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1"/>
  </p:notesMasterIdLst>
  <p:sldIdLst>
    <p:sldId id="334" r:id="rId2"/>
    <p:sldId id="290" r:id="rId3"/>
    <p:sldId id="291" r:id="rId4"/>
    <p:sldId id="289" r:id="rId5"/>
    <p:sldId id="333" r:id="rId6"/>
    <p:sldId id="292" r:id="rId7"/>
    <p:sldId id="293" r:id="rId8"/>
    <p:sldId id="294" r:id="rId9"/>
    <p:sldId id="295" r:id="rId10"/>
    <p:sldId id="296" r:id="rId11"/>
    <p:sldId id="297" r:id="rId12"/>
    <p:sldId id="299" r:id="rId13"/>
    <p:sldId id="298" r:id="rId14"/>
    <p:sldId id="300" r:id="rId15"/>
    <p:sldId id="301" r:id="rId16"/>
    <p:sldId id="302" r:id="rId17"/>
    <p:sldId id="303" r:id="rId18"/>
    <p:sldId id="304" r:id="rId19"/>
    <p:sldId id="306" r:id="rId20"/>
  </p:sldIdLst>
  <p:sldSz cx="9144000" cy="5143500" type="screen16x9"/>
  <p:notesSz cx="6858000" cy="9144000"/>
  <p:embeddedFontLst>
    <p:embeddedFont>
      <p:font typeface="Open Sans" panose="020B0604020202020204" charset="0"/>
      <p:regular r:id="rId22"/>
    </p:embeddedFont>
    <p:embeddedFont>
      <p:font typeface="Calibri" panose="020F0502020204030204" pitchFamily="34" charset="0"/>
      <p:regular r:id="rId23"/>
      <p:bold r:id="rId24"/>
      <p:italic r:id="rId25"/>
      <p:boldItalic r:id="rId26"/>
    </p:embeddedFont>
    <p:embeddedFont>
      <p:font typeface="Nunito Light" panose="020B0604020202020204" charset="0"/>
      <p:regular r:id="rId27"/>
    </p:embeddedFont>
    <p:embeddedFont>
      <p:font typeface="Roboto Condensed Light" panose="020B0604020202020204" charset="0"/>
      <p:regular r:id="rId28"/>
    </p:embeddedFont>
    <p:embeddedFont>
      <p:font typeface="Inter" panose="020B0604020202020204" charset="0"/>
      <p:regular r:id="rId29"/>
      <p:bold r:id="rId30"/>
    </p:embeddedFont>
    <p:embeddedFont>
      <p:font typeface="Montserrat"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6180"/>
    <a:srgbClr val="CCDFEC"/>
    <a:srgbClr val="EFF0E8"/>
    <a:srgbClr val="F1FCE8"/>
    <a:srgbClr val="E9F5DB"/>
    <a:srgbClr val="5EDD60"/>
    <a:srgbClr val="FF6A47"/>
    <a:srgbClr val="FFE8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8C2B26-4B64-43DD-93DC-6CCA1721B85C}">
  <a:tblStyle styleId="{C18C2B26-4B64-43DD-93DC-6CCA1721B85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94660"/>
  </p:normalViewPr>
  <p:slideViewPr>
    <p:cSldViewPr snapToGrid="0">
      <p:cViewPr varScale="1">
        <p:scale>
          <a:sx n="110" d="100"/>
          <a:sy n="110" d="100"/>
        </p:scale>
        <p:origin x="499"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498441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g20f41e19245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5" name="Google Shape;2065;g20f41e19245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611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9"/>
        <p:cNvGrpSpPr/>
        <p:nvPr/>
      </p:nvGrpSpPr>
      <p:grpSpPr>
        <a:xfrm>
          <a:off x="0" y="0"/>
          <a:ext cx="0" cy="0"/>
          <a:chOff x="0" y="0"/>
          <a:chExt cx="0" cy="0"/>
        </a:xfrm>
      </p:grpSpPr>
      <p:sp>
        <p:nvSpPr>
          <p:cNvPr id="2730" name="Google Shape;2730;g20f41e19245_0_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1" name="Google Shape;2731;g20f41e19245_0_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07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7"/>
        <p:cNvGrpSpPr/>
        <p:nvPr/>
      </p:nvGrpSpPr>
      <p:grpSpPr>
        <a:xfrm>
          <a:off x="0" y="0"/>
          <a:ext cx="0" cy="0"/>
          <a:chOff x="0" y="0"/>
          <a:chExt cx="0" cy="0"/>
        </a:xfrm>
      </p:grpSpPr>
      <p:sp>
        <p:nvSpPr>
          <p:cNvPr id="4058" name="Google Shape;4058;g1de1b5658b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9" name="Google Shape;4059;g1de1b5658b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0633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d1bf8d6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d1bf8d6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6040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7"/>
        <p:cNvGrpSpPr/>
        <p:nvPr/>
      </p:nvGrpSpPr>
      <p:grpSpPr>
        <a:xfrm>
          <a:off x="0" y="0"/>
          <a:ext cx="0" cy="0"/>
          <a:chOff x="0" y="0"/>
          <a:chExt cx="0" cy="0"/>
        </a:xfrm>
      </p:grpSpPr>
      <p:sp>
        <p:nvSpPr>
          <p:cNvPr id="4058" name="Google Shape;4058;g1de1b5658b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9" name="Google Shape;4059;g1de1b5658b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9997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81250" y="281700"/>
            <a:ext cx="8581500" cy="4580100"/>
            <a:chOff x="281250" y="281700"/>
            <a:chExt cx="8581500" cy="4580100"/>
          </a:xfrm>
        </p:grpSpPr>
        <p:sp>
          <p:nvSpPr>
            <p:cNvPr id="10" name="Google Shape;10;p2"/>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517475" y="382105"/>
              <a:ext cx="400500" cy="95700"/>
              <a:chOff x="517475" y="395577"/>
              <a:chExt cx="400500" cy="95700"/>
            </a:xfrm>
          </p:grpSpPr>
          <p:sp>
            <p:nvSpPr>
              <p:cNvPr id="12" name="Google Shape;12;p2"/>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 name="Google Shape;16;p2"/>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17" name="Google Shape;17;p2"/>
          <p:cNvSpPr txBox="1">
            <a:spLocks noGrp="1"/>
          </p:cNvSpPr>
          <p:nvPr>
            <p:ph type="ctrTitle"/>
          </p:nvPr>
        </p:nvSpPr>
        <p:spPr>
          <a:xfrm>
            <a:off x="3900175" y="1213000"/>
            <a:ext cx="4530600" cy="22242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8" name="Google Shape;18;p2"/>
          <p:cNvSpPr txBox="1">
            <a:spLocks noGrp="1"/>
          </p:cNvSpPr>
          <p:nvPr>
            <p:ph type="subTitle" idx="1"/>
          </p:nvPr>
        </p:nvSpPr>
        <p:spPr>
          <a:xfrm>
            <a:off x="3900175" y="3524550"/>
            <a:ext cx="4530600" cy="475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grpSp>
        <p:nvGrpSpPr>
          <p:cNvPr id="57" name="Google Shape;57;p6"/>
          <p:cNvGrpSpPr/>
          <p:nvPr/>
        </p:nvGrpSpPr>
        <p:grpSpPr>
          <a:xfrm>
            <a:off x="281250" y="281700"/>
            <a:ext cx="8581500" cy="4580100"/>
            <a:chOff x="281250" y="281700"/>
            <a:chExt cx="8581500" cy="4580100"/>
          </a:xfrm>
        </p:grpSpPr>
        <p:sp>
          <p:nvSpPr>
            <p:cNvPr id="58" name="Google Shape;58;p6"/>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6"/>
            <p:cNvGrpSpPr/>
            <p:nvPr/>
          </p:nvGrpSpPr>
          <p:grpSpPr>
            <a:xfrm>
              <a:off x="517475" y="382105"/>
              <a:ext cx="400500" cy="95700"/>
              <a:chOff x="517475" y="395577"/>
              <a:chExt cx="400500" cy="95700"/>
            </a:xfrm>
          </p:grpSpPr>
          <p:sp>
            <p:nvSpPr>
              <p:cNvPr id="60" name="Google Shape;60;p6"/>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 name="Google Shape;64;p6"/>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65" name="Google Shape;65;p6"/>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4425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281250" y="281700"/>
            <a:ext cx="8581500" cy="4580100"/>
            <a:chOff x="281250" y="281700"/>
            <a:chExt cx="8581500" cy="4580100"/>
          </a:xfrm>
        </p:grpSpPr>
        <p:sp>
          <p:nvSpPr>
            <p:cNvPr id="21" name="Google Shape;21;p3"/>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3"/>
            <p:cNvGrpSpPr/>
            <p:nvPr/>
          </p:nvGrpSpPr>
          <p:grpSpPr>
            <a:xfrm>
              <a:off x="517475" y="382105"/>
              <a:ext cx="400500" cy="95700"/>
              <a:chOff x="517475" y="395577"/>
              <a:chExt cx="400500" cy="95700"/>
            </a:xfrm>
          </p:grpSpPr>
          <p:sp>
            <p:nvSpPr>
              <p:cNvPr id="23" name="Google Shape;23;p3"/>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 name="Google Shape;27;p3"/>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28" name="Google Shape;28;p3"/>
          <p:cNvSpPr txBox="1">
            <a:spLocks noGrp="1"/>
          </p:cNvSpPr>
          <p:nvPr>
            <p:ph type="title"/>
          </p:nvPr>
        </p:nvSpPr>
        <p:spPr>
          <a:xfrm>
            <a:off x="720000" y="2150850"/>
            <a:ext cx="47409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3"/>
          <p:cNvSpPr txBox="1">
            <a:spLocks noGrp="1"/>
          </p:cNvSpPr>
          <p:nvPr>
            <p:ph type="title" idx="2" hasCustomPrompt="1"/>
          </p:nvPr>
        </p:nvSpPr>
        <p:spPr>
          <a:xfrm>
            <a:off x="720000" y="1249000"/>
            <a:ext cx="17025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 name="Google Shape;30;p3"/>
          <p:cNvSpPr txBox="1">
            <a:spLocks noGrp="1"/>
          </p:cNvSpPr>
          <p:nvPr>
            <p:ph type="subTitle" idx="1"/>
          </p:nvPr>
        </p:nvSpPr>
        <p:spPr>
          <a:xfrm>
            <a:off x="720000" y="3024005"/>
            <a:ext cx="4740900" cy="45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grpSp>
        <p:nvGrpSpPr>
          <p:cNvPr id="32" name="Google Shape;32;p4"/>
          <p:cNvGrpSpPr/>
          <p:nvPr/>
        </p:nvGrpSpPr>
        <p:grpSpPr>
          <a:xfrm>
            <a:off x="281250" y="281700"/>
            <a:ext cx="8581500" cy="4580100"/>
            <a:chOff x="281250" y="281700"/>
            <a:chExt cx="8581500" cy="4580100"/>
          </a:xfrm>
        </p:grpSpPr>
        <p:sp>
          <p:nvSpPr>
            <p:cNvPr id="33" name="Google Shape;33;p4"/>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4"/>
            <p:cNvGrpSpPr/>
            <p:nvPr/>
          </p:nvGrpSpPr>
          <p:grpSpPr>
            <a:xfrm>
              <a:off x="517475" y="382105"/>
              <a:ext cx="400500" cy="95700"/>
              <a:chOff x="517475" y="395577"/>
              <a:chExt cx="400500" cy="95700"/>
            </a:xfrm>
          </p:grpSpPr>
          <p:sp>
            <p:nvSpPr>
              <p:cNvPr id="35" name="Google Shape;35;p4"/>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4"/>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4"/>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40" name="Google Shape;40;p4"/>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1" name="Google Shape;41;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50">
                <a:solidFill>
                  <a:srgbClr val="434343"/>
                </a:solidFill>
              </a:defRPr>
            </a:lvl1pPr>
            <a:lvl2pPr marL="914400" lvl="1" indent="-317500" rtl="0">
              <a:lnSpc>
                <a:spcPct val="100000"/>
              </a:lnSpc>
              <a:spcBef>
                <a:spcPts val="0"/>
              </a:spcBef>
              <a:spcAft>
                <a:spcPts val="0"/>
              </a:spcAft>
              <a:buSzPts val="1400"/>
              <a:buFont typeface="Nunito Light"/>
              <a:buChar char="○"/>
              <a:defRPr>
                <a:solidFill>
                  <a:srgbClr val="434343"/>
                </a:solidFill>
              </a:defRPr>
            </a:lvl2pPr>
            <a:lvl3pPr marL="1371600" lvl="2" indent="-317500" rtl="0">
              <a:lnSpc>
                <a:spcPct val="100000"/>
              </a:lnSpc>
              <a:spcBef>
                <a:spcPts val="0"/>
              </a:spcBef>
              <a:spcAft>
                <a:spcPts val="0"/>
              </a:spcAft>
              <a:buSzPts val="1400"/>
              <a:buFont typeface="Nunito Light"/>
              <a:buChar char="■"/>
              <a:defRPr>
                <a:solidFill>
                  <a:srgbClr val="434343"/>
                </a:solidFill>
              </a:defRPr>
            </a:lvl3pPr>
            <a:lvl4pPr marL="1828800" lvl="3" indent="-317500" rtl="0">
              <a:lnSpc>
                <a:spcPct val="100000"/>
              </a:lnSpc>
              <a:spcBef>
                <a:spcPts val="0"/>
              </a:spcBef>
              <a:spcAft>
                <a:spcPts val="0"/>
              </a:spcAft>
              <a:buSzPts val="1400"/>
              <a:buFont typeface="Nunito Light"/>
              <a:buChar char="●"/>
              <a:defRPr>
                <a:solidFill>
                  <a:srgbClr val="434343"/>
                </a:solidFill>
              </a:defRPr>
            </a:lvl4pPr>
            <a:lvl5pPr marL="2286000" lvl="4" indent="-317500" rtl="0">
              <a:lnSpc>
                <a:spcPct val="100000"/>
              </a:lnSpc>
              <a:spcBef>
                <a:spcPts val="0"/>
              </a:spcBef>
              <a:spcAft>
                <a:spcPts val="0"/>
              </a:spcAft>
              <a:buSzPts val="1400"/>
              <a:buFont typeface="Nunito Light"/>
              <a:buChar char="○"/>
              <a:defRPr>
                <a:solidFill>
                  <a:srgbClr val="434343"/>
                </a:solidFill>
              </a:defRPr>
            </a:lvl5pPr>
            <a:lvl6pPr marL="2743200" lvl="5" indent="-317500" rtl="0">
              <a:lnSpc>
                <a:spcPct val="100000"/>
              </a:lnSpc>
              <a:spcBef>
                <a:spcPts val="0"/>
              </a:spcBef>
              <a:spcAft>
                <a:spcPts val="0"/>
              </a:spcAft>
              <a:buSzPts val="1400"/>
              <a:buFont typeface="Nunito Light"/>
              <a:buChar char="■"/>
              <a:defRPr>
                <a:solidFill>
                  <a:srgbClr val="434343"/>
                </a:solidFill>
              </a:defRPr>
            </a:lvl6pPr>
            <a:lvl7pPr marL="3200400" lvl="6" indent="-317500" rtl="0">
              <a:lnSpc>
                <a:spcPct val="100000"/>
              </a:lnSpc>
              <a:spcBef>
                <a:spcPts val="0"/>
              </a:spcBef>
              <a:spcAft>
                <a:spcPts val="0"/>
              </a:spcAft>
              <a:buSzPts val="1400"/>
              <a:buFont typeface="Nunito Light"/>
              <a:buChar char="●"/>
              <a:defRPr>
                <a:solidFill>
                  <a:srgbClr val="434343"/>
                </a:solidFill>
              </a:defRPr>
            </a:lvl7pPr>
            <a:lvl8pPr marL="3657600" lvl="7" indent="-317500" rtl="0">
              <a:lnSpc>
                <a:spcPct val="100000"/>
              </a:lnSpc>
              <a:spcBef>
                <a:spcPts val="0"/>
              </a:spcBef>
              <a:spcAft>
                <a:spcPts val="0"/>
              </a:spcAft>
              <a:buSzPts val="1400"/>
              <a:buFont typeface="Nunito Light"/>
              <a:buChar char="○"/>
              <a:defRPr>
                <a:solidFill>
                  <a:srgbClr val="434343"/>
                </a:solidFill>
              </a:defRPr>
            </a:lvl8pPr>
            <a:lvl9pPr marL="4114800" lvl="8" indent="-317500" rtl="0">
              <a:lnSpc>
                <a:spcPct val="100000"/>
              </a:lnSpc>
              <a:spcBef>
                <a:spcPts val="0"/>
              </a:spcBef>
              <a:spcAft>
                <a:spcPts val="0"/>
              </a:spcAft>
              <a:buSzPts val="1400"/>
              <a:buFont typeface="Nunito Light"/>
              <a:buChar char="■"/>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6"/>
        <p:cNvGrpSpPr/>
        <p:nvPr/>
      </p:nvGrpSpPr>
      <p:grpSpPr>
        <a:xfrm>
          <a:off x="0" y="0"/>
          <a:ext cx="0" cy="0"/>
          <a:chOff x="0" y="0"/>
          <a:chExt cx="0" cy="0"/>
        </a:xfrm>
      </p:grpSpPr>
      <p:grpSp>
        <p:nvGrpSpPr>
          <p:cNvPr id="67" name="Google Shape;67;p7"/>
          <p:cNvGrpSpPr/>
          <p:nvPr/>
        </p:nvGrpSpPr>
        <p:grpSpPr>
          <a:xfrm>
            <a:off x="281250" y="281700"/>
            <a:ext cx="8581500" cy="4580100"/>
            <a:chOff x="281250" y="281700"/>
            <a:chExt cx="8581500" cy="4580100"/>
          </a:xfrm>
        </p:grpSpPr>
        <p:sp>
          <p:nvSpPr>
            <p:cNvPr id="68" name="Google Shape;68;p7"/>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7"/>
            <p:cNvGrpSpPr/>
            <p:nvPr/>
          </p:nvGrpSpPr>
          <p:grpSpPr>
            <a:xfrm>
              <a:off x="517475" y="382105"/>
              <a:ext cx="400500" cy="95700"/>
              <a:chOff x="517475" y="395577"/>
              <a:chExt cx="400500" cy="95700"/>
            </a:xfrm>
          </p:grpSpPr>
          <p:sp>
            <p:nvSpPr>
              <p:cNvPr id="70" name="Google Shape;70;p7"/>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7"/>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 name="Google Shape;74;p7"/>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75" name="Google Shape;75;p7"/>
          <p:cNvSpPr txBox="1">
            <a:spLocks noGrp="1"/>
          </p:cNvSpPr>
          <p:nvPr>
            <p:ph type="subTitle" idx="1"/>
          </p:nvPr>
        </p:nvSpPr>
        <p:spPr>
          <a:xfrm>
            <a:off x="719975" y="1263375"/>
            <a:ext cx="7704000" cy="40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999999"/>
              </a:buClr>
              <a:buSzPts val="800"/>
              <a:buFont typeface="Open Sans"/>
              <a:buChar char="●"/>
              <a:defRPr sz="1400"/>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0"/>
              </a:spcBef>
              <a:spcAft>
                <a:spcPts val="0"/>
              </a:spcAft>
              <a:buClr>
                <a:srgbClr val="999999"/>
              </a:buClr>
              <a:buSzPts val="800"/>
              <a:buFont typeface="Open Sans"/>
              <a:buChar char="■"/>
              <a:defRPr/>
            </a:lvl3pPr>
            <a:lvl4pPr lvl="3" algn="ctr" rtl="0">
              <a:lnSpc>
                <a:spcPct val="100000"/>
              </a:lnSpc>
              <a:spcBef>
                <a:spcPts val="0"/>
              </a:spcBef>
              <a:spcAft>
                <a:spcPts val="0"/>
              </a:spcAft>
              <a:buClr>
                <a:srgbClr val="999999"/>
              </a:buClr>
              <a:buSzPts val="800"/>
              <a:buFont typeface="Open Sans"/>
              <a:buChar char="●"/>
              <a:defRPr/>
            </a:lvl4pPr>
            <a:lvl5pPr lvl="4" algn="ctr" rtl="0">
              <a:lnSpc>
                <a:spcPct val="100000"/>
              </a:lnSpc>
              <a:spcBef>
                <a:spcPts val="0"/>
              </a:spcBef>
              <a:spcAft>
                <a:spcPts val="0"/>
              </a:spcAft>
              <a:buClr>
                <a:srgbClr val="999999"/>
              </a:buClr>
              <a:buSzPts val="1200"/>
              <a:buFont typeface="Open Sans"/>
              <a:buChar char="○"/>
              <a:defRPr/>
            </a:lvl5pPr>
            <a:lvl6pPr lvl="5" algn="ctr" rtl="0">
              <a:lnSpc>
                <a:spcPct val="100000"/>
              </a:lnSpc>
              <a:spcBef>
                <a:spcPts val="0"/>
              </a:spcBef>
              <a:spcAft>
                <a:spcPts val="0"/>
              </a:spcAft>
              <a:buClr>
                <a:srgbClr val="999999"/>
              </a:buClr>
              <a:buSzPts val="1200"/>
              <a:buFont typeface="Open Sans"/>
              <a:buChar char="■"/>
              <a:defRPr/>
            </a:lvl6pPr>
            <a:lvl7pPr lvl="6" algn="ctr" rtl="0">
              <a:lnSpc>
                <a:spcPct val="100000"/>
              </a:lnSpc>
              <a:spcBef>
                <a:spcPts val="0"/>
              </a:spcBef>
              <a:spcAft>
                <a:spcPts val="0"/>
              </a:spcAft>
              <a:buClr>
                <a:srgbClr val="999999"/>
              </a:buClr>
              <a:buSzPts val="700"/>
              <a:buFont typeface="Open Sans"/>
              <a:buChar char="●"/>
              <a:defRPr/>
            </a:lvl7pPr>
            <a:lvl8pPr lvl="7" algn="ctr" rtl="0">
              <a:lnSpc>
                <a:spcPct val="100000"/>
              </a:lnSpc>
              <a:spcBef>
                <a:spcPts val="0"/>
              </a:spcBef>
              <a:spcAft>
                <a:spcPts val="0"/>
              </a:spcAft>
              <a:buClr>
                <a:srgbClr val="999999"/>
              </a:buClr>
              <a:buSzPts val="700"/>
              <a:buFont typeface="Open Sans"/>
              <a:buChar char="○"/>
              <a:defRPr/>
            </a:lvl8pPr>
            <a:lvl9pPr lvl="8" algn="ctr" rtl="0">
              <a:lnSpc>
                <a:spcPct val="100000"/>
              </a:lnSpc>
              <a:spcBef>
                <a:spcPts val="0"/>
              </a:spcBef>
              <a:spcAft>
                <a:spcPts val="0"/>
              </a:spcAft>
              <a:buClr>
                <a:srgbClr val="999999"/>
              </a:buClr>
              <a:buSzPts val="600"/>
              <a:buFont typeface="Open Sans"/>
              <a:buChar char="■"/>
              <a:defRPr/>
            </a:lvl9pPr>
          </a:lstStyle>
          <a:p>
            <a:endParaRPr/>
          </a:p>
        </p:txBody>
      </p:sp>
      <p:sp>
        <p:nvSpPr>
          <p:cNvPr id="76" name="Google Shape;76;p7"/>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grpSp>
        <p:nvGrpSpPr>
          <p:cNvPr id="78" name="Google Shape;78;p8"/>
          <p:cNvGrpSpPr/>
          <p:nvPr/>
        </p:nvGrpSpPr>
        <p:grpSpPr>
          <a:xfrm>
            <a:off x="281250" y="281700"/>
            <a:ext cx="8581500" cy="4580100"/>
            <a:chOff x="281250" y="281700"/>
            <a:chExt cx="8581500" cy="4580100"/>
          </a:xfrm>
        </p:grpSpPr>
        <p:sp>
          <p:nvSpPr>
            <p:cNvPr id="79" name="Google Shape;79;p8"/>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517475" y="382105"/>
              <a:ext cx="400500" cy="95700"/>
              <a:chOff x="517475" y="395577"/>
              <a:chExt cx="400500" cy="95700"/>
            </a:xfrm>
          </p:grpSpPr>
          <p:sp>
            <p:nvSpPr>
              <p:cNvPr id="81" name="Google Shape;81;p8"/>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 name="Google Shape;85;p8"/>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86" name="Google Shape;86;p8"/>
          <p:cNvSpPr txBox="1">
            <a:spLocks noGrp="1"/>
          </p:cNvSpPr>
          <p:nvPr>
            <p:ph type="title"/>
          </p:nvPr>
        </p:nvSpPr>
        <p:spPr>
          <a:xfrm>
            <a:off x="713225" y="1825650"/>
            <a:ext cx="4286700" cy="14922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178"/>
        <p:cNvGrpSpPr/>
        <p:nvPr/>
      </p:nvGrpSpPr>
      <p:grpSpPr>
        <a:xfrm>
          <a:off x="0" y="0"/>
          <a:ext cx="0" cy="0"/>
          <a:chOff x="0" y="0"/>
          <a:chExt cx="0" cy="0"/>
        </a:xfrm>
      </p:grpSpPr>
      <p:grpSp>
        <p:nvGrpSpPr>
          <p:cNvPr id="179" name="Google Shape;179;p18"/>
          <p:cNvGrpSpPr/>
          <p:nvPr/>
        </p:nvGrpSpPr>
        <p:grpSpPr>
          <a:xfrm>
            <a:off x="281250" y="281700"/>
            <a:ext cx="8581500" cy="4580100"/>
            <a:chOff x="281250" y="281700"/>
            <a:chExt cx="8581500" cy="4580100"/>
          </a:xfrm>
        </p:grpSpPr>
        <p:sp>
          <p:nvSpPr>
            <p:cNvPr id="180" name="Google Shape;180;p18"/>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18"/>
            <p:cNvGrpSpPr/>
            <p:nvPr/>
          </p:nvGrpSpPr>
          <p:grpSpPr>
            <a:xfrm>
              <a:off x="517475" y="382105"/>
              <a:ext cx="400500" cy="95700"/>
              <a:chOff x="517475" y="395577"/>
              <a:chExt cx="400500" cy="95700"/>
            </a:xfrm>
          </p:grpSpPr>
          <p:sp>
            <p:nvSpPr>
              <p:cNvPr id="182" name="Google Shape;182;p18"/>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18"/>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6" name="Google Shape;186;p18"/>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sp>
        <p:nvSpPr>
          <p:cNvPr id="187" name="Google Shape;187;p18"/>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88" name="Google Shape;188;p18"/>
          <p:cNvSpPr txBox="1">
            <a:spLocks noGrp="1"/>
          </p:cNvSpPr>
          <p:nvPr>
            <p:ph type="body" idx="1"/>
          </p:nvPr>
        </p:nvSpPr>
        <p:spPr>
          <a:xfrm>
            <a:off x="720000" y="1215750"/>
            <a:ext cx="7704000" cy="914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Char char="●"/>
              <a:defRPr sz="1250">
                <a:solidFill>
                  <a:srgbClr val="434343"/>
                </a:solidFill>
              </a:defRPr>
            </a:lvl1pPr>
            <a:lvl2pPr marL="914400" lvl="1" indent="-304800" rtl="0">
              <a:lnSpc>
                <a:spcPct val="100000"/>
              </a:lnSpc>
              <a:spcBef>
                <a:spcPts val="0"/>
              </a:spcBef>
              <a:spcAft>
                <a:spcPts val="0"/>
              </a:spcAft>
              <a:buClr>
                <a:srgbClr val="434343"/>
              </a:buClr>
              <a:buSzPts val="1200"/>
              <a:buFont typeface="Roboto Condensed Light"/>
              <a:buChar char="○"/>
              <a:defRPr>
                <a:solidFill>
                  <a:srgbClr val="434343"/>
                </a:solidFill>
              </a:defRPr>
            </a:lvl2pPr>
            <a:lvl3pPr marL="1371600" lvl="2" indent="-304800" rtl="0">
              <a:lnSpc>
                <a:spcPct val="100000"/>
              </a:lnSpc>
              <a:spcBef>
                <a:spcPts val="0"/>
              </a:spcBef>
              <a:spcAft>
                <a:spcPts val="0"/>
              </a:spcAft>
              <a:buClr>
                <a:srgbClr val="434343"/>
              </a:buClr>
              <a:buSzPts val="1200"/>
              <a:buFont typeface="Roboto Condensed Light"/>
              <a:buChar char="■"/>
              <a:defRPr>
                <a:solidFill>
                  <a:srgbClr val="434343"/>
                </a:solidFill>
              </a:defRPr>
            </a:lvl3pPr>
            <a:lvl4pPr marL="1828800" lvl="3" indent="-304800" rtl="0">
              <a:lnSpc>
                <a:spcPct val="100000"/>
              </a:lnSpc>
              <a:spcBef>
                <a:spcPts val="0"/>
              </a:spcBef>
              <a:spcAft>
                <a:spcPts val="0"/>
              </a:spcAft>
              <a:buClr>
                <a:srgbClr val="434343"/>
              </a:buClr>
              <a:buSzPts val="1200"/>
              <a:buFont typeface="Roboto Condensed Light"/>
              <a:buChar char="●"/>
              <a:defRPr>
                <a:solidFill>
                  <a:srgbClr val="434343"/>
                </a:solidFill>
              </a:defRPr>
            </a:lvl4pPr>
            <a:lvl5pPr marL="2286000" lvl="4" indent="-304800" rtl="0">
              <a:lnSpc>
                <a:spcPct val="100000"/>
              </a:lnSpc>
              <a:spcBef>
                <a:spcPts val="0"/>
              </a:spcBef>
              <a:spcAft>
                <a:spcPts val="0"/>
              </a:spcAft>
              <a:buClr>
                <a:srgbClr val="434343"/>
              </a:buClr>
              <a:buSzPts val="1200"/>
              <a:buFont typeface="Roboto Condensed Light"/>
              <a:buChar char="○"/>
              <a:defRPr>
                <a:solidFill>
                  <a:srgbClr val="434343"/>
                </a:solidFill>
              </a:defRPr>
            </a:lvl5pPr>
            <a:lvl6pPr marL="2743200" lvl="5" indent="-304800" rtl="0">
              <a:lnSpc>
                <a:spcPct val="100000"/>
              </a:lnSpc>
              <a:spcBef>
                <a:spcPts val="0"/>
              </a:spcBef>
              <a:spcAft>
                <a:spcPts val="0"/>
              </a:spcAft>
              <a:buClr>
                <a:srgbClr val="434343"/>
              </a:buClr>
              <a:buSzPts val="1200"/>
              <a:buFont typeface="Roboto Condensed Light"/>
              <a:buChar char="■"/>
              <a:defRPr>
                <a:solidFill>
                  <a:srgbClr val="434343"/>
                </a:solidFill>
              </a:defRPr>
            </a:lvl6pPr>
            <a:lvl7pPr marL="3200400" lvl="6" indent="-304800" rtl="0">
              <a:lnSpc>
                <a:spcPct val="100000"/>
              </a:lnSpc>
              <a:spcBef>
                <a:spcPts val="0"/>
              </a:spcBef>
              <a:spcAft>
                <a:spcPts val="0"/>
              </a:spcAft>
              <a:buClr>
                <a:srgbClr val="434343"/>
              </a:buClr>
              <a:buSzPts val="1200"/>
              <a:buFont typeface="Roboto Condensed Light"/>
              <a:buChar char="●"/>
              <a:defRPr>
                <a:solidFill>
                  <a:srgbClr val="434343"/>
                </a:solidFill>
              </a:defRPr>
            </a:lvl7pPr>
            <a:lvl8pPr marL="3657600" lvl="7" indent="-304800" rtl="0">
              <a:lnSpc>
                <a:spcPct val="100000"/>
              </a:lnSpc>
              <a:spcBef>
                <a:spcPts val="0"/>
              </a:spcBef>
              <a:spcAft>
                <a:spcPts val="0"/>
              </a:spcAft>
              <a:buClr>
                <a:srgbClr val="434343"/>
              </a:buClr>
              <a:buSzPts val="1200"/>
              <a:buFont typeface="Roboto Condensed Light"/>
              <a:buChar char="○"/>
              <a:defRPr>
                <a:solidFill>
                  <a:srgbClr val="434343"/>
                </a:solidFill>
              </a:defRPr>
            </a:lvl8pPr>
            <a:lvl9pPr marL="4114800" lvl="8" indent="-304800" rtl="0">
              <a:lnSpc>
                <a:spcPct val="100000"/>
              </a:lnSpc>
              <a:spcBef>
                <a:spcPts val="0"/>
              </a:spcBef>
              <a:spcAft>
                <a:spcPts val="0"/>
              </a:spcAft>
              <a:buClr>
                <a:srgbClr val="434343"/>
              </a:buClr>
              <a:buSzPts val="1200"/>
              <a:buFont typeface="Roboto Condensed Light"/>
              <a:buChar char="■"/>
              <a:defRPr>
                <a:solidFill>
                  <a:srgbClr val="434343"/>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31"/>
        <p:cNvGrpSpPr/>
        <p:nvPr/>
      </p:nvGrpSpPr>
      <p:grpSpPr>
        <a:xfrm>
          <a:off x="0" y="0"/>
          <a:ext cx="0" cy="0"/>
          <a:chOff x="0" y="0"/>
          <a:chExt cx="0" cy="0"/>
        </a:xfrm>
      </p:grpSpPr>
      <p:grpSp>
        <p:nvGrpSpPr>
          <p:cNvPr id="332" name="Google Shape;332;p28"/>
          <p:cNvGrpSpPr/>
          <p:nvPr/>
        </p:nvGrpSpPr>
        <p:grpSpPr>
          <a:xfrm>
            <a:off x="281250" y="281700"/>
            <a:ext cx="8581500" cy="4580100"/>
            <a:chOff x="281250" y="281700"/>
            <a:chExt cx="8581500" cy="4580100"/>
          </a:xfrm>
        </p:grpSpPr>
        <p:sp>
          <p:nvSpPr>
            <p:cNvPr id="333" name="Google Shape;333;p28"/>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28"/>
            <p:cNvGrpSpPr/>
            <p:nvPr/>
          </p:nvGrpSpPr>
          <p:grpSpPr>
            <a:xfrm>
              <a:off x="517475" y="382105"/>
              <a:ext cx="400500" cy="95700"/>
              <a:chOff x="517475" y="395577"/>
              <a:chExt cx="400500" cy="95700"/>
            </a:xfrm>
          </p:grpSpPr>
          <p:sp>
            <p:nvSpPr>
              <p:cNvPr id="335" name="Google Shape;335;p28"/>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8"/>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8"/>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28"/>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9" name="Google Shape;339;p28"/>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grpSp>
        <p:nvGrpSpPr>
          <p:cNvPr id="340" name="Google Shape;340;p28"/>
          <p:cNvGrpSpPr/>
          <p:nvPr/>
        </p:nvGrpSpPr>
        <p:grpSpPr>
          <a:xfrm>
            <a:off x="713219" y="2269869"/>
            <a:ext cx="2305487" cy="3069098"/>
            <a:chOff x="4962625" y="539501"/>
            <a:chExt cx="3266487" cy="4348396"/>
          </a:xfrm>
        </p:grpSpPr>
        <p:sp>
          <p:nvSpPr>
            <p:cNvPr id="341" name="Google Shape;341;p28"/>
            <p:cNvSpPr/>
            <p:nvPr/>
          </p:nvSpPr>
          <p:spPr>
            <a:xfrm>
              <a:off x="5689271" y="788278"/>
              <a:ext cx="1476799" cy="1488827"/>
            </a:xfrm>
            <a:custGeom>
              <a:avLst/>
              <a:gdLst/>
              <a:ahLst/>
              <a:cxnLst/>
              <a:rect l="l" t="t" r="r" b="b"/>
              <a:pathLst>
                <a:path w="10804" h="10892" extrusionOk="0">
                  <a:moveTo>
                    <a:pt x="8359" y="1"/>
                  </a:moveTo>
                  <a:cubicBezTo>
                    <a:pt x="7473" y="1"/>
                    <a:pt x="6574" y="602"/>
                    <a:pt x="4834" y="666"/>
                  </a:cubicBezTo>
                  <a:cubicBezTo>
                    <a:pt x="2695" y="758"/>
                    <a:pt x="1807" y="1798"/>
                    <a:pt x="1230" y="2339"/>
                  </a:cubicBezTo>
                  <a:cubicBezTo>
                    <a:pt x="652" y="2879"/>
                    <a:pt x="1" y="3688"/>
                    <a:pt x="347" y="4649"/>
                  </a:cubicBezTo>
                  <a:cubicBezTo>
                    <a:pt x="675" y="5591"/>
                    <a:pt x="1673" y="6363"/>
                    <a:pt x="1983" y="7075"/>
                  </a:cubicBezTo>
                  <a:cubicBezTo>
                    <a:pt x="2293" y="7768"/>
                    <a:pt x="2002" y="8174"/>
                    <a:pt x="2002" y="8174"/>
                  </a:cubicBezTo>
                  <a:cubicBezTo>
                    <a:pt x="2002" y="8174"/>
                    <a:pt x="1768" y="8065"/>
                    <a:pt x="1474" y="8065"/>
                  </a:cubicBezTo>
                  <a:cubicBezTo>
                    <a:pt x="1228" y="8065"/>
                    <a:pt x="940" y="8142"/>
                    <a:pt x="712" y="8424"/>
                  </a:cubicBezTo>
                  <a:cubicBezTo>
                    <a:pt x="190" y="9038"/>
                    <a:pt x="537" y="9579"/>
                    <a:pt x="962" y="9731"/>
                  </a:cubicBezTo>
                  <a:cubicBezTo>
                    <a:pt x="1043" y="9762"/>
                    <a:pt x="1126" y="9774"/>
                    <a:pt x="1206" y="9774"/>
                  </a:cubicBezTo>
                  <a:cubicBezTo>
                    <a:pt x="1526" y="9774"/>
                    <a:pt x="1807" y="9579"/>
                    <a:pt x="1807" y="9579"/>
                  </a:cubicBezTo>
                  <a:lnTo>
                    <a:pt x="1807" y="9579"/>
                  </a:lnTo>
                  <a:cubicBezTo>
                    <a:pt x="1807" y="9579"/>
                    <a:pt x="1752" y="9999"/>
                    <a:pt x="2385" y="10078"/>
                  </a:cubicBezTo>
                  <a:cubicBezTo>
                    <a:pt x="2441" y="10086"/>
                    <a:pt x="2493" y="10090"/>
                    <a:pt x="2543" y="10090"/>
                  </a:cubicBezTo>
                  <a:cubicBezTo>
                    <a:pt x="3076" y="10090"/>
                    <a:pt x="3254" y="9653"/>
                    <a:pt x="3254" y="9653"/>
                  </a:cubicBezTo>
                  <a:cubicBezTo>
                    <a:pt x="3254" y="9653"/>
                    <a:pt x="3272" y="10808"/>
                    <a:pt x="5139" y="10887"/>
                  </a:cubicBezTo>
                  <a:cubicBezTo>
                    <a:pt x="5216" y="10890"/>
                    <a:pt x="5291" y="10891"/>
                    <a:pt x="5365" y="10891"/>
                  </a:cubicBezTo>
                  <a:cubicBezTo>
                    <a:pt x="7072" y="10891"/>
                    <a:pt x="8027" y="10060"/>
                    <a:pt x="8027" y="10060"/>
                  </a:cubicBezTo>
                  <a:cubicBezTo>
                    <a:pt x="8027" y="10060"/>
                    <a:pt x="8341" y="10278"/>
                    <a:pt x="8754" y="10278"/>
                  </a:cubicBezTo>
                  <a:cubicBezTo>
                    <a:pt x="8901" y="10278"/>
                    <a:pt x="9061" y="10250"/>
                    <a:pt x="9223" y="10175"/>
                  </a:cubicBezTo>
                  <a:cubicBezTo>
                    <a:pt x="9838" y="9884"/>
                    <a:pt x="9589" y="8807"/>
                    <a:pt x="9589" y="8807"/>
                  </a:cubicBezTo>
                  <a:lnTo>
                    <a:pt x="9589" y="8807"/>
                  </a:lnTo>
                  <a:cubicBezTo>
                    <a:pt x="9589" y="8807"/>
                    <a:pt x="9625" y="8812"/>
                    <a:pt x="9686" y="8812"/>
                  </a:cubicBezTo>
                  <a:cubicBezTo>
                    <a:pt x="9928" y="8812"/>
                    <a:pt x="10547" y="8738"/>
                    <a:pt x="10684" y="7999"/>
                  </a:cubicBezTo>
                  <a:cubicBezTo>
                    <a:pt x="10804" y="7379"/>
                    <a:pt x="10380" y="6975"/>
                    <a:pt x="9910" y="6975"/>
                  </a:cubicBezTo>
                  <a:cubicBezTo>
                    <a:pt x="9693" y="6975"/>
                    <a:pt x="9467" y="7061"/>
                    <a:pt x="9279" y="7250"/>
                  </a:cubicBezTo>
                  <a:cubicBezTo>
                    <a:pt x="9279" y="7250"/>
                    <a:pt x="8992" y="5323"/>
                    <a:pt x="8992" y="4727"/>
                  </a:cubicBezTo>
                  <a:cubicBezTo>
                    <a:pt x="8992" y="4108"/>
                    <a:pt x="9011" y="3900"/>
                    <a:pt x="9011" y="3900"/>
                  </a:cubicBezTo>
                  <a:cubicBezTo>
                    <a:pt x="9011" y="3900"/>
                    <a:pt x="9242" y="3725"/>
                    <a:pt x="9838" y="3554"/>
                  </a:cubicBezTo>
                  <a:cubicBezTo>
                    <a:pt x="10453" y="3360"/>
                    <a:pt x="10610" y="2879"/>
                    <a:pt x="10550" y="2205"/>
                  </a:cubicBezTo>
                  <a:cubicBezTo>
                    <a:pt x="10513" y="1530"/>
                    <a:pt x="10106" y="490"/>
                    <a:pt x="8969" y="107"/>
                  </a:cubicBezTo>
                  <a:cubicBezTo>
                    <a:pt x="8760" y="32"/>
                    <a:pt x="8560" y="1"/>
                    <a:pt x="8359" y="1"/>
                  </a:cubicBezTo>
                  <a:close/>
                </a:path>
              </a:pathLst>
            </a:custGeom>
            <a:solidFill>
              <a:srgbClr val="FF9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a:off x="5705127" y="780486"/>
              <a:ext cx="1462856" cy="1501676"/>
            </a:xfrm>
            <a:custGeom>
              <a:avLst/>
              <a:gdLst/>
              <a:ahLst/>
              <a:cxnLst/>
              <a:rect l="l" t="t" r="r" b="b"/>
              <a:pathLst>
                <a:path w="10702" h="10986" extrusionOk="0">
                  <a:moveTo>
                    <a:pt x="8295" y="105"/>
                  </a:moveTo>
                  <a:cubicBezTo>
                    <a:pt x="8475" y="105"/>
                    <a:pt x="8651" y="134"/>
                    <a:pt x="8835" y="201"/>
                  </a:cubicBezTo>
                  <a:cubicBezTo>
                    <a:pt x="9953" y="584"/>
                    <a:pt x="10355" y="1624"/>
                    <a:pt x="10397" y="2262"/>
                  </a:cubicBezTo>
                  <a:cubicBezTo>
                    <a:pt x="10415" y="2590"/>
                    <a:pt x="10378" y="2876"/>
                    <a:pt x="10281" y="3089"/>
                  </a:cubicBezTo>
                  <a:cubicBezTo>
                    <a:pt x="10184" y="3320"/>
                    <a:pt x="10008" y="3472"/>
                    <a:pt x="9722" y="3551"/>
                  </a:cubicBezTo>
                  <a:cubicBezTo>
                    <a:pt x="9107" y="3745"/>
                    <a:pt x="8853" y="3916"/>
                    <a:pt x="8853" y="3916"/>
                  </a:cubicBezTo>
                  <a:lnTo>
                    <a:pt x="8835" y="3934"/>
                  </a:lnTo>
                  <a:lnTo>
                    <a:pt x="8835" y="3957"/>
                  </a:lnTo>
                  <a:lnTo>
                    <a:pt x="8835" y="4784"/>
                  </a:lnTo>
                  <a:cubicBezTo>
                    <a:pt x="8835" y="5089"/>
                    <a:pt x="8895" y="5727"/>
                    <a:pt x="8969" y="6268"/>
                  </a:cubicBezTo>
                  <a:cubicBezTo>
                    <a:pt x="9047" y="6822"/>
                    <a:pt x="9126" y="7307"/>
                    <a:pt x="9126" y="7307"/>
                  </a:cubicBezTo>
                  <a:lnTo>
                    <a:pt x="9144" y="7400"/>
                  </a:lnTo>
                  <a:lnTo>
                    <a:pt x="9200" y="7344"/>
                  </a:lnTo>
                  <a:cubicBezTo>
                    <a:pt x="9381" y="7163"/>
                    <a:pt x="9591" y="7080"/>
                    <a:pt x="9788" y="7080"/>
                  </a:cubicBezTo>
                  <a:cubicBezTo>
                    <a:pt x="9908" y="7080"/>
                    <a:pt x="10023" y="7111"/>
                    <a:pt x="10124" y="7169"/>
                  </a:cubicBezTo>
                  <a:cubicBezTo>
                    <a:pt x="10415" y="7307"/>
                    <a:pt x="10609" y="7612"/>
                    <a:pt x="10531" y="8056"/>
                  </a:cubicBezTo>
                  <a:cubicBezTo>
                    <a:pt x="10434" y="8499"/>
                    <a:pt x="10184" y="8670"/>
                    <a:pt x="9935" y="8767"/>
                  </a:cubicBezTo>
                  <a:cubicBezTo>
                    <a:pt x="9777" y="8821"/>
                    <a:pt x="9620" y="8829"/>
                    <a:pt x="9536" y="8829"/>
                  </a:cubicBezTo>
                  <a:cubicBezTo>
                    <a:pt x="9496" y="8829"/>
                    <a:pt x="9473" y="8827"/>
                    <a:pt x="9473" y="8827"/>
                  </a:cubicBezTo>
                  <a:lnTo>
                    <a:pt x="9412" y="8809"/>
                  </a:lnTo>
                  <a:lnTo>
                    <a:pt x="9412" y="8883"/>
                  </a:lnTo>
                  <a:cubicBezTo>
                    <a:pt x="9412" y="8883"/>
                    <a:pt x="9473" y="9155"/>
                    <a:pt x="9473" y="9442"/>
                  </a:cubicBezTo>
                  <a:cubicBezTo>
                    <a:pt x="9454" y="9594"/>
                    <a:pt x="9431" y="9752"/>
                    <a:pt x="9375" y="9886"/>
                  </a:cubicBezTo>
                  <a:cubicBezTo>
                    <a:pt x="9315" y="10001"/>
                    <a:pt x="9223" y="10117"/>
                    <a:pt x="9084" y="10172"/>
                  </a:cubicBezTo>
                  <a:cubicBezTo>
                    <a:pt x="8920" y="10252"/>
                    <a:pt x="8759" y="10281"/>
                    <a:pt x="8612" y="10281"/>
                  </a:cubicBezTo>
                  <a:cubicBezTo>
                    <a:pt x="8223" y="10281"/>
                    <a:pt x="7929" y="10080"/>
                    <a:pt x="7929" y="10080"/>
                  </a:cubicBezTo>
                  <a:lnTo>
                    <a:pt x="7911" y="10056"/>
                  </a:lnTo>
                  <a:lnTo>
                    <a:pt x="7874" y="10080"/>
                  </a:lnTo>
                  <a:cubicBezTo>
                    <a:pt x="7874" y="10080"/>
                    <a:pt x="6933" y="10893"/>
                    <a:pt x="5240" y="10893"/>
                  </a:cubicBezTo>
                  <a:cubicBezTo>
                    <a:pt x="5169" y="10893"/>
                    <a:pt x="5096" y="10891"/>
                    <a:pt x="5023" y="10888"/>
                  </a:cubicBezTo>
                  <a:cubicBezTo>
                    <a:pt x="4099" y="10847"/>
                    <a:pt x="3655" y="10542"/>
                    <a:pt x="3424" y="10269"/>
                  </a:cubicBezTo>
                  <a:cubicBezTo>
                    <a:pt x="3193" y="9983"/>
                    <a:pt x="3175" y="9710"/>
                    <a:pt x="3175" y="9710"/>
                  </a:cubicBezTo>
                  <a:lnTo>
                    <a:pt x="3078" y="9691"/>
                  </a:lnTo>
                  <a:cubicBezTo>
                    <a:pt x="3078" y="9691"/>
                    <a:pt x="3041" y="9807"/>
                    <a:pt x="2907" y="9922"/>
                  </a:cubicBezTo>
                  <a:cubicBezTo>
                    <a:pt x="2806" y="10007"/>
                    <a:pt x="2647" y="10105"/>
                    <a:pt x="2406" y="10105"/>
                  </a:cubicBezTo>
                  <a:cubicBezTo>
                    <a:pt x="2370" y="10105"/>
                    <a:pt x="2332" y="10103"/>
                    <a:pt x="2292" y="10098"/>
                  </a:cubicBezTo>
                  <a:cubicBezTo>
                    <a:pt x="1964" y="10038"/>
                    <a:pt x="1849" y="9922"/>
                    <a:pt x="1788" y="9825"/>
                  </a:cubicBezTo>
                  <a:cubicBezTo>
                    <a:pt x="1733" y="9733"/>
                    <a:pt x="1752" y="9636"/>
                    <a:pt x="1752" y="9636"/>
                  </a:cubicBezTo>
                  <a:lnTo>
                    <a:pt x="1752" y="9520"/>
                  </a:lnTo>
                  <a:lnTo>
                    <a:pt x="1654" y="9576"/>
                  </a:lnTo>
                  <a:cubicBezTo>
                    <a:pt x="1654" y="9576"/>
                    <a:pt x="1389" y="9768"/>
                    <a:pt x="1081" y="9768"/>
                  </a:cubicBezTo>
                  <a:cubicBezTo>
                    <a:pt x="1010" y="9768"/>
                    <a:pt x="937" y="9758"/>
                    <a:pt x="864" y="9733"/>
                  </a:cubicBezTo>
                  <a:cubicBezTo>
                    <a:pt x="652" y="9673"/>
                    <a:pt x="481" y="9502"/>
                    <a:pt x="421" y="9289"/>
                  </a:cubicBezTo>
                  <a:cubicBezTo>
                    <a:pt x="347" y="9077"/>
                    <a:pt x="384" y="8809"/>
                    <a:pt x="633" y="8518"/>
                  </a:cubicBezTo>
                  <a:cubicBezTo>
                    <a:pt x="839" y="8242"/>
                    <a:pt x="1107" y="8168"/>
                    <a:pt x="1339" y="8168"/>
                  </a:cubicBezTo>
                  <a:cubicBezTo>
                    <a:pt x="1368" y="8168"/>
                    <a:pt x="1396" y="8169"/>
                    <a:pt x="1423" y="8171"/>
                  </a:cubicBezTo>
                  <a:cubicBezTo>
                    <a:pt x="1673" y="8190"/>
                    <a:pt x="1867" y="8287"/>
                    <a:pt x="1867" y="8287"/>
                  </a:cubicBezTo>
                  <a:lnTo>
                    <a:pt x="1904" y="8305"/>
                  </a:lnTo>
                  <a:lnTo>
                    <a:pt x="1922" y="8268"/>
                  </a:lnTo>
                  <a:cubicBezTo>
                    <a:pt x="1922" y="8268"/>
                    <a:pt x="2001" y="8153"/>
                    <a:pt x="2038" y="7959"/>
                  </a:cubicBezTo>
                  <a:cubicBezTo>
                    <a:pt x="2080" y="7746"/>
                    <a:pt x="2061" y="7460"/>
                    <a:pt x="1904" y="7113"/>
                  </a:cubicBezTo>
                  <a:cubicBezTo>
                    <a:pt x="1752" y="6748"/>
                    <a:pt x="1423" y="6383"/>
                    <a:pt x="1095" y="5977"/>
                  </a:cubicBezTo>
                  <a:cubicBezTo>
                    <a:pt x="767" y="5575"/>
                    <a:pt x="444" y="5149"/>
                    <a:pt x="268" y="4687"/>
                  </a:cubicBezTo>
                  <a:cubicBezTo>
                    <a:pt x="116" y="4225"/>
                    <a:pt x="171" y="3800"/>
                    <a:pt x="365" y="3417"/>
                  </a:cubicBezTo>
                  <a:cubicBezTo>
                    <a:pt x="559" y="3052"/>
                    <a:pt x="864" y="2705"/>
                    <a:pt x="1155" y="2433"/>
                  </a:cubicBezTo>
                  <a:cubicBezTo>
                    <a:pt x="1733" y="1897"/>
                    <a:pt x="2597" y="857"/>
                    <a:pt x="4736" y="778"/>
                  </a:cubicBezTo>
                  <a:cubicBezTo>
                    <a:pt x="5795" y="741"/>
                    <a:pt x="6566" y="492"/>
                    <a:pt x="7181" y="316"/>
                  </a:cubicBezTo>
                  <a:cubicBezTo>
                    <a:pt x="7490" y="219"/>
                    <a:pt x="7777" y="145"/>
                    <a:pt x="8045" y="122"/>
                  </a:cubicBezTo>
                  <a:cubicBezTo>
                    <a:pt x="8130" y="111"/>
                    <a:pt x="8213" y="105"/>
                    <a:pt x="8295" y="105"/>
                  </a:cubicBezTo>
                  <a:close/>
                  <a:moveTo>
                    <a:pt x="8217" y="0"/>
                  </a:moveTo>
                  <a:cubicBezTo>
                    <a:pt x="8154" y="0"/>
                    <a:pt x="8091" y="3"/>
                    <a:pt x="8026" y="7"/>
                  </a:cubicBezTo>
                  <a:cubicBezTo>
                    <a:pt x="7758" y="48"/>
                    <a:pt x="7467" y="122"/>
                    <a:pt x="7162" y="219"/>
                  </a:cubicBezTo>
                  <a:cubicBezTo>
                    <a:pt x="6525" y="395"/>
                    <a:pt x="5776" y="626"/>
                    <a:pt x="4718" y="681"/>
                  </a:cubicBezTo>
                  <a:cubicBezTo>
                    <a:pt x="2560" y="760"/>
                    <a:pt x="1654" y="1818"/>
                    <a:pt x="1077" y="2359"/>
                  </a:cubicBezTo>
                  <a:cubicBezTo>
                    <a:pt x="790" y="2627"/>
                    <a:pt x="481" y="2973"/>
                    <a:pt x="268" y="3380"/>
                  </a:cubicBezTo>
                  <a:cubicBezTo>
                    <a:pt x="74" y="3782"/>
                    <a:pt x="0" y="4225"/>
                    <a:pt x="171" y="4724"/>
                  </a:cubicBezTo>
                  <a:cubicBezTo>
                    <a:pt x="347" y="5205"/>
                    <a:pt x="693" y="5648"/>
                    <a:pt x="1021" y="6037"/>
                  </a:cubicBezTo>
                  <a:cubicBezTo>
                    <a:pt x="1345" y="6439"/>
                    <a:pt x="1654" y="6804"/>
                    <a:pt x="1807" y="7150"/>
                  </a:cubicBezTo>
                  <a:cubicBezTo>
                    <a:pt x="1964" y="7497"/>
                    <a:pt x="1964" y="7746"/>
                    <a:pt x="1946" y="7940"/>
                  </a:cubicBezTo>
                  <a:cubicBezTo>
                    <a:pt x="1904" y="8093"/>
                    <a:pt x="1867" y="8153"/>
                    <a:pt x="1849" y="8171"/>
                  </a:cubicBezTo>
                  <a:cubicBezTo>
                    <a:pt x="1807" y="8153"/>
                    <a:pt x="1673" y="8093"/>
                    <a:pt x="1423" y="8074"/>
                  </a:cubicBezTo>
                  <a:cubicBezTo>
                    <a:pt x="1395" y="8072"/>
                    <a:pt x="1366" y="8071"/>
                    <a:pt x="1337" y="8071"/>
                  </a:cubicBezTo>
                  <a:cubicBezTo>
                    <a:pt x="1084" y="8071"/>
                    <a:pt x="780" y="8150"/>
                    <a:pt x="536" y="8439"/>
                  </a:cubicBezTo>
                  <a:cubicBezTo>
                    <a:pt x="287" y="8767"/>
                    <a:pt x="231" y="9077"/>
                    <a:pt x="305" y="9326"/>
                  </a:cubicBezTo>
                  <a:cubicBezTo>
                    <a:pt x="402" y="9576"/>
                    <a:pt x="596" y="9752"/>
                    <a:pt x="827" y="9849"/>
                  </a:cubicBezTo>
                  <a:cubicBezTo>
                    <a:pt x="911" y="9878"/>
                    <a:pt x="994" y="9890"/>
                    <a:pt x="1074" y="9890"/>
                  </a:cubicBezTo>
                  <a:cubicBezTo>
                    <a:pt x="1357" y="9890"/>
                    <a:pt x="1593" y="9738"/>
                    <a:pt x="1654" y="9691"/>
                  </a:cubicBezTo>
                  <a:cubicBezTo>
                    <a:pt x="1654" y="9752"/>
                    <a:pt x="1654" y="9788"/>
                    <a:pt x="1691" y="9886"/>
                  </a:cubicBezTo>
                  <a:cubicBezTo>
                    <a:pt x="1770" y="10001"/>
                    <a:pt x="1946" y="10154"/>
                    <a:pt x="2269" y="10195"/>
                  </a:cubicBezTo>
                  <a:cubicBezTo>
                    <a:pt x="2312" y="10200"/>
                    <a:pt x="2352" y="10202"/>
                    <a:pt x="2392" y="10202"/>
                  </a:cubicBezTo>
                  <a:cubicBezTo>
                    <a:pt x="2656" y="10202"/>
                    <a:pt x="2848" y="10102"/>
                    <a:pt x="2985" y="10001"/>
                  </a:cubicBezTo>
                  <a:cubicBezTo>
                    <a:pt x="3059" y="9922"/>
                    <a:pt x="3078" y="9886"/>
                    <a:pt x="3101" y="9825"/>
                  </a:cubicBezTo>
                  <a:cubicBezTo>
                    <a:pt x="3119" y="9941"/>
                    <a:pt x="3175" y="10117"/>
                    <a:pt x="3332" y="10329"/>
                  </a:cubicBezTo>
                  <a:cubicBezTo>
                    <a:pt x="3581" y="10634"/>
                    <a:pt x="4080" y="10944"/>
                    <a:pt x="5004" y="10981"/>
                  </a:cubicBezTo>
                  <a:cubicBezTo>
                    <a:pt x="5086" y="10984"/>
                    <a:pt x="5167" y="10986"/>
                    <a:pt x="5245" y="10986"/>
                  </a:cubicBezTo>
                  <a:cubicBezTo>
                    <a:pt x="6941" y="10986"/>
                    <a:pt x="7875" y="10212"/>
                    <a:pt x="7911" y="10172"/>
                  </a:cubicBezTo>
                  <a:cubicBezTo>
                    <a:pt x="7940" y="10201"/>
                    <a:pt x="8228" y="10384"/>
                    <a:pt x="8613" y="10384"/>
                  </a:cubicBezTo>
                  <a:cubicBezTo>
                    <a:pt x="8771" y="10384"/>
                    <a:pt x="8946" y="10354"/>
                    <a:pt x="9126" y="10269"/>
                  </a:cubicBezTo>
                  <a:cubicBezTo>
                    <a:pt x="9297" y="10195"/>
                    <a:pt x="9394" y="10080"/>
                    <a:pt x="9473" y="9922"/>
                  </a:cubicBezTo>
                  <a:cubicBezTo>
                    <a:pt x="9528" y="9770"/>
                    <a:pt x="9570" y="9594"/>
                    <a:pt x="9570" y="9442"/>
                  </a:cubicBezTo>
                  <a:cubicBezTo>
                    <a:pt x="9588" y="9174"/>
                    <a:pt x="9528" y="8961"/>
                    <a:pt x="9528" y="8924"/>
                  </a:cubicBezTo>
                  <a:cubicBezTo>
                    <a:pt x="9541" y="8924"/>
                    <a:pt x="9568" y="8926"/>
                    <a:pt x="9605" y="8926"/>
                  </a:cubicBezTo>
                  <a:cubicBezTo>
                    <a:pt x="9685" y="8926"/>
                    <a:pt x="9814" y="8918"/>
                    <a:pt x="9972" y="8864"/>
                  </a:cubicBezTo>
                  <a:cubicBezTo>
                    <a:pt x="10240" y="8767"/>
                    <a:pt x="10531" y="8536"/>
                    <a:pt x="10628" y="8074"/>
                  </a:cubicBezTo>
                  <a:cubicBezTo>
                    <a:pt x="10702" y="7594"/>
                    <a:pt x="10494" y="7229"/>
                    <a:pt x="10184" y="7076"/>
                  </a:cubicBezTo>
                  <a:cubicBezTo>
                    <a:pt x="10076" y="7018"/>
                    <a:pt x="9956" y="6990"/>
                    <a:pt x="9832" y="6990"/>
                  </a:cubicBezTo>
                  <a:cubicBezTo>
                    <a:pt x="9622" y="6990"/>
                    <a:pt x="9403" y="7072"/>
                    <a:pt x="9223" y="7229"/>
                  </a:cubicBezTo>
                  <a:cubicBezTo>
                    <a:pt x="9200" y="7169"/>
                    <a:pt x="9144" y="6785"/>
                    <a:pt x="9084" y="6268"/>
                  </a:cubicBezTo>
                  <a:cubicBezTo>
                    <a:pt x="9010" y="5709"/>
                    <a:pt x="8932" y="5071"/>
                    <a:pt x="8932" y="4784"/>
                  </a:cubicBezTo>
                  <a:cubicBezTo>
                    <a:pt x="8932" y="4188"/>
                    <a:pt x="8950" y="4013"/>
                    <a:pt x="8950" y="3994"/>
                  </a:cubicBezTo>
                  <a:cubicBezTo>
                    <a:pt x="8950" y="3994"/>
                    <a:pt x="9144" y="3842"/>
                    <a:pt x="9740" y="3666"/>
                  </a:cubicBezTo>
                  <a:cubicBezTo>
                    <a:pt x="10050" y="3569"/>
                    <a:pt x="10263" y="3380"/>
                    <a:pt x="10378" y="3149"/>
                  </a:cubicBezTo>
                  <a:cubicBezTo>
                    <a:pt x="10494" y="2895"/>
                    <a:pt x="10512" y="2590"/>
                    <a:pt x="10494" y="2262"/>
                  </a:cubicBezTo>
                  <a:cubicBezTo>
                    <a:pt x="10452" y="1569"/>
                    <a:pt x="10032" y="510"/>
                    <a:pt x="8876" y="104"/>
                  </a:cubicBezTo>
                  <a:cubicBezTo>
                    <a:pt x="8650" y="28"/>
                    <a:pt x="8438" y="0"/>
                    <a:pt x="821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8"/>
            <p:cNvSpPr/>
            <p:nvPr/>
          </p:nvSpPr>
          <p:spPr>
            <a:xfrm>
              <a:off x="6841981" y="2138919"/>
              <a:ext cx="394897" cy="942751"/>
            </a:xfrm>
            <a:custGeom>
              <a:avLst/>
              <a:gdLst/>
              <a:ahLst/>
              <a:cxnLst/>
              <a:rect l="l" t="t" r="r" b="b"/>
              <a:pathLst>
                <a:path w="2889" h="6897" extrusionOk="0">
                  <a:moveTo>
                    <a:pt x="64" y="0"/>
                  </a:moveTo>
                  <a:cubicBezTo>
                    <a:pt x="43" y="0"/>
                    <a:pt x="21" y="1"/>
                    <a:pt x="0" y="3"/>
                  </a:cubicBezTo>
                  <a:cubicBezTo>
                    <a:pt x="0" y="3"/>
                    <a:pt x="171" y="562"/>
                    <a:pt x="171" y="927"/>
                  </a:cubicBezTo>
                  <a:cubicBezTo>
                    <a:pt x="171" y="1297"/>
                    <a:pt x="268" y="1717"/>
                    <a:pt x="250" y="2198"/>
                  </a:cubicBezTo>
                  <a:cubicBezTo>
                    <a:pt x="231" y="2683"/>
                    <a:pt x="347" y="4453"/>
                    <a:pt x="444" y="5146"/>
                  </a:cubicBezTo>
                  <a:cubicBezTo>
                    <a:pt x="536" y="5839"/>
                    <a:pt x="1271" y="6897"/>
                    <a:pt x="1271" y="6897"/>
                  </a:cubicBezTo>
                  <a:cubicBezTo>
                    <a:pt x="1271" y="6897"/>
                    <a:pt x="2269" y="6878"/>
                    <a:pt x="2579" y="6398"/>
                  </a:cubicBezTo>
                  <a:cubicBezTo>
                    <a:pt x="2888" y="5917"/>
                    <a:pt x="2713" y="5432"/>
                    <a:pt x="2463" y="4799"/>
                  </a:cubicBezTo>
                  <a:cubicBezTo>
                    <a:pt x="2214" y="4143"/>
                    <a:pt x="1229" y="1066"/>
                    <a:pt x="1156" y="696"/>
                  </a:cubicBezTo>
                  <a:cubicBezTo>
                    <a:pt x="1081" y="348"/>
                    <a:pt x="502"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8"/>
            <p:cNvSpPr/>
            <p:nvPr/>
          </p:nvSpPr>
          <p:spPr>
            <a:xfrm>
              <a:off x="6833780" y="2131401"/>
              <a:ext cx="392300" cy="958470"/>
            </a:xfrm>
            <a:custGeom>
              <a:avLst/>
              <a:gdLst/>
              <a:ahLst/>
              <a:cxnLst/>
              <a:rect l="l" t="t" r="r" b="b"/>
              <a:pathLst>
                <a:path w="2870" h="7012" extrusionOk="0">
                  <a:moveTo>
                    <a:pt x="134" y="137"/>
                  </a:moveTo>
                  <a:cubicBezTo>
                    <a:pt x="328" y="137"/>
                    <a:pt x="559" y="197"/>
                    <a:pt x="753" y="312"/>
                  </a:cubicBezTo>
                  <a:cubicBezTo>
                    <a:pt x="966" y="428"/>
                    <a:pt x="1137" y="617"/>
                    <a:pt x="1155" y="774"/>
                  </a:cubicBezTo>
                  <a:cubicBezTo>
                    <a:pt x="1197" y="867"/>
                    <a:pt x="1252" y="1121"/>
                    <a:pt x="1368" y="1486"/>
                  </a:cubicBezTo>
                  <a:cubicBezTo>
                    <a:pt x="1465" y="1832"/>
                    <a:pt x="1617" y="2253"/>
                    <a:pt x="1751" y="2715"/>
                  </a:cubicBezTo>
                  <a:cubicBezTo>
                    <a:pt x="2043" y="3602"/>
                    <a:pt x="2329" y="4545"/>
                    <a:pt x="2468" y="4873"/>
                  </a:cubicBezTo>
                  <a:cubicBezTo>
                    <a:pt x="2602" y="5201"/>
                    <a:pt x="2699" y="5469"/>
                    <a:pt x="2736" y="5718"/>
                  </a:cubicBezTo>
                  <a:cubicBezTo>
                    <a:pt x="2773" y="5972"/>
                    <a:pt x="2736" y="6180"/>
                    <a:pt x="2602" y="6434"/>
                  </a:cubicBezTo>
                  <a:cubicBezTo>
                    <a:pt x="2445" y="6642"/>
                    <a:pt x="2140" y="6781"/>
                    <a:pt x="1849" y="6836"/>
                  </a:cubicBezTo>
                  <a:cubicBezTo>
                    <a:pt x="1581" y="6896"/>
                    <a:pt x="1386" y="6896"/>
                    <a:pt x="1349" y="6896"/>
                  </a:cubicBezTo>
                  <a:cubicBezTo>
                    <a:pt x="1349" y="6873"/>
                    <a:pt x="1174" y="6642"/>
                    <a:pt x="1003" y="6319"/>
                  </a:cubicBezTo>
                  <a:cubicBezTo>
                    <a:pt x="809" y="5972"/>
                    <a:pt x="596" y="5529"/>
                    <a:pt x="559" y="5201"/>
                  </a:cubicBezTo>
                  <a:cubicBezTo>
                    <a:pt x="462" y="4508"/>
                    <a:pt x="347" y="2715"/>
                    <a:pt x="365" y="2253"/>
                  </a:cubicBezTo>
                  <a:cubicBezTo>
                    <a:pt x="388" y="1754"/>
                    <a:pt x="291" y="1352"/>
                    <a:pt x="291" y="982"/>
                  </a:cubicBezTo>
                  <a:cubicBezTo>
                    <a:pt x="291" y="636"/>
                    <a:pt x="157" y="215"/>
                    <a:pt x="134" y="137"/>
                  </a:cubicBezTo>
                  <a:close/>
                  <a:moveTo>
                    <a:pt x="122" y="0"/>
                  </a:moveTo>
                  <a:cubicBezTo>
                    <a:pt x="102" y="0"/>
                    <a:pt x="81" y="1"/>
                    <a:pt x="60" y="3"/>
                  </a:cubicBezTo>
                  <a:lnTo>
                    <a:pt x="0" y="21"/>
                  </a:lnTo>
                  <a:lnTo>
                    <a:pt x="19" y="81"/>
                  </a:lnTo>
                  <a:cubicBezTo>
                    <a:pt x="19" y="81"/>
                    <a:pt x="194" y="617"/>
                    <a:pt x="176" y="982"/>
                  </a:cubicBezTo>
                  <a:cubicBezTo>
                    <a:pt x="176" y="1370"/>
                    <a:pt x="273" y="1772"/>
                    <a:pt x="250" y="2253"/>
                  </a:cubicBezTo>
                  <a:cubicBezTo>
                    <a:pt x="231" y="2738"/>
                    <a:pt x="347" y="4508"/>
                    <a:pt x="462" y="5201"/>
                  </a:cubicBezTo>
                  <a:cubicBezTo>
                    <a:pt x="504" y="5566"/>
                    <a:pt x="712" y="6009"/>
                    <a:pt x="906" y="6356"/>
                  </a:cubicBezTo>
                  <a:cubicBezTo>
                    <a:pt x="1100" y="6721"/>
                    <a:pt x="1289" y="6989"/>
                    <a:pt x="1289" y="6989"/>
                  </a:cubicBezTo>
                  <a:lnTo>
                    <a:pt x="1289" y="7012"/>
                  </a:lnTo>
                  <a:lnTo>
                    <a:pt x="1331" y="7012"/>
                  </a:lnTo>
                  <a:cubicBezTo>
                    <a:pt x="1331" y="7012"/>
                    <a:pt x="1581" y="7012"/>
                    <a:pt x="1867" y="6933"/>
                  </a:cubicBezTo>
                  <a:cubicBezTo>
                    <a:pt x="2177" y="6873"/>
                    <a:pt x="2505" y="6739"/>
                    <a:pt x="2676" y="6471"/>
                  </a:cubicBezTo>
                  <a:cubicBezTo>
                    <a:pt x="2833" y="6222"/>
                    <a:pt x="2870" y="5972"/>
                    <a:pt x="2833" y="5700"/>
                  </a:cubicBezTo>
                  <a:cubicBezTo>
                    <a:pt x="2791" y="5432"/>
                    <a:pt x="2699" y="5164"/>
                    <a:pt x="2560" y="4836"/>
                  </a:cubicBezTo>
                  <a:cubicBezTo>
                    <a:pt x="2445" y="4508"/>
                    <a:pt x="2140" y="3583"/>
                    <a:pt x="1849" y="2678"/>
                  </a:cubicBezTo>
                  <a:cubicBezTo>
                    <a:pt x="1715" y="2234"/>
                    <a:pt x="1581" y="1791"/>
                    <a:pt x="1465" y="1444"/>
                  </a:cubicBezTo>
                  <a:cubicBezTo>
                    <a:pt x="1368" y="1098"/>
                    <a:pt x="1289" y="830"/>
                    <a:pt x="1271" y="751"/>
                  </a:cubicBezTo>
                  <a:cubicBezTo>
                    <a:pt x="1216" y="543"/>
                    <a:pt x="1040" y="349"/>
                    <a:pt x="809" y="215"/>
                  </a:cubicBezTo>
                  <a:cubicBezTo>
                    <a:pt x="597" y="92"/>
                    <a:pt x="354" y="0"/>
                    <a:pt x="12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8"/>
            <p:cNvSpPr/>
            <p:nvPr/>
          </p:nvSpPr>
          <p:spPr>
            <a:xfrm>
              <a:off x="7031434" y="2479005"/>
              <a:ext cx="550314" cy="764097"/>
            </a:xfrm>
            <a:custGeom>
              <a:avLst/>
              <a:gdLst/>
              <a:ahLst/>
              <a:cxnLst/>
              <a:rect l="l" t="t" r="r" b="b"/>
              <a:pathLst>
                <a:path w="4026" h="5590" extrusionOk="0">
                  <a:moveTo>
                    <a:pt x="1059" y="1"/>
                  </a:moveTo>
                  <a:cubicBezTo>
                    <a:pt x="1059" y="1"/>
                    <a:pt x="962" y="195"/>
                    <a:pt x="925" y="329"/>
                  </a:cubicBezTo>
                  <a:cubicBezTo>
                    <a:pt x="883" y="481"/>
                    <a:pt x="712" y="541"/>
                    <a:pt x="500" y="791"/>
                  </a:cubicBezTo>
                  <a:cubicBezTo>
                    <a:pt x="287" y="1059"/>
                    <a:pt x="421" y="1174"/>
                    <a:pt x="421" y="1618"/>
                  </a:cubicBezTo>
                  <a:cubicBezTo>
                    <a:pt x="421" y="2080"/>
                    <a:pt x="403" y="1983"/>
                    <a:pt x="269" y="2311"/>
                  </a:cubicBezTo>
                  <a:cubicBezTo>
                    <a:pt x="135" y="2658"/>
                    <a:pt x="1" y="3120"/>
                    <a:pt x="116" y="3947"/>
                  </a:cubicBezTo>
                  <a:cubicBezTo>
                    <a:pt x="190" y="4603"/>
                    <a:pt x="597" y="5430"/>
                    <a:pt x="1387" y="5564"/>
                  </a:cubicBezTo>
                  <a:cubicBezTo>
                    <a:pt x="1490" y="5581"/>
                    <a:pt x="1597" y="5589"/>
                    <a:pt x="1706" y="5589"/>
                  </a:cubicBezTo>
                  <a:cubicBezTo>
                    <a:pt x="2451" y="5589"/>
                    <a:pt x="3278" y="5211"/>
                    <a:pt x="3447" y="4755"/>
                  </a:cubicBezTo>
                  <a:cubicBezTo>
                    <a:pt x="3618" y="4238"/>
                    <a:pt x="3350" y="3466"/>
                    <a:pt x="3350" y="3466"/>
                  </a:cubicBezTo>
                  <a:cubicBezTo>
                    <a:pt x="3350" y="3466"/>
                    <a:pt x="3715" y="2889"/>
                    <a:pt x="3868" y="2505"/>
                  </a:cubicBezTo>
                  <a:cubicBezTo>
                    <a:pt x="4025" y="2136"/>
                    <a:pt x="3813" y="1928"/>
                    <a:pt x="3581" y="1369"/>
                  </a:cubicBezTo>
                  <a:cubicBezTo>
                    <a:pt x="3369" y="809"/>
                    <a:pt x="3540" y="694"/>
                    <a:pt x="3540" y="694"/>
                  </a:cubicBezTo>
                  <a:lnTo>
                    <a:pt x="10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8"/>
            <p:cNvSpPr/>
            <p:nvPr/>
          </p:nvSpPr>
          <p:spPr>
            <a:xfrm>
              <a:off x="7023233" y="2468343"/>
              <a:ext cx="552774" cy="782277"/>
            </a:xfrm>
            <a:custGeom>
              <a:avLst/>
              <a:gdLst/>
              <a:ahLst/>
              <a:cxnLst/>
              <a:rect l="l" t="t" r="r" b="b"/>
              <a:pathLst>
                <a:path w="4044" h="5723" extrusionOk="0">
                  <a:moveTo>
                    <a:pt x="1156" y="134"/>
                  </a:moveTo>
                  <a:lnTo>
                    <a:pt x="3526" y="809"/>
                  </a:lnTo>
                  <a:cubicBezTo>
                    <a:pt x="3507" y="827"/>
                    <a:pt x="3507" y="850"/>
                    <a:pt x="3484" y="887"/>
                  </a:cubicBezTo>
                  <a:cubicBezTo>
                    <a:pt x="3466" y="1003"/>
                    <a:pt x="3484" y="1174"/>
                    <a:pt x="3600" y="1465"/>
                  </a:cubicBezTo>
                  <a:cubicBezTo>
                    <a:pt x="3715" y="1751"/>
                    <a:pt x="3812" y="1946"/>
                    <a:pt x="3873" y="2098"/>
                  </a:cubicBezTo>
                  <a:cubicBezTo>
                    <a:pt x="3928" y="2274"/>
                    <a:pt x="3946" y="2389"/>
                    <a:pt x="3873" y="2560"/>
                  </a:cubicBezTo>
                  <a:cubicBezTo>
                    <a:pt x="3715" y="2948"/>
                    <a:pt x="3369" y="3526"/>
                    <a:pt x="3369" y="3526"/>
                  </a:cubicBezTo>
                  <a:lnTo>
                    <a:pt x="3350" y="3544"/>
                  </a:lnTo>
                  <a:lnTo>
                    <a:pt x="3350" y="3563"/>
                  </a:lnTo>
                  <a:cubicBezTo>
                    <a:pt x="3350" y="3563"/>
                    <a:pt x="3429" y="3757"/>
                    <a:pt x="3466" y="4006"/>
                  </a:cubicBezTo>
                  <a:cubicBezTo>
                    <a:pt x="3526" y="4256"/>
                    <a:pt x="3544" y="4584"/>
                    <a:pt x="3447" y="4833"/>
                  </a:cubicBezTo>
                  <a:cubicBezTo>
                    <a:pt x="3369" y="5064"/>
                    <a:pt x="3064" y="5295"/>
                    <a:pt x="2699" y="5448"/>
                  </a:cubicBezTo>
                  <a:cubicBezTo>
                    <a:pt x="2399" y="5555"/>
                    <a:pt x="2055" y="5624"/>
                    <a:pt x="1737" y="5624"/>
                  </a:cubicBezTo>
                  <a:cubicBezTo>
                    <a:pt x="1643" y="5624"/>
                    <a:pt x="1552" y="5618"/>
                    <a:pt x="1465" y="5605"/>
                  </a:cubicBezTo>
                  <a:cubicBezTo>
                    <a:pt x="1082" y="5526"/>
                    <a:pt x="791" y="5295"/>
                    <a:pt x="578" y="5009"/>
                  </a:cubicBezTo>
                  <a:cubicBezTo>
                    <a:pt x="389" y="4699"/>
                    <a:pt x="273" y="4334"/>
                    <a:pt x="213" y="4006"/>
                  </a:cubicBezTo>
                  <a:cubicBezTo>
                    <a:pt x="116" y="3198"/>
                    <a:pt x="231" y="2736"/>
                    <a:pt x="365" y="2408"/>
                  </a:cubicBezTo>
                  <a:cubicBezTo>
                    <a:pt x="523" y="2080"/>
                    <a:pt x="523" y="2158"/>
                    <a:pt x="541" y="1696"/>
                  </a:cubicBezTo>
                  <a:cubicBezTo>
                    <a:pt x="541" y="1465"/>
                    <a:pt x="504" y="1331"/>
                    <a:pt x="504" y="1215"/>
                  </a:cubicBezTo>
                  <a:cubicBezTo>
                    <a:pt x="481" y="1100"/>
                    <a:pt x="504" y="1021"/>
                    <a:pt x="597" y="906"/>
                  </a:cubicBezTo>
                  <a:cubicBezTo>
                    <a:pt x="694" y="772"/>
                    <a:pt x="791" y="693"/>
                    <a:pt x="869" y="638"/>
                  </a:cubicBezTo>
                  <a:cubicBezTo>
                    <a:pt x="943" y="559"/>
                    <a:pt x="1003" y="522"/>
                    <a:pt x="1022" y="425"/>
                  </a:cubicBezTo>
                  <a:cubicBezTo>
                    <a:pt x="1059" y="310"/>
                    <a:pt x="1137" y="176"/>
                    <a:pt x="1156" y="134"/>
                  </a:cubicBezTo>
                  <a:close/>
                  <a:moveTo>
                    <a:pt x="1100" y="0"/>
                  </a:moveTo>
                  <a:lnTo>
                    <a:pt x="1082" y="42"/>
                  </a:lnTo>
                  <a:cubicBezTo>
                    <a:pt x="1082" y="42"/>
                    <a:pt x="985" y="250"/>
                    <a:pt x="925" y="388"/>
                  </a:cubicBezTo>
                  <a:cubicBezTo>
                    <a:pt x="906" y="444"/>
                    <a:pt x="869" y="481"/>
                    <a:pt x="791" y="559"/>
                  </a:cubicBezTo>
                  <a:cubicBezTo>
                    <a:pt x="712" y="619"/>
                    <a:pt x="620" y="693"/>
                    <a:pt x="523" y="850"/>
                  </a:cubicBezTo>
                  <a:cubicBezTo>
                    <a:pt x="407" y="984"/>
                    <a:pt x="389" y="1100"/>
                    <a:pt x="389" y="1215"/>
                  </a:cubicBezTo>
                  <a:cubicBezTo>
                    <a:pt x="407" y="1349"/>
                    <a:pt x="426" y="1483"/>
                    <a:pt x="426" y="1696"/>
                  </a:cubicBezTo>
                  <a:cubicBezTo>
                    <a:pt x="426" y="2158"/>
                    <a:pt x="426" y="2043"/>
                    <a:pt x="273" y="2371"/>
                  </a:cubicBezTo>
                  <a:cubicBezTo>
                    <a:pt x="134" y="2717"/>
                    <a:pt x="0" y="3198"/>
                    <a:pt x="116" y="4025"/>
                  </a:cubicBezTo>
                  <a:cubicBezTo>
                    <a:pt x="158" y="4371"/>
                    <a:pt x="292" y="4736"/>
                    <a:pt x="504" y="5064"/>
                  </a:cubicBezTo>
                  <a:cubicBezTo>
                    <a:pt x="712" y="5374"/>
                    <a:pt x="1022" y="5624"/>
                    <a:pt x="1447" y="5702"/>
                  </a:cubicBezTo>
                  <a:cubicBezTo>
                    <a:pt x="1548" y="5716"/>
                    <a:pt x="1655" y="5723"/>
                    <a:pt x="1764" y="5723"/>
                  </a:cubicBezTo>
                  <a:cubicBezTo>
                    <a:pt x="2087" y="5723"/>
                    <a:pt x="2432" y="5662"/>
                    <a:pt x="2736" y="5545"/>
                  </a:cubicBezTo>
                  <a:cubicBezTo>
                    <a:pt x="3119" y="5374"/>
                    <a:pt x="3447" y="5143"/>
                    <a:pt x="3544" y="4852"/>
                  </a:cubicBezTo>
                  <a:cubicBezTo>
                    <a:pt x="3641" y="4584"/>
                    <a:pt x="3623" y="4256"/>
                    <a:pt x="3581" y="3988"/>
                  </a:cubicBezTo>
                  <a:cubicBezTo>
                    <a:pt x="3526" y="3738"/>
                    <a:pt x="3466" y="3581"/>
                    <a:pt x="3466" y="3563"/>
                  </a:cubicBezTo>
                  <a:cubicBezTo>
                    <a:pt x="3484" y="3526"/>
                    <a:pt x="3812" y="2985"/>
                    <a:pt x="3970" y="2602"/>
                  </a:cubicBezTo>
                  <a:cubicBezTo>
                    <a:pt x="4043" y="2408"/>
                    <a:pt x="4043" y="2237"/>
                    <a:pt x="3970" y="2061"/>
                  </a:cubicBezTo>
                  <a:cubicBezTo>
                    <a:pt x="3909" y="1890"/>
                    <a:pt x="3812" y="1715"/>
                    <a:pt x="3697" y="1428"/>
                  </a:cubicBezTo>
                  <a:cubicBezTo>
                    <a:pt x="3581" y="1155"/>
                    <a:pt x="3581" y="1003"/>
                    <a:pt x="3600" y="906"/>
                  </a:cubicBezTo>
                  <a:cubicBezTo>
                    <a:pt x="3600" y="869"/>
                    <a:pt x="3623" y="850"/>
                    <a:pt x="3623" y="827"/>
                  </a:cubicBezTo>
                  <a:lnTo>
                    <a:pt x="3641" y="809"/>
                  </a:lnTo>
                  <a:lnTo>
                    <a:pt x="3739" y="753"/>
                  </a:lnTo>
                  <a:lnTo>
                    <a:pt x="1100"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8"/>
            <p:cNvSpPr/>
            <p:nvPr/>
          </p:nvSpPr>
          <p:spPr>
            <a:xfrm>
              <a:off x="7215283" y="2004688"/>
              <a:ext cx="558379" cy="459552"/>
            </a:xfrm>
            <a:custGeom>
              <a:avLst/>
              <a:gdLst/>
              <a:ahLst/>
              <a:cxnLst/>
              <a:rect l="l" t="t" r="r" b="b"/>
              <a:pathLst>
                <a:path w="4085" h="3362" extrusionOk="0">
                  <a:moveTo>
                    <a:pt x="2715" y="0"/>
                  </a:moveTo>
                  <a:cubicBezTo>
                    <a:pt x="2554" y="0"/>
                    <a:pt x="2370" y="2"/>
                    <a:pt x="2158" y="5"/>
                  </a:cubicBezTo>
                  <a:cubicBezTo>
                    <a:pt x="1118" y="24"/>
                    <a:pt x="462" y="407"/>
                    <a:pt x="231" y="948"/>
                  </a:cubicBezTo>
                  <a:cubicBezTo>
                    <a:pt x="0" y="1489"/>
                    <a:pt x="97" y="2741"/>
                    <a:pt x="97" y="2741"/>
                  </a:cubicBezTo>
                  <a:cubicBezTo>
                    <a:pt x="97" y="2741"/>
                    <a:pt x="328" y="3064"/>
                    <a:pt x="716" y="3240"/>
                  </a:cubicBezTo>
                  <a:cubicBezTo>
                    <a:pt x="908" y="3337"/>
                    <a:pt x="1259" y="3361"/>
                    <a:pt x="1562" y="3361"/>
                  </a:cubicBezTo>
                  <a:cubicBezTo>
                    <a:pt x="1866" y="3361"/>
                    <a:pt x="2121" y="3337"/>
                    <a:pt x="2121" y="3337"/>
                  </a:cubicBezTo>
                  <a:cubicBezTo>
                    <a:pt x="2121" y="3337"/>
                    <a:pt x="2236" y="2644"/>
                    <a:pt x="2468" y="2528"/>
                  </a:cubicBezTo>
                  <a:cubicBezTo>
                    <a:pt x="2680" y="2413"/>
                    <a:pt x="3988" y="2413"/>
                    <a:pt x="3988" y="2413"/>
                  </a:cubicBezTo>
                  <a:cubicBezTo>
                    <a:pt x="3988" y="2413"/>
                    <a:pt x="4085" y="2182"/>
                    <a:pt x="4006" y="1660"/>
                  </a:cubicBezTo>
                  <a:cubicBezTo>
                    <a:pt x="3928" y="1142"/>
                    <a:pt x="3604" y="24"/>
                    <a:pt x="3604" y="24"/>
                  </a:cubicBezTo>
                  <a:cubicBezTo>
                    <a:pt x="3604" y="24"/>
                    <a:pt x="3356" y="0"/>
                    <a:pt x="2715"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8"/>
            <p:cNvSpPr/>
            <p:nvPr/>
          </p:nvSpPr>
          <p:spPr>
            <a:xfrm>
              <a:off x="7218427" y="1997170"/>
              <a:ext cx="557832" cy="473768"/>
            </a:xfrm>
            <a:custGeom>
              <a:avLst/>
              <a:gdLst/>
              <a:ahLst/>
              <a:cxnLst/>
              <a:rect l="l" t="t" r="r" b="b"/>
              <a:pathLst>
                <a:path w="4081" h="3466" extrusionOk="0">
                  <a:moveTo>
                    <a:pt x="2857" y="108"/>
                  </a:moveTo>
                  <a:cubicBezTo>
                    <a:pt x="3336" y="108"/>
                    <a:pt x="3526" y="122"/>
                    <a:pt x="3540" y="139"/>
                  </a:cubicBezTo>
                  <a:cubicBezTo>
                    <a:pt x="3558" y="176"/>
                    <a:pt x="3849" y="1216"/>
                    <a:pt x="3928" y="1715"/>
                  </a:cubicBezTo>
                  <a:cubicBezTo>
                    <a:pt x="3965" y="1964"/>
                    <a:pt x="3965" y="2158"/>
                    <a:pt x="3965" y="2274"/>
                  </a:cubicBezTo>
                  <a:cubicBezTo>
                    <a:pt x="3946" y="2389"/>
                    <a:pt x="3946" y="2408"/>
                    <a:pt x="3928" y="2426"/>
                  </a:cubicBezTo>
                  <a:lnTo>
                    <a:pt x="3290" y="2426"/>
                  </a:lnTo>
                  <a:cubicBezTo>
                    <a:pt x="3096" y="2426"/>
                    <a:pt x="2925" y="2449"/>
                    <a:pt x="2773" y="2468"/>
                  </a:cubicBezTo>
                  <a:cubicBezTo>
                    <a:pt x="2597" y="2468"/>
                    <a:pt x="2481" y="2486"/>
                    <a:pt x="2403" y="2523"/>
                  </a:cubicBezTo>
                  <a:cubicBezTo>
                    <a:pt x="2347" y="2565"/>
                    <a:pt x="2287" y="2639"/>
                    <a:pt x="2250" y="2736"/>
                  </a:cubicBezTo>
                  <a:cubicBezTo>
                    <a:pt x="2195" y="2814"/>
                    <a:pt x="2153" y="2911"/>
                    <a:pt x="2135" y="3004"/>
                  </a:cubicBezTo>
                  <a:cubicBezTo>
                    <a:pt x="2079" y="3179"/>
                    <a:pt x="2056" y="3313"/>
                    <a:pt x="2056" y="3350"/>
                  </a:cubicBezTo>
                  <a:cubicBezTo>
                    <a:pt x="2019" y="3350"/>
                    <a:pt x="1807" y="3373"/>
                    <a:pt x="1539" y="3373"/>
                  </a:cubicBezTo>
                  <a:cubicBezTo>
                    <a:pt x="1229" y="3373"/>
                    <a:pt x="883" y="3332"/>
                    <a:pt x="712" y="3258"/>
                  </a:cubicBezTo>
                  <a:cubicBezTo>
                    <a:pt x="347" y="3082"/>
                    <a:pt x="134" y="2796"/>
                    <a:pt x="134" y="2773"/>
                  </a:cubicBezTo>
                  <a:cubicBezTo>
                    <a:pt x="134" y="2754"/>
                    <a:pt x="116" y="2468"/>
                    <a:pt x="116" y="2103"/>
                  </a:cubicBezTo>
                  <a:cubicBezTo>
                    <a:pt x="116" y="1733"/>
                    <a:pt x="153" y="1271"/>
                    <a:pt x="268" y="1021"/>
                  </a:cubicBezTo>
                  <a:cubicBezTo>
                    <a:pt x="481" y="504"/>
                    <a:pt x="1095" y="116"/>
                    <a:pt x="2135" y="116"/>
                  </a:cubicBezTo>
                  <a:cubicBezTo>
                    <a:pt x="2427" y="111"/>
                    <a:pt x="2665" y="108"/>
                    <a:pt x="2857" y="108"/>
                  </a:cubicBezTo>
                  <a:close/>
                  <a:moveTo>
                    <a:pt x="2135" y="0"/>
                  </a:moveTo>
                  <a:cubicBezTo>
                    <a:pt x="1077" y="23"/>
                    <a:pt x="402" y="407"/>
                    <a:pt x="171" y="985"/>
                  </a:cubicBezTo>
                  <a:cubicBezTo>
                    <a:pt x="37" y="1271"/>
                    <a:pt x="19" y="1715"/>
                    <a:pt x="0" y="2103"/>
                  </a:cubicBezTo>
                  <a:cubicBezTo>
                    <a:pt x="0" y="2486"/>
                    <a:pt x="19" y="2796"/>
                    <a:pt x="19" y="2796"/>
                  </a:cubicBezTo>
                  <a:lnTo>
                    <a:pt x="19" y="2814"/>
                  </a:lnTo>
                  <a:lnTo>
                    <a:pt x="37" y="2833"/>
                  </a:lnTo>
                  <a:cubicBezTo>
                    <a:pt x="37" y="2833"/>
                    <a:pt x="268" y="3161"/>
                    <a:pt x="670" y="3350"/>
                  </a:cubicBezTo>
                  <a:cubicBezTo>
                    <a:pt x="883" y="3447"/>
                    <a:pt x="1229" y="3466"/>
                    <a:pt x="1539" y="3466"/>
                  </a:cubicBezTo>
                  <a:cubicBezTo>
                    <a:pt x="1848" y="3466"/>
                    <a:pt x="2098" y="3447"/>
                    <a:pt x="2098" y="3447"/>
                  </a:cubicBezTo>
                  <a:lnTo>
                    <a:pt x="2135" y="3447"/>
                  </a:lnTo>
                  <a:lnTo>
                    <a:pt x="2135" y="3410"/>
                  </a:lnTo>
                  <a:cubicBezTo>
                    <a:pt x="2135" y="3410"/>
                    <a:pt x="2172" y="3235"/>
                    <a:pt x="2232" y="3045"/>
                  </a:cubicBezTo>
                  <a:cubicBezTo>
                    <a:pt x="2269" y="2948"/>
                    <a:pt x="2287" y="2851"/>
                    <a:pt x="2329" y="2773"/>
                  </a:cubicBezTo>
                  <a:cubicBezTo>
                    <a:pt x="2384" y="2699"/>
                    <a:pt x="2426" y="2639"/>
                    <a:pt x="2463" y="2620"/>
                  </a:cubicBezTo>
                  <a:cubicBezTo>
                    <a:pt x="2500" y="2602"/>
                    <a:pt x="2615" y="2583"/>
                    <a:pt x="2773" y="2565"/>
                  </a:cubicBezTo>
                  <a:cubicBezTo>
                    <a:pt x="2925" y="2542"/>
                    <a:pt x="3119" y="2542"/>
                    <a:pt x="3290" y="2523"/>
                  </a:cubicBezTo>
                  <a:lnTo>
                    <a:pt x="4002" y="2523"/>
                  </a:lnTo>
                  <a:lnTo>
                    <a:pt x="4020" y="2486"/>
                  </a:lnTo>
                  <a:cubicBezTo>
                    <a:pt x="4020" y="2486"/>
                    <a:pt x="4043" y="2426"/>
                    <a:pt x="4062" y="2292"/>
                  </a:cubicBezTo>
                  <a:cubicBezTo>
                    <a:pt x="4080" y="2158"/>
                    <a:pt x="4080" y="1964"/>
                    <a:pt x="4043" y="1696"/>
                  </a:cubicBezTo>
                  <a:cubicBezTo>
                    <a:pt x="3946" y="1179"/>
                    <a:pt x="3637" y="60"/>
                    <a:pt x="3637" y="60"/>
                  </a:cubicBezTo>
                  <a:lnTo>
                    <a:pt x="3618" y="23"/>
                  </a:lnTo>
                  <a:lnTo>
                    <a:pt x="3581" y="23"/>
                  </a:lnTo>
                  <a:cubicBezTo>
                    <a:pt x="3581" y="23"/>
                    <a:pt x="3193" y="0"/>
                    <a:pt x="213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8"/>
            <p:cNvSpPr/>
            <p:nvPr/>
          </p:nvSpPr>
          <p:spPr>
            <a:xfrm>
              <a:off x="7262578" y="1796235"/>
              <a:ext cx="350747" cy="305092"/>
            </a:xfrm>
            <a:custGeom>
              <a:avLst/>
              <a:gdLst/>
              <a:ahLst/>
              <a:cxnLst/>
              <a:rect l="l" t="t" r="r" b="b"/>
              <a:pathLst>
                <a:path w="2566" h="2232" extrusionOk="0">
                  <a:moveTo>
                    <a:pt x="2196" y="0"/>
                  </a:moveTo>
                  <a:cubicBezTo>
                    <a:pt x="2068" y="0"/>
                    <a:pt x="1918" y="103"/>
                    <a:pt x="1733" y="241"/>
                  </a:cubicBezTo>
                  <a:cubicBezTo>
                    <a:pt x="1387" y="491"/>
                    <a:pt x="1040" y="722"/>
                    <a:pt x="832" y="953"/>
                  </a:cubicBezTo>
                  <a:cubicBezTo>
                    <a:pt x="601" y="1202"/>
                    <a:pt x="1" y="2205"/>
                    <a:pt x="1" y="2205"/>
                  </a:cubicBezTo>
                  <a:cubicBezTo>
                    <a:pt x="1" y="2205"/>
                    <a:pt x="96" y="2232"/>
                    <a:pt x="265" y="2232"/>
                  </a:cubicBezTo>
                  <a:cubicBezTo>
                    <a:pt x="418" y="2232"/>
                    <a:pt x="631" y="2210"/>
                    <a:pt x="888" y="2126"/>
                  </a:cubicBezTo>
                  <a:cubicBezTo>
                    <a:pt x="1410" y="1974"/>
                    <a:pt x="2006" y="1701"/>
                    <a:pt x="2006" y="1701"/>
                  </a:cubicBezTo>
                  <a:cubicBezTo>
                    <a:pt x="2006" y="1701"/>
                    <a:pt x="1988" y="1165"/>
                    <a:pt x="2219" y="856"/>
                  </a:cubicBezTo>
                  <a:cubicBezTo>
                    <a:pt x="2468" y="528"/>
                    <a:pt x="2565" y="375"/>
                    <a:pt x="2426" y="163"/>
                  </a:cubicBezTo>
                  <a:cubicBezTo>
                    <a:pt x="2358" y="47"/>
                    <a:pt x="2282" y="0"/>
                    <a:pt x="2196"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8"/>
            <p:cNvSpPr/>
            <p:nvPr/>
          </p:nvSpPr>
          <p:spPr>
            <a:xfrm>
              <a:off x="7257520" y="1791861"/>
              <a:ext cx="358264" cy="315891"/>
            </a:xfrm>
            <a:custGeom>
              <a:avLst/>
              <a:gdLst/>
              <a:ahLst/>
              <a:cxnLst/>
              <a:rect l="l" t="t" r="r" b="b"/>
              <a:pathLst>
                <a:path w="2621" h="2311" extrusionOk="0">
                  <a:moveTo>
                    <a:pt x="2195" y="1"/>
                  </a:moveTo>
                  <a:cubicBezTo>
                    <a:pt x="2061" y="42"/>
                    <a:pt x="1927" y="139"/>
                    <a:pt x="1770" y="255"/>
                  </a:cubicBezTo>
                  <a:cubicBezTo>
                    <a:pt x="1447" y="504"/>
                    <a:pt x="1077" y="735"/>
                    <a:pt x="846" y="985"/>
                  </a:cubicBezTo>
                  <a:cubicBezTo>
                    <a:pt x="731" y="1100"/>
                    <a:pt x="541" y="1410"/>
                    <a:pt x="366" y="1696"/>
                  </a:cubicBezTo>
                  <a:cubicBezTo>
                    <a:pt x="176" y="1964"/>
                    <a:pt x="38" y="2219"/>
                    <a:pt x="38" y="2219"/>
                  </a:cubicBezTo>
                  <a:lnTo>
                    <a:pt x="1" y="2274"/>
                  </a:lnTo>
                  <a:lnTo>
                    <a:pt x="61" y="2292"/>
                  </a:lnTo>
                  <a:cubicBezTo>
                    <a:pt x="61" y="2292"/>
                    <a:pt x="79" y="2292"/>
                    <a:pt x="98" y="2311"/>
                  </a:cubicBezTo>
                  <a:cubicBezTo>
                    <a:pt x="116" y="2255"/>
                    <a:pt x="153" y="2195"/>
                    <a:pt x="195" y="2158"/>
                  </a:cubicBezTo>
                  <a:cubicBezTo>
                    <a:pt x="250" y="2080"/>
                    <a:pt x="329" y="1946"/>
                    <a:pt x="444" y="1756"/>
                  </a:cubicBezTo>
                  <a:cubicBezTo>
                    <a:pt x="615" y="1465"/>
                    <a:pt x="828" y="1156"/>
                    <a:pt x="925" y="1040"/>
                  </a:cubicBezTo>
                  <a:cubicBezTo>
                    <a:pt x="1137" y="832"/>
                    <a:pt x="1502" y="601"/>
                    <a:pt x="1830" y="329"/>
                  </a:cubicBezTo>
                  <a:cubicBezTo>
                    <a:pt x="1983" y="213"/>
                    <a:pt x="2117" y="139"/>
                    <a:pt x="2214" y="116"/>
                  </a:cubicBezTo>
                  <a:cubicBezTo>
                    <a:pt x="2244" y="107"/>
                    <a:pt x="2268" y="102"/>
                    <a:pt x="2290" y="102"/>
                  </a:cubicBezTo>
                  <a:cubicBezTo>
                    <a:pt x="2311" y="102"/>
                    <a:pt x="2329" y="107"/>
                    <a:pt x="2348" y="116"/>
                  </a:cubicBezTo>
                  <a:cubicBezTo>
                    <a:pt x="2371" y="139"/>
                    <a:pt x="2408" y="176"/>
                    <a:pt x="2445" y="232"/>
                  </a:cubicBezTo>
                  <a:cubicBezTo>
                    <a:pt x="2524" y="347"/>
                    <a:pt x="2524" y="407"/>
                    <a:pt x="2487" y="504"/>
                  </a:cubicBezTo>
                  <a:cubicBezTo>
                    <a:pt x="2445" y="601"/>
                    <a:pt x="2371" y="717"/>
                    <a:pt x="2256" y="869"/>
                  </a:cubicBezTo>
                  <a:cubicBezTo>
                    <a:pt x="2117" y="1040"/>
                    <a:pt x="2061" y="1271"/>
                    <a:pt x="2043" y="1447"/>
                  </a:cubicBezTo>
                  <a:cubicBezTo>
                    <a:pt x="2043" y="1502"/>
                    <a:pt x="2025" y="1544"/>
                    <a:pt x="2025" y="1581"/>
                  </a:cubicBezTo>
                  <a:cubicBezTo>
                    <a:pt x="2061" y="1581"/>
                    <a:pt x="2098" y="1599"/>
                    <a:pt x="2140" y="1599"/>
                  </a:cubicBezTo>
                  <a:lnTo>
                    <a:pt x="2140" y="1465"/>
                  </a:lnTo>
                  <a:cubicBezTo>
                    <a:pt x="2177" y="1294"/>
                    <a:pt x="2232" y="1082"/>
                    <a:pt x="2329" y="948"/>
                  </a:cubicBezTo>
                  <a:cubicBezTo>
                    <a:pt x="2463" y="772"/>
                    <a:pt x="2542" y="657"/>
                    <a:pt x="2579" y="541"/>
                  </a:cubicBezTo>
                  <a:cubicBezTo>
                    <a:pt x="2621" y="426"/>
                    <a:pt x="2621" y="310"/>
                    <a:pt x="2542" y="176"/>
                  </a:cubicBezTo>
                  <a:cubicBezTo>
                    <a:pt x="2505" y="98"/>
                    <a:pt x="2445" y="61"/>
                    <a:pt x="2390" y="24"/>
                  </a:cubicBezTo>
                  <a:cubicBezTo>
                    <a:pt x="2348" y="1"/>
                    <a:pt x="2311" y="1"/>
                    <a:pt x="227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8"/>
            <p:cNvSpPr/>
            <p:nvPr/>
          </p:nvSpPr>
          <p:spPr>
            <a:xfrm>
              <a:off x="7157736" y="2361178"/>
              <a:ext cx="394897" cy="243855"/>
            </a:xfrm>
            <a:custGeom>
              <a:avLst/>
              <a:gdLst/>
              <a:ahLst/>
              <a:cxnLst/>
              <a:rect l="l" t="t" r="r" b="b"/>
              <a:pathLst>
                <a:path w="2889" h="1784" extrusionOk="0">
                  <a:moveTo>
                    <a:pt x="463" y="1"/>
                  </a:moveTo>
                  <a:cubicBezTo>
                    <a:pt x="295" y="1"/>
                    <a:pt x="145" y="442"/>
                    <a:pt x="75" y="650"/>
                  </a:cubicBezTo>
                  <a:cubicBezTo>
                    <a:pt x="1" y="881"/>
                    <a:pt x="38" y="1131"/>
                    <a:pt x="537" y="1380"/>
                  </a:cubicBezTo>
                  <a:cubicBezTo>
                    <a:pt x="970" y="1599"/>
                    <a:pt x="2013" y="1784"/>
                    <a:pt x="2431" y="1784"/>
                  </a:cubicBezTo>
                  <a:cubicBezTo>
                    <a:pt x="2498" y="1784"/>
                    <a:pt x="2549" y="1779"/>
                    <a:pt x="2579" y="1768"/>
                  </a:cubicBezTo>
                  <a:cubicBezTo>
                    <a:pt x="2791" y="1690"/>
                    <a:pt x="2889" y="900"/>
                    <a:pt x="2870" y="687"/>
                  </a:cubicBezTo>
                  <a:cubicBezTo>
                    <a:pt x="2828" y="479"/>
                    <a:pt x="2676" y="419"/>
                    <a:pt x="2676" y="419"/>
                  </a:cubicBezTo>
                  <a:lnTo>
                    <a:pt x="518" y="17"/>
                  </a:lnTo>
                  <a:cubicBezTo>
                    <a:pt x="500" y="6"/>
                    <a:pt x="481" y="1"/>
                    <a:pt x="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8"/>
            <p:cNvSpPr/>
            <p:nvPr/>
          </p:nvSpPr>
          <p:spPr>
            <a:xfrm>
              <a:off x="7152132" y="2352703"/>
              <a:ext cx="405559" cy="259711"/>
            </a:xfrm>
            <a:custGeom>
              <a:avLst/>
              <a:gdLst/>
              <a:ahLst/>
              <a:cxnLst/>
              <a:rect l="l" t="t" r="r" b="b"/>
              <a:pathLst>
                <a:path w="2967" h="1900" extrusionOk="0">
                  <a:moveTo>
                    <a:pt x="541" y="116"/>
                  </a:moveTo>
                  <a:lnTo>
                    <a:pt x="559" y="135"/>
                  </a:lnTo>
                  <a:lnTo>
                    <a:pt x="2698" y="541"/>
                  </a:lnTo>
                  <a:cubicBezTo>
                    <a:pt x="2698" y="541"/>
                    <a:pt x="2832" y="578"/>
                    <a:pt x="2851" y="749"/>
                  </a:cubicBezTo>
                  <a:cubicBezTo>
                    <a:pt x="2869" y="846"/>
                    <a:pt x="2851" y="1096"/>
                    <a:pt x="2796" y="1327"/>
                  </a:cubicBezTo>
                  <a:cubicBezTo>
                    <a:pt x="2772" y="1442"/>
                    <a:pt x="2754" y="1558"/>
                    <a:pt x="2717" y="1636"/>
                  </a:cubicBezTo>
                  <a:cubicBezTo>
                    <a:pt x="2680" y="1733"/>
                    <a:pt x="2638" y="1770"/>
                    <a:pt x="2601" y="1789"/>
                  </a:cubicBezTo>
                  <a:cubicBezTo>
                    <a:pt x="2577" y="1789"/>
                    <a:pt x="2517" y="1799"/>
                    <a:pt x="2434" y="1799"/>
                  </a:cubicBezTo>
                  <a:cubicBezTo>
                    <a:pt x="2392" y="1799"/>
                    <a:pt x="2344" y="1797"/>
                    <a:pt x="2292" y="1789"/>
                  </a:cubicBezTo>
                  <a:cubicBezTo>
                    <a:pt x="2121" y="1770"/>
                    <a:pt x="1927" y="1752"/>
                    <a:pt x="1714" y="1715"/>
                  </a:cubicBezTo>
                  <a:cubicBezTo>
                    <a:pt x="1294" y="1636"/>
                    <a:pt x="850" y="1502"/>
                    <a:pt x="601" y="1387"/>
                  </a:cubicBezTo>
                  <a:cubicBezTo>
                    <a:pt x="347" y="1271"/>
                    <a:pt x="231" y="1156"/>
                    <a:pt x="176" y="1040"/>
                  </a:cubicBezTo>
                  <a:cubicBezTo>
                    <a:pt x="116" y="943"/>
                    <a:pt x="116" y="846"/>
                    <a:pt x="157" y="731"/>
                  </a:cubicBezTo>
                  <a:cubicBezTo>
                    <a:pt x="213" y="615"/>
                    <a:pt x="273" y="444"/>
                    <a:pt x="347" y="287"/>
                  </a:cubicBezTo>
                  <a:cubicBezTo>
                    <a:pt x="370" y="232"/>
                    <a:pt x="425" y="172"/>
                    <a:pt x="444" y="135"/>
                  </a:cubicBezTo>
                  <a:cubicBezTo>
                    <a:pt x="462" y="116"/>
                    <a:pt x="485" y="116"/>
                    <a:pt x="504" y="116"/>
                  </a:cubicBezTo>
                  <a:close/>
                  <a:moveTo>
                    <a:pt x="485" y="1"/>
                  </a:moveTo>
                  <a:cubicBezTo>
                    <a:pt x="444" y="19"/>
                    <a:pt x="407" y="38"/>
                    <a:pt x="388" y="56"/>
                  </a:cubicBezTo>
                  <a:cubicBezTo>
                    <a:pt x="328" y="98"/>
                    <a:pt x="291" y="172"/>
                    <a:pt x="254" y="250"/>
                  </a:cubicBezTo>
                  <a:cubicBezTo>
                    <a:pt x="176" y="403"/>
                    <a:pt x="97" y="597"/>
                    <a:pt x="60" y="694"/>
                  </a:cubicBezTo>
                  <a:cubicBezTo>
                    <a:pt x="23" y="828"/>
                    <a:pt x="0" y="962"/>
                    <a:pt x="79" y="1096"/>
                  </a:cubicBezTo>
                  <a:cubicBezTo>
                    <a:pt x="157" y="1234"/>
                    <a:pt x="291" y="1350"/>
                    <a:pt x="559" y="1484"/>
                  </a:cubicBezTo>
                  <a:cubicBezTo>
                    <a:pt x="809" y="1618"/>
                    <a:pt x="1271" y="1733"/>
                    <a:pt x="1696" y="1812"/>
                  </a:cubicBezTo>
                  <a:cubicBezTo>
                    <a:pt x="1908" y="1849"/>
                    <a:pt x="2102" y="1886"/>
                    <a:pt x="2273" y="1886"/>
                  </a:cubicBezTo>
                  <a:cubicBezTo>
                    <a:pt x="2361" y="1895"/>
                    <a:pt x="2434" y="1900"/>
                    <a:pt x="2494" y="1900"/>
                  </a:cubicBezTo>
                  <a:cubicBezTo>
                    <a:pt x="2554" y="1900"/>
                    <a:pt x="2601" y="1895"/>
                    <a:pt x="2638" y="1886"/>
                  </a:cubicBezTo>
                  <a:cubicBezTo>
                    <a:pt x="2717" y="1849"/>
                    <a:pt x="2772" y="1770"/>
                    <a:pt x="2814" y="1696"/>
                  </a:cubicBezTo>
                  <a:cubicBezTo>
                    <a:pt x="2851" y="1599"/>
                    <a:pt x="2888" y="1484"/>
                    <a:pt x="2911" y="1350"/>
                  </a:cubicBezTo>
                  <a:cubicBezTo>
                    <a:pt x="2948" y="1119"/>
                    <a:pt x="2966" y="865"/>
                    <a:pt x="2948" y="749"/>
                  </a:cubicBezTo>
                  <a:cubicBezTo>
                    <a:pt x="2930" y="518"/>
                    <a:pt x="2735" y="444"/>
                    <a:pt x="2735" y="444"/>
                  </a:cubicBezTo>
                  <a:lnTo>
                    <a:pt x="578" y="19"/>
                  </a:lnTo>
                  <a:cubicBezTo>
                    <a:pt x="559" y="19"/>
                    <a:pt x="522" y="1"/>
                    <a:pt x="48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8"/>
            <p:cNvSpPr/>
            <p:nvPr/>
          </p:nvSpPr>
          <p:spPr>
            <a:xfrm>
              <a:off x="7886569" y="1908048"/>
              <a:ext cx="81604" cy="30208"/>
            </a:xfrm>
            <a:custGeom>
              <a:avLst/>
              <a:gdLst/>
              <a:ahLst/>
              <a:cxnLst/>
              <a:rect l="l" t="t" r="r" b="b"/>
              <a:pathLst>
                <a:path w="597" h="221" extrusionOk="0">
                  <a:moveTo>
                    <a:pt x="366" y="1"/>
                  </a:moveTo>
                  <a:cubicBezTo>
                    <a:pt x="250" y="1"/>
                    <a:pt x="172" y="56"/>
                    <a:pt x="98" y="98"/>
                  </a:cubicBezTo>
                  <a:cubicBezTo>
                    <a:pt x="79" y="98"/>
                    <a:pt x="56" y="116"/>
                    <a:pt x="38" y="116"/>
                  </a:cubicBezTo>
                  <a:cubicBezTo>
                    <a:pt x="19" y="135"/>
                    <a:pt x="1" y="172"/>
                    <a:pt x="19" y="190"/>
                  </a:cubicBezTo>
                  <a:cubicBezTo>
                    <a:pt x="32" y="207"/>
                    <a:pt x="46" y="221"/>
                    <a:pt x="61" y="221"/>
                  </a:cubicBezTo>
                  <a:cubicBezTo>
                    <a:pt x="67" y="221"/>
                    <a:pt x="73" y="219"/>
                    <a:pt x="79" y="213"/>
                  </a:cubicBezTo>
                  <a:cubicBezTo>
                    <a:pt x="98" y="190"/>
                    <a:pt x="116" y="190"/>
                    <a:pt x="135" y="172"/>
                  </a:cubicBezTo>
                  <a:cubicBezTo>
                    <a:pt x="213" y="135"/>
                    <a:pt x="287" y="116"/>
                    <a:pt x="366" y="98"/>
                  </a:cubicBezTo>
                  <a:cubicBezTo>
                    <a:pt x="426" y="98"/>
                    <a:pt x="481" y="135"/>
                    <a:pt x="518" y="172"/>
                  </a:cubicBezTo>
                  <a:cubicBezTo>
                    <a:pt x="541" y="172"/>
                    <a:pt x="578" y="172"/>
                    <a:pt x="578" y="153"/>
                  </a:cubicBezTo>
                  <a:cubicBezTo>
                    <a:pt x="597" y="135"/>
                    <a:pt x="597" y="116"/>
                    <a:pt x="578" y="98"/>
                  </a:cubicBezTo>
                  <a:cubicBezTo>
                    <a:pt x="518" y="38"/>
                    <a:pt x="444" y="1"/>
                    <a:pt x="36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8"/>
            <p:cNvSpPr/>
            <p:nvPr/>
          </p:nvSpPr>
          <p:spPr>
            <a:xfrm>
              <a:off x="7812756" y="1942221"/>
              <a:ext cx="63287" cy="30208"/>
            </a:xfrm>
            <a:custGeom>
              <a:avLst/>
              <a:gdLst/>
              <a:ahLst/>
              <a:cxnLst/>
              <a:rect l="l" t="t" r="r" b="b"/>
              <a:pathLst>
                <a:path w="463" h="221" extrusionOk="0">
                  <a:moveTo>
                    <a:pt x="388" y="0"/>
                  </a:moveTo>
                  <a:cubicBezTo>
                    <a:pt x="291" y="56"/>
                    <a:pt x="176" y="79"/>
                    <a:pt x="42" y="116"/>
                  </a:cubicBezTo>
                  <a:cubicBezTo>
                    <a:pt x="19" y="134"/>
                    <a:pt x="0" y="153"/>
                    <a:pt x="19" y="171"/>
                  </a:cubicBezTo>
                  <a:cubicBezTo>
                    <a:pt x="19" y="202"/>
                    <a:pt x="31" y="220"/>
                    <a:pt x="53" y="220"/>
                  </a:cubicBezTo>
                  <a:cubicBezTo>
                    <a:pt x="60" y="220"/>
                    <a:pt x="69" y="218"/>
                    <a:pt x="79" y="213"/>
                  </a:cubicBezTo>
                  <a:cubicBezTo>
                    <a:pt x="194" y="171"/>
                    <a:pt x="310" y="153"/>
                    <a:pt x="425" y="97"/>
                  </a:cubicBezTo>
                  <a:cubicBezTo>
                    <a:pt x="462" y="79"/>
                    <a:pt x="462" y="56"/>
                    <a:pt x="462" y="37"/>
                  </a:cubicBezTo>
                  <a:cubicBezTo>
                    <a:pt x="444" y="0"/>
                    <a:pt x="407" y="0"/>
                    <a:pt x="38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8"/>
            <p:cNvSpPr/>
            <p:nvPr/>
          </p:nvSpPr>
          <p:spPr>
            <a:xfrm>
              <a:off x="7918145" y="1948782"/>
              <a:ext cx="108122" cy="51669"/>
            </a:xfrm>
            <a:custGeom>
              <a:avLst/>
              <a:gdLst/>
              <a:ahLst/>
              <a:cxnLst/>
              <a:rect l="l" t="t" r="r" b="b"/>
              <a:pathLst>
                <a:path w="791" h="378" extrusionOk="0">
                  <a:moveTo>
                    <a:pt x="588" y="1"/>
                  </a:moveTo>
                  <a:cubicBezTo>
                    <a:pt x="510" y="1"/>
                    <a:pt x="442" y="19"/>
                    <a:pt x="384" y="49"/>
                  </a:cubicBezTo>
                  <a:cubicBezTo>
                    <a:pt x="250" y="123"/>
                    <a:pt x="153" y="220"/>
                    <a:pt x="38" y="280"/>
                  </a:cubicBezTo>
                  <a:cubicBezTo>
                    <a:pt x="19" y="299"/>
                    <a:pt x="1" y="336"/>
                    <a:pt x="19" y="354"/>
                  </a:cubicBezTo>
                  <a:cubicBezTo>
                    <a:pt x="38" y="377"/>
                    <a:pt x="56" y="377"/>
                    <a:pt x="98" y="377"/>
                  </a:cubicBezTo>
                  <a:cubicBezTo>
                    <a:pt x="213" y="299"/>
                    <a:pt x="310" y="202"/>
                    <a:pt x="426" y="146"/>
                  </a:cubicBezTo>
                  <a:cubicBezTo>
                    <a:pt x="480" y="116"/>
                    <a:pt x="537" y="98"/>
                    <a:pt x="586" y="98"/>
                  </a:cubicBezTo>
                  <a:cubicBezTo>
                    <a:pt x="603" y="98"/>
                    <a:pt x="619" y="100"/>
                    <a:pt x="634" y="105"/>
                  </a:cubicBezTo>
                  <a:cubicBezTo>
                    <a:pt x="675" y="105"/>
                    <a:pt x="694" y="123"/>
                    <a:pt x="712" y="123"/>
                  </a:cubicBezTo>
                  <a:cubicBezTo>
                    <a:pt x="720" y="133"/>
                    <a:pt x="732" y="139"/>
                    <a:pt x="744" y="139"/>
                  </a:cubicBezTo>
                  <a:cubicBezTo>
                    <a:pt x="759" y="139"/>
                    <a:pt x="772" y="129"/>
                    <a:pt x="772" y="105"/>
                  </a:cubicBezTo>
                  <a:cubicBezTo>
                    <a:pt x="791" y="86"/>
                    <a:pt x="772" y="49"/>
                    <a:pt x="749" y="49"/>
                  </a:cubicBezTo>
                  <a:cubicBezTo>
                    <a:pt x="731" y="31"/>
                    <a:pt x="694" y="31"/>
                    <a:pt x="675" y="8"/>
                  </a:cubicBezTo>
                  <a:cubicBezTo>
                    <a:pt x="645" y="3"/>
                    <a:pt x="616" y="1"/>
                    <a:pt x="58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8"/>
            <p:cNvSpPr/>
            <p:nvPr/>
          </p:nvSpPr>
          <p:spPr>
            <a:xfrm>
              <a:off x="8020526" y="1977897"/>
              <a:ext cx="21597" cy="43331"/>
            </a:xfrm>
            <a:custGeom>
              <a:avLst/>
              <a:gdLst/>
              <a:ahLst/>
              <a:cxnLst/>
              <a:rect l="l" t="t" r="r" b="b"/>
              <a:pathLst>
                <a:path w="158" h="317" extrusionOk="0">
                  <a:moveTo>
                    <a:pt x="59" y="0"/>
                  </a:moveTo>
                  <a:cubicBezTo>
                    <a:pt x="53" y="0"/>
                    <a:pt x="47" y="2"/>
                    <a:pt x="42" y="7"/>
                  </a:cubicBezTo>
                  <a:cubicBezTo>
                    <a:pt x="23" y="7"/>
                    <a:pt x="0" y="49"/>
                    <a:pt x="0" y="67"/>
                  </a:cubicBezTo>
                  <a:cubicBezTo>
                    <a:pt x="23" y="123"/>
                    <a:pt x="42" y="183"/>
                    <a:pt x="60" y="220"/>
                  </a:cubicBezTo>
                  <a:lnTo>
                    <a:pt x="60" y="280"/>
                  </a:lnTo>
                  <a:cubicBezTo>
                    <a:pt x="60" y="298"/>
                    <a:pt x="97" y="317"/>
                    <a:pt x="116" y="317"/>
                  </a:cubicBezTo>
                  <a:cubicBezTo>
                    <a:pt x="157" y="298"/>
                    <a:pt x="157" y="280"/>
                    <a:pt x="157" y="257"/>
                  </a:cubicBezTo>
                  <a:lnTo>
                    <a:pt x="157" y="201"/>
                  </a:lnTo>
                  <a:cubicBezTo>
                    <a:pt x="139" y="141"/>
                    <a:pt x="116" y="86"/>
                    <a:pt x="97" y="49"/>
                  </a:cubicBezTo>
                  <a:cubicBezTo>
                    <a:pt x="97" y="18"/>
                    <a:pt x="77" y="0"/>
                    <a:pt x="5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8"/>
            <p:cNvSpPr/>
            <p:nvPr/>
          </p:nvSpPr>
          <p:spPr>
            <a:xfrm>
              <a:off x="7999612" y="2048293"/>
              <a:ext cx="29252" cy="68755"/>
            </a:xfrm>
            <a:custGeom>
              <a:avLst/>
              <a:gdLst/>
              <a:ahLst/>
              <a:cxnLst/>
              <a:rect l="l" t="t" r="r" b="b"/>
              <a:pathLst>
                <a:path w="214" h="503" extrusionOk="0">
                  <a:moveTo>
                    <a:pt x="59" y="1"/>
                  </a:moveTo>
                  <a:cubicBezTo>
                    <a:pt x="44" y="1"/>
                    <a:pt x="29" y="5"/>
                    <a:pt x="19" y="14"/>
                  </a:cubicBezTo>
                  <a:cubicBezTo>
                    <a:pt x="1" y="14"/>
                    <a:pt x="1" y="51"/>
                    <a:pt x="19" y="70"/>
                  </a:cubicBezTo>
                  <a:cubicBezTo>
                    <a:pt x="38" y="130"/>
                    <a:pt x="79" y="167"/>
                    <a:pt x="79" y="227"/>
                  </a:cubicBezTo>
                  <a:cubicBezTo>
                    <a:pt x="98" y="282"/>
                    <a:pt x="79" y="361"/>
                    <a:pt x="61" y="435"/>
                  </a:cubicBezTo>
                  <a:cubicBezTo>
                    <a:pt x="61" y="458"/>
                    <a:pt x="61" y="477"/>
                    <a:pt x="98" y="495"/>
                  </a:cubicBezTo>
                  <a:cubicBezTo>
                    <a:pt x="103" y="500"/>
                    <a:pt x="109" y="503"/>
                    <a:pt x="114" y="503"/>
                  </a:cubicBezTo>
                  <a:cubicBezTo>
                    <a:pt x="127" y="503"/>
                    <a:pt x="140" y="490"/>
                    <a:pt x="153" y="477"/>
                  </a:cubicBezTo>
                  <a:cubicBezTo>
                    <a:pt x="195" y="379"/>
                    <a:pt x="213" y="301"/>
                    <a:pt x="195" y="204"/>
                  </a:cubicBezTo>
                  <a:cubicBezTo>
                    <a:pt x="176" y="130"/>
                    <a:pt x="135" y="70"/>
                    <a:pt x="98" y="14"/>
                  </a:cubicBezTo>
                  <a:cubicBezTo>
                    <a:pt x="89" y="5"/>
                    <a:pt x="74" y="1"/>
                    <a:pt x="5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8"/>
            <p:cNvSpPr/>
            <p:nvPr/>
          </p:nvSpPr>
          <p:spPr>
            <a:xfrm>
              <a:off x="7881512" y="2052667"/>
              <a:ext cx="97460" cy="47568"/>
            </a:xfrm>
            <a:custGeom>
              <a:avLst/>
              <a:gdLst/>
              <a:ahLst/>
              <a:cxnLst/>
              <a:rect l="l" t="t" r="r" b="b"/>
              <a:pathLst>
                <a:path w="713" h="348" extrusionOk="0">
                  <a:moveTo>
                    <a:pt x="634" y="1"/>
                  </a:moveTo>
                  <a:cubicBezTo>
                    <a:pt x="440" y="98"/>
                    <a:pt x="250" y="213"/>
                    <a:pt x="56" y="250"/>
                  </a:cubicBezTo>
                  <a:cubicBezTo>
                    <a:pt x="19" y="250"/>
                    <a:pt x="1" y="287"/>
                    <a:pt x="19" y="311"/>
                  </a:cubicBezTo>
                  <a:cubicBezTo>
                    <a:pt x="19" y="329"/>
                    <a:pt x="38" y="347"/>
                    <a:pt x="75" y="347"/>
                  </a:cubicBezTo>
                  <a:cubicBezTo>
                    <a:pt x="306" y="311"/>
                    <a:pt x="500" y="195"/>
                    <a:pt x="694" y="98"/>
                  </a:cubicBezTo>
                  <a:cubicBezTo>
                    <a:pt x="712" y="79"/>
                    <a:pt x="712" y="56"/>
                    <a:pt x="712" y="19"/>
                  </a:cubicBezTo>
                  <a:cubicBezTo>
                    <a:pt x="694" y="1"/>
                    <a:pt x="671" y="1"/>
                    <a:pt x="63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8"/>
            <p:cNvSpPr/>
            <p:nvPr/>
          </p:nvSpPr>
          <p:spPr>
            <a:xfrm>
              <a:off x="7854994" y="2186624"/>
              <a:ext cx="89805" cy="24741"/>
            </a:xfrm>
            <a:custGeom>
              <a:avLst/>
              <a:gdLst/>
              <a:ahLst/>
              <a:cxnLst/>
              <a:rect l="l" t="t" r="r" b="b"/>
              <a:pathLst>
                <a:path w="657" h="181" extrusionOk="0">
                  <a:moveTo>
                    <a:pt x="597" y="1"/>
                  </a:moveTo>
                  <a:cubicBezTo>
                    <a:pt x="449" y="36"/>
                    <a:pt x="284" y="83"/>
                    <a:pt x="129" y="83"/>
                  </a:cubicBezTo>
                  <a:cubicBezTo>
                    <a:pt x="104" y="83"/>
                    <a:pt x="80" y="82"/>
                    <a:pt x="56" y="79"/>
                  </a:cubicBezTo>
                  <a:cubicBezTo>
                    <a:pt x="19" y="79"/>
                    <a:pt x="1" y="98"/>
                    <a:pt x="1" y="139"/>
                  </a:cubicBezTo>
                  <a:cubicBezTo>
                    <a:pt x="1" y="158"/>
                    <a:pt x="19" y="176"/>
                    <a:pt x="56" y="176"/>
                  </a:cubicBezTo>
                  <a:cubicBezTo>
                    <a:pt x="90" y="179"/>
                    <a:pt x="124" y="181"/>
                    <a:pt x="158" y="181"/>
                  </a:cubicBezTo>
                  <a:cubicBezTo>
                    <a:pt x="318" y="181"/>
                    <a:pt x="474" y="147"/>
                    <a:pt x="615" y="98"/>
                  </a:cubicBezTo>
                  <a:cubicBezTo>
                    <a:pt x="657" y="98"/>
                    <a:pt x="657" y="79"/>
                    <a:pt x="657" y="42"/>
                  </a:cubicBezTo>
                  <a:cubicBezTo>
                    <a:pt x="657" y="24"/>
                    <a:pt x="615" y="1"/>
                    <a:pt x="59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8"/>
            <p:cNvSpPr/>
            <p:nvPr/>
          </p:nvSpPr>
          <p:spPr>
            <a:xfrm>
              <a:off x="7962979" y="2160789"/>
              <a:ext cx="63287" cy="40187"/>
            </a:xfrm>
            <a:custGeom>
              <a:avLst/>
              <a:gdLst/>
              <a:ahLst/>
              <a:cxnLst/>
              <a:rect l="l" t="t" r="r" b="b"/>
              <a:pathLst>
                <a:path w="463" h="294" extrusionOk="0">
                  <a:moveTo>
                    <a:pt x="213" y="0"/>
                  </a:moveTo>
                  <a:cubicBezTo>
                    <a:pt x="135" y="0"/>
                    <a:pt x="75" y="37"/>
                    <a:pt x="19" y="56"/>
                  </a:cubicBezTo>
                  <a:cubicBezTo>
                    <a:pt x="1" y="74"/>
                    <a:pt x="1" y="116"/>
                    <a:pt x="19" y="134"/>
                  </a:cubicBezTo>
                  <a:cubicBezTo>
                    <a:pt x="19" y="147"/>
                    <a:pt x="38" y="160"/>
                    <a:pt x="55" y="160"/>
                  </a:cubicBezTo>
                  <a:cubicBezTo>
                    <a:pt x="62" y="160"/>
                    <a:pt x="69" y="158"/>
                    <a:pt x="75" y="153"/>
                  </a:cubicBezTo>
                  <a:cubicBezTo>
                    <a:pt x="135" y="116"/>
                    <a:pt x="172" y="97"/>
                    <a:pt x="213" y="97"/>
                  </a:cubicBezTo>
                  <a:cubicBezTo>
                    <a:pt x="250" y="97"/>
                    <a:pt x="269" y="116"/>
                    <a:pt x="287" y="134"/>
                  </a:cubicBezTo>
                  <a:cubicBezTo>
                    <a:pt x="306" y="153"/>
                    <a:pt x="329" y="213"/>
                    <a:pt x="347" y="250"/>
                  </a:cubicBezTo>
                  <a:cubicBezTo>
                    <a:pt x="361" y="277"/>
                    <a:pt x="374" y="294"/>
                    <a:pt x="395" y="294"/>
                  </a:cubicBezTo>
                  <a:cubicBezTo>
                    <a:pt x="403" y="294"/>
                    <a:pt x="411" y="291"/>
                    <a:pt x="421" y="287"/>
                  </a:cubicBezTo>
                  <a:cubicBezTo>
                    <a:pt x="444" y="287"/>
                    <a:pt x="463" y="250"/>
                    <a:pt x="444" y="231"/>
                  </a:cubicBezTo>
                  <a:cubicBezTo>
                    <a:pt x="421" y="171"/>
                    <a:pt x="403" y="116"/>
                    <a:pt x="366" y="56"/>
                  </a:cubicBezTo>
                  <a:cubicBezTo>
                    <a:pt x="329" y="19"/>
                    <a:pt x="269" y="0"/>
                    <a:pt x="21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8"/>
            <p:cNvSpPr/>
            <p:nvPr/>
          </p:nvSpPr>
          <p:spPr>
            <a:xfrm>
              <a:off x="7657339" y="1889868"/>
              <a:ext cx="347466" cy="239344"/>
            </a:xfrm>
            <a:custGeom>
              <a:avLst/>
              <a:gdLst/>
              <a:ahLst/>
              <a:cxnLst/>
              <a:rect l="l" t="t" r="r" b="b"/>
              <a:pathLst>
                <a:path w="2542" h="1751" extrusionOk="0">
                  <a:moveTo>
                    <a:pt x="2106" y="1"/>
                  </a:moveTo>
                  <a:cubicBezTo>
                    <a:pt x="1984" y="1"/>
                    <a:pt x="1816" y="91"/>
                    <a:pt x="1484" y="249"/>
                  </a:cubicBezTo>
                  <a:cubicBezTo>
                    <a:pt x="985" y="499"/>
                    <a:pt x="463" y="748"/>
                    <a:pt x="42" y="864"/>
                  </a:cubicBezTo>
                  <a:cubicBezTo>
                    <a:pt x="42" y="864"/>
                    <a:pt x="1" y="1363"/>
                    <a:pt x="176" y="1617"/>
                  </a:cubicBezTo>
                  <a:cubicBezTo>
                    <a:pt x="248" y="1715"/>
                    <a:pt x="304" y="1750"/>
                    <a:pt x="372" y="1750"/>
                  </a:cubicBezTo>
                  <a:cubicBezTo>
                    <a:pt x="465" y="1750"/>
                    <a:pt x="580" y="1684"/>
                    <a:pt x="791" y="1617"/>
                  </a:cubicBezTo>
                  <a:cubicBezTo>
                    <a:pt x="1156" y="1502"/>
                    <a:pt x="2426" y="924"/>
                    <a:pt x="2486" y="693"/>
                  </a:cubicBezTo>
                  <a:cubicBezTo>
                    <a:pt x="2542" y="462"/>
                    <a:pt x="2468" y="249"/>
                    <a:pt x="2292" y="92"/>
                  </a:cubicBezTo>
                  <a:cubicBezTo>
                    <a:pt x="2230" y="30"/>
                    <a:pt x="2175" y="1"/>
                    <a:pt x="2106"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8"/>
            <p:cNvSpPr/>
            <p:nvPr/>
          </p:nvSpPr>
          <p:spPr>
            <a:xfrm>
              <a:off x="7657339" y="1883034"/>
              <a:ext cx="355667" cy="240574"/>
            </a:xfrm>
            <a:custGeom>
              <a:avLst/>
              <a:gdLst/>
              <a:ahLst/>
              <a:cxnLst/>
              <a:rect l="l" t="t" r="r" b="b"/>
              <a:pathLst>
                <a:path w="2602" h="1760" extrusionOk="0">
                  <a:moveTo>
                    <a:pt x="2067" y="0"/>
                  </a:moveTo>
                  <a:cubicBezTo>
                    <a:pt x="2047" y="0"/>
                    <a:pt x="2030" y="8"/>
                    <a:pt x="2006" y="8"/>
                  </a:cubicBezTo>
                  <a:cubicBezTo>
                    <a:pt x="1890" y="50"/>
                    <a:pt x="1715" y="124"/>
                    <a:pt x="1465" y="239"/>
                  </a:cubicBezTo>
                  <a:cubicBezTo>
                    <a:pt x="966" y="489"/>
                    <a:pt x="444" y="743"/>
                    <a:pt x="42" y="858"/>
                  </a:cubicBezTo>
                  <a:lnTo>
                    <a:pt x="98" y="914"/>
                  </a:lnTo>
                  <a:lnTo>
                    <a:pt x="1" y="914"/>
                  </a:lnTo>
                  <a:lnTo>
                    <a:pt x="1" y="932"/>
                  </a:lnTo>
                  <a:lnTo>
                    <a:pt x="116" y="932"/>
                  </a:lnTo>
                  <a:cubicBezTo>
                    <a:pt x="541" y="817"/>
                    <a:pt x="1022" y="586"/>
                    <a:pt x="1502" y="336"/>
                  </a:cubicBezTo>
                  <a:cubicBezTo>
                    <a:pt x="1775" y="221"/>
                    <a:pt x="1927" y="142"/>
                    <a:pt x="2024" y="105"/>
                  </a:cubicBezTo>
                  <a:cubicBezTo>
                    <a:pt x="2051" y="101"/>
                    <a:pt x="2074" y="99"/>
                    <a:pt x="2094" y="99"/>
                  </a:cubicBezTo>
                  <a:cubicBezTo>
                    <a:pt x="2159" y="99"/>
                    <a:pt x="2195" y="124"/>
                    <a:pt x="2255" y="184"/>
                  </a:cubicBezTo>
                  <a:cubicBezTo>
                    <a:pt x="2426" y="336"/>
                    <a:pt x="2486" y="512"/>
                    <a:pt x="2449" y="720"/>
                  </a:cubicBezTo>
                  <a:cubicBezTo>
                    <a:pt x="2426" y="743"/>
                    <a:pt x="2426" y="780"/>
                    <a:pt x="2389" y="798"/>
                  </a:cubicBezTo>
                  <a:cubicBezTo>
                    <a:pt x="2352" y="835"/>
                    <a:pt x="2292" y="877"/>
                    <a:pt x="2218" y="932"/>
                  </a:cubicBezTo>
                  <a:cubicBezTo>
                    <a:pt x="2103" y="1011"/>
                    <a:pt x="1909" y="1108"/>
                    <a:pt x="1733" y="1205"/>
                  </a:cubicBezTo>
                  <a:cubicBezTo>
                    <a:pt x="1350" y="1394"/>
                    <a:pt x="948" y="1570"/>
                    <a:pt x="772" y="1625"/>
                  </a:cubicBezTo>
                  <a:cubicBezTo>
                    <a:pt x="735" y="1625"/>
                    <a:pt x="694" y="1644"/>
                    <a:pt x="657" y="1667"/>
                  </a:cubicBezTo>
                  <a:cubicBezTo>
                    <a:pt x="657" y="1686"/>
                    <a:pt x="675" y="1722"/>
                    <a:pt x="675" y="1759"/>
                  </a:cubicBezTo>
                  <a:cubicBezTo>
                    <a:pt x="717" y="1741"/>
                    <a:pt x="754" y="1722"/>
                    <a:pt x="809" y="1722"/>
                  </a:cubicBezTo>
                  <a:cubicBezTo>
                    <a:pt x="985" y="1644"/>
                    <a:pt x="1410" y="1491"/>
                    <a:pt x="1775" y="1297"/>
                  </a:cubicBezTo>
                  <a:cubicBezTo>
                    <a:pt x="1964" y="1205"/>
                    <a:pt x="2140" y="1108"/>
                    <a:pt x="2274" y="1011"/>
                  </a:cubicBezTo>
                  <a:cubicBezTo>
                    <a:pt x="2352" y="974"/>
                    <a:pt x="2408" y="932"/>
                    <a:pt x="2449" y="877"/>
                  </a:cubicBezTo>
                  <a:cubicBezTo>
                    <a:pt x="2505" y="835"/>
                    <a:pt x="2523" y="798"/>
                    <a:pt x="2542" y="761"/>
                  </a:cubicBezTo>
                  <a:cubicBezTo>
                    <a:pt x="2602" y="512"/>
                    <a:pt x="2505" y="281"/>
                    <a:pt x="2334" y="105"/>
                  </a:cubicBezTo>
                  <a:cubicBezTo>
                    <a:pt x="2255" y="50"/>
                    <a:pt x="2177" y="8"/>
                    <a:pt x="2103" y="8"/>
                  </a:cubicBezTo>
                  <a:cubicBezTo>
                    <a:pt x="2089" y="2"/>
                    <a:pt x="2078" y="0"/>
                    <a:pt x="206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8"/>
            <p:cNvSpPr/>
            <p:nvPr/>
          </p:nvSpPr>
          <p:spPr>
            <a:xfrm>
              <a:off x="7699713" y="1925134"/>
              <a:ext cx="368243" cy="255747"/>
            </a:xfrm>
            <a:custGeom>
              <a:avLst/>
              <a:gdLst/>
              <a:ahLst/>
              <a:cxnLst/>
              <a:rect l="l" t="t" r="r" b="b"/>
              <a:pathLst>
                <a:path w="2694" h="1871" extrusionOk="0">
                  <a:moveTo>
                    <a:pt x="2298" y="0"/>
                  </a:moveTo>
                  <a:cubicBezTo>
                    <a:pt x="2159" y="0"/>
                    <a:pt x="1959" y="117"/>
                    <a:pt x="1636" y="338"/>
                  </a:cubicBezTo>
                  <a:cubicBezTo>
                    <a:pt x="1040" y="758"/>
                    <a:pt x="116" y="837"/>
                    <a:pt x="116" y="837"/>
                  </a:cubicBezTo>
                  <a:cubicBezTo>
                    <a:pt x="116" y="837"/>
                    <a:pt x="0" y="1146"/>
                    <a:pt x="19" y="1567"/>
                  </a:cubicBezTo>
                  <a:cubicBezTo>
                    <a:pt x="41" y="1800"/>
                    <a:pt x="68" y="1871"/>
                    <a:pt x="168" y="1871"/>
                  </a:cubicBezTo>
                  <a:cubicBezTo>
                    <a:pt x="249" y="1871"/>
                    <a:pt x="379" y="1823"/>
                    <a:pt x="596" y="1780"/>
                  </a:cubicBezTo>
                  <a:cubicBezTo>
                    <a:pt x="1100" y="1682"/>
                    <a:pt x="2389" y="1165"/>
                    <a:pt x="2541" y="989"/>
                  </a:cubicBezTo>
                  <a:cubicBezTo>
                    <a:pt x="2675" y="800"/>
                    <a:pt x="2694" y="643"/>
                    <a:pt x="2560" y="259"/>
                  </a:cubicBezTo>
                  <a:cubicBezTo>
                    <a:pt x="2490" y="84"/>
                    <a:pt x="2415" y="0"/>
                    <a:pt x="2298"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8"/>
            <p:cNvSpPr/>
            <p:nvPr/>
          </p:nvSpPr>
          <p:spPr>
            <a:xfrm>
              <a:off x="7731289" y="1917616"/>
              <a:ext cx="339811" cy="264085"/>
            </a:xfrm>
            <a:custGeom>
              <a:avLst/>
              <a:gdLst/>
              <a:ahLst/>
              <a:cxnLst/>
              <a:rect l="l" t="t" r="r" b="b"/>
              <a:pathLst>
                <a:path w="2486" h="1932" extrusionOk="0">
                  <a:moveTo>
                    <a:pt x="2091" y="0"/>
                  </a:moveTo>
                  <a:cubicBezTo>
                    <a:pt x="2080" y="0"/>
                    <a:pt x="2070" y="2"/>
                    <a:pt x="2061" y="5"/>
                  </a:cubicBezTo>
                  <a:lnTo>
                    <a:pt x="2024" y="5"/>
                  </a:lnTo>
                  <a:cubicBezTo>
                    <a:pt x="1867" y="28"/>
                    <a:pt x="1677" y="143"/>
                    <a:pt x="1368" y="351"/>
                  </a:cubicBezTo>
                  <a:cubicBezTo>
                    <a:pt x="924" y="661"/>
                    <a:pt x="250" y="795"/>
                    <a:pt x="0" y="836"/>
                  </a:cubicBezTo>
                  <a:cubicBezTo>
                    <a:pt x="0" y="855"/>
                    <a:pt x="19" y="892"/>
                    <a:pt x="37" y="929"/>
                  </a:cubicBezTo>
                  <a:cubicBezTo>
                    <a:pt x="310" y="892"/>
                    <a:pt x="961" y="776"/>
                    <a:pt x="1423" y="430"/>
                  </a:cubicBezTo>
                  <a:cubicBezTo>
                    <a:pt x="1733" y="236"/>
                    <a:pt x="1927" y="120"/>
                    <a:pt x="2042" y="102"/>
                  </a:cubicBezTo>
                  <a:cubicBezTo>
                    <a:pt x="2098" y="102"/>
                    <a:pt x="2139" y="102"/>
                    <a:pt x="2176" y="143"/>
                  </a:cubicBezTo>
                  <a:cubicBezTo>
                    <a:pt x="2213" y="180"/>
                    <a:pt x="2232" y="236"/>
                    <a:pt x="2273" y="333"/>
                  </a:cubicBezTo>
                  <a:cubicBezTo>
                    <a:pt x="2347" y="527"/>
                    <a:pt x="2370" y="661"/>
                    <a:pt x="2370" y="758"/>
                  </a:cubicBezTo>
                  <a:cubicBezTo>
                    <a:pt x="2370" y="855"/>
                    <a:pt x="2329" y="929"/>
                    <a:pt x="2255" y="1007"/>
                  </a:cubicBezTo>
                  <a:cubicBezTo>
                    <a:pt x="2255" y="1026"/>
                    <a:pt x="2213" y="1044"/>
                    <a:pt x="2176" y="1086"/>
                  </a:cubicBezTo>
                  <a:cubicBezTo>
                    <a:pt x="2116" y="1104"/>
                    <a:pt x="2061" y="1141"/>
                    <a:pt x="1982" y="1183"/>
                  </a:cubicBezTo>
                  <a:cubicBezTo>
                    <a:pt x="1848" y="1257"/>
                    <a:pt x="1654" y="1335"/>
                    <a:pt x="1446" y="1414"/>
                  </a:cubicBezTo>
                  <a:cubicBezTo>
                    <a:pt x="1058" y="1585"/>
                    <a:pt x="596" y="1737"/>
                    <a:pt x="365" y="1779"/>
                  </a:cubicBezTo>
                  <a:cubicBezTo>
                    <a:pt x="291" y="1798"/>
                    <a:pt x="231" y="1816"/>
                    <a:pt x="176" y="1816"/>
                  </a:cubicBezTo>
                  <a:lnTo>
                    <a:pt x="176" y="1835"/>
                  </a:lnTo>
                  <a:cubicBezTo>
                    <a:pt x="176" y="1853"/>
                    <a:pt x="176" y="1895"/>
                    <a:pt x="194" y="1932"/>
                  </a:cubicBezTo>
                  <a:cubicBezTo>
                    <a:pt x="250" y="1913"/>
                    <a:pt x="310" y="1895"/>
                    <a:pt x="384" y="1876"/>
                  </a:cubicBezTo>
                  <a:cubicBezTo>
                    <a:pt x="638" y="1835"/>
                    <a:pt x="1077" y="1682"/>
                    <a:pt x="1483" y="1530"/>
                  </a:cubicBezTo>
                  <a:cubicBezTo>
                    <a:pt x="1696" y="1433"/>
                    <a:pt x="1885" y="1354"/>
                    <a:pt x="2042" y="1275"/>
                  </a:cubicBezTo>
                  <a:cubicBezTo>
                    <a:pt x="2116" y="1238"/>
                    <a:pt x="2176" y="1201"/>
                    <a:pt x="2232" y="1183"/>
                  </a:cubicBezTo>
                  <a:cubicBezTo>
                    <a:pt x="2273" y="1141"/>
                    <a:pt x="2310" y="1104"/>
                    <a:pt x="2347" y="1086"/>
                  </a:cubicBezTo>
                  <a:cubicBezTo>
                    <a:pt x="2426" y="989"/>
                    <a:pt x="2463" y="892"/>
                    <a:pt x="2463" y="758"/>
                  </a:cubicBezTo>
                  <a:cubicBezTo>
                    <a:pt x="2486" y="642"/>
                    <a:pt x="2444" y="490"/>
                    <a:pt x="2370" y="296"/>
                  </a:cubicBezTo>
                  <a:cubicBezTo>
                    <a:pt x="2329" y="199"/>
                    <a:pt x="2292" y="120"/>
                    <a:pt x="2232" y="65"/>
                  </a:cubicBezTo>
                  <a:cubicBezTo>
                    <a:pt x="2201" y="34"/>
                    <a:pt x="2142" y="0"/>
                    <a:pt x="209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8"/>
            <p:cNvSpPr/>
            <p:nvPr/>
          </p:nvSpPr>
          <p:spPr>
            <a:xfrm>
              <a:off x="7715433" y="2016854"/>
              <a:ext cx="352524" cy="241668"/>
            </a:xfrm>
            <a:custGeom>
              <a:avLst/>
              <a:gdLst/>
              <a:ahLst/>
              <a:cxnLst/>
              <a:rect l="l" t="t" r="r" b="b"/>
              <a:pathLst>
                <a:path w="2579" h="1768" extrusionOk="0">
                  <a:moveTo>
                    <a:pt x="2230" y="0"/>
                  </a:moveTo>
                  <a:cubicBezTo>
                    <a:pt x="2113" y="0"/>
                    <a:pt x="1929" y="92"/>
                    <a:pt x="1599" y="263"/>
                  </a:cubicBezTo>
                  <a:cubicBezTo>
                    <a:pt x="985" y="573"/>
                    <a:pt x="1" y="804"/>
                    <a:pt x="1" y="804"/>
                  </a:cubicBezTo>
                  <a:cubicBezTo>
                    <a:pt x="1" y="804"/>
                    <a:pt x="38" y="1109"/>
                    <a:pt x="38" y="1303"/>
                  </a:cubicBezTo>
                  <a:cubicBezTo>
                    <a:pt x="38" y="1486"/>
                    <a:pt x="91" y="1768"/>
                    <a:pt x="322" y="1768"/>
                  </a:cubicBezTo>
                  <a:cubicBezTo>
                    <a:pt x="336" y="1768"/>
                    <a:pt x="351" y="1767"/>
                    <a:pt x="366" y="1765"/>
                  </a:cubicBezTo>
                  <a:cubicBezTo>
                    <a:pt x="615" y="1728"/>
                    <a:pt x="1964" y="1266"/>
                    <a:pt x="2214" y="1072"/>
                  </a:cubicBezTo>
                  <a:cubicBezTo>
                    <a:pt x="2486" y="859"/>
                    <a:pt x="2579" y="591"/>
                    <a:pt x="2445" y="244"/>
                  </a:cubicBezTo>
                  <a:cubicBezTo>
                    <a:pt x="2390" y="78"/>
                    <a:pt x="2338" y="0"/>
                    <a:pt x="2230"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8"/>
            <p:cNvSpPr/>
            <p:nvPr/>
          </p:nvSpPr>
          <p:spPr>
            <a:xfrm>
              <a:off x="7747008" y="2010429"/>
              <a:ext cx="320948" cy="252740"/>
            </a:xfrm>
            <a:custGeom>
              <a:avLst/>
              <a:gdLst/>
              <a:ahLst/>
              <a:cxnLst/>
              <a:rect l="l" t="t" r="r" b="b"/>
              <a:pathLst>
                <a:path w="2348" h="1849" extrusionOk="0">
                  <a:moveTo>
                    <a:pt x="1983" y="0"/>
                  </a:moveTo>
                  <a:cubicBezTo>
                    <a:pt x="1849" y="0"/>
                    <a:pt x="1655" y="97"/>
                    <a:pt x="1350" y="273"/>
                  </a:cubicBezTo>
                  <a:cubicBezTo>
                    <a:pt x="925" y="481"/>
                    <a:pt x="347" y="656"/>
                    <a:pt x="1" y="735"/>
                  </a:cubicBezTo>
                  <a:cubicBezTo>
                    <a:pt x="19" y="772"/>
                    <a:pt x="19" y="809"/>
                    <a:pt x="19" y="851"/>
                  </a:cubicBezTo>
                  <a:cubicBezTo>
                    <a:pt x="329" y="754"/>
                    <a:pt x="943" y="578"/>
                    <a:pt x="1405" y="347"/>
                  </a:cubicBezTo>
                  <a:cubicBezTo>
                    <a:pt x="1715" y="194"/>
                    <a:pt x="1886" y="116"/>
                    <a:pt x="1983" y="97"/>
                  </a:cubicBezTo>
                  <a:cubicBezTo>
                    <a:pt x="2043" y="97"/>
                    <a:pt x="2061" y="116"/>
                    <a:pt x="2080" y="134"/>
                  </a:cubicBezTo>
                  <a:cubicBezTo>
                    <a:pt x="2117" y="176"/>
                    <a:pt x="2140" y="231"/>
                    <a:pt x="2177" y="310"/>
                  </a:cubicBezTo>
                  <a:cubicBezTo>
                    <a:pt x="2232" y="481"/>
                    <a:pt x="2232" y="620"/>
                    <a:pt x="2195" y="735"/>
                  </a:cubicBezTo>
                  <a:cubicBezTo>
                    <a:pt x="2158" y="869"/>
                    <a:pt x="2080" y="966"/>
                    <a:pt x="1964" y="1058"/>
                  </a:cubicBezTo>
                  <a:cubicBezTo>
                    <a:pt x="1909" y="1119"/>
                    <a:pt x="1770" y="1174"/>
                    <a:pt x="1599" y="1253"/>
                  </a:cubicBezTo>
                  <a:cubicBezTo>
                    <a:pt x="1447" y="1331"/>
                    <a:pt x="1234" y="1405"/>
                    <a:pt x="1040" y="1484"/>
                  </a:cubicBezTo>
                  <a:cubicBezTo>
                    <a:pt x="846" y="1544"/>
                    <a:pt x="638" y="1618"/>
                    <a:pt x="481" y="1678"/>
                  </a:cubicBezTo>
                  <a:cubicBezTo>
                    <a:pt x="366" y="1715"/>
                    <a:pt x="269" y="1733"/>
                    <a:pt x="195" y="1752"/>
                  </a:cubicBezTo>
                  <a:cubicBezTo>
                    <a:pt x="213" y="1793"/>
                    <a:pt x="213" y="1812"/>
                    <a:pt x="213" y="1849"/>
                  </a:cubicBezTo>
                  <a:cubicBezTo>
                    <a:pt x="292" y="1830"/>
                    <a:pt x="384" y="1812"/>
                    <a:pt x="500" y="1775"/>
                  </a:cubicBezTo>
                  <a:cubicBezTo>
                    <a:pt x="675" y="1715"/>
                    <a:pt x="869" y="1659"/>
                    <a:pt x="1077" y="1581"/>
                  </a:cubicBezTo>
                  <a:cubicBezTo>
                    <a:pt x="1271" y="1502"/>
                    <a:pt x="1484" y="1428"/>
                    <a:pt x="1636" y="1350"/>
                  </a:cubicBezTo>
                  <a:cubicBezTo>
                    <a:pt x="1812" y="1271"/>
                    <a:pt x="1946" y="1216"/>
                    <a:pt x="2024" y="1156"/>
                  </a:cubicBezTo>
                  <a:cubicBezTo>
                    <a:pt x="2158" y="1040"/>
                    <a:pt x="2255" y="924"/>
                    <a:pt x="2311" y="772"/>
                  </a:cubicBezTo>
                  <a:cubicBezTo>
                    <a:pt x="2348" y="620"/>
                    <a:pt x="2329" y="462"/>
                    <a:pt x="2274" y="273"/>
                  </a:cubicBezTo>
                  <a:cubicBezTo>
                    <a:pt x="2232" y="194"/>
                    <a:pt x="2214" y="116"/>
                    <a:pt x="2158" y="60"/>
                  </a:cubicBezTo>
                  <a:cubicBezTo>
                    <a:pt x="2117" y="19"/>
                    <a:pt x="2061" y="0"/>
                    <a:pt x="200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8"/>
            <p:cNvSpPr/>
            <p:nvPr/>
          </p:nvSpPr>
          <p:spPr>
            <a:xfrm>
              <a:off x="7741951" y="2127027"/>
              <a:ext cx="334207" cy="207495"/>
            </a:xfrm>
            <a:custGeom>
              <a:avLst/>
              <a:gdLst/>
              <a:ahLst/>
              <a:cxnLst/>
              <a:rect l="l" t="t" r="r" b="b"/>
              <a:pathLst>
                <a:path w="2445" h="1518" extrusionOk="0">
                  <a:moveTo>
                    <a:pt x="1883" y="0"/>
                  </a:moveTo>
                  <a:cubicBezTo>
                    <a:pt x="1663" y="0"/>
                    <a:pt x="1437" y="317"/>
                    <a:pt x="906" y="437"/>
                  </a:cubicBezTo>
                  <a:cubicBezTo>
                    <a:pt x="329" y="552"/>
                    <a:pt x="1" y="552"/>
                    <a:pt x="1" y="552"/>
                  </a:cubicBezTo>
                  <a:lnTo>
                    <a:pt x="19" y="1458"/>
                  </a:lnTo>
                  <a:lnTo>
                    <a:pt x="56" y="1518"/>
                  </a:lnTo>
                  <a:cubicBezTo>
                    <a:pt x="56" y="1518"/>
                    <a:pt x="865" y="1499"/>
                    <a:pt x="1655" y="1111"/>
                  </a:cubicBezTo>
                  <a:cubicBezTo>
                    <a:pt x="2445" y="728"/>
                    <a:pt x="2214" y="132"/>
                    <a:pt x="1964" y="16"/>
                  </a:cubicBezTo>
                  <a:cubicBezTo>
                    <a:pt x="1937" y="5"/>
                    <a:pt x="1910" y="0"/>
                    <a:pt x="1883"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8"/>
            <p:cNvSpPr/>
            <p:nvPr/>
          </p:nvSpPr>
          <p:spPr>
            <a:xfrm>
              <a:off x="7739490" y="2120876"/>
              <a:ext cx="344322" cy="221301"/>
            </a:xfrm>
            <a:custGeom>
              <a:avLst/>
              <a:gdLst/>
              <a:ahLst/>
              <a:cxnLst/>
              <a:rect l="l" t="t" r="r" b="b"/>
              <a:pathLst>
                <a:path w="2519" h="1619" extrusionOk="0">
                  <a:moveTo>
                    <a:pt x="1904" y="1"/>
                  </a:moveTo>
                  <a:cubicBezTo>
                    <a:pt x="1867" y="1"/>
                    <a:pt x="1825" y="1"/>
                    <a:pt x="1788" y="19"/>
                  </a:cubicBezTo>
                  <a:cubicBezTo>
                    <a:pt x="1710" y="43"/>
                    <a:pt x="1636" y="98"/>
                    <a:pt x="1557" y="135"/>
                  </a:cubicBezTo>
                  <a:cubicBezTo>
                    <a:pt x="1405" y="232"/>
                    <a:pt x="1211" y="366"/>
                    <a:pt x="924" y="426"/>
                  </a:cubicBezTo>
                  <a:cubicBezTo>
                    <a:pt x="555" y="505"/>
                    <a:pt x="287" y="523"/>
                    <a:pt x="153" y="542"/>
                  </a:cubicBezTo>
                  <a:cubicBezTo>
                    <a:pt x="153" y="579"/>
                    <a:pt x="171" y="597"/>
                    <a:pt x="171" y="639"/>
                  </a:cubicBezTo>
                  <a:cubicBezTo>
                    <a:pt x="305" y="639"/>
                    <a:pt x="555" y="597"/>
                    <a:pt x="943" y="523"/>
                  </a:cubicBezTo>
                  <a:cubicBezTo>
                    <a:pt x="1248" y="463"/>
                    <a:pt x="1460" y="329"/>
                    <a:pt x="1617" y="232"/>
                  </a:cubicBezTo>
                  <a:cubicBezTo>
                    <a:pt x="1691" y="177"/>
                    <a:pt x="1770" y="135"/>
                    <a:pt x="1807" y="116"/>
                  </a:cubicBezTo>
                  <a:cubicBezTo>
                    <a:pt x="1837" y="107"/>
                    <a:pt x="1866" y="103"/>
                    <a:pt x="1892" y="103"/>
                  </a:cubicBezTo>
                  <a:cubicBezTo>
                    <a:pt x="1919" y="103"/>
                    <a:pt x="1943" y="107"/>
                    <a:pt x="1964" y="116"/>
                  </a:cubicBezTo>
                  <a:cubicBezTo>
                    <a:pt x="2153" y="195"/>
                    <a:pt x="2426" y="754"/>
                    <a:pt x="1654" y="1119"/>
                  </a:cubicBezTo>
                  <a:cubicBezTo>
                    <a:pt x="998" y="1429"/>
                    <a:pt x="365" y="1484"/>
                    <a:pt x="171" y="1503"/>
                  </a:cubicBezTo>
                  <a:cubicBezTo>
                    <a:pt x="116" y="1503"/>
                    <a:pt x="56" y="1521"/>
                    <a:pt x="0" y="1521"/>
                  </a:cubicBezTo>
                  <a:lnTo>
                    <a:pt x="56" y="1618"/>
                  </a:lnTo>
                  <a:lnTo>
                    <a:pt x="74" y="1618"/>
                  </a:lnTo>
                  <a:cubicBezTo>
                    <a:pt x="74" y="1618"/>
                    <a:pt x="901" y="1581"/>
                    <a:pt x="1691" y="1198"/>
                  </a:cubicBezTo>
                  <a:cubicBezTo>
                    <a:pt x="2518" y="810"/>
                    <a:pt x="2310" y="135"/>
                    <a:pt x="2001" y="19"/>
                  </a:cubicBezTo>
                  <a:cubicBezTo>
                    <a:pt x="1982" y="1"/>
                    <a:pt x="1941" y="1"/>
                    <a:pt x="190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8"/>
            <p:cNvSpPr/>
            <p:nvPr/>
          </p:nvSpPr>
          <p:spPr>
            <a:xfrm>
              <a:off x="6607694" y="3218092"/>
              <a:ext cx="752889" cy="1662150"/>
            </a:xfrm>
            <a:custGeom>
              <a:avLst/>
              <a:gdLst/>
              <a:ahLst/>
              <a:cxnLst/>
              <a:rect l="l" t="t" r="r" b="b"/>
              <a:pathLst>
                <a:path w="5508" h="12160" extrusionOk="0">
                  <a:moveTo>
                    <a:pt x="3757" y="0"/>
                  </a:moveTo>
                  <a:cubicBezTo>
                    <a:pt x="3730" y="0"/>
                    <a:pt x="3715" y="5"/>
                    <a:pt x="3715" y="5"/>
                  </a:cubicBezTo>
                  <a:lnTo>
                    <a:pt x="633" y="448"/>
                  </a:lnTo>
                  <a:lnTo>
                    <a:pt x="0" y="4431"/>
                  </a:lnTo>
                  <a:lnTo>
                    <a:pt x="97" y="11630"/>
                  </a:lnTo>
                  <a:cubicBezTo>
                    <a:pt x="97" y="11630"/>
                    <a:pt x="1538" y="12159"/>
                    <a:pt x="2605" y="12159"/>
                  </a:cubicBezTo>
                  <a:cubicBezTo>
                    <a:pt x="2675" y="12159"/>
                    <a:pt x="2743" y="12157"/>
                    <a:pt x="2809" y="12152"/>
                  </a:cubicBezTo>
                  <a:cubicBezTo>
                    <a:pt x="3891" y="12092"/>
                    <a:pt x="5411" y="11611"/>
                    <a:pt x="5411" y="11611"/>
                  </a:cubicBezTo>
                  <a:cubicBezTo>
                    <a:pt x="5411" y="11611"/>
                    <a:pt x="5508" y="7610"/>
                    <a:pt x="5101" y="3659"/>
                  </a:cubicBezTo>
                  <a:cubicBezTo>
                    <a:pt x="4764" y="211"/>
                    <a:pt x="3950" y="0"/>
                    <a:pt x="3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8"/>
            <p:cNvSpPr/>
            <p:nvPr/>
          </p:nvSpPr>
          <p:spPr>
            <a:xfrm>
              <a:off x="6602636" y="3210437"/>
              <a:ext cx="765601" cy="1677460"/>
            </a:xfrm>
            <a:custGeom>
              <a:avLst/>
              <a:gdLst/>
              <a:ahLst/>
              <a:cxnLst/>
              <a:rect l="l" t="t" r="r" b="b"/>
              <a:pathLst>
                <a:path w="5601" h="12272" extrusionOk="0">
                  <a:moveTo>
                    <a:pt x="3789" y="97"/>
                  </a:moveTo>
                  <a:cubicBezTo>
                    <a:pt x="3831" y="97"/>
                    <a:pt x="3849" y="116"/>
                    <a:pt x="3905" y="116"/>
                  </a:cubicBezTo>
                  <a:cubicBezTo>
                    <a:pt x="3983" y="158"/>
                    <a:pt x="4117" y="231"/>
                    <a:pt x="4251" y="444"/>
                  </a:cubicBezTo>
                  <a:cubicBezTo>
                    <a:pt x="4542" y="869"/>
                    <a:pt x="4907" y="1775"/>
                    <a:pt x="5101" y="3738"/>
                  </a:cubicBezTo>
                  <a:cubicBezTo>
                    <a:pt x="5485" y="7624"/>
                    <a:pt x="5388" y="11552"/>
                    <a:pt x="5388" y="11630"/>
                  </a:cubicBezTo>
                  <a:cubicBezTo>
                    <a:pt x="5332" y="11649"/>
                    <a:pt x="3886" y="12092"/>
                    <a:pt x="2846" y="12171"/>
                  </a:cubicBezTo>
                  <a:cubicBezTo>
                    <a:pt x="2809" y="12172"/>
                    <a:pt x="2770" y="12173"/>
                    <a:pt x="2731" y="12173"/>
                  </a:cubicBezTo>
                  <a:cubicBezTo>
                    <a:pt x="2216" y="12173"/>
                    <a:pt x="1598" y="12063"/>
                    <a:pt x="1095" y="11917"/>
                  </a:cubicBezTo>
                  <a:cubicBezTo>
                    <a:pt x="578" y="11783"/>
                    <a:pt x="231" y="11649"/>
                    <a:pt x="190" y="11649"/>
                  </a:cubicBezTo>
                  <a:lnTo>
                    <a:pt x="93" y="4487"/>
                  </a:lnTo>
                  <a:lnTo>
                    <a:pt x="730" y="560"/>
                  </a:lnTo>
                  <a:lnTo>
                    <a:pt x="3771" y="97"/>
                  </a:lnTo>
                  <a:close/>
                  <a:moveTo>
                    <a:pt x="3734" y="0"/>
                  </a:moveTo>
                  <a:lnTo>
                    <a:pt x="633" y="463"/>
                  </a:lnTo>
                  <a:lnTo>
                    <a:pt x="0" y="4487"/>
                  </a:lnTo>
                  <a:lnTo>
                    <a:pt x="93" y="11727"/>
                  </a:lnTo>
                  <a:lnTo>
                    <a:pt x="134" y="11727"/>
                  </a:lnTo>
                  <a:cubicBezTo>
                    <a:pt x="134" y="11727"/>
                    <a:pt x="536" y="11880"/>
                    <a:pt x="1077" y="12032"/>
                  </a:cubicBezTo>
                  <a:cubicBezTo>
                    <a:pt x="1549" y="12154"/>
                    <a:pt x="2120" y="12271"/>
                    <a:pt x="2630" y="12271"/>
                  </a:cubicBezTo>
                  <a:cubicBezTo>
                    <a:pt x="2704" y="12271"/>
                    <a:pt x="2776" y="12269"/>
                    <a:pt x="2846" y="12263"/>
                  </a:cubicBezTo>
                  <a:cubicBezTo>
                    <a:pt x="3928" y="12208"/>
                    <a:pt x="5466" y="11709"/>
                    <a:pt x="5466" y="11709"/>
                  </a:cubicBezTo>
                  <a:lnTo>
                    <a:pt x="5503" y="11709"/>
                  </a:lnTo>
                  <a:lnTo>
                    <a:pt x="5503" y="11667"/>
                  </a:lnTo>
                  <a:cubicBezTo>
                    <a:pt x="5503" y="11667"/>
                    <a:pt x="5600" y="7643"/>
                    <a:pt x="5198" y="3715"/>
                  </a:cubicBezTo>
                  <a:cubicBezTo>
                    <a:pt x="5004" y="1752"/>
                    <a:pt x="4658" y="828"/>
                    <a:pt x="4348" y="389"/>
                  </a:cubicBezTo>
                  <a:cubicBezTo>
                    <a:pt x="4196" y="176"/>
                    <a:pt x="4043" y="79"/>
                    <a:pt x="3946" y="19"/>
                  </a:cubicBezTo>
                  <a:cubicBezTo>
                    <a:pt x="3886" y="0"/>
                    <a:pt x="3831" y="0"/>
                    <a:pt x="378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8"/>
            <p:cNvSpPr/>
            <p:nvPr/>
          </p:nvSpPr>
          <p:spPr>
            <a:xfrm>
              <a:off x="6007623" y="3286847"/>
              <a:ext cx="910902" cy="1547741"/>
            </a:xfrm>
            <a:custGeom>
              <a:avLst/>
              <a:gdLst/>
              <a:ahLst/>
              <a:cxnLst/>
              <a:rect l="l" t="t" r="r" b="b"/>
              <a:pathLst>
                <a:path w="6664" h="11323" extrusionOk="0">
                  <a:moveTo>
                    <a:pt x="925" y="1"/>
                  </a:moveTo>
                  <a:cubicBezTo>
                    <a:pt x="925" y="1"/>
                    <a:pt x="597" y="712"/>
                    <a:pt x="597" y="1271"/>
                  </a:cubicBezTo>
                  <a:cubicBezTo>
                    <a:pt x="578" y="1812"/>
                    <a:pt x="634" y="2292"/>
                    <a:pt x="634" y="2292"/>
                  </a:cubicBezTo>
                  <a:lnTo>
                    <a:pt x="1" y="10609"/>
                  </a:lnTo>
                  <a:cubicBezTo>
                    <a:pt x="1" y="10609"/>
                    <a:pt x="1234" y="11302"/>
                    <a:pt x="2791" y="11321"/>
                  </a:cubicBezTo>
                  <a:cubicBezTo>
                    <a:pt x="2856" y="11322"/>
                    <a:pt x="2921" y="11322"/>
                    <a:pt x="2985" y="11322"/>
                  </a:cubicBezTo>
                  <a:cubicBezTo>
                    <a:pt x="4452" y="11322"/>
                    <a:pt x="5564" y="11127"/>
                    <a:pt x="5564" y="11127"/>
                  </a:cubicBezTo>
                  <a:lnTo>
                    <a:pt x="5947" y="4353"/>
                  </a:lnTo>
                  <a:lnTo>
                    <a:pt x="6663" y="3928"/>
                  </a:lnTo>
                  <a:cubicBezTo>
                    <a:pt x="6663" y="3928"/>
                    <a:pt x="6525" y="2195"/>
                    <a:pt x="6525" y="1387"/>
                  </a:cubicBezTo>
                  <a:cubicBezTo>
                    <a:pt x="6525" y="560"/>
                    <a:pt x="6391" y="37"/>
                    <a:pt x="6391" y="37"/>
                  </a:cubicBezTo>
                  <a:cubicBezTo>
                    <a:pt x="6391" y="37"/>
                    <a:pt x="4973" y="525"/>
                    <a:pt x="3627" y="525"/>
                  </a:cubicBezTo>
                  <a:cubicBezTo>
                    <a:pt x="3579" y="525"/>
                    <a:pt x="3532" y="524"/>
                    <a:pt x="3484" y="523"/>
                  </a:cubicBezTo>
                  <a:cubicBezTo>
                    <a:pt x="2098" y="481"/>
                    <a:pt x="925" y="1"/>
                    <a:pt x="9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8"/>
            <p:cNvSpPr/>
            <p:nvPr/>
          </p:nvSpPr>
          <p:spPr>
            <a:xfrm>
              <a:off x="5999422" y="3276049"/>
              <a:ext cx="926622" cy="1566741"/>
            </a:xfrm>
            <a:custGeom>
              <a:avLst/>
              <a:gdLst/>
              <a:ahLst/>
              <a:cxnLst/>
              <a:rect l="l" t="t" r="r" b="b"/>
              <a:pathLst>
                <a:path w="6779" h="11462" extrusionOk="0">
                  <a:moveTo>
                    <a:pt x="1003" y="140"/>
                  </a:moveTo>
                  <a:cubicBezTo>
                    <a:pt x="1082" y="177"/>
                    <a:pt x="2177" y="620"/>
                    <a:pt x="3544" y="639"/>
                  </a:cubicBezTo>
                  <a:cubicBezTo>
                    <a:pt x="3596" y="640"/>
                    <a:pt x="3648" y="641"/>
                    <a:pt x="3700" y="641"/>
                  </a:cubicBezTo>
                  <a:cubicBezTo>
                    <a:pt x="5001" y="641"/>
                    <a:pt x="6321" y="213"/>
                    <a:pt x="6414" y="195"/>
                  </a:cubicBezTo>
                  <a:cubicBezTo>
                    <a:pt x="6414" y="232"/>
                    <a:pt x="6548" y="676"/>
                    <a:pt x="6529" y="1466"/>
                  </a:cubicBezTo>
                  <a:cubicBezTo>
                    <a:pt x="6529" y="2274"/>
                    <a:pt x="6663" y="3952"/>
                    <a:pt x="6663" y="3989"/>
                  </a:cubicBezTo>
                  <a:lnTo>
                    <a:pt x="5952" y="4414"/>
                  </a:lnTo>
                  <a:lnTo>
                    <a:pt x="5587" y="11150"/>
                  </a:lnTo>
                  <a:cubicBezTo>
                    <a:pt x="5529" y="11168"/>
                    <a:pt x="4474" y="11346"/>
                    <a:pt x="3056" y="11346"/>
                  </a:cubicBezTo>
                  <a:cubicBezTo>
                    <a:pt x="2989" y="11346"/>
                    <a:pt x="2920" y="11345"/>
                    <a:pt x="2851" y="11344"/>
                  </a:cubicBezTo>
                  <a:cubicBezTo>
                    <a:pt x="1331" y="11321"/>
                    <a:pt x="158" y="10688"/>
                    <a:pt x="116" y="10651"/>
                  </a:cubicBezTo>
                  <a:lnTo>
                    <a:pt x="735" y="2371"/>
                  </a:lnTo>
                  <a:cubicBezTo>
                    <a:pt x="735" y="2371"/>
                    <a:pt x="675" y="1891"/>
                    <a:pt x="694" y="1350"/>
                  </a:cubicBezTo>
                  <a:cubicBezTo>
                    <a:pt x="717" y="851"/>
                    <a:pt x="985" y="214"/>
                    <a:pt x="1003" y="140"/>
                  </a:cubicBezTo>
                  <a:close/>
                  <a:moveTo>
                    <a:pt x="948" y="1"/>
                  </a:moveTo>
                  <a:lnTo>
                    <a:pt x="925" y="61"/>
                  </a:lnTo>
                  <a:cubicBezTo>
                    <a:pt x="925" y="61"/>
                    <a:pt x="620" y="773"/>
                    <a:pt x="601" y="1332"/>
                  </a:cubicBezTo>
                  <a:cubicBezTo>
                    <a:pt x="578" y="1891"/>
                    <a:pt x="638" y="2353"/>
                    <a:pt x="638" y="2371"/>
                  </a:cubicBezTo>
                  <a:lnTo>
                    <a:pt x="1" y="10707"/>
                  </a:lnTo>
                  <a:lnTo>
                    <a:pt x="42" y="10725"/>
                  </a:lnTo>
                  <a:cubicBezTo>
                    <a:pt x="42" y="10725"/>
                    <a:pt x="1271" y="11437"/>
                    <a:pt x="2851" y="11460"/>
                  </a:cubicBezTo>
                  <a:cubicBezTo>
                    <a:pt x="2911" y="11461"/>
                    <a:pt x="2971" y="11461"/>
                    <a:pt x="3030" y="11461"/>
                  </a:cubicBezTo>
                  <a:cubicBezTo>
                    <a:pt x="4506" y="11461"/>
                    <a:pt x="5642" y="11247"/>
                    <a:pt x="5642" y="11247"/>
                  </a:cubicBezTo>
                  <a:lnTo>
                    <a:pt x="5684" y="11247"/>
                  </a:lnTo>
                  <a:lnTo>
                    <a:pt x="6049" y="4469"/>
                  </a:lnTo>
                  <a:lnTo>
                    <a:pt x="6779" y="4044"/>
                  </a:lnTo>
                  <a:lnTo>
                    <a:pt x="6779" y="4007"/>
                  </a:lnTo>
                  <a:cubicBezTo>
                    <a:pt x="6779" y="4007"/>
                    <a:pt x="6645" y="2274"/>
                    <a:pt x="6645" y="1466"/>
                  </a:cubicBezTo>
                  <a:cubicBezTo>
                    <a:pt x="6645" y="639"/>
                    <a:pt x="6511" y="116"/>
                    <a:pt x="6511" y="116"/>
                  </a:cubicBezTo>
                  <a:lnTo>
                    <a:pt x="6492" y="61"/>
                  </a:lnTo>
                  <a:lnTo>
                    <a:pt x="6432" y="80"/>
                  </a:lnTo>
                  <a:cubicBezTo>
                    <a:pt x="6432" y="80"/>
                    <a:pt x="5036" y="544"/>
                    <a:pt x="3693" y="544"/>
                  </a:cubicBezTo>
                  <a:cubicBezTo>
                    <a:pt x="3644" y="544"/>
                    <a:pt x="3594" y="543"/>
                    <a:pt x="3544" y="542"/>
                  </a:cubicBezTo>
                  <a:cubicBezTo>
                    <a:pt x="2158" y="505"/>
                    <a:pt x="1003" y="24"/>
                    <a:pt x="1003" y="24"/>
                  </a:cubicBezTo>
                  <a:lnTo>
                    <a:pt x="948"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8"/>
            <p:cNvSpPr/>
            <p:nvPr/>
          </p:nvSpPr>
          <p:spPr>
            <a:xfrm>
              <a:off x="6110004" y="2110897"/>
              <a:ext cx="1005628" cy="1175671"/>
            </a:xfrm>
            <a:custGeom>
              <a:avLst/>
              <a:gdLst/>
              <a:ahLst/>
              <a:cxnLst/>
              <a:rect l="l" t="t" r="r" b="b"/>
              <a:pathLst>
                <a:path w="7357" h="8601" extrusionOk="0">
                  <a:moveTo>
                    <a:pt x="5124" y="0"/>
                  </a:moveTo>
                  <a:cubicBezTo>
                    <a:pt x="5124" y="0"/>
                    <a:pt x="1331" y="323"/>
                    <a:pt x="1021" y="439"/>
                  </a:cubicBezTo>
                  <a:cubicBezTo>
                    <a:pt x="1021" y="439"/>
                    <a:pt x="619" y="536"/>
                    <a:pt x="328" y="615"/>
                  </a:cubicBezTo>
                  <a:cubicBezTo>
                    <a:pt x="42" y="712"/>
                    <a:pt x="0" y="827"/>
                    <a:pt x="0" y="827"/>
                  </a:cubicBezTo>
                  <a:cubicBezTo>
                    <a:pt x="0" y="827"/>
                    <a:pt x="1063" y="4177"/>
                    <a:pt x="1081" y="5217"/>
                  </a:cubicBezTo>
                  <a:cubicBezTo>
                    <a:pt x="1081" y="6238"/>
                    <a:pt x="869" y="8239"/>
                    <a:pt x="869" y="8239"/>
                  </a:cubicBezTo>
                  <a:cubicBezTo>
                    <a:pt x="869" y="8239"/>
                    <a:pt x="1459" y="8600"/>
                    <a:pt x="2729" y="8600"/>
                  </a:cubicBezTo>
                  <a:cubicBezTo>
                    <a:pt x="3263" y="8600"/>
                    <a:pt x="3918" y="8536"/>
                    <a:pt x="4699" y="8354"/>
                  </a:cubicBezTo>
                  <a:cubicBezTo>
                    <a:pt x="7356" y="7739"/>
                    <a:pt x="7259" y="7351"/>
                    <a:pt x="7259" y="7351"/>
                  </a:cubicBezTo>
                  <a:cubicBezTo>
                    <a:pt x="7259" y="7351"/>
                    <a:pt x="6778" y="6159"/>
                    <a:pt x="6681" y="5332"/>
                  </a:cubicBezTo>
                  <a:cubicBezTo>
                    <a:pt x="6608" y="4524"/>
                    <a:pt x="6608" y="3599"/>
                    <a:pt x="6529" y="2809"/>
                  </a:cubicBezTo>
                  <a:cubicBezTo>
                    <a:pt x="6432" y="2019"/>
                    <a:pt x="5757" y="555"/>
                    <a:pt x="5642" y="347"/>
                  </a:cubicBezTo>
                  <a:cubicBezTo>
                    <a:pt x="5545" y="134"/>
                    <a:pt x="5124" y="0"/>
                    <a:pt x="5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8"/>
            <p:cNvSpPr/>
            <p:nvPr/>
          </p:nvSpPr>
          <p:spPr>
            <a:xfrm>
              <a:off x="6102350" y="2105156"/>
              <a:ext cx="1005628" cy="1188793"/>
            </a:xfrm>
            <a:custGeom>
              <a:avLst/>
              <a:gdLst/>
              <a:ahLst/>
              <a:cxnLst/>
              <a:rect l="l" t="t" r="r" b="b"/>
              <a:pathLst>
                <a:path w="7357" h="8697" extrusionOk="0">
                  <a:moveTo>
                    <a:pt x="5180" y="97"/>
                  </a:moveTo>
                  <a:cubicBezTo>
                    <a:pt x="5180" y="97"/>
                    <a:pt x="5277" y="134"/>
                    <a:pt x="5370" y="176"/>
                  </a:cubicBezTo>
                  <a:cubicBezTo>
                    <a:pt x="5485" y="231"/>
                    <a:pt x="5624" y="329"/>
                    <a:pt x="5661" y="407"/>
                  </a:cubicBezTo>
                  <a:cubicBezTo>
                    <a:pt x="5776" y="620"/>
                    <a:pt x="6433" y="2080"/>
                    <a:pt x="6525" y="2851"/>
                  </a:cubicBezTo>
                  <a:cubicBezTo>
                    <a:pt x="6622" y="3641"/>
                    <a:pt x="6603" y="4566"/>
                    <a:pt x="6700" y="5393"/>
                  </a:cubicBezTo>
                  <a:cubicBezTo>
                    <a:pt x="6779" y="6220"/>
                    <a:pt x="7260" y="7375"/>
                    <a:pt x="7260" y="7393"/>
                  </a:cubicBezTo>
                  <a:cubicBezTo>
                    <a:pt x="7260" y="7393"/>
                    <a:pt x="7260" y="7412"/>
                    <a:pt x="7241" y="7435"/>
                  </a:cubicBezTo>
                  <a:cubicBezTo>
                    <a:pt x="7218" y="7472"/>
                    <a:pt x="7144" y="7527"/>
                    <a:pt x="7010" y="7624"/>
                  </a:cubicBezTo>
                  <a:cubicBezTo>
                    <a:pt x="6700" y="7781"/>
                    <a:pt x="6063" y="8049"/>
                    <a:pt x="4755" y="8359"/>
                  </a:cubicBezTo>
                  <a:cubicBezTo>
                    <a:pt x="3997" y="8533"/>
                    <a:pt x="3362" y="8596"/>
                    <a:pt x="2843" y="8596"/>
                  </a:cubicBezTo>
                  <a:cubicBezTo>
                    <a:pt x="2454" y="8596"/>
                    <a:pt x="2130" y="8561"/>
                    <a:pt x="1867" y="8512"/>
                  </a:cubicBezTo>
                  <a:cubicBezTo>
                    <a:pt x="1253" y="8415"/>
                    <a:pt x="1003" y="8244"/>
                    <a:pt x="980" y="8244"/>
                  </a:cubicBezTo>
                  <a:cubicBezTo>
                    <a:pt x="980" y="8183"/>
                    <a:pt x="1193" y="6280"/>
                    <a:pt x="1174" y="5259"/>
                  </a:cubicBezTo>
                  <a:cubicBezTo>
                    <a:pt x="1174" y="4718"/>
                    <a:pt x="906" y="3623"/>
                    <a:pt x="634" y="2657"/>
                  </a:cubicBezTo>
                  <a:cubicBezTo>
                    <a:pt x="384" y="1696"/>
                    <a:pt x="116" y="888"/>
                    <a:pt x="116" y="869"/>
                  </a:cubicBezTo>
                  <a:lnTo>
                    <a:pt x="153" y="828"/>
                  </a:lnTo>
                  <a:cubicBezTo>
                    <a:pt x="195" y="791"/>
                    <a:pt x="269" y="754"/>
                    <a:pt x="403" y="712"/>
                  </a:cubicBezTo>
                  <a:cubicBezTo>
                    <a:pt x="675" y="620"/>
                    <a:pt x="1077" y="523"/>
                    <a:pt x="1077" y="523"/>
                  </a:cubicBezTo>
                  <a:lnTo>
                    <a:pt x="1096" y="523"/>
                  </a:lnTo>
                  <a:cubicBezTo>
                    <a:pt x="1119" y="523"/>
                    <a:pt x="1211" y="504"/>
                    <a:pt x="1350" y="481"/>
                  </a:cubicBezTo>
                  <a:cubicBezTo>
                    <a:pt x="1484" y="463"/>
                    <a:pt x="1655" y="444"/>
                    <a:pt x="1849" y="407"/>
                  </a:cubicBezTo>
                  <a:cubicBezTo>
                    <a:pt x="2251" y="365"/>
                    <a:pt x="2755" y="310"/>
                    <a:pt x="3254" y="273"/>
                  </a:cubicBezTo>
                  <a:cubicBezTo>
                    <a:pt x="4238" y="176"/>
                    <a:pt x="5162" y="97"/>
                    <a:pt x="5180" y="97"/>
                  </a:cubicBezTo>
                  <a:close/>
                  <a:moveTo>
                    <a:pt x="5180" y="0"/>
                  </a:moveTo>
                  <a:cubicBezTo>
                    <a:pt x="5180" y="0"/>
                    <a:pt x="4238" y="79"/>
                    <a:pt x="3254" y="176"/>
                  </a:cubicBezTo>
                  <a:cubicBezTo>
                    <a:pt x="2755" y="213"/>
                    <a:pt x="2251" y="273"/>
                    <a:pt x="1849" y="310"/>
                  </a:cubicBezTo>
                  <a:cubicBezTo>
                    <a:pt x="1636" y="329"/>
                    <a:pt x="1465" y="347"/>
                    <a:pt x="1327" y="365"/>
                  </a:cubicBezTo>
                  <a:cubicBezTo>
                    <a:pt x="1211" y="389"/>
                    <a:pt x="1119" y="407"/>
                    <a:pt x="1059" y="426"/>
                  </a:cubicBezTo>
                  <a:cubicBezTo>
                    <a:pt x="1059" y="426"/>
                    <a:pt x="657" y="523"/>
                    <a:pt x="366" y="597"/>
                  </a:cubicBezTo>
                  <a:cubicBezTo>
                    <a:pt x="213" y="657"/>
                    <a:pt x="135" y="712"/>
                    <a:pt x="79" y="754"/>
                  </a:cubicBezTo>
                  <a:cubicBezTo>
                    <a:pt x="56" y="791"/>
                    <a:pt x="38" y="809"/>
                    <a:pt x="19" y="828"/>
                  </a:cubicBezTo>
                  <a:lnTo>
                    <a:pt x="19" y="851"/>
                  </a:lnTo>
                  <a:lnTo>
                    <a:pt x="1" y="869"/>
                  </a:lnTo>
                  <a:lnTo>
                    <a:pt x="19" y="888"/>
                  </a:lnTo>
                  <a:cubicBezTo>
                    <a:pt x="19" y="888"/>
                    <a:pt x="269" y="1715"/>
                    <a:pt x="541" y="2699"/>
                  </a:cubicBezTo>
                  <a:cubicBezTo>
                    <a:pt x="809" y="3660"/>
                    <a:pt x="1059" y="4755"/>
                    <a:pt x="1077" y="5259"/>
                  </a:cubicBezTo>
                  <a:cubicBezTo>
                    <a:pt x="1096" y="6280"/>
                    <a:pt x="865" y="8262"/>
                    <a:pt x="865" y="8262"/>
                  </a:cubicBezTo>
                  <a:lnTo>
                    <a:pt x="865" y="8299"/>
                  </a:lnTo>
                  <a:lnTo>
                    <a:pt x="906" y="8317"/>
                  </a:lnTo>
                  <a:cubicBezTo>
                    <a:pt x="906" y="8317"/>
                    <a:pt x="1211" y="8512"/>
                    <a:pt x="1849" y="8627"/>
                  </a:cubicBezTo>
                  <a:cubicBezTo>
                    <a:pt x="2108" y="8667"/>
                    <a:pt x="2422" y="8696"/>
                    <a:pt x="2794" y="8696"/>
                  </a:cubicBezTo>
                  <a:cubicBezTo>
                    <a:pt x="3332" y="8696"/>
                    <a:pt x="3990" y="8634"/>
                    <a:pt x="4774" y="8451"/>
                  </a:cubicBezTo>
                  <a:cubicBezTo>
                    <a:pt x="6104" y="8147"/>
                    <a:pt x="6737" y="7897"/>
                    <a:pt x="7047" y="7703"/>
                  </a:cubicBezTo>
                  <a:cubicBezTo>
                    <a:pt x="7218" y="7624"/>
                    <a:pt x="7297" y="7550"/>
                    <a:pt x="7334" y="7490"/>
                  </a:cubicBezTo>
                  <a:cubicBezTo>
                    <a:pt x="7357" y="7453"/>
                    <a:pt x="7357" y="7435"/>
                    <a:pt x="7357" y="7412"/>
                  </a:cubicBezTo>
                  <a:lnTo>
                    <a:pt x="7357" y="7393"/>
                  </a:lnTo>
                  <a:lnTo>
                    <a:pt x="7357" y="7375"/>
                  </a:lnTo>
                  <a:cubicBezTo>
                    <a:pt x="7357" y="7375"/>
                    <a:pt x="6895" y="6183"/>
                    <a:pt x="6798" y="5374"/>
                  </a:cubicBezTo>
                  <a:cubicBezTo>
                    <a:pt x="6700" y="4566"/>
                    <a:pt x="6719" y="3641"/>
                    <a:pt x="6622" y="2851"/>
                  </a:cubicBezTo>
                  <a:cubicBezTo>
                    <a:pt x="6525" y="2043"/>
                    <a:pt x="5873" y="578"/>
                    <a:pt x="5758" y="365"/>
                  </a:cubicBezTo>
                  <a:cubicBezTo>
                    <a:pt x="5679" y="231"/>
                    <a:pt x="5545" y="158"/>
                    <a:pt x="5430" y="97"/>
                  </a:cubicBezTo>
                  <a:cubicBezTo>
                    <a:pt x="5314" y="19"/>
                    <a:pt x="5199" y="0"/>
                    <a:pt x="519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8"/>
            <p:cNvSpPr/>
            <p:nvPr/>
          </p:nvSpPr>
          <p:spPr>
            <a:xfrm>
              <a:off x="6260227" y="1815919"/>
              <a:ext cx="510537" cy="446566"/>
            </a:xfrm>
            <a:custGeom>
              <a:avLst/>
              <a:gdLst/>
              <a:ahLst/>
              <a:cxnLst/>
              <a:rect l="l" t="t" r="r" b="b"/>
              <a:pathLst>
                <a:path w="3735" h="3267" extrusionOk="0">
                  <a:moveTo>
                    <a:pt x="1022" y="0"/>
                  </a:moveTo>
                  <a:cubicBezTo>
                    <a:pt x="1022" y="0"/>
                    <a:pt x="943" y="1539"/>
                    <a:pt x="749" y="1927"/>
                  </a:cubicBezTo>
                  <a:cubicBezTo>
                    <a:pt x="634" y="2177"/>
                    <a:pt x="250" y="2366"/>
                    <a:pt x="1" y="2463"/>
                  </a:cubicBezTo>
                  <a:cubicBezTo>
                    <a:pt x="331" y="2865"/>
                    <a:pt x="852" y="3267"/>
                    <a:pt x="1592" y="3267"/>
                  </a:cubicBezTo>
                  <a:cubicBezTo>
                    <a:pt x="1669" y="3267"/>
                    <a:pt x="1749" y="3262"/>
                    <a:pt x="1831" y="3253"/>
                  </a:cubicBezTo>
                  <a:cubicBezTo>
                    <a:pt x="2810" y="3138"/>
                    <a:pt x="3406" y="2579"/>
                    <a:pt x="3734" y="2158"/>
                  </a:cubicBezTo>
                  <a:cubicBezTo>
                    <a:pt x="3697" y="2116"/>
                    <a:pt x="3637" y="2098"/>
                    <a:pt x="3582" y="2061"/>
                  </a:cubicBezTo>
                  <a:cubicBezTo>
                    <a:pt x="3235" y="1867"/>
                    <a:pt x="2907" y="1617"/>
                    <a:pt x="2810" y="1386"/>
                  </a:cubicBezTo>
                  <a:cubicBezTo>
                    <a:pt x="2736" y="1137"/>
                    <a:pt x="2773" y="0"/>
                    <a:pt x="2773"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8"/>
            <p:cNvSpPr/>
            <p:nvPr/>
          </p:nvSpPr>
          <p:spPr>
            <a:xfrm>
              <a:off x="6246968" y="1807717"/>
              <a:ext cx="534458" cy="462832"/>
            </a:xfrm>
            <a:custGeom>
              <a:avLst/>
              <a:gdLst/>
              <a:ahLst/>
              <a:cxnLst/>
              <a:rect l="l" t="t" r="r" b="b"/>
              <a:pathLst>
                <a:path w="3910" h="3386" extrusionOk="0">
                  <a:moveTo>
                    <a:pt x="1174" y="97"/>
                  </a:moveTo>
                  <a:lnTo>
                    <a:pt x="2810" y="116"/>
                  </a:lnTo>
                  <a:lnTo>
                    <a:pt x="2810" y="656"/>
                  </a:lnTo>
                  <a:lnTo>
                    <a:pt x="2810" y="1118"/>
                  </a:lnTo>
                  <a:cubicBezTo>
                    <a:pt x="2833" y="1271"/>
                    <a:pt x="2833" y="1386"/>
                    <a:pt x="2870" y="1446"/>
                  </a:cubicBezTo>
                  <a:cubicBezTo>
                    <a:pt x="2949" y="1714"/>
                    <a:pt x="3295" y="1987"/>
                    <a:pt x="3642" y="2158"/>
                  </a:cubicBezTo>
                  <a:cubicBezTo>
                    <a:pt x="3679" y="2176"/>
                    <a:pt x="3716" y="2195"/>
                    <a:pt x="3757" y="2218"/>
                  </a:cubicBezTo>
                  <a:cubicBezTo>
                    <a:pt x="3429" y="2639"/>
                    <a:pt x="2852" y="3161"/>
                    <a:pt x="1928" y="3258"/>
                  </a:cubicBezTo>
                  <a:cubicBezTo>
                    <a:pt x="1848" y="3267"/>
                    <a:pt x="1771" y="3271"/>
                    <a:pt x="1696" y="3271"/>
                  </a:cubicBezTo>
                  <a:cubicBezTo>
                    <a:pt x="1008" y="3271"/>
                    <a:pt x="506" y="2908"/>
                    <a:pt x="176" y="2541"/>
                  </a:cubicBezTo>
                  <a:cubicBezTo>
                    <a:pt x="292" y="2486"/>
                    <a:pt x="426" y="2426"/>
                    <a:pt x="560" y="2352"/>
                  </a:cubicBezTo>
                  <a:cubicBezTo>
                    <a:pt x="694" y="2255"/>
                    <a:pt x="828" y="2139"/>
                    <a:pt x="906" y="2005"/>
                  </a:cubicBezTo>
                  <a:cubicBezTo>
                    <a:pt x="943" y="1908"/>
                    <a:pt x="985" y="1733"/>
                    <a:pt x="1022" y="1525"/>
                  </a:cubicBezTo>
                  <a:cubicBezTo>
                    <a:pt x="1059" y="1331"/>
                    <a:pt x="1077" y="1100"/>
                    <a:pt x="1100" y="887"/>
                  </a:cubicBezTo>
                  <a:cubicBezTo>
                    <a:pt x="1156" y="462"/>
                    <a:pt x="1174" y="157"/>
                    <a:pt x="1174" y="97"/>
                  </a:cubicBezTo>
                  <a:close/>
                  <a:moveTo>
                    <a:pt x="1077" y="0"/>
                  </a:moveTo>
                  <a:lnTo>
                    <a:pt x="1077" y="60"/>
                  </a:lnTo>
                  <a:cubicBezTo>
                    <a:pt x="1077" y="60"/>
                    <a:pt x="1040" y="444"/>
                    <a:pt x="1003" y="869"/>
                  </a:cubicBezTo>
                  <a:cubicBezTo>
                    <a:pt x="985" y="1081"/>
                    <a:pt x="943" y="1312"/>
                    <a:pt x="925" y="1525"/>
                  </a:cubicBezTo>
                  <a:cubicBezTo>
                    <a:pt x="888" y="1714"/>
                    <a:pt x="846" y="1871"/>
                    <a:pt x="809" y="1964"/>
                  </a:cubicBezTo>
                  <a:cubicBezTo>
                    <a:pt x="754" y="2061"/>
                    <a:pt x="638" y="2176"/>
                    <a:pt x="500" y="2255"/>
                  </a:cubicBezTo>
                  <a:cubicBezTo>
                    <a:pt x="366" y="2352"/>
                    <a:pt x="195" y="2426"/>
                    <a:pt x="79" y="2486"/>
                  </a:cubicBezTo>
                  <a:lnTo>
                    <a:pt x="1" y="2505"/>
                  </a:lnTo>
                  <a:lnTo>
                    <a:pt x="61" y="2565"/>
                  </a:lnTo>
                  <a:cubicBezTo>
                    <a:pt x="394" y="2965"/>
                    <a:pt x="950" y="3385"/>
                    <a:pt x="1720" y="3385"/>
                  </a:cubicBezTo>
                  <a:cubicBezTo>
                    <a:pt x="1793" y="3385"/>
                    <a:pt x="1869" y="3381"/>
                    <a:pt x="1946" y="3373"/>
                  </a:cubicBezTo>
                  <a:cubicBezTo>
                    <a:pt x="2949" y="3258"/>
                    <a:pt x="3545" y="2680"/>
                    <a:pt x="3891" y="2237"/>
                  </a:cubicBezTo>
                  <a:lnTo>
                    <a:pt x="3910" y="2195"/>
                  </a:lnTo>
                  <a:lnTo>
                    <a:pt x="3873" y="2158"/>
                  </a:lnTo>
                  <a:cubicBezTo>
                    <a:pt x="3813" y="2139"/>
                    <a:pt x="3757" y="2103"/>
                    <a:pt x="3697" y="2079"/>
                  </a:cubicBezTo>
                  <a:cubicBezTo>
                    <a:pt x="3351" y="1890"/>
                    <a:pt x="3041" y="1640"/>
                    <a:pt x="2967" y="1428"/>
                  </a:cubicBezTo>
                  <a:cubicBezTo>
                    <a:pt x="2949" y="1368"/>
                    <a:pt x="2926" y="1252"/>
                    <a:pt x="2926" y="1118"/>
                  </a:cubicBezTo>
                  <a:cubicBezTo>
                    <a:pt x="2907" y="984"/>
                    <a:pt x="2907" y="809"/>
                    <a:pt x="2907" y="656"/>
                  </a:cubicBezTo>
                  <a:cubicBezTo>
                    <a:pt x="2907" y="347"/>
                    <a:pt x="2926" y="60"/>
                    <a:pt x="2926" y="60"/>
                  </a:cubicBezTo>
                  <a:lnTo>
                    <a:pt x="2926"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8"/>
            <p:cNvSpPr/>
            <p:nvPr/>
          </p:nvSpPr>
          <p:spPr>
            <a:xfrm>
              <a:off x="6183817" y="2042005"/>
              <a:ext cx="681673" cy="307963"/>
            </a:xfrm>
            <a:custGeom>
              <a:avLst/>
              <a:gdLst/>
              <a:ahLst/>
              <a:cxnLst/>
              <a:rect l="l" t="t" r="r" b="b"/>
              <a:pathLst>
                <a:path w="4987" h="2253" extrusionOk="0">
                  <a:moveTo>
                    <a:pt x="3776" y="0"/>
                  </a:moveTo>
                  <a:cubicBezTo>
                    <a:pt x="3697" y="0"/>
                    <a:pt x="3776" y="925"/>
                    <a:pt x="2755" y="1082"/>
                  </a:cubicBezTo>
                  <a:cubicBezTo>
                    <a:pt x="2685" y="1092"/>
                    <a:pt x="2617" y="1097"/>
                    <a:pt x="2553" y="1097"/>
                  </a:cubicBezTo>
                  <a:cubicBezTo>
                    <a:pt x="1668" y="1097"/>
                    <a:pt x="1234" y="194"/>
                    <a:pt x="1234" y="194"/>
                  </a:cubicBezTo>
                  <a:cubicBezTo>
                    <a:pt x="1234" y="194"/>
                    <a:pt x="1191" y="151"/>
                    <a:pt x="1111" y="151"/>
                  </a:cubicBezTo>
                  <a:cubicBezTo>
                    <a:pt x="1070" y="151"/>
                    <a:pt x="1020" y="162"/>
                    <a:pt x="962" y="194"/>
                  </a:cubicBezTo>
                  <a:cubicBezTo>
                    <a:pt x="791" y="291"/>
                    <a:pt x="694" y="462"/>
                    <a:pt x="347" y="559"/>
                  </a:cubicBezTo>
                  <a:cubicBezTo>
                    <a:pt x="1" y="657"/>
                    <a:pt x="79" y="675"/>
                    <a:pt x="310" y="906"/>
                  </a:cubicBezTo>
                  <a:cubicBezTo>
                    <a:pt x="496" y="1092"/>
                    <a:pt x="1434" y="2253"/>
                    <a:pt x="2763" y="2253"/>
                  </a:cubicBezTo>
                  <a:cubicBezTo>
                    <a:pt x="2951" y="2253"/>
                    <a:pt x="3147" y="2229"/>
                    <a:pt x="3351" y="2177"/>
                  </a:cubicBezTo>
                  <a:cubicBezTo>
                    <a:pt x="4986" y="1775"/>
                    <a:pt x="4797" y="523"/>
                    <a:pt x="4737" y="444"/>
                  </a:cubicBezTo>
                  <a:cubicBezTo>
                    <a:pt x="4700" y="389"/>
                    <a:pt x="3873" y="0"/>
                    <a:pt x="3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8"/>
            <p:cNvSpPr/>
            <p:nvPr/>
          </p:nvSpPr>
          <p:spPr>
            <a:xfrm>
              <a:off x="6192018" y="2034350"/>
              <a:ext cx="652558" cy="323409"/>
            </a:xfrm>
            <a:custGeom>
              <a:avLst/>
              <a:gdLst/>
              <a:ahLst/>
              <a:cxnLst/>
              <a:rect l="l" t="t" r="r" b="b"/>
              <a:pathLst>
                <a:path w="4774" h="2366" extrusionOk="0">
                  <a:moveTo>
                    <a:pt x="3771" y="116"/>
                  </a:moveTo>
                  <a:cubicBezTo>
                    <a:pt x="3790" y="135"/>
                    <a:pt x="3831" y="153"/>
                    <a:pt x="3868" y="153"/>
                  </a:cubicBezTo>
                  <a:cubicBezTo>
                    <a:pt x="3965" y="190"/>
                    <a:pt x="4081" y="250"/>
                    <a:pt x="4196" y="306"/>
                  </a:cubicBezTo>
                  <a:cubicBezTo>
                    <a:pt x="4293" y="347"/>
                    <a:pt x="4409" y="403"/>
                    <a:pt x="4506" y="445"/>
                  </a:cubicBezTo>
                  <a:cubicBezTo>
                    <a:pt x="4543" y="481"/>
                    <a:pt x="4580" y="500"/>
                    <a:pt x="4598" y="500"/>
                  </a:cubicBezTo>
                  <a:cubicBezTo>
                    <a:pt x="4621" y="518"/>
                    <a:pt x="4640" y="537"/>
                    <a:pt x="4640" y="537"/>
                  </a:cubicBezTo>
                  <a:cubicBezTo>
                    <a:pt x="4640" y="560"/>
                    <a:pt x="4658" y="579"/>
                    <a:pt x="4658" y="597"/>
                  </a:cubicBezTo>
                  <a:lnTo>
                    <a:pt x="4658" y="749"/>
                  </a:lnTo>
                  <a:cubicBezTo>
                    <a:pt x="4658" y="865"/>
                    <a:pt x="4640" y="1041"/>
                    <a:pt x="4580" y="1230"/>
                  </a:cubicBezTo>
                  <a:cubicBezTo>
                    <a:pt x="4427" y="1577"/>
                    <a:pt x="4081" y="1983"/>
                    <a:pt x="3291" y="2196"/>
                  </a:cubicBezTo>
                  <a:cubicBezTo>
                    <a:pt x="3098" y="2241"/>
                    <a:pt x="2913" y="2261"/>
                    <a:pt x="2734" y="2261"/>
                  </a:cubicBezTo>
                  <a:cubicBezTo>
                    <a:pt x="2162" y="2261"/>
                    <a:pt x="1666" y="2053"/>
                    <a:pt x="1271" y="1789"/>
                  </a:cubicBezTo>
                  <a:cubicBezTo>
                    <a:pt x="999" y="1618"/>
                    <a:pt x="786" y="1424"/>
                    <a:pt x="615" y="1272"/>
                  </a:cubicBezTo>
                  <a:cubicBezTo>
                    <a:pt x="463" y="1096"/>
                    <a:pt x="347" y="981"/>
                    <a:pt x="287" y="925"/>
                  </a:cubicBezTo>
                  <a:cubicBezTo>
                    <a:pt x="232" y="865"/>
                    <a:pt x="172" y="828"/>
                    <a:pt x="153" y="791"/>
                  </a:cubicBezTo>
                  <a:lnTo>
                    <a:pt x="116" y="749"/>
                  </a:lnTo>
                  <a:cubicBezTo>
                    <a:pt x="116" y="731"/>
                    <a:pt x="116" y="731"/>
                    <a:pt x="135" y="731"/>
                  </a:cubicBezTo>
                  <a:cubicBezTo>
                    <a:pt x="153" y="713"/>
                    <a:pt x="209" y="694"/>
                    <a:pt x="306" y="676"/>
                  </a:cubicBezTo>
                  <a:cubicBezTo>
                    <a:pt x="671" y="579"/>
                    <a:pt x="786" y="384"/>
                    <a:pt x="943" y="287"/>
                  </a:cubicBezTo>
                  <a:cubicBezTo>
                    <a:pt x="976" y="266"/>
                    <a:pt x="1010" y="257"/>
                    <a:pt x="1040" y="257"/>
                  </a:cubicBezTo>
                  <a:cubicBezTo>
                    <a:pt x="1061" y="257"/>
                    <a:pt x="1081" y="261"/>
                    <a:pt x="1096" y="269"/>
                  </a:cubicBezTo>
                  <a:cubicBezTo>
                    <a:pt x="1133" y="269"/>
                    <a:pt x="1133" y="287"/>
                    <a:pt x="1133" y="287"/>
                  </a:cubicBezTo>
                  <a:cubicBezTo>
                    <a:pt x="1156" y="306"/>
                    <a:pt x="1271" y="537"/>
                    <a:pt x="1521" y="791"/>
                  </a:cubicBezTo>
                  <a:cubicBezTo>
                    <a:pt x="1731" y="1001"/>
                    <a:pt x="2048" y="1197"/>
                    <a:pt x="2453" y="1197"/>
                  </a:cubicBezTo>
                  <a:cubicBezTo>
                    <a:pt x="2531" y="1197"/>
                    <a:pt x="2611" y="1190"/>
                    <a:pt x="2695" y="1175"/>
                  </a:cubicBezTo>
                  <a:cubicBezTo>
                    <a:pt x="3235" y="1096"/>
                    <a:pt x="3485" y="828"/>
                    <a:pt x="3600" y="560"/>
                  </a:cubicBezTo>
                  <a:cubicBezTo>
                    <a:pt x="3656" y="421"/>
                    <a:pt x="3697" y="306"/>
                    <a:pt x="3716" y="213"/>
                  </a:cubicBezTo>
                  <a:cubicBezTo>
                    <a:pt x="3734" y="172"/>
                    <a:pt x="3734" y="135"/>
                    <a:pt x="3734" y="116"/>
                  </a:cubicBezTo>
                  <a:close/>
                  <a:moveTo>
                    <a:pt x="3716" y="1"/>
                  </a:moveTo>
                  <a:cubicBezTo>
                    <a:pt x="3697" y="1"/>
                    <a:pt x="3674" y="19"/>
                    <a:pt x="3656" y="38"/>
                  </a:cubicBezTo>
                  <a:cubicBezTo>
                    <a:pt x="3656" y="56"/>
                    <a:pt x="3637" y="56"/>
                    <a:pt x="3637" y="75"/>
                  </a:cubicBezTo>
                  <a:cubicBezTo>
                    <a:pt x="3637" y="116"/>
                    <a:pt x="3619" y="135"/>
                    <a:pt x="3619" y="190"/>
                  </a:cubicBezTo>
                  <a:cubicBezTo>
                    <a:pt x="3600" y="269"/>
                    <a:pt x="3559" y="384"/>
                    <a:pt x="3503" y="518"/>
                  </a:cubicBezTo>
                  <a:cubicBezTo>
                    <a:pt x="3406" y="749"/>
                    <a:pt x="3175" y="999"/>
                    <a:pt x="2695" y="1078"/>
                  </a:cubicBezTo>
                  <a:cubicBezTo>
                    <a:pt x="2622" y="1089"/>
                    <a:pt x="2553" y="1094"/>
                    <a:pt x="2486" y="1094"/>
                  </a:cubicBezTo>
                  <a:cubicBezTo>
                    <a:pt x="2091" y="1094"/>
                    <a:pt x="1792" y="910"/>
                    <a:pt x="1595" y="713"/>
                  </a:cubicBezTo>
                  <a:cubicBezTo>
                    <a:pt x="1345" y="481"/>
                    <a:pt x="1230" y="232"/>
                    <a:pt x="1230" y="232"/>
                  </a:cubicBezTo>
                  <a:lnTo>
                    <a:pt x="1211" y="213"/>
                  </a:lnTo>
                  <a:cubicBezTo>
                    <a:pt x="1211" y="213"/>
                    <a:pt x="1174" y="172"/>
                    <a:pt x="1114" y="153"/>
                  </a:cubicBezTo>
                  <a:cubicBezTo>
                    <a:pt x="1059" y="153"/>
                    <a:pt x="980" y="153"/>
                    <a:pt x="883" y="213"/>
                  </a:cubicBezTo>
                  <a:cubicBezTo>
                    <a:pt x="694" y="306"/>
                    <a:pt x="615" y="481"/>
                    <a:pt x="269" y="579"/>
                  </a:cubicBezTo>
                  <a:cubicBezTo>
                    <a:pt x="190" y="597"/>
                    <a:pt x="135" y="615"/>
                    <a:pt x="75" y="634"/>
                  </a:cubicBezTo>
                  <a:cubicBezTo>
                    <a:pt x="56" y="652"/>
                    <a:pt x="38" y="652"/>
                    <a:pt x="19" y="676"/>
                  </a:cubicBezTo>
                  <a:cubicBezTo>
                    <a:pt x="1" y="694"/>
                    <a:pt x="1" y="731"/>
                    <a:pt x="1" y="749"/>
                  </a:cubicBezTo>
                  <a:cubicBezTo>
                    <a:pt x="1" y="791"/>
                    <a:pt x="38" y="828"/>
                    <a:pt x="75" y="865"/>
                  </a:cubicBezTo>
                  <a:lnTo>
                    <a:pt x="209" y="999"/>
                  </a:lnTo>
                  <a:cubicBezTo>
                    <a:pt x="269" y="1041"/>
                    <a:pt x="384" y="1175"/>
                    <a:pt x="555" y="1346"/>
                  </a:cubicBezTo>
                  <a:cubicBezTo>
                    <a:pt x="712" y="1503"/>
                    <a:pt x="943" y="1692"/>
                    <a:pt x="1211" y="1886"/>
                  </a:cubicBezTo>
                  <a:cubicBezTo>
                    <a:pt x="1621" y="2148"/>
                    <a:pt x="2138" y="2366"/>
                    <a:pt x="2724" y="2366"/>
                  </a:cubicBezTo>
                  <a:cubicBezTo>
                    <a:pt x="2913" y="2366"/>
                    <a:pt x="3108" y="2343"/>
                    <a:pt x="3309" y="2293"/>
                  </a:cubicBezTo>
                  <a:cubicBezTo>
                    <a:pt x="4136" y="2080"/>
                    <a:pt x="4524" y="1655"/>
                    <a:pt x="4677" y="1272"/>
                  </a:cubicBezTo>
                  <a:cubicBezTo>
                    <a:pt x="4755" y="1078"/>
                    <a:pt x="4774" y="883"/>
                    <a:pt x="4774" y="749"/>
                  </a:cubicBezTo>
                  <a:cubicBezTo>
                    <a:pt x="4774" y="676"/>
                    <a:pt x="4755" y="615"/>
                    <a:pt x="4755" y="579"/>
                  </a:cubicBezTo>
                  <a:cubicBezTo>
                    <a:pt x="4755" y="560"/>
                    <a:pt x="4755" y="537"/>
                    <a:pt x="4737" y="518"/>
                  </a:cubicBezTo>
                  <a:cubicBezTo>
                    <a:pt x="4737" y="500"/>
                    <a:pt x="4737" y="481"/>
                    <a:pt x="4714" y="481"/>
                  </a:cubicBezTo>
                  <a:cubicBezTo>
                    <a:pt x="4695" y="445"/>
                    <a:pt x="4677" y="445"/>
                    <a:pt x="4658" y="421"/>
                  </a:cubicBezTo>
                  <a:cubicBezTo>
                    <a:pt x="4621" y="403"/>
                    <a:pt x="4580" y="384"/>
                    <a:pt x="4543" y="366"/>
                  </a:cubicBezTo>
                  <a:cubicBezTo>
                    <a:pt x="4464" y="306"/>
                    <a:pt x="4349" y="250"/>
                    <a:pt x="4233" y="213"/>
                  </a:cubicBezTo>
                  <a:cubicBezTo>
                    <a:pt x="4118" y="153"/>
                    <a:pt x="4002" y="98"/>
                    <a:pt x="3905" y="56"/>
                  </a:cubicBezTo>
                  <a:cubicBezTo>
                    <a:pt x="3868" y="38"/>
                    <a:pt x="3831" y="38"/>
                    <a:pt x="3790" y="19"/>
                  </a:cubicBezTo>
                  <a:cubicBezTo>
                    <a:pt x="3771" y="19"/>
                    <a:pt x="3753" y="1"/>
                    <a:pt x="371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8"/>
            <p:cNvSpPr/>
            <p:nvPr/>
          </p:nvSpPr>
          <p:spPr>
            <a:xfrm>
              <a:off x="6797147" y="3315963"/>
              <a:ext cx="121381" cy="510400"/>
            </a:xfrm>
            <a:custGeom>
              <a:avLst/>
              <a:gdLst/>
              <a:ahLst/>
              <a:cxnLst/>
              <a:rect l="l" t="t" r="r" b="b"/>
              <a:pathLst>
                <a:path w="888" h="3734" extrusionOk="0">
                  <a:moveTo>
                    <a:pt x="656" y="0"/>
                  </a:moveTo>
                  <a:lnTo>
                    <a:pt x="0" y="268"/>
                  </a:lnTo>
                  <a:cubicBezTo>
                    <a:pt x="0" y="268"/>
                    <a:pt x="402" y="3429"/>
                    <a:pt x="425" y="3618"/>
                  </a:cubicBezTo>
                  <a:cubicBezTo>
                    <a:pt x="444" y="3715"/>
                    <a:pt x="656" y="3733"/>
                    <a:pt x="864" y="3733"/>
                  </a:cubicBezTo>
                  <a:lnTo>
                    <a:pt x="887" y="3715"/>
                  </a:lnTo>
                  <a:cubicBezTo>
                    <a:pt x="887" y="3715"/>
                    <a:pt x="749" y="1982"/>
                    <a:pt x="749" y="1174"/>
                  </a:cubicBezTo>
                  <a:cubicBezTo>
                    <a:pt x="749" y="615"/>
                    <a:pt x="693" y="213"/>
                    <a:pt x="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8"/>
            <p:cNvSpPr/>
            <p:nvPr/>
          </p:nvSpPr>
          <p:spPr>
            <a:xfrm>
              <a:off x="6788945" y="3305164"/>
              <a:ext cx="137100" cy="529400"/>
            </a:xfrm>
            <a:custGeom>
              <a:avLst/>
              <a:gdLst/>
              <a:ahLst/>
              <a:cxnLst/>
              <a:rect l="l" t="t" r="r" b="b"/>
              <a:pathLst>
                <a:path w="1003" h="3873" extrusionOk="0">
                  <a:moveTo>
                    <a:pt x="675" y="158"/>
                  </a:moveTo>
                  <a:cubicBezTo>
                    <a:pt x="716" y="366"/>
                    <a:pt x="772" y="754"/>
                    <a:pt x="753" y="1253"/>
                  </a:cubicBezTo>
                  <a:cubicBezTo>
                    <a:pt x="753" y="2043"/>
                    <a:pt x="887" y="3679"/>
                    <a:pt x="887" y="3757"/>
                  </a:cubicBezTo>
                  <a:lnTo>
                    <a:pt x="638" y="3757"/>
                  </a:lnTo>
                  <a:cubicBezTo>
                    <a:pt x="601" y="3739"/>
                    <a:pt x="578" y="3739"/>
                    <a:pt x="559" y="3715"/>
                  </a:cubicBezTo>
                  <a:cubicBezTo>
                    <a:pt x="541" y="3715"/>
                    <a:pt x="541" y="3697"/>
                    <a:pt x="541" y="3697"/>
                  </a:cubicBezTo>
                  <a:cubicBezTo>
                    <a:pt x="522" y="3508"/>
                    <a:pt x="116" y="444"/>
                    <a:pt x="116" y="389"/>
                  </a:cubicBezTo>
                  <a:lnTo>
                    <a:pt x="675" y="158"/>
                  </a:lnTo>
                  <a:close/>
                  <a:moveTo>
                    <a:pt x="753" y="1"/>
                  </a:moveTo>
                  <a:lnTo>
                    <a:pt x="693" y="42"/>
                  </a:lnTo>
                  <a:lnTo>
                    <a:pt x="0" y="310"/>
                  </a:lnTo>
                  <a:lnTo>
                    <a:pt x="0" y="347"/>
                  </a:lnTo>
                  <a:cubicBezTo>
                    <a:pt x="0" y="347"/>
                    <a:pt x="407" y="3508"/>
                    <a:pt x="444" y="3715"/>
                  </a:cubicBezTo>
                  <a:cubicBezTo>
                    <a:pt x="444" y="3757"/>
                    <a:pt x="462" y="3794"/>
                    <a:pt x="504" y="3812"/>
                  </a:cubicBezTo>
                  <a:cubicBezTo>
                    <a:pt x="541" y="3831"/>
                    <a:pt x="578" y="3831"/>
                    <a:pt x="619" y="3854"/>
                  </a:cubicBezTo>
                  <a:cubicBezTo>
                    <a:pt x="716" y="3873"/>
                    <a:pt x="832" y="3873"/>
                    <a:pt x="924" y="3873"/>
                  </a:cubicBezTo>
                  <a:lnTo>
                    <a:pt x="947" y="3873"/>
                  </a:lnTo>
                  <a:lnTo>
                    <a:pt x="1003" y="3831"/>
                  </a:lnTo>
                  <a:lnTo>
                    <a:pt x="1003" y="3794"/>
                  </a:lnTo>
                  <a:cubicBezTo>
                    <a:pt x="1003" y="3794"/>
                    <a:pt x="869" y="2061"/>
                    <a:pt x="869" y="1253"/>
                  </a:cubicBezTo>
                  <a:cubicBezTo>
                    <a:pt x="869" y="694"/>
                    <a:pt x="809" y="292"/>
                    <a:pt x="772" y="79"/>
                  </a:cubicBezTo>
                  <a:lnTo>
                    <a:pt x="753"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8"/>
            <p:cNvSpPr/>
            <p:nvPr/>
          </p:nvSpPr>
          <p:spPr>
            <a:xfrm>
              <a:off x="6226191" y="2448387"/>
              <a:ext cx="889442" cy="852399"/>
            </a:xfrm>
            <a:custGeom>
              <a:avLst/>
              <a:gdLst/>
              <a:ahLst/>
              <a:cxnLst/>
              <a:rect l="l" t="t" r="r" b="b"/>
              <a:pathLst>
                <a:path w="6507" h="6236" extrusionOk="0">
                  <a:moveTo>
                    <a:pt x="5024" y="1"/>
                  </a:moveTo>
                  <a:cubicBezTo>
                    <a:pt x="4709" y="1"/>
                    <a:pt x="4135" y="31"/>
                    <a:pt x="3290" y="188"/>
                  </a:cubicBezTo>
                  <a:cubicBezTo>
                    <a:pt x="1904" y="456"/>
                    <a:pt x="924" y="802"/>
                    <a:pt x="924" y="802"/>
                  </a:cubicBezTo>
                  <a:cubicBezTo>
                    <a:pt x="924" y="802"/>
                    <a:pt x="1308" y="2997"/>
                    <a:pt x="1345" y="3515"/>
                  </a:cubicBezTo>
                  <a:cubicBezTo>
                    <a:pt x="1405" y="4018"/>
                    <a:pt x="1271" y="4827"/>
                    <a:pt x="980" y="4924"/>
                  </a:cubicBezTo>
                  <a:cubicBezTo>
                    <a:pt x="712" y="5039"/>
                    <a:pt x="231" y="5039"/>
                    <a:pt x="213" y="5095"/>
                  </a:cubicBezTo>
                  <a:cubicBezTo>
                    <a:pt x="171" y="5173"/>
                    <a:pt x="56" y="5617"/>
                    <a:pt x="37" y="5709"/>
                  </a:cubicBezTo>
                  <a:cubicBezTo>
                    <a:pt x="0" y="5806"/>
                    <a:pt x="97" y="5825"/>
                    <a:pt x="712" y="6056"/>
                  </a:cubicBezTo>
                  <a:cubicBezTo>
                    <a:pt x="1021" y="6172"/>
                    <a:pt x="1354" y="6236"/>
                    <a:pt x="1821" y="6236"/>
                  </a:cubicBezTo>
                  <a:cubicBezTo>
                    <a:pt x="2285" y="6236"/>
                    <a:pt x="2880" y="6173"/>
                    <a:pt x="3715" y="6038"/>
                  </a:cubicBezTo>
                  <a:cubicBezTo>
                    <a:pt x="5388" y="5788"/>
                    <a:pt x="6488" y="5095"/>
                    <a:pt x="6506" y="4882"/>
                  </a:cubicBezTo>
                  <a:cubicBezTo>
                    <a:pt x="6506" y="4670"/>
                    <a:pt x="6257" y="3940"/>
                    <a:pt x="6141" y="3824"/>
                  </a:cubicBezTo>
                  <a:cubicBezTo>
                    <a:pt x="6044" y="3709"/>
                    <a:pt x="5850" y="3824"/>
                    <a:pt x="5716" y="3478"/>
                  </a:cubicBezTo>
                  <a:cubicBezTo>
                    <a:pt x="5582" y="3131"/>
                    <a:pt x="5314" y="12"/>
                    <a:pt x="5314" y="12"/>
                  </a:cubicBezTo>
                  <a:cubicBezTo>
                    <a:pt x="5314" y="12"/>
                    <a:pt x="5218" y="1"/>
                    <a:pt x="5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8"/>
            <p:cNvSpPr/>
            <p:nvPr/>
          </p:nvSpPr>
          <p:spPr>
            <a:xfrm>
              <a:off x="6223594" y="2442372"/>
              <a:ext cx="900240" cy="866341"/>
            </a:xfrm>
            <a:custGeom>
              <a:avLst/>
              <a:gdLst/>
              <a:ahLst/>
              <a:cxnLst/>
              <a:rect l="l" t="t" r="r" b="b"/>
              <a:pathLst>
                <a:path w="6586" h="6338" extrusionOk="0">
                  <a:moveTo>
                    <a:pt x="4829" y="93"/>
                  </a:moveTo>
                  <a:cubicBezTo>
                    <a:pt x="5139" y="93"/>
                    <a:pt x="5254" y="116"/>
                    <a:pt x="5291" y="116"/>
                  </a:cubicBezTo>
                  <a:cubicBezTo>
                    <a:pt x="5291" y="153"/>
                    <a:pt x="5351" y="865"/>
                    <a:pt x="5430" y="1673"/>
                  </a:cubicBezTo>
                  <a:cubicBezTo>
                    <a:pt x="5467" y="2080"/>
                    <a:pt x="5522" y="2501"/>
                    <a:pt x="5564" y="2847"/>
                  </a:cubicBezTo>
                  <a:cubicBezTo>
                    <a:pt x="5582" y="3023"/>
                    <a:pt x="5601" y="3175"/>
                    <a:pt x="5619" y="3291"/>
                  </a:cubicBezTo>
                  <a:cubicBezTo>
                    <a:pt x="5638" y="3406"/>
                    <a:pt x="5661" y="3485"/>
                    <a:pt x="5680" y="3540"/>
                  </a:cubicBezTo>
                  <a:cubicBezTo>
                    <a:pt x="5753" y="3734"/>
                    <a:pt x="5850" y="3813"/>
                    <a:pt x="5947" y="3831"/>
                  </a:cubicBezTo>
                  <a:cubicBezTo>
                    <a:pt x="5984" y="3850"/>
                    <a:pt x="6026" y="3850"/>
                    <a:pt x="6063" y="3868"/>
                  </a:cubicBezTo>
                  <a:cubicBezTo>
                    <a:pt x="6081" y="3868"/>
                    <a:pt x="6100" y="3887"/>
                    <a:pt x="6123" y="3905"/>
                  </a:cubicBezTo>
                  <a:cubicBezTo>
                    <a:pt x="6142" y="3928"/>
                    <a:pt x="6179" y="3984"/>
                    <a:pt x="6215" y="4081"/>
                  </a:cubicBezTo>
                  <a:cubicBezTo>
                    <a:pt x="6257" y="4159"/>
                    <a:pt x="6294" y="4275"/>
                    <a:pt x="6331" y="4390"/>
                  </a:cubicBezTo>
                  <a:cubicBezTo>
                    <a:pt x="6373" y="4483"/>
                    <a:pt x="6410" y="4598"/>
                    <a:pt x="6428" y="4695"/>
                  </a:cubicBezTo>
                  <a:cubicBezTo>
                    <a:pt x="6447" y="4792"/>
                    <a:pt x="6470" y="4889"/>
                    <a:pt x="6470" y="4926"/>
                  </a:cubicBezTo>
                  <a:cubicBezTo>
                    <a:pt x="6470" y="4926"/>
                    <a:pt x="6447" y="4968"/>
                    <a:pt x="6428" y="5005"/>
                  </a:cubicBezTo>
                  <a:cubicBezTo>
                    <a:pt x="6391" y="5023"/>
                    <a:pt x="6354" y="5083"/>
                    <a:pt x="6276" y="5120"/>
                  </a:cubicBezTo>
                  <a:cubicBezTo>
                    <a:pt x="6160" y="5217"/>
                    <a:pt x="5966" y="5333"/>
                    <a:pt x="5716" y="5448"/>
                  </a:cubicBezTo>
                  <a:cubicBezTo>
                    <a:pt x="5236" y="5680"/>
                    <a:pt x="4561" y="5911"/>
                    <a:pt x="3734" y="6045"/>
                  </a:cubicBezTo>
                  <a:cubicBezTo>
                    <a:pt x="2879" y="6172"/>
                    <a:pt x="2276" y="6234"/>
                    <a:pt x="1810" y="6234"/>
                  </a:cubicBezTo>
                  <a:cubicBezTo>
                    <a:pt x="1362" y="6234"/>
                    <a:pt x="1042" y="6176"/>
                    <a:pt x="749" y="6063"/>
                  </a:cubicBezTo>
                  <a:cubicBezTo>
                    <a:pt x="440" y="5948"/>
                    <a:pt x="269" y="5869"/>
                    <a:pt x="172" y="5832"/>
                  </a:cubicBezTo>
                  <a:cubicBezTo>
                    <a:pt x="135" y="5814"/>
                    <a:pt x="116" y="5795"/>
                    <a:pt x="93" y="5795"/>
                  </a:cubicBezTo>
                  <a:lnTo>
                    <a:pt x="93" y="5777"/>
                  </a:lnTo>
                  <a:cubicBezTo>
                    <a:pt x="116" y="5716"/>
                    <a:pt x="153" y="5582"/>
                    <a:pt x="190" y="5448"/>
                  </a:cubicBezTo>
                  <a:cubicBezTo>
                    <a:pt x="232" y="5314"/>
                    <a:pt x="269" y="5176"/>
                    <a:pt x="269" y="5157"/>
                  </a:cubicBezTo>
                  <a:lnTo>
                    <a:pt x="324" y="5157"/>
                  </a:lnTo>
                  <a:cubicBezTo>
                    <a:pt x="384" y="5139"/>
                    <a:pt x="440" y="5139"/>
                    <a:pt x="518" y="5120"/>
                  </a:cubicBezTo>
                  <a:cubicBezTo>
                    <a:pt x="694" y="5102"/>
                    <a:pt x="883" y="5083"/>
                    <a:pt x="1017" y="5023"/>
                  </a:cubicBezTo>
                  <a:cubicBezTo>
                    <a:pt x="1114" y="4986"/>
                    <a:pt x="1174" y="4908"/>
                    <a:pt x="1230" y="4792"/>
                  </a:cubicBezTo>
                  <a:cubicBezTo>
                    <a:pt x="1290" y="4695"/>
                    <a:pt x="1327" y="4561"/>
                    <a:pt x="1364" y="4427"/>
                  </a:cubicBezTo>
                  <a:cubicBezTo>
                    <a:pt x="1424" y="4136"/>
                    <a:pt x="1442" y="3813"/>
                    <a:pt x="1424" y="3540"/>
                  </a:cubicBezTo>
                  <a:cubicBezTo>
                    <a:pt x="1405" y="3291"/>
                    <a:pt x="1290" y="2616"/>
                    <a:pt x="1193" y="2002"/>
                  </a:cubicBezTo>
                  <a:cubicBezTo>
                    <a:pt x="1096" y="1405"/>
                    <a:pt x="999" y="925"/>
                    <a:pt x="999" y="883"/>
                  </a:cubicBezTo>
                  <a:cubicBezTo>
                    <a:pt x="1040" y="865"/>
                    <a:pt x="1965" y="537"/>
                    <a:pt x="3309" y="287"/>
                  </a:cubicBezTo>
                  <a:cubicBezTo>
                    <a:pt x="4002" y="153"/>
                    <a:pt x="4506" y="116"/>
                    <a:pt x="4829" y="93"/>
                  </a:cubicBezTo>
                  <a:close/>
                  <a:moveTo>
                    <a:pt x="4829" y="1"/>
                  </a:moveTo>
                  <a:cubicBezTo>
                    <a:pt x="4506" y="19"/>
                    <a:pt x="3984" y="56"/>
                    <a:pt x="3291" y="190"/>
                  </a:cubicBezTo>
                  <a:cubicBezTo>
                    <a:pt x="1904" y="440"/>
                    <a:pt x="925" y="786"/>
                    <a:pt x="925" y="786"/>
                  </a:cubicBezTo>
                  <a:lnTo>
                    <a:pt x="883" y="809"/>
                  </a:lnTo>
                  <a:lnTo>
                    <a:pt x="883" y="846"/>
                  </a:lnTo>
                  <a:cubicBezTo>
                    <a:pt x="883" y="846"/>
                    <a:pt x="980" y="1405"/>
                    <a:pt x="1077" y="2020"/>
                  </a:cubicBezTo>
                  <a:cubicBezTo>
                    <a:pt x="1193" y="2635"/>
                    <a:pt x="1290" y="3309"/>
                    <a:pt x="1327" y="3559"/>
                  </a:cubicBezTo>
                  <a:cubicBezTo>
                    <a:pt x="1345" y="3813"/>
                    <a:pt x="1327" y="4136"/>
                    <a:pt x="1271" y="4409"/>
                  </a:cubicBezTo>
                  <a:cubicBezTo>
                    <a:pt x="1230" y="4543"/>
                    <a:pt x="1193" y="4658"/>
                    <a:pt x="1133" y="4755"/>
                  </a:cubicBezTo>
                  <a:cubicBezTo>
                    <a:pt x="1096" y="4852"/>
                    <a:pt x="1040" y="4908"/>
                    <a:pt x="980" y="4926"/>
                  </a:cubicBezTo>
                  <a:cubicBezTo>
                    <a:pt x="865" y="4968"/>
                    <a:pt x="671" y="5005"/>
                    <a:pt x="518" y="5023"/>
                  </a:cubicBezTo>
                  <a:cubicBezTo>
                    <a:pt x="440" y="5023"/>
                    <a:pt x="366" y="5042"/>
                    <a:pt x="306" y="5042"/>
                  </a:cubicBezTo>
                  <a:cubicBezTo>
                    <a:pt x="287" y="5060"/>
                    <a:pt x="250" y="5060"/>
                    <a:pt x="232" y="5060"/>
                  </a:cubicBezTo>
                  <a:cubicBezTo>
                    <a:pt x="209" y="5083"/>
                    <a:pt x="190" y="5102"/>
                    <a:pt x="172" y="5120"/>
                  </a:cubicBezTo>
                  <a:cubicBezTo>
                    <a:pt x="153" y="5176"/>
                    <a:pt x="135" y="5291"/>
                    <a:pt x="93" y="5430"/>
                  </a:cubicBezTo>
                  <a:cubicBezTo>
                    <a:pt x="56" y="5564"/>
                    <a:pt x="19" y="5698"/>
                    <a:pt x="1" y="5735"/>
                  </a:cubicBezTo>
                  <a:cubicBezTo>
                    <a:pt x="1" y="5777"/>
                    <a:pt x="1" y="5814"/>
                    <a:pt x="19" y="5850"/>
                  </a:cubicBezTo>
                  <a:cubicBezTo>
                    <a:pt x="38" y="5892"/>
                    <a:pt x="75" y="5911"/>
                    <a:pt x="135" y="5929"/>
                  </a:cubicBezTo>
                  <a:cubicBezTo>
                    <a:pt x="232" y="5984"/>
                    <a:pt x="403" y="6045"/>
                    <a:pt x="712" y="6160"/>
                  </a:cubicBezTo>
                  <a:cubicBezTo>
                    <a:pt x="1020" y="6276"/>
                    <a:pt x="1356" y="6338"/>
                    <a:pt x="1825" y="6338"/>
                  </a:cubicBezTo>
                  <a:cubicBezTo>
                    <a:pt x="2294" y="6338"/>
                    <a:pt x="2896" y="6276"/>
                    <a:pt x="3734" y="6142"/>
                  </a:cubicBezTo>
                  <a:cubicBezTo>
                    <a:pt x="4580" y="6008"/>
                    <a:pt x="5273" y="5777"/>
                    <a:pt x="5777" y="5546"/>
                  </a:cubicBezTo>
                  <a:cubicBezTo>
                    <a:pt x="6026" y="5430"/>
                    <a:pt x="6215" y="5314"/>
                    <a:pt x="6354" y="5199"/>
                  </a:cubicBezTo>
                  <a:cubicBezTo>
                    <a:pt x="6410" y="5157"/>
                    <a:pt x="6470" y="5102"/>
                    <a:pt x="6507" y="5060"/>
                  </a:cubicBezTo>
                  <a:cubicBezTo>
                    <a:pt x="6544" y="5023"/>
                    <a:pt x="6562" y="4986"/>
                    <a:pt x="6562" y="4926"/>
                  </a:cubicBezTo>
                  <a:cubicBezTo>
                    <a:pt x="6585" y="4871"/>
                    <a:pt x="6562" y="4774"/>
                    <a:pt x="6525" y="4677"/>
                  </a:cubicBezTo>
                  <a:cubicBezTo>
                    <a:pt x="6507" y="4580"/>
                    <a:pt x="6470" y="4464"/>
                    <a:pt x="6428" y="4349"/>
                  </a:cubicBezTo>
                  <a:cubicBezTo>
                    <a:pt x="6391" y="4233"/>
                    <a:pt x="6354" y="4118"/>
                    <a:pt x="6313" y="4021"/>
                  </a:cubicBezTo>
                  <a:cubicBezTo>
                    <a:pt x="6276" y="3947"/>
                    <a:pt x="6239" y="3868"/>
                    <a:pt x="6197" y="3831"/>
                  </a:cubicBezTo>
                  <a:cubicBezTo>
                    <a:pt x="6160" y="3790"/>
                    <a:pt x="6123" y="3771"/>
                    <a:pt x="6081" y="3753"/>
                  </a:cubicBezTo>
                  <a:cubicBezTo>
                    <a:pt x="6045" y="3753"/>
                    <a:pt x="6008" y="3753"/>
                    <a:pt x="5966" y="3734"/>
                  </a:cubicBezTo>
                  <a:cubicBezTo>
                    <a:pt x="5911" y="3716"/>
                    <a:pt x="5850" y="3674"/>
                    <a:pt x="5777" y="3503"/>
                  </a:cubicBezTo>
                  <a:cubicBezTo>
                    <a:pt x="5777" y="3485"/>
                    <a:pt x="5753" y="3388"/>
                    <a:pt x="5735" y="3272"/>
                  </a:cubicBezTo>
                  <a:cubicBezTo>
                    <a:pt x="5716" y="3157"/>
                    <a:pt x="5698" y="3004"/>
                    <a:pt x="5680" y="2829"/>
                  </a:cubicBezTo>
                  <a:cubicBezTo>
                    <a:pt x="5619" y="2482"/>
                    <a:pt x="5582" y="2080"/>
                    <a:pt x="5546" y="1655"/>
                  </a:cubicBezTo>
                  <a:cubicBezTo>
                    <a:pt x="5448" y="846"/>
                    <a:pt x="5388" y="56"/>
                    <a:pt x="5388" y="56"/>
                  </a:cubicBezTo>
                  <a:lnTo>
                    <a:pt x="5388" y="19"/>
                  </a:lnTo>
                  <a:lnTo>
                    <a:pt x="5333" y="19"/>
                  </a:lnTo>
                  <a:cubicBezTo>
                    <a:pt x="5333" y="19"/>
                    <a:pt x="5176" y="1"/>
                    <a:pt x="482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8"/>
            <p:cNvSpPr/>
            <p:nvPr/>
          </p:nvSpPr>
          <p:spPr>
            <a:xfrm>
              <a:off x="6352493" y="2450027"/>
              <a:ext cx="607724" cy="210366"/>
            </a:xfrm>
            <a:custGeom>
              <a:avLst/>
              <a:gdLst/>
              <a:ahLst/>
              <a:cxnLst/>
              <a:rect l="l" t="t" r="r" b="b"/>
              <a:pathLst>
                <a:path w="4446" h="1539" extrusionOk="0">
                  <a:moveTo>
                    <a:pt x="4002" y="0"/>
                  </a:moveTo>
                  <a:cubicBezTo>
                    <a:pt x="3678" y="0"/>
                    <a:pt x="3138" y="37"/>
                    <a:pt x="2366" y="176"/>
                  </a:cubicBezTo>
                  <a:cubicBezTo>
                    <a:pt x="980" y="444"/>
                    <a:pt x="0" y="790"/>
                    <a:pt x="0" y="790"/>
                  </a:cubicBezTo>
                  <a:cubicBezTo>
                    <a:pt x="0" y="790"/>
                    <a:pt x="56" y="1118"/>
                    <a:pt x="134" y="1539"/>
                  </a:cubicBezTo>
                  <a:cubicBezTo>
                    <a:pt x="481" y="1423"/>
                    <a:pt x="1271" y="1174"/>
                    <a:pt x="2445" y="1003"/>
                  </a:cubicBezTo>
                  <a:cubicBezTo>
                    <a:pt x="3618" y="827"/>
                    <a:pt x="4196" y="753"/>
                    <a:pt x="4445" y="712"/>
                  </a:cubicBezTo>
                  <a:cubicBezTo>
                    <a:pt x="4408" y="310"/>
                    <a:pt x="4390" y="0"/>
                    <a:pt x="4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8"/>
            <p:cNvSpPr/>
            <p:nvPr/>
          </p:nvSpPr>
          <p:spPr>
            <a:xfrm>
              <a:off x="6344292" y="2442372"/>
              <a:ext cx="624127" cy="228819"/>
            </a:xfrm>
            <a:custGeom>
              <a:avLst/>
              <a:gdLst/>
              <a:ahLst/>
              <a:cxnLst/>
              <a:rect l="l" t="t" r="r" b="b"/>
              <a:pathLst>
                <a:path w="4566" h="1674" extrusionOk="0">
                  <a:moveTo>
                    <a:pt x="4062" y="93"/>
                  </a:moveTo>
                  <a:cubicBezTo>
                    <a:pt x="4293" y="93"/>
                    <a:pt x="4371" y="116"/>
                    <a:pt x="4408" y="116"/>
                  </a:cubicBezTo>
                  <a:cubicBezTo>
                    <a:pt x="4408" y="153"/>
                    <a:pt x="4431" y="384"/>
                    <a:pt x="4468" y="731"/>
                  </a:cubicBezTo>
                  <a:cubicBezTo>
                    <a:pt x="4200" y="768"/>
                    <a:pt x="3641" y="828"/>
                    <a:pt x="2505" y="999"/>
                  </a:cubicBezTo>
                  <a:cubicBezTo>
                    <a:pt x="1350" y="1174"/>
                    <a:pt x="596" y="1405"/>
                    <a:pt x="231" y="1539"/>
                  </a:cubicBezTo>
                  <a:cubicBezTo>
                    <a:pt x="176" y="1174"/>
                    <a:pt x="116" y="902"/>
                    <a:pt x="116" y="883"/>
                  </a:cubicBezTo>
                  <a:cubicBezTo>
                    <a:pt x="176" y="865"/>
                    <a:pt x="1100" y="537"/>
                    <a:pt x="2426" y="287"/>
                  </a:cubicBezTo>
                  <a:cubicBezTo>
                    <a:pt x="3198" y="135"/>
                    <a:pt x="3738" y="116"/>
                    <a:pt x="4062" y="93"/>
                  </a:cubicBezTo>
                  <a:close/>
                  <a:moveTo>
                    <a:pt x="4062" y="1"/>
                  </a:moveTo>
                  <a:cubicBezTo>
                    <a:pt x="3738" y="1"/>
                    <a:pt x="3179" y="38"/>
                    <a:pt x="2408" y="190"/>
                  </a:cubicBezTo>
                  <a:cubicBezTo>
                    <a:pt x="1021" y="440"/>
                    <a:pt x="42" y="786"/>
                    <a:pt x="42" y="786"/>
                  </a:cubicBezTo>
                  <a:lnTo>
                    <a:pt x="0" y="809"/>
                  </a:lnTo>
                  <a:lnTo>
                    <a:pt x="0" y="846"/>
                  </a:lnTo>
                  <a:cubicBezTo>
                    <a:pt x="0" y="846"/>
                    <a:pt x="60" y="1174"/>
                    <a:pt x="134" y="1618"/>
                  </a:cubicBezTo>
                  <a:lnTo>
                    <a:pt x="134" y="1673"/>
                  </a:lnTo>
                  <a:lnTo>
                    <a:pt x="194" y="1655"/>
                  </a:lnTo>
                  <a:cubicBezTo>
                    <a:pt x="559" y="1521"/>
                    <a:pt x="1350" y="1290"/>
                    <a:pt x="2523" y="1114"/>
                  </a:cubicBezTo>
                  <a:cubicBezTo>
                    <a:pt x="3678" y="925"/>
                    <a:pt x="4274" y="846"/>
                    <a:pt x="4524" y="828"/>
                  </a:cubicBezTo>
                  <a:lnTo>
                    <a:pt x="4565" y="828"/>
                  </a:lnTo>
                  <a:lnTo>
                    <a:pt x="4565" y="768"/>
                  </a:lnTo>
                  <a:cubicBezTo>
                    <a:pt x="4524" y="366"/>
                    <a:pt x="4505" y="56"/>
                    <a:pt x="4505" y="56"/>
                  </a:cubicBezTo>
                  <a:lnTo>
                    <a:pt x="4505" y="19"/>
                  </a:lnTo>
                  <a:lnTo>
                    <a:pt x="4450" y="19"/>
                  </a:lnTo>
                  <a:cubicBezTo>
                    <a:pt x="4450" y="19"/>
                    <a:pt x="4334" y="1"/>
                    <a:pt x="406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8"/>
            <p:cNvSpPr/>
            <p:nvPr/>
          </p:nvSpPr>
          <p:spPr>
            <a:xfrm>
              <a:off x="6163040" y="2146710"/>
              <a:ext cx="294430" cy="460372"/>
            </a:xfrm>
            <a:custGeom>
              <a:avLst/>
              <a:gdLst/>
              <a:ahLst/>
              <a:cxnLst/>
              <a:rect l="l" t="t" r="r" b="b"/>
              <a:pathLst>
                <a:path w="2154" h="3368" extrusionOk="0">
                  <a:moveTo>
                    <a:pt x="429" y="0"/>
                  </a:moveTo>
                  <a:cubicBezTo>
                    <a:pt x="342" y="0"/>
                    <a:pt x="250" y="18"/>
                    <a:pt x="171" y="61"/>
                  </a:cubicBezTo>
                  <a:cubicBezTo>
                    <a:pt x="0" y="159"/>
                    <a:pt x="19" y="353"/>
                    <a:pt x="19" y="353"/>
                  </a:cubicBezTo>
                  <a:cubicBezTo>
                    <a:pt x="19" y="353"/>
                    <a:pt x="42" y="344"/>
                    <a:pt x="83" y="344"/>
                  </a:cubicBezTo>
                  <a:cubicBezTo>
                    <a:pt x="234" y="344"/>
                    <a:pt x="633" y="464"/>
                    <a:pt x="1058" y="1586"/>
                  </a:cubicBezTo>
                  <a:cubicBezTo>
                    <a:pt x="1405" y="2469"/>
                    <a:pt x="1460" y="3240"/>
                    <a:pt x="1576" y="3319"/>
                  </a:cubicBezTo>
                  <a:cubicBezTo>
                    <a:pt x="1619" y="3353"/>
                    <a:pt x="1691" y="3367"/>
                    <a:pt x="1767" y="3367"/>
                  </a:cubicBezTo>
                  <a:cubicBezTo>
                    <a:pt x="1898" y="3367"/>
                    <a:pt x="2042" y="3327"/>
                    <a:pt x="2080" y="3277"/>
                  </a:cubicBezTo>
                  <a:cubicBezTo>
                    <a:pt x="2153" y="3222"/>
                    <a:pt x="1904" y="1794"/>
                    <a:pt x="1460" y="967"/>
                  </a:cubicBezTo>
                  <a:cubicBezTo>
                    <a:pt x="1040" y="140"/>
                    <a:pt x="712" y="43"/>
                    <a:pt x="596" y="25"/>
                  </a:cubicBezTo>
                  <a:cubicBezTo>
                    <a:pt x="548" y="9"/>
                    <a:pt x="490"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8"/>
            <p:cNvSpPr/>
            <p:nvPr/>
          </p:nvSpPr>
          <p:spPr>
            <a:xfrm>
              <a:off x="6165500" y="2192365"/>
              <a:ext cx="137" cy="2597"/>
            </a:xfrm>
            <a:custGeom>
              <a:avLst/>
              <a:gdLst/>
              <a:ahLst/>
              <a:cxnLst/>
              <a:rect l="l" t="t" r="r" b="b"/>
              <a:pathLst>
                <a:path w="1" h="19" extrusionOk="0">
                  <a:moveTo>
                    <a:pt x="1" y="0"/>
                  </a:moveTo>
                  <a:lnTo>
                    <a:pt x="1" y="19"/>
                  </a:lnTo>
                  <a:lnTo>
                    <a:pt x="1" y="19"/>
                  </a:ln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8"/>
            <p:cNvSpPr/>
            <p:nvPr/>
          </p:nvSpPr>
          <p:spPr>
            <a:xfrm>
              <a:off x="6183817" y="2194825"/>
              <a:ext cx="118920" cy="152956"/>
            </a:xfrm>
            <a:custGeom>
              <a:avLst/>
              <a:gdLst/>
              <a:ahLst/>
              <a:cxnLst/>
              <a:rect l="l" t="t" r="r" b="b"/>
              <a:pathLst>
                <a:path w="870" h="1119" extrusionOk="0">
                  <a:moveTo>
                    <a:pt x="1" y="1"/>
                  </a:moveTo>
                  <a:lnTo>
                    <a:pt x="1" y="1"/>
                  </a:lnTo>
                  <a:cubicBezTo>
                    <a:pt x="195" y="38"/>
                    <a:pt x="523" y="250"/>
                    <a:pt x="869" y="1119"/>
                  </a:cubicBezTo>
                  <a:cubicBezTo>
                    <a:pt x="523" y="250"/>
                    <a:pt x="195" y="38"/>
                    <a:pt x="1" y="1"/>
                  </a:cubicBezTo>
                  <a:close/>
                </a:path>
              </a:pathLst>
            </a:custGeom>
            <a:solidFill>
              <a:srgbClr val="95A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8"/>
            <p:cNvSpPr/>
            <p:nvPr/>
          </p:nvSpPr>
          <p:spPr>
            <a:xfrm>
              <a:off x="6173155" y="2192365"/>
              <a:ext cx="10799" cy="2597"/>
            </a:xfrm>
            <a:custGeom>
              <a:avLst/>
              <a:gdLst/>
              <a:ahLst/>
              <a:cxnLst/>
              <a:rect l="l" t="t" r="r" b="b"/>
              <a:pathLst>
                <a:path w="79" h="19" extrusionOk="0">
                  <a:moveTo>
                    <a:pt x="0" y="0"/>
                  </a:moveTo>
                  <a:lnTo>
                    <a:pt x="0" y="0"/>
                  </a:lnTo>
                  <a:cubicBezTo>
                    <a:pt x="23" y="0"/>
                    <a:pt x="42" y="0"/>
                    <a:pt x="79" y="19"/>
                  </a:cubicBezTo>
                  <a:lnTo>
                    <a:pt x="79" y="19"/>
                  </a:lnTo>
                  <a:cubicBezTo>
                    <a:pt x="42" y="0"/>
                    <a:pt x="23" y="0"/>
                    <a:pt x="0" y="0"/>
                  </a:cubicBez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8"/>
            <p:cNvSpPr/>
            <p:nvPr/>
          </p:nvSpPr>
          <p:spPr>
            <a:xfrm>
              <a:off x="6352493" y="2508120"/>
              <a:ext cx="7655" cy="39230"/>
            </a:xfrm>
            <a:custGeom>
              <a:avLst/>
              <a:gdLst/>
              <a:ahLst/>
              <a:cxnLst/>
              <a:rect l="l" t="t" r="r" b="b"/>
              <a:pathLst>
                <a:path w="56" h="287" extrusionOk="0">
                  <a:moveTo>
                    <a:pt x="0" y="0"/>
                  </a:moveTo>
                  <a:cubicBezTo>
                    <a:pt x="19" y="97"/>
                    <a:pt x="37" y="190"/>
                    <a:pt x="56" y="287"/>
                  </a:cubicBezTo>
                  <a:lnTo>
                    <a:pt x="56" y="287"/>
                  </a:lnTo>
                  <a:cubicBezTo>
                    <a:pt x="37" y="190"/>
                    <a:pt x="19" y="97"/>
                    <a:pt x="0" y="0"/>
                  </a:cubicBezTo>
                  <a:close/>
                </a:path>
              </a:pathLst>
            </a:custGeom>
            <a:solidFill>
              <a:srgbClr val="95A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8"/>
            <p:cNvSpPr/>
            <p:nvPr/>
          </p:nvSpPr>
          <p:spPr>
            <a:xfrm>
              <a:off x="6360011" y="2547214"/>
              <a:ext cx="137" cy="137"/>
            </a:xfrm>
            <a:custGeom>
              <a:avLst/>
              <a:gdLst/>
              <a:ahLst/>
              <a:cxnLst/>
              <a:rect l="l" t="t" r="r" b="b"/>
              <a:pathLst>
                <a:path w="1" h="1" extrusionOk="0">
                  <a:moveTo>
                    <a:pt x="1" y="1"/>
                  </a:moveTo>
                  <a:lnTo>
                    <a:pt x="1" y="1"/>
                  </a:lnTo>
                  <a:lnTo>
                    <a:pt x="1" y="1"/>
                  </a:lnTo>
                  <a:lnTo>
                    <a:pt x="1" y="1"/>
                  </a:ln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6362608" y="2560473"/>
              <a:ext cx="87208" cy="47568"/>
            </a:xfrm>
            <a:custGeom>
              <a:avLst/>
              <a:gdLst/>
              <a:ahLst/>
              <a:cxnLst/>
              <a:rect l="l" t="t" r="r" b="b"/>
              <a:pathLst>
                <a:path w="638" h="348" extrusionOk="0">
                  <a:moveTo>
                    <a:pt x="638" y="232"/>
                  </a:moveTo>
                  <a:lnTo>
                    <a:pt x="638" y="232"/>
                  </a:lnTo>
                  <a:lnTo>
                    <a:pt x="638" y="232"/>
                  </a:lnTo>
                  <a:close/>
                  <a:moveTo>
                    <a:pt x="0" y="1"/>
                  </a:moveTo>
                  <a:lnTo>
                    <a:pt x="0" y="1"/>
                  </a:lnTo>
                  <a:cubicBezTo>
                    <a:pt x="42" y="176"/>
                    <a:pt x="79" y="269"/>
                    <a:pt x="116" y="292"/>
                  </a:cubicBezTo>
                  <a:cubicBezTo>
                    <a:pt x="157" y="329"/>
                    <a:pt x="213" y="347"/>
                    <a:pt x="291" y="347"/>
                  </a:cubicBezTo>
                  <a:cubicBezTo>
                    <a:pt x="425" y="347"/>
                    <a:pt x="578" y="310"/>
                    <a:pt x="620" y="250"/>
                  </a:cubicBezTo>
                  <a:cubicBezTo>
                    <a:pt x="638" y="250"/>
                    <a:pt x="638" y="250"/>
                    <a:pt x="638" y="232"/>
                  </a:cubicBezTo>
                  <a:cubicBezTo>
                    <a:pt x="638" y="250"/>
                    <a:pt x="638" y="250"/>
                    <a:pt x="620" y="250"/>
                  </a:cubicBezTo>
                  <a:cubicBezTo>
                    <a:pt x="578" y="310"/>
                    <a:pt x="425" y="347"/>
                    <a:pt x="291" y="347"/>
                  </a:cubicBezTo>
                  <a:cubicBezTo>
                    <a:pt x="213" y="347"/>
                    <a:pt x="157" y="329"/>
                    <a:pt x="116" y="292"/>
                  </a:cubicBezTo>
                  <a:cubicBezTo>
                    <a:pt x="79" y="269"/>
                    <a:pt x="42" y="176"/>
                    <a:pt x="0" y="1"/>
                  </a:cubicBezTo>
                  <a:close/>
                </a:path>
              </a:pathLst>
            </a:custGeom>
            <a:solidFill>
              <a:srgbClr val="27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a:off x="6360011" y="2547214"/>
              <a:ext cx="2734" cy="13396"/>
            </a:xfrm>
            <a:custGeom>
              <a:avLst/>
              <a:gdLst/>
              <a:ahLst/>
              <a:cxnLst/>
              <a:rect l="l" t="t" r="r" b="b"/>
              <a:pathLst>
                <a:path w="20" h="98" extrusionOk="0">
                  <a:moveTo>
                    <a:pt x="1" y="1"/>
                  </a:moveTo>
                  <a:lnTo>
                    <a:pt x="1" y="1"/>
                  </a:lnTo>
                  <a:cubicBezTo>
                    <a:pt x="1" y="42"/>
                    <a:pt x="19" y="79"/>
                    <a:pt x="19" y="98"/>
                  </a:cubicBezTo>
                  <a:lnTo>
                    <a:pt x="19" y="98"/>
                  </a:lnTo>
                  <a:cubicBezTo>
                    <a:pt x="19" y="79"/>
                    <a:pt x="1" y="42"/>
                    <a:pt x="1" y="1"/>
                  </a:cubicBez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a:off x="6157299" y="2138645"/>
              <a:ext cx="300171" cy="476365"/>
            </a:xfrm>
            <a:custGeom>
              <a:avLst/>
              <a:gdLst/>
              <a:ahLst/>
              <a:cxnLst/>
              <a:rect l="l" t="t" r="r" b="b"/>
              <a:pathLst>
                <a:path w="2196" h="3485" extrusionOk="0">
                  <a:moveTo>
                    <a:pt x="2103" y="3299"/>
                  </a:moveTo>
                  <a:cubicBezTo>
                    <a:pt x="2096" y="3305"/>
                    <a:pt x="2090" y="3311"/>
                    <a:pt x="2083" y="3316"/>
                  </a:cubicBezTo>
                  <a:lnTo>
                    <a:pt x="2083" y="3316"/>
                  </a:lnTo>
                  <a:lnTo>
                    <a:pt x="2103" y="3299"/>
                  </a:lnTo>
                  <a:close/>
                  <a:moveTo>
                    <a:pt x="498" y="110"/>
                  </a:moveTo>
                  <a:cubicBezTo>
                    <a:pt x="548" y="110"/>
                    <a:pt x="597" y="114"/>
                    <a:pt x="638" y="120"/>
                  </a:cubicBezTo>
                  <a:cubicBezTo>
                    <a:pt x="694" y="144"/>
                    <a:pt x="772" y="162"/>
                    <a:pt x="925" y="296"/>
                  </a:cubicBezTo>
                  <a:cubicBezTo>
                    <a:pt x="1063" y="412"/>
                    <a:pt x="1253" y="643"/>
                    <a:pt x="1465" y="1045"/>
                  </a:cubicBezTo>
                  <a:cubicBezTo>
                    <a:pt x="1678" y="1451"/>
                    <a:pt x="1849" y="2010"/>
                    <a:pt x="1964" y="2472"/>
                  </a:cubicBezTo>
                  <a:cubicBezTo>
                    <a:pt x="2006" y="2722"/>
                    <a:pt x="2043" y="2916"/>
                    <a:pt x="2061" y="3068"/>
                  </a:cubicBezTo>
                  <a:cubicBezTo>
                    <a:pt x="2080" y="3147"/>
                    <a:pt x="2080" y="3221"/>
                    <a:pt x="2080" y="3262"/>
                  </a:cubicBezTo>
                  <a:lnTo>
                    <a:pt x="2080" y="3318"/>
                  </a:lnTo>
                  <a:lnTo>
                    <a:pt x="2080" y="3318"/>
                  </a:lnTo>
                  <a:cubicBezTo>
                    <a:pt x="2065" y="3328"/>
                    <a:pt x="2049" y="3336"/>
                    <a:pt x="2024" y="3336"/>
                  </a:cubicBezTo>
                  <a:cubicBezTo>
                    <a:pt x="1988" y="3355"/>
                    <a:pt x="1927" y="3355"/>
                    <a:pt x="1890" y="3378"/>
                  </a:cubicBezTo>
                  <a:cubicBezTo>
                    <a:pt x="1775" y="3378"/>
                    <a:pt x="1678" y="3355"/>
                    <a:pt x="1641" y="3336"/>
                  </a:cubicBezTo>
                  <a:cubicBezTo>
                    <a:pt x="1641" y="3336"/>
                    <a:pt x="1641" y="3318"/>
                    <a:pt x="1618" y="3299"/>
                  </a:cubicBezTo>
                  <a:cubicBezTo>
                    <a:pt x="1599" y="3281"/>
                    <a:pt x="1599" y="3239"/>
                    <a:pt x="1581" y="3184"/>
                  </a:cubicBezTo>
                  <a:cubicBezTo>
                    <a:pt x="1562" y="3087"/>
                    <a:pt x="1525" y="2953"/>
                    <a:pt x="1502" y="2800"/>
                  </a:cubicBezTo>
                  <a:cubicBezTo>
                    <a:pt x="1428" y="2491"/>
                    <a:pt x="1331" y="2066"/>
                    <a:pt x="1156" y="1622"/>
                  </a:cubicBezTo>
                  <a:cubicBezTo>
                    <a:pt x="888" y="911"/>
                    <a:pt x="620" y="583"/>
                    <a:pt x="407" y="449"/>
                  </a:cubicBezTo>
                  <a:cubicBezTo>
                    <a:pt x="292" y="375"/>
                    <a:pt x="213" y="352"/>
                    <a:pt x="139" y="352"/>
                  </a:cubicBezTo>
                  <a:cubicBezTo>
                    <a:pt x="139" y="296"/>
                    <a:pt x="139" y="218"/>
                    <a:pt x="255" y="162"/>
                  </a:cubicBezTo>
                  <a:cubicBezTo>
                    <a:pt x="314" y="123"/>
                    <a:pt x="408" y="110"/>
                    <a:pt x="498" y="110"/>
                  </a:cubicBezTo>
                  <a:close/>
                  <a:moveTo>
                    <a:pt x="464" y="0"/>
                  </a:moveTo>
                  <a:cubicBezTo>
                    <a:pt x="370" y="0"/>
                    <a:pt x="272" y="20"/>
                    <a:pt x="195" y="65"/>
                  </a:cubicBezTo>
                  <a:cubicBezTo>
                    <a:pt x="1" y="181"/>
                    <a:pt x="1" y="412"/>
                    <a:pt x="1" y="412"/>
                  </a:cubicBezTo>
                  <a:lnTo>
                    <a:pt x="1" y="467"/>
                  </a:lnTo>
                  <a:lnTo>
                    <a:pt x="61" y="449"/>
                  </a:lnTo>
                  <a:lnTo>
                    <a:pt x="139" y="449"/>
                  </a:lnTo>
                  <a:cubicBezTo>
                    <a:pt x="176" y="449"/>
                    <a:pt x="255" y="467"/>
                    <a:pt x="347" y="527"/>
                  </a:cubicBezTo>
                  <a:cubicBezTo>
                    <a:pt x="523" y="661"/>
                    <a:pt x="791" y="952"/>
                    <a:pt x="1063" y="1664"/>
                  </a:cubicBezTo>
                  <a:cubicBezTo>
                    <a:pt x="1216" y="2107"/>
                    <a:pt x="1331" y="2509"/>
                    <a:pt x="1387" y="2819"/>
                  </a:cubicBezTo>
                  <a:cubicBezTo>
                    <a:pt x="1428" y="2990"/>
                    <a:pt x="1447" y="3105"/>
                    <a:pt x="1484" y="3221"/>
                  </a:cubicBezTo>
                  <a:cubicBezTo>
                    <a:pt x="1502" y="3262"/>
                    <a:pt x="1502" y="3299"/>
                    <a:pt x="1525" y="3336"/>
                  </a:cubicBezTo>
                  <a:cubicBezTo>
                    <a:pt x="1544" y="3378"/>
                    <a:pt x="1562" y="3396"/>
                    <a:pt x="1581" y="3433"/>
                  </a:cubicBezTo>
                  <a:cubicBezTo>
                    <a:pt x="1629" y="3471"/>
                    <a:pt x="1692" y="3485"/>
                    <a:pt x="1760" y="3485"/>
                  </a:cubicBezTo>
                  <a:cubicBezTo>
                    <a:pt x="1802" y="3485"/>
                    <a:pt x="1846" y="3479"/>
                    <a:pt x="1890" y="3470"/>
                  </a:cubicBezTo>
                  <a:cubicBezTo>
                    <a:pt x="1946" y="3470"/>
                    <a:pt x="2006" y="3452"/>
                    <a:pt x="2043" y="3433"/>
                  </a:cubicBezTo>
                  <a:cubicBezTo>
                    <a:pt x="2103" y="3433"/>
                    <a:pt x="2140" y="3415"/>
                    <a:pt x="2158" y="3378"/>
                  </a:cubicBezTo>
                  <a:cubicBezTo>
                    <a:pt x="2195" y="3355"/>
                    <a:pt x="2177" y="3336"/>
                    <a:pt x="2195" y="3318"/>
                  </a:cubicBezTo>
                  <a:lnTo>
                    <a:pt x="2195" y="3262"/>
                  </a:lnTo>
                  <a:cubicBezTo>
                    <a:pt x="2195" y="3202"/>
                    <a:pt x="2177" y="3147"/>
                    <a:pt x="2177" y="3068"/>
                  </a:cubicBezTo>
                  <a:cubicBezTo>
                    <a:pt x="2158" y="2893"/>
                    <a:pt x="2122" y="2685"/>
                    <a:pt x="2061" y="2454"/>
                  </a:cubicBezTo>
                  <a:cubicBezTo>
                    <a:pt x="1946" y="1992"/>
                    <a:pt x="1775" y="1414"/>
                    <a:pt x="1562" y="1008"/>
                  </a:cubicBezTo>
                  <a:cubicBezTo>
                    <a:pt x="1331" y="583"/>
                    <a:pt x="1137" y="352"/>
                    <a:pt x="985" y="218"/>
                  </a:cubicBezTo>
                  <a:cubicBezTo>
                    <a:pt x="832" y="84"/>
                    <a:pt x="717" y="47"/>
                    <a:pt x="657" y="28"/>
                  </a:cubicBezTo>
                  <a:cubicBezTo>
                    <a:pt x="600" y="11"/>
                    <a:pt x="533" y="0"/>
                    <a:pt x="46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a:off x="6776233" y="2061142"/>
              <a:ext cx="194647" cy="443149"/>
            </a:xfrm>
            <a:custGeom>
              <a:avLst/>
              <a:gdLst/>
              <a:ahLst/>
              <a:cxnLst/>
              <a:rect l="l" t="t" r="r" b="b"/>
              <a:pathLst>
                <a:path w="1424" h="3242" extrusionOk="0">
                  <a:moveTo>
                    <a:pt x="227" y="0"/>
                  </a:moveTo>
                  <a:cubicBezTo>
                    <a:pt x="111" y="0"/>
                    <a:pt x="11" y="38"/>
                    <a:pt x="1" y="133"/>
                  </a:cubicBezTo>
                  <a:cubicBezTo>
                    <a:pt x="1" y="133"/>
                    <a:pt x="366" y="766"/>
                    <a:pt x="578" y="1653"/>
                  </a:cubicBezTo>
                  <a:cubicBezTo>
                    <a:pt x="786" y="2559"/>
                    <a:pt x="768" y="3058"/>
                    <a:pt x="828" y="3192"/>
                  </a:cubicBezTo>
                  <a:cubicBezTo>
                    <a:pt x="845" y="3228"/>
                    <a:pt x="896" y="3241"/>
                    <a:pt x="960" y="3241"/>
                  </a:cubicBezTo>
                  <a:cubicBezTo>
                    <a:pt x="1102" y="3241"/>
                    <a:pt x="1307" y="3175"/>
                    <a:pt x="1345" y="3136"/>
                  </a:cubicBezTo>
                  <a:cubicBezTo>
                    <a:pt x="1424" y="3058"/>
                    <a:pt x="999" y="1265"/>
                    <a:pt x="865" y="803"/>
                  </a:cubicBezTo>
                  <a:cubicBezTo>
                    <a:pt x="731" y="341"/>
                    <a:pt x="671" y="151"/>
                    <a:pt x="518" y="73"/>
                  </a:cubicBezTo>
                  <a:cubicBezTo>
                    <a:pt x="439" y="28"/>
                    <a:pt x="327"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6770629" y="2055264"/>
              <a:ext cx="197790" cy="455451"/>
            </a:xfrm>
            <a:custGeom>
              <a:avLst/>
              <a:gdLst/>
              <a:ahLst/>
              <a:cxnLst/>
              <a:rect l="l" t="t" r="r" b="b"/>
              <a:pathLst>
                <a:path w="1447" h="3332" extrusionOk="0">
                  <a:moveTo>
                    <a:pt x="250" y="97"/>
                  </a:moveTo>
                  <a:cubicBezTo>
                    <a:pt x="347" y="97"/>
                    <a:pt x="462" y="116"/>
                    <a:pt x="522" y="153"/>
                  </a:cubicBezTo>
                  <a:cubicBezTo>
                    <a:pt x="596" y="194"/>
                    <a:pt x="638" y="250"/>
                    <a:pt x="693" y="365"/>
                  </a:cubicBezTo>
                  <a:cubicBezTo>
                    <a:pt x="735" y="481"/>
                    <a:pt x="790" y="638"/>
                    <a:pt x="850" y="869"/>
                  </a:cubicBezTo>
                  <a:cubicBezTo>
                    <a:pt x="924" y="1077"/>
                    <a:pt x="1058" y="1655"/>
                    <a:pt x="1174" y="2158"/>
                  </a:cubicBezTo>
                  <a:cubicBezTo>
                    <a:pt x="1234" y="2426"/>
                    <a:pt x="1271" y="2676"/>
                    <a:pt x="1312" y="2851"/>
                  </a:cubicBezTo>
                  <a:cubicBezTo>
                    <a:pt x="1331" y="2948"/>
                    <a:pt x="1331" y="3022"/>
                    <a:pt x="1349" y="3082"/>
                  </a:cubicBezTo>
                  <a:lnTo>
                    <a:pt x="1349" y="3138"/>
                  </a:lnTo>
                  <a:cubicBezTo>
                    <a:pt x="1331" y="3138"/>
                    <a:pt x="1312" y="3156"/>
                    <a:pt x="1271" y="3179"/>
                  </a:cubicBezTo>
                  <a:cubicBezTo>
                    <a:pt x="1234" y="3198"/>
                    <a:pt x="1174" y="3216"/>
                    <a:pt x="1118" y="3216"/>
                  </a:cubicBezTo>
                  <a:cubicBezTo>
                    <a:pt x="1058" y="3235"/>
                    <a:pt x="1003" y="3235"/>
                    <a:pt x="966" y="3235"/>
                  </a:cubicBezTo>
                  <a:cubicBezTo>
                    <a:pt x="943" y="3216"/>
                    <a:pt x="924" y="3216"/>
                    <a:pt x="924" y="3198"/>
                  </a:cubicBezTo>
                  <a:cubicBezTo>
                    <a:pt x="906" y="3198"/>
                    <a:pt x="906" y="3138"/>
                    <a:pt x="887" y="3064"/>
                  </a:cubicBezTo>
                  <a:cubicBezTo>
                    <a:pt x="887" y="2985"/>
                    <a:pt x="869" y="2870"/>
                    <a:pt x="850" y="2754"/>
                  </a:cubicBezTo>
                  <a:cubicBezTo>
                    <a:pt x="827" y="2486"/>
                    <a:pt x="772" y="2140"/>
                    <a:pt x="675" y="1696"/>
                  </a:cubicBezTo>
                  <a:cubicBezTo>
                    <a:pt x="462" y="809"/>
                    <a:pt x="116" y="194"/>
                    <a:pt x="97" y="153"/>
                  </a:cubicBezTo>
                  <a:cubicBezTo>
                    <a:pt x="97" y="153"/>
                    <a:pt x="116" y="134"/>
                    <a:pt x="134" y="116"/>
                  </a:cubicBezTo>
                  <a:cubicBezTo>
                    <a:pt x="157" y="116"/>
                    <a:pt x="194" y="97"/>
                    <a:pt x="250" y="97"/>
                  </a:cubicBezTo>
                  <a:close/>
                  <a:moveTo>
                    <a:pt x="250" y="0"/>
                  </a:moveTo>
                  <a:cubicBezTo>
                    <a:pt x="194" y="0"/>
                    <a:pt x="134" y="0"/>
                    <a:pt x="79" y="37"/>
                  </a:cubicBezTo>
                  <a:cubicBezTo>
                    <a:pt x="42" y="60"/>
                    <a:pt x="0" y="97"/>
                    <a:pt x="0" y="153"/>
                  </a:cubicBezTo>
                  <a:lnTo>
                    <a:pt x="0" y="176"/>
                  </a:lnTo>
                  <a:lnTo>
                    <a:pt x="0" y="194"/>
                  </a:lnTo>
                  <a:cubicBezTo>
                    <a:pt x="0" y="194"/>
                    <a:pt x="365" y="828"/>
                    <a:pt x="578" y="1715"/>
                  </a:cubicBezTo>
                  <a:cubicBezTo>
                    <a:pt x="675" y="2158"/>
                    <a:pt x="712" y="2505"/>
                    <a:pt x="753" y="2754"/>
                  </a:cubicBezTo>
                  <a:cubicBezTo>
                    <a:pt x="772" y="2888"/>
                    <a:pt x="772" y="2985"/>
                    <a:pt x="790" y="3064"/>
                  </a:cubicBezTo>
                  <a:cubicBezTo>
                    <a:pt x="790" y="3156"/>
                    <a:pt x="809" y="3198"/>
                    <a:pt x="827" y="3253"/>
                  </a:cubicBezTo>
                  <a:cubicBezTo>
                    <a:pt x="850" y="3313"/>
                    <a:pt x="906" y="3332"/>
                    <a:pt x="966" y="3332"/>
                  </a:cubicBezTo>
                  <a:cubicBezTo>
                    <a:pt x="1021" y="3332"/>
                    <a:pt x="1081" y="3332"/>
                    <a:pt x="1137" y="3313"/>
                  </a:cubicBezTo>
                  <a:cubicBezTo>
                    <a:pt x="1197" y="3313"/>
                    <a:pt x="1252" y="3295"/>
                    <a:pt x="1312" y="3272"/>
                  </a:cubicBezTo>
                  <a:cubicBezTo>
                    <a:pt x="1368" y="3253"/>
                    <a:pt x="1405" y="3235"/>
                    <a:pt x="1428" y="3216"/>
                  </a:cubicBezTo>
                  <a:cubicBezTo>
                    <a:pt x="1446" y="3198"/>
                    <a:pt x="1446" y="3179"/>
                    <a:pt x="1446" y="3179"/>
                  </a:cubicBezTo>
                  <a:lnTo>
                    <a:pt x="1446" y="3138"/>
                  </a:lnTo>
                  <a:lnTo>
                    <a:pt x="1446" y="3064"/>
                  </a:lnTo>
                  <a:cubicBezTo>
                    <a:pt x="1446" y="3004"/>
                    <a:pt x="1428" y="2925"/>
                    <a:pt x="1405" y="2833"/>
                  </a:cubicBezTo>
                  <a:cubicBezTo>
                    <a:pt x="1386" y="2657"/>
                    <a:pt x="1331" y="2408"/>
                    <a:pt x="1271" y="2140"/>
                  </a:cubicBezTo>
                  <a:cubicBezTo>
                    <a:pt x="1155" y="1618"/>
                    <a:pt x="1021" y="1059"/>
                    <a:pt x="966" y="828"/>
                  </a:cubicBezTo>
                  <a:cubicBezTo>
                    <a:pt x="887" y="596"/>
                    <a:pt x="850" y="444"/>
                    <a:pt x="790" y="310"/>
                  </a:cubicBezTo>
                  <a:cubicBezTo>
                    <a:pt x="735" y="194"/>
                    <a:pt x="656" y="116"/>
                    <a:pt x="578" y="60"/>
                  </a:cubicBezTo>
                  <a:cubicBezTo>
                    <a:pt x="481" y="19"/>
                    <a:pt x="365" y="0"/>
                    <a:pt x="2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6776233" y="2065926"/>
              <a:ext cx="186445" cy="436588"/>
            </a:xfrm>
            <a:custGeom>
              <a:avLst/>
              <a:gdLst/>
              <a:ahLst/>
              <a:cxnLst/>
              <a:rect l="l" t="t" r="r" b="b"/>
              <a:pathLst>
                <a:path w="1364" h="3194" extrusionOk="0">
                  <a:moveTo>
                    <a:pt x="93" y="1"/>
                  </a:moveTo>
                  <a:cubicBezTo>
                    <a:pt x="38" y="1"/>
                    <a:pt x="1" y="38"/>
                    <a:pt x="1" y="98"/>
                  </a:cubicBezTo>
                  <a:cubicBezTo>
                    <a:pt x="1" y="98"/>
                    <a:pt x="366" y="731"/>
                    <a:pt x="578" y="1618"/>
                  </a:cubicBezTo>
                  <a:cubicBezTo>
                    <a:pt x="786" y="2524"/>
                    <a:pt x="768" y="3023"/>
                    <a:pt x="828" y="3157"/>
                  </a:cubicBezTo>
                  <a:cubicBezTo>
                    <a:pt x="846" y="3194"/>
                    <a:pt x="902" y="3194"/>
                    <a:pt x="962" y="3194"/>
                  </a:cubicBezTo>
                  <a:cubicBezTo>
                    <a:pt x="1114" y="3194"/>
                    <a:pt x="1308" y="3138"/>
                    <a:pt x="1345" y="3101"/>
                  </a:cubicBezTo>
                  <a:cubicBezTo>
                    <a:pt x="1364" y="3060"/>
                    <a:pt x="1345" y="2829"/>
                    <a:pt x="1271" y="2501"/>
                  </a:cubicBezTo>
                  <a:cubicBezTo>
                    <a:pt x="1248" y="2501"/>
                    <a:pt x="1230" y="2501"/>
                    <a:pt x="1211" y="2482"/>
                  </a:cubicBezTo>
                  <a:lnTo>
                    <a:pt x="1211" y="2482"/>
                  </a:lnTo>
                  <a:cubicBezTo>
                    <a:pt x="1230" y="2598"/>
                    <a:pt x="1248" y="2695"/>
                    <a:pt x="1271" y="2773"/>
                  </a:cubicBezTo>
                  <a:cubicBezTo>
                    <a:pt x="1290" y="2870"/>
                    <a:pt x="1290" y="2944"/>
                    <a:pt x="1308" y="3004"/>
                  </a:cubicBezTo>
                  <a:lnTo>
                    <a:pt x="1308" y="3060"/>
                  </a:lnTo>
                  <a:cubicBezTo>
                    <a:pt x="1290" y="3060"/>
                    <a:pt x="1271" y="3078"/>
                    <a:pt x="1230" y="3101"/>
                  </a:cubicBezTo>
                  <a:cubicBezTo>
                    <a:pt x="1193" y="3120"/>
                    <a:pt x="1133" y="3138"/>
                    <a:pt x="1077" y="3138"/>
                  </a:cubicBezTo>
                  <a:cubicBezTo>
                    <a:pt x="1040" y="3138"/>
                    <a:pt x="999" y="3157"/>
                    <a:pt x="962" y="3157"/>
                  </a:cubicBezTo>
                  <a:lnTo>
                    <a:pt x="925" y="3157"/>
                  </a:lnTo>
                  <a:cubicBezTo>
                    <a:pt x="902" y="3138"/>
                    <a:pt x="883" y="3138"/>
                    <a:pt x="883" y="3120"/>
                  </a:cubicBezTo>
                  <a:cubicBezTo>
                    <a:pt x="865" y="3120"/>
                    <a:pt x="865" y="3060"/>
                    <a:pt x="846" y="2986"/>
                  </a:cubicBezTo>
                  <a:cubicBezTo>
                    <a:pt x="846" y="2907"/>
                    <a:pt x="828" y="2792"/>
                    <a:pt x="809" y="2676"/>
                  </a:cubicBezTo>
                  <a:cubicBezTo>
                    <a:pt x="786" y="2408"/>
                    <a:pt x="731" y="2062"/>
                    <a:pt x="634" y="1618"/>
                  </a:cubicBezTo>
                  <a:cubicBezTo>
                    <a:pt x="421" y="731"/>
                    <a:pt x="75" y="116"/>
                    <a:pt x="56" y="75"/>
                  </a:cubicBezTo>
                  <a:cubicBezTo>
                    <a:pt x="56" y="75"/>
                    <a:pt x="75" y="56"/>
                    <a:pt x="93" y="38"/>
                  </a:cubicBezTo>
                  <a:lnTo>
                    <a:pt x="116" y="38"/>
                  </a:lnTo>
                  <a:cubicBezTo>
                    <a:pt x="116" y="19"/>
                    <a:pt x="93" y="1"/>
                    <a:pt x="93" y="1"/>
                  </a:cubicBezTo>
                  <a:close/>
                </a:path>
              </a:pathLst>
            </a:custGeom>
            <a:solidFill>
              <a:srgbClr val="243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6381471" y="2528897"/>
              <a:ext cx="57683" cy="58230"/>
            </a:xfrm>
            <a:custGeom>
              <a:avLst/>
              <a:gdLst/>
              <a:ahLst/>
              <a:cxnLst/>
              <a:rect l="l" t="t" r="r" b="b"/>
              <a:pathLst>
                <a:path w="422" h="426" extrusionOk="0">
                  <a:moveTo>
                    <a:pt x="209" y="1"/>
                  </a:moveTo>
                  <a:cubicBezTo>
                    <a:pt x="93" y="1"/>
                    <a:pt x="1" y="98"/>
                    <a:pt x="1" y="213"/>
                  </a:cubicBezTo>
                  <a:cubicBezTo>
                    <a:pt x="1" y="329"/>
                    <a:pt x="93" y="426"/>
                    <a:pt x="209" y="426"/>
                  </a:cubicBezTo>
                  <a:cubicBezTo>
                    <a:pt x="324" y="426"/>
                    <a:pt x="421" y="329"/>
                    <a:pt x="421" y="213"/>
                  </a:cubicBezTo>
                  <a:cubicBezTo>
                    <a:pt x="421" y="98"/>
                    <a:pt x="324" y="1"/>
                    <a:pt x="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6373270" y="2529260"/>
              <a:ext cx="74086" cy="73403"/>
            </a:xfrm>
            <a:custGeom>
              <a:avLst/>
              <a:gdLst/>
              <a:ahLst/>
              <a:cxnLst/>
              <a:rect l="l" t="t" r="r" b="b"/>
              <a:pathLst>
                <a:path w="542" h="537" extrusionOk="0">
                  <a:moveTo>
                    <a:pt x="269" y="93"/>
                  </a:moveTo>
                  <a:cubicBezTo>
                    <a:pt x="366" y="93"/>
                    <a:pt x="426" y="171"/>
                    <a:pt x="426" y="268"/>
                  </a:cubicBezTo>
                  <a:cubicBezTo>
                    <a:pt x="426" y="347"/>
                    <a:pt x="366" y="421"/>
                    <a:pt x="269" y="421"/>
                  </a:cubicBezTo>
                  <a:cubicBezTo>
                    <a:pt x="176" y="421"/>
                    <a:pt x="116" y="347"/>
                    <a:pt x="116" y="268"/>
                  </a:cubicBezTo>
                  <a:cubicBezTo>
                    <a:pt x="116" y="171"/>
                    <a:pt x="176" y="93"/>
                    <a:pt x="269" y="93"/>
                  </a:cubicBezTo>
                  <a:close/>
                  <a:moveTo>
                    <a:pt x="269" y="0"/>
                  </a:moveTo>
                  <a:cubicBezTo>
                    <a:pt x="116" y="0"/>
                    <a:pt x="1" y="116"/>
                    <a:pt x="1" y="268"/>
                  </a:cubicBezTo>
                  <a:cubicBezTo>
                    <a:pt x="1" y="402"/>
                    <a:pt x="116" y="536"/>
                    <a:pt x="269" y="536"/>
                  </a:cubicBezTo>
                  <a:cubicBezTo>
                    <a:pt x="426" y="536"/>
                    <a:pt x="542" y="402"/>
                    <a:pt x="542" y="268"/>
                  </a:cubicBezTo>
                  <a:cubicBezTo>
                    <a:pt x="542" y="116"/>
                    <a:pt x="426" y="0"/>
                    <a:pt x="26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6891873" y="2429113"/>
              <a:ext cx="58230" cy="60827"/>
            </a:xfrm>
            <a:custGeom>
              <a:avLst/>
              <a:gdLst/>
              <a:ahLst/>
              <a:cxnLst/>
              <a:rect l="l" t="t" r="r" b="b"/>
              <a:pathLst>
                <a:path w="426" h="445" extrusionOk="0">
                  <a:moveTo>
                    <a:pt x="213" y="1"/>
                  </a:moveTo>
                  <a:cubicBezTo>
                    <a:pt x="97" y="1"/>
                    <a:pt x="0" y="98"/>
                    <a:pt x="0" y="213"/>
                  </a:cubicBezTo>
                  <a:cubicBezTo>
                    <a:pt x="0" y="347"/>
                    <a:pt x="97" y="444"/>
                    <a:pt x="213" y="444"/>
                  </a:cubicBezTo>
                  <a:cubicBezTo>
                    <a:pt x="328" y="444"/>
                    <a:pt x="425" y="347"/>
                    <a:pt x="425" y="213"/>
                  </a:cubicBezTo>
                  <a:cubicBezTo>
                    <a:pt x="425" y="98"/>
                    <a:pt x="328"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6883672" y="2431389"/>
              <a:ext cx="73949" cy="71489"/>
            </a:xfrm>
            <a:custGeom>
              <a:avLst/>
              <a:gdLst/>
              <a:ahLst/>
              <a:cxnLst/>
              <a:rect l="l" t="t" r="r" b="b"/>
              <a:pathLst>
                <a:path w="541" h="523" extrusionOk="0">
                  <a:moveTo>
                    <a:pt x="273" y="97"/>
                  </a:moveTo>
                  <a:cubicBezTo>
                    <a:pt x="370" y="97"/>
                    <a:pt x="425" y="176"/>
                    <a:pt x="425" y="254"/>
                  </a:cubicBezTo>
                  <a:cubicBezTo>
                    <a:pt x="425" y="347"/>
                    <a:pt x="370" y="425"/>
                    <a:pt x="273" y="425"/>
                  </a:cubicBezTo>
                  <a:cubicBezTo>
                    <a:pt x="176" y="425"/>
                    <a:pt x="116" y="347"/>
                    <a:pt x="116" y="254"/>
                  </a:cubicBezTo>
                  <a:cubicBezTo>
                    <a:pt x="116" y="176"/>
                    <a:pt x="176" y="97"/>
                    <a:pt x="273" y="97"/>
                  </a:cubicBezTo>
                  <a:close/>
                  <a:moveTo>
                    <a:pt x="273" y="0"/>
                  </a:moveTo>
                  <a:cubicBezTo>
                    <a:pt x="116" y="0"/>
                    <a:pt x="0" y="116"/>
                    <a:pt x="0" y="254"/>
                  </a:cubicBezTo>
                  <a:cubicBezTo>
                    <a:pt x="0" y="407"/>
                    <a:pt x="116" y="522"/>
                    <a:pt x="273" y="522"/>
                  </a:cubicBezTo>
                  <a:cubicBezTo>
                    <a:pt x="425" y="522"/>
                    <a:pt x="541" y="407"/>
                    <a:pt x="541" y="254"/>
                  </a:cubicBezTo>
                  <a:cubicBezTo>
                    <a:pt x="541" y="116"/>
                    <a:pt x="425" y="0"/>
                    <a:pt x="27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6465536" y="2618566"/>
              <a:ext cx="473768" cy="448753"/>
            </a:xfrm>
            <a:custGeom>
              <a:avLst/>
              <a:gdLst/>
              <a:ahLst/>
              <a:cxnLst/>
              <a:rect l="l" t="t" r="r" b="b"/>
              <a:pathLst>
                <a:path w="3466" h="3283" extrusionOk="0">
                  <a:moveTo>
                    <a:pt x="3151" y="0"/>
                  </a:moveTo>
                  <a:cubicBezTo>
                    <a:pt x="3007" y="0"/>
                    <a:pt x="2525" y="13"/>
                    <a:pt x="1655" y="153"/>
                  </a:cubicBezTo>
                  <a:cubicBezTo>
                    <a:pt x="578" y="306"/>
                    <a:pt x="0" y="652"/>
                    <a:pt x="0" y="652"/>
                  </a:cubicBezTo>
                  <a:cubicBezTo>
                    <a:pt x="0" y="652"/>
                    <a:pt x="250" y="2408"/>
                    <a:pt x="402" y="2676"/>
                  </a:cubicBezTo>
                  <a:cubicBezTo>
                    <a:pt x="546" y="2937"/>
                    <a:pt x="1467" y="3283"/>
                    <a:pt x="2011" y="3283"/>
                  </a:cubicBezTo>
                  <a:cubicBezTo>
                    <a:pt x="2064" y="3283"/>
                    <a:pt x="2113" y="3279"/>
                    <a:pt x="2158" y="3272"/>
                  </a:cubicBezTo>
                  <a:cubicBezTo>
                    <a:pt x="2639" y="3217"/>
                    <a:pt x="3429" y="2501"/>
                    <a:pt x="3447" y="2117"/>
                  </a:cubicBezTo>
                  <a:cubicBezTo>
                    <a:pt x="3466" y="1752"/>
                    <a:pt x="3198" y="1"/>
                    <a:pt x="3198" y="1"/>
                  </a:cubicBezTo>
                  <a:cubicBezTo>
                    <a:pt x="3198" y="1"/>
                    <a:pt x="3183" y="0"/>
                    <a:pt x="3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6457334" y="2610365"/>
              <a:ext cx="487026" cy="465019"/>
            </a:xfrm>
            <a:custGeom>
              <a:avLst/>
              <a:gdLst/>
              <a:ahLst/>
              <a:cxnLst/>
              <a:rect l="l" t="t" r="r" b="b"/>
              <a:pathLst>
                <a:path w="3563" h="3402" extrusionOk="0">
                  <a:moveTo>
                    <a:pt x="3156" y="116"/>
                  </a:moveTo>
                  <a:cubicBezTo>
                    <a:pt x="3193" y="116"/>
                    <a:pt x="3213" y="116"/>
                    <a:pt x="3216" y="116"/>
                  </a:cubicBezTo>
                  <a:cubicBezTo>
                    <a:pt x="3216" y="158"/>
                    <a:pt x="3276" y="523"/>
                    <a:pt x="3332" y="985"/>
                  </a:cubicBezTo>
                  <a:cubicBezTo>
                    <a:pt x="3373" y="1235"/>
                    <a:pt x="3410" y="1484"/>
                    <a:pt x="3429" y="1697"/>
                  </a:cubicBezTo>
                  <a:cubicBezTo>
                    <a:pt x="3447" y="1909"/>
                    <a:pt x="3466" y="2099"/>
                    <a:pt x="3466" y="2177"/>
                  </a:cubicBezTo>
                  <a:cubicBezTo>
                    <a:pt x="3447" y="2256"/>
                    <a:pt x="3410" y="2371"/>
                    <a:pt x="3332" y="2487"/>
                  </a:cubicBezTo>
                  <a:cubicBezTo>
                    <a:pt x="3235" y="2602"/>
                    <a:pt x="3142" y="2718"/>
                    <a:pt x="3004" y="2833"/>
                  </a:cubicBezTo>
                  <a:cubicBezTo>
                    <a:pt x="2754" y="3064"/>
                    <a:pt x="2426" y="3254"/>
                    <a:pt x="2195" y="3295"/>
                  </a:cubicBezTo>
                  <a:cubicBezTo>
                    <a:pt x="2173" y="3297"/>
                    <a:pt x="2148" y="3298"/>
                    <a:pt x="2123" y="3298"/>
                  </a:cubicBezTo>
                  <a:cubicBezTo>
                    <a:pt x="1889" y="3298"/>
                    <a:pt x="1545" y="3224"/>
                    <a:pt x="1216" y="3120"/>
                  </a:cubicBezTo>
                  <a:cubicBezTo>
                    <a:pt x="1040" y="3064"/>
                    <a:pt x="888" y="2986"/>
                    <a:pt x="754" y="2907"/>
                  </a:cubicBezTo>
                  <a:cubicBezTo>
                    <a:pt x="620" y="2852"/>
                    <a:pt x="541" y="2773"/>
                    <a:pt x="504" y="2718"/>
                  </a:cubicBezTo>
                  <a:cubicBezTo>
                    <a:pt x="486" y="2658"/>
                    <a:pt x="426" y="2505"/>
                    <a:pt x="389" y="2293"/>
                  </a:cubicBezTo>
                  <a:cubicBezTo>
                    <a:pt x="347" y="2099"/>
                    <a:pt x="292" y="1849"/>
                    <a:pt x="255" y="1618"/>
                  </a:cubicBezTo>
                  <a:cubicBezTo>
                    <a:pt x="176" y="1156"/>
                    <a:pt x="116" y="773"/>
                    <a:pt x="116" y="736"/>
                  </a:cubicBezTo>
                  <a:cubicBezTo>
                    <a:pt x="158" y="712"/>
                    <a:pt x="694" y="426"/>
                    <a:pt x="1715" y="250"/>
                  </a:cubicBezTo>
                  <a:cubicBezTo>
                    <a:pt x="2551" y="128"/>
                    <a:pt x="3002" y="116"/>
                    <a:pt x="3156" y="116"/>
                  </a:cubicBezTo>
                  <a:close/>
                  <a:moveTo>
                    <a:pt x="3213" y="0"/>
                  </a:moveTo>
                  <a:cubicBezTo>
                    <a:pt x="3071" y="0"/>
                    <a:pt x="2586" y="13"/>
                    <a:pt x="1696" y="158"/>
                  </a:cubicBezTo>
                  <a:cubicBezTo>
                    <a:pt x="620" y="329"/>
                    <a:pt x="42" y="657"/>
                    <a:pt x="42" y="657"/>
                  </a:cubicBezTo>
                  <a:lnTo>
                    <a:pt x="0" y="676"/>
                  </a:lnTo>
                  <a:lnTo>
                    <a:pt x="0" y="712"/>
                  </a:lnTo>
                  <a:cubicBezTo>
                    <a:pt x="0" y="712"/>
                    <a:pt x="79" y="1156"/>
                    <a:pt x="158" y="1637"/>
                  </a:cubicBezTo>
                  <a:cubicBezTo>
                    <a:pt x="194" y="1868"/>
                    <a:pt x="231" y="2122"/>
                    <a:pt x="292" y="2311"/>
                  </a:cubicBezTo>
                  <a:cubicBezTo>
                    <a:pt x="328" y="2524"/>
                    <a:pt x="370" y="2676"/>
                    <a:pt x="426" y="2773"/>
                  </a:cubicBezTo>
                  <a:cubicBezTo>
                    <a:pt x="462" y="2852"/>
                    <a:pt x="560" y="2930"/>
                    <a:pt x="694" y="3004"/>
                  </a:cubicBezTo>
                  <a:cubicBezTo>
                    <a:pt x="851" y="3083"/>
                    <a:pt x="1003" y="3161"/>
                    <a:pt x="1197" y="3217"/>
                  </a:cubicBezTo>
                  <a:cubicBezTo>
                    <a:pt x="1486" y="3328"/>
                    <a:pt x="1813" y="3402"/>
                    <a:pt x="2072" y="3402"/>
                  </a:cubicBezTo>
                  <a:cubicBezTo>
                    <a:pt x="2123" y="3402"/>
                    <a:pt x="2173" y="3399"/>
                    <a:pt x="2218" y="3392"/>
                  </a:cubicBezTo>
                  <a:cubicBezTo>
                    <a:pt x="2486" y="3351"/>
                    <a:pt x="2814" y="3161"/>
                    <a:pt x="3082" y="2907"/>
                  </a:cubicBezTo>
                  <a:cubicBezTo>
                    <a:pt x="3198" y="2792"/>
                    <a:pt x="3332" y="2658"/>
                    <a:pt x="3410" y="2542"/>
                  </a:cubicBezTo>
                  <a:cubicBezTo>
                    <a:pt x="3507" y="2408"/>
                    <a:pt x="3563" y="2293"/>
                    <a:pt x="3563" y="2177"/>
                  </a:cubicBezTo>
                  <a:cubicBezTo>
                    <a:pt x="3563" y="2080"/>
                    <a:pt x="3563" y="1909"/>
                    <a:pt x="3526" y="1678"/>
                  </a:cubicBezTo>
                  <a:cubicBezTo>
                    <a:pt x="3507" y="1466"/>
                    <a:pt x="3466" y="1216"/>
                    <a:pt x="3447" y="967"/>
                  </a:cubicBezTo>
                  <a:cubicBezTo>
                    <a:pt x="3373" y="481"/>
                    <a:pt x="3313" y="61"/>
                    <a:pt x="3313" y="61"/>
                  </a:cubicBezTo>
                  <a:lnTo>
                    <a:pt x="3313" y="1"/>
                  </a:lnTo>
                  <a:lnTo>
                    <a:pt x="3258" y="1"/>
                  </a:lnTo>
                  <a:cubicBezTo>
                    <a:pt x="3258" y="1"/>
                    <a:pt x="3243" y="0"/>
                    <a:pt x="321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6465536" y="2618566"/>
              <a:ext cx="455451" cy="199841"/>
            </a:xfrm>
            <a:custGeom>
              <a:avLst/>
              <a:gdLst/>
              <a:ahLst/>
              <a:cxnLst/>
              <a:rect l="l" t="t" r="r" b="b"/>
              <a:pathLst>
                <a:path w="3332" h="1462" extrusionOk="0">
                  <a:moveTo>
                    <a:pt x="3101" y="1"/>
                  </a:moveTo>
                  <a:cubicBezTo>
                    <a:pt x="2925" y="1"/>
                    <a:pt x="2445" y="19"/>
                    <a:pt x="1655" y="153"/>
                  </a:cubicBezTo>
                  <a:cubicBezTo>
                    <a:pt x="578" y="306"/>
                    <a:pt x="0" y="652"/>
                    <a:pt x="0" y="652"/>
                  </a:cubicBezTo>
                  <a:cubicBezTo>
                    <a:pt x="0" y="652"/>
                    <a:pt x="56" y="1041"/>
                    <a:pt x="134" y="1461"/>
                  </a:cubicBezTo>
                  <a:cubicBezTo>
                    <a:pt x="347" y="1346"/>
                    <a:pt x="906" y="1115"/>
                    <a:pt x="1789" y="981"/>
                  </a:cubicBezTo>
                  <a:cubicBezTo>
                    <a:pt x="2316" y="893"/>
                    <a:pt x="2713" y="871"/>
                    <a:pt x="2990" y="871"/>
                  </a:cubicBezTo>
                  <a:cubicBezTo>
                    <a:pt x="3138" y="871"/>
                    <a:pt x="3251" y="877"/>
                    <a:pt x="3332" y="884"/>
                  </a:cubicBezTo>
                  <a:cubicBezTo>
                    <a:pt x="3253" y="403"/>
                    <a:pt x="3198" y="1"/>
                    <a:pt x="3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6457334" y="2610365"/>
              <a:ext cx="471307" cy="221301"/>
            </a:xfrm>
            <a:custGeom>
              <a:avLst/>
              <a:gdLst/>
              <a:ahLst/>
              <a:cxnLst/>
              <a:rect l="l" t="t" r="r" b="b"/>
              <a:pathLst>
                <a:path w="3448" h="1619" extrusionOk="0">
                  <a:moveTo>
                    <a:pt x="3216" y="116"/>
                  </a:moveTo>
                  <a:cubicBezTo>
                    <a:pt x="3216" y="158"/>
                    <a:pt x="3276" y="481"/>
                    <a:pt x="3332" y="888"/>
                  </a:cubicBezTo>
                  <a:cubicBezTo>
                    <a:pt x="3255" y="883"/>
                    <a:pt x="3163" y="879"/>
                    <a:pt x="3052" y="879"/>
                  </a:cubicBezTo>
                  <a:cubicBezTo>
                    <a:pt x="2776" y="879"/>
                    <a:pt x="2387" y="903"/>
                    <a:pt x="1849" y="985"/>
                  </a:cubicBezTo>
                  <a:cubicBezTo>
                    <a:pt x="985" y="1119"/>
                    <a:pt x="486" y="1332"/>
                    <a:pt x="231" y="1466"/>
                  </a:cubicBezTo>
                  <a:cubicBezTo>
                    <a:pt x="176" y="1082"/>
                    <a:pt x="116" y="773"/>
                    <a:pt x="116" y="736"/>
                  </a:cubicBezTo>
                  <a:cubicBezTo>
                    <a:pt x="158" y="712"/>
                    <a:pt x="694" y="426"/>
                    <a:pt x="1715" y="250"/>
                  </a:cubicBezTo>
                  <a:cubicBezTo>
                    <a:pt x="2523" y="135"/>
                    <a:pt x="2985" y="116"/>
                    <a:pt x="3161" y="116"/>
                  </a:cubicBezTo>
                  <a:close/>
                  <a:moveTo>
                    <a:pt x="3161" y="1"/>
                  </a:moveTo>
                  <a:cubicBezTo>
                    <a:pt x="2985" y="1"/>
                    <a:pt x="2505" y="19"/>
                    <a:pt x="1696" y="158"/>
                  </a:cubicBezTo>
                  <a:cubicBezTo>
                    <a:pt x="620" y="329"/>
                    <a:pt x="42" y="657"/>
                    <a:pt x="42" y="657"/>
                  </a:cubicBezTo>
                  <a:lnTo>
                    <a:pt x="0" y="676"/>
                  </a:lnTo>
                  <a:lnTo>
                    <a:pt x="0" y="712"/>
                  </a:lnTo>
                  <a:cubicBezTo>
                    <a:pt x="0" y="712"/>
                    <a:pt x="60" y="1101"/>
                    <a:pt x="139" y="1544"/>
                  </a:cubicBezTo>
                  <a:lnTo>
                    <a:pt x="158" y="1618"/>
                  </a:lnTo>
                  <a:lnTo>
                    <a:pt x="213" y="1581"/>
                  </a:lnTo>
                  <a:cubicBezTo>
                    <a:pt x="426" y="1466"/>
                    <a:pt x="966" y="1216"/>
                    <a:pt x="1849" y="1082"/>
                  </a:cubicBezTo>
                  <a:cubicBezTo>
                    <a:pt x="2426" y="1000"/>
                    <a:pt x="2848" y="976"/>
                    <a:pt x="3126" y="976"/>
                  </a:cubicBezTo>
                  <a:cubicBezTo>
                    <a:pt x="3238" y="976"/>
                    <a:pt x="3326" y="980"/>
                    <a:pt x="3392" y="985"/>
                  </a:cubicBezTo>
                  <a:lnTo>
                    <a:pt x="3447" y="1004"/>
                  </a:lnTo>
                  <a:lnTo>
                    <a:pt x="3429" y="925"/>
                  </a:lnTo>
                  <a:cubicBezTo>
                    <a:pt x="3373" y="463"/>
                    <a:pt x="3313" y="61"/>
                    <a:pt x="3313" y="61"/>
                  </a:cubicBezTo>
                  <a:lnTo>
                    <a:pt x="3295"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6113148" y="3097394"/>
              <a:ext cx="1052376" cy="289919"/>
            </a:xfrm>
            <a:custGeom>
              <a:avLst/>
              <a:gdLst/>
              <a:ahLst/>
              <a:cxnLst/>
              <a:rect l="l" t="t" r="r" b="b"/>
              <a:pathLst>
                <a:path w="7699" h="2121" extrusionOk="0">
                  <a:moveTo>
                    <a:pt x="7370" y="0"/>
                  </a:moveTo>
                  <a:cubicBezTo>
                    <a:pt x="7278" y="97"/>
                    <a:pt x="6543" y="656"/>
                    <a:pt x="5138" y="961"/>
                  </a:cubicBezTo>
                  <a:cubicBezTo>
                    <a:pt x="4475" y="1101"/>
                    <a:pt x="3618" y="1151"/>
                    <a:pt x="2864" y="1151"/>
                  </a:cubicBezTo>
                  <a:cubicBezTo>
                    <a:pt x="2043" y="1151"/>
                    <a:pt x="1346" y="1091"/>
                    <a:pt x="1155" y="1022"/>
                  </a:cubicBezTo>
                  <a:cubicBezTo>
                    <a:pt x="814" y="920"/>
                    <a:pt x="490" y="743"/>
                    <a:pt x="326" y="743"/>
                  </a:cubicBezTo>
                  <a:cubicBezTo>
                    <a:pt x="304" y="743"/>
                    <a:pt x="284" y="746"/>
                    <a:pt x="268" y="754"/>
                  </a:cubicBezTo>
                  <a:cubicBezTo>
                    <a:pt x="153" y="827"/>
                    <a:pt x="0" y="1465"/>
                    <a:pt x="37" y="1618"/>
                  </a:cubicBezTo>
                  <a:cubicBezTo>
                    <a:pt x="64" y="1728"/>
                    <a:pt x="1601" y="2120"/>
                    <a:pt x="3287" y="2120"/>
                  </a:cubicBezTo>
                  <a:cubicBezTo>
                    <a:pt x="3934" y="2120"/>
                    <a:pt x="4603" y="2062"/>
                    <a:pt x="5217" y="1909"/>
                  </a:cubicBezTo>
                  <a:cubicBezTo>
                    <a:pt x="7412" y="1368"/>
                    <a:pt x="7661" y="906"/>
                    <a:pt x="7680" y="772"/>
                  </a:cubicBezTo>
                  <a:cubicBezTo>
                    <a:pt x="7698" y="615"/>
                    <a:pt x="7680" y="559"/>
                    <a:pt x="7624" y="310"/>
                  </a:cubicBezTo>
                  <a:cubicBezTo>
                    <a:pt x="7564" y="79"/>
                    <a:pt x="7370" y="0"/>
                    <a:pt x="7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6107407" y="3086595"/>
              <a:ext cx="1063722" cy="308099"/>
            </a:xfrm>
            <a:custGeom>
              <a:avLst/>
              <a:gdLst/>
              <a:ahLst/>
              <a:cxnLst/>
              <a:rect l="l" t="t" r="r" b="b"/>
              <a:pathLst>
                <a:path w="7782" h="2254" extrusionOk="0">
                  <a:moveTo>
                    <a:pt x="7412" y="139"/>
                  </a:moveTo>
                  <a:cubicBezTo>
                    <a:pt x="7435" y="158"/>
                    <a:pt x="7569" y="213"/>
                    <a:pt x="7606" y="407"/>
                  </a:cubicBezTo>
                  <a:cubicBezTo>
                    <a:pt x="7685" y="657"/>
                    <a:pt x="7685" y="694"/>
                    <a:pt x="7666" y="833"/>
                  </a:cubicBezTo>
                  <a:cubicBezTo>
                    <a:pt x="7666" y="888"/>
                    <a:pt x="7625" y="1022"/>
                    <a:pt x="7278" y="1216"/>
                  </a:cubicBezTo>
                  <a:cubicBezTo>
                    <a:pt x="6950" y="1429"/>
                    <a:pt x="6335" y="1678"/>
                    <a:pt x="5240" y="1946"/>
                  </a:cubicBezTo>
                  <a:cubicBezTo>
                    <a:pt x="4637" y="2096"/>
                    <a:pt x="3981" y="2151"/>
                    <a:pt x="3344" y="2151"/>
                  </a:cubicBezTo>
                  <a:cubicBezTo>
                    <a:pt x="2820" y="2151"/>
                    <a:pt x="2309" y="2114"/>
                    <a:pt x="1849" y="2062"/>
                  </a:cubicBezTo>
                  <a:cubicBezTo>
                    <a:pt x="1350" y="2006"/>
                    <a:pt x="906" y="1909"/>
                    <a:pt x="597" y="1831"/>
                  </a:cubicBezTo>
                  <a:cubicBezTo>
                    <a:pt x="444" y="1794"/>
                    <a:pt x="310" y="1757"/>
                    <a:pt x="232" y="1734"/>
                  </a:cubicBezTo>
                  <a:cubicBezTo>
                    <a:pt x="195" y="1715"/>
                    <a:pt x="158" y="1697"/>
                    <a:pt x="135" y="1697"/>
                  </a:cubicBezTo>
                  <a:cubicBezTo>
                    <a:pt x="135" y="1678"/>
                    <a:pt x="135" y="1678"/>
                    <a:pt x="116" y="1678"/>
                  </a:cubicBezTo>
                  <a:cubicBezTo>
                    <a:pt x="116" y="1660"/>
                    <a:pt x="116" y="1600"/>
                    <a:pt x="135" y="1526"/>
                  </a:cubicBezTo>
                  <a:cubicBezTo>
                    <a:pt x="135" y="1429"/>
                    <a:pt x="158" y="1350"/>
                    <a:pt x="195" y="1253"/>
                  </a:cubicBezTo>
                  <a:cubicBezTo>
                    <a:pt x="213" y="1156"/>
                    <a:pt x="232" y="1064"/>
                    <a:pt x="273" y="1003"/>
                  </a:cubicBezTo>
                  <a:cubicBezTo>
                    <a:pt x="310" y="925"/>
                    <a:pt x="347" y="888"/>
                    <a:pt x="347" y="888"/>
                  </a:cubicBezTo>
                  <a:cubicBezTo>
                    <a:pt x="347" y="879"/>
                    <a:pt x="358" y="874"/>
                    <a:pt x="375" y="874"/>
                  </a:cubicBezTo>
                  <a:cubicBezTo>
                    <a:pt x="392" y="874"/>
                    <a:pt x="416" y="879"/>
                    <a:pt x="444" y="888"/>
                  </a:cubicBezTo>
                  <a:cubicBezTo>
                    <a:pt x="481" y="888"/>
                    <a:pt x="560" y="906"/>
                    <a:pt x="638" y="948"/>
                  </a:cubicBezTo>
                  <a:cubicBezTo>
                    <a:pt x="791" y="1003"/>
                    <a:pt x="985" y="1082"/>
                    <a:pt x="1174" y="1156"/>
                  </a:cubicBezTo>
                  <a:cubicBezTo>
                    <a:pt x="1271" y="1198"/>
                    <a:pt x="1484" y="1216"/>
                    <a:pt x="1775" y="1235"/>
                  </a:cubicBezTo>
                  <a:cubicBezTo>
                    <a:pt x="2061" y="1253"/>
                    <a:pt x="2426" y="1271"/>
                    <a:pt x="2815" y="1271"/>
                  </a:cubicBezTo>
                  <a:cubicBezTo>
                    <a:pt x="2920" y="1275"/>
                    <a:pt x="3029" y="1276"/>
                    <a:pt x="3140" y="1276"/>
                  </a:cubicBezTo>
                  <a:cubicBezTo>
                    <a:pt x="3832" y="1276"/>
                    <a:pt x="4601" y="1213"/>
                    <a:pt x="5199" y="1082"/>
                  </a:cubicBezTo>
                  <a:cubicBezTo>
                    <a:pt x="5892" y="948"/>
                    <a:pt x="6432" y="717"/>
                    <a:pt x="6816" y="523"/>
                  </a:cubicBezTo>
                  <a:cubicBezTo>
                    <a:pt x="6992" y="426"/>
                    <a:pt x="7144" y="347"/>
                    <a:pt x="7260" y="273"/>
                  </a:cubicBezTo>
                  <a:cubicBezTo>
                    <a:pt x="7338" y="213"/>
                    <a:pt x="7375" y="176"/>
                    <a:pt x="7412" y="139"/>
                  </a:cubicBezTo>
                  <a:close/>
                  <a:moveTo>
                    <a:pt x="7394" y="1"/>
                  </a:moveTo>
                  <a:lnTo>
                    <a:pt x="7375" y="42"/>
                  </a:lnTo>
                  <a:cubicBezTo>
                    <a:pt x="7357" y="61"/>
                    <a:pt x="7297" y="116"/>
                    <a:pt x="7204" y="176"/>
                  </a:cubicBezTo>
                  <a:cubicBezTo>
                    <a:pt x="7089" y="255"/>
                    <a:pt x="6950" y="347"/>
                    <a:pt x="6761" y="426"/>
                  </a:cubicBezTo>
                  <a:cubicBezTo>
                    <a:pt x="6396" y="620"/>
                    <a:pt x="5873" y="833"/>
                    <a:pt x="5180" y="985"/>
                  </a:cubicBezTo>
                  <a:cubicBezTo>
                    <a:pt x="4487" y="1137"/>
                    <a:pt x="3582" y="1179"/>
                    <a:pt x="2815" y="1179"/>
                  </a:cubicBezTo>
                  <a:cubicBezTo>
                    <a:pt x="2426" y="1179"/>
                    <a:pt x="2061" y="1156"/>
                    <a:pt x="1775" y="1137"/>
                  </a:cubicBezTo>
                  <a:cubicBezTo>
                    <a:pt x="1502" y="1119"/>
                    <a:pt x="1290" y="1082"/>
                    <a:pt x="1197" y="1064"/>
                  </a:cubicBezTo>
                  <a:cubicBezTo>
                    <a:pt x="1022" y="985"/>
                    <a:pt x="828" y="906"/>
                    <a:pt x="675" y="851"/>
                  </a:cubicBezTo>
                  <a:cubicBezTo>
                    <a:pt x="597" y="809"/>
                    <a:pt x="523" y="791"/>
                    <a:pt x="463" y="772"/>
                  </a:cubicBezTo>
                  <a:cubicBezTo>
                    <a:pt x="435" y="772"/>
                    <a:pt x="406" y="768"/>
                    <a:pt x="377" y="768"/>
                  </a:cubicBezTo>
                  <a:cubicBezTo>
                    <a:pt x="348" y="768"/>
                    <a:pt x="319" y="772"/>
                    <a:pt x="292" y="791"/>
                  </a:cubicBezTo>
                  <a:cubicBezTo>
                    <a:pt x="232" y="809"/>
                    <a:pt x="213" y="888"/>
                    <a:pt x="176" y="948"/>
                  </a:cubicBezTo>
                  <a:cubicBezTo>
                    <a:pt x="135" y="1022"/>
                    <a:pt x="116" y="1119"/>
                    <a:pt x="79" y="1216"/>
                  </a:cubicBezTo>
                  <a:cubicBezTo>
                    <a:pt x="61" y="1313"/>
                    <a:pt x="42" y="1410"/>
                    <a:pt x="19" y="1502"/>
                  </a:cubicBezTo>
                  <a:cubicBezTo>
                    <a:pt x="19" y="1581"/>
                    <a:pt x="1" y="1660"/>
                    <a:pt x="19" y="1715"/>
                  </a:cubicBezTo>
                  <a:cubicBezTo>
                    <a:pt x="19" y="1734"/>
                    <a:pt x="42" y="1757"/>
                    <a:pt x="61" y="1757"/>
                  </a:cubicBezTo>
                  <a:cubicBezTo>
                    <a:pt x="61" y="1775"/>
                    <a:pt x="79" y="1775"/>
                    <a:pt x="79" y="1775"/>
                  </a:cubicBezTo>
                  <a:cubicBezTo>
                    <a:pt x="116" y="1794"/>
                    <a:pt x="158" y="1812"/>
                    <a:pt x="195" y="1831"/>
                  </a:cubicBezTo>
                  <a:cubicBezTo>
                    <a:pt x="292" y="1872"/>
                    <a:pt x="426" y="1891"/>
                    <a:pt x="578" y="1946"/>
                  </a:cubicBezTo>
                  <a:cubicBezTo>
                    <a:pt x="888" y="2025"/>
                    <a:pt x="1331" y="2103"/>
                    <a:pt x="1849" y="2159"/>
                  </a:cubicBezTo>
                  <a:cubicBezTo>
                    <a:pt x="2288" y="2217"/>
                    <a:pt x="2782" y="2254"/>
                    <a:pt x="3293" y="2254"/>
                  </a:cubicBezTo>
                  <a:cubicBezTo>
                    <a:pt x="3948" y="2254"/>
                    <a:pt x="4630" y="2194"/>
                    <a:pt x="5259" y="2043"/>
                  </a:cubicBezTo>
                  <a:cubicBezTo>
                    <a:pt x="6372" y="1775"/>
                    <a:pt x="6992" y="1526"/>
                    <a:pt x="7338" y="1313"/>
                  </a:cubicBezTo>
                  <a:cubicBezTo>
                    <a:pt x="7685" y="1101"/>
                    <a:pt x="7759" y="948"/>
                    <a:pt x="7782" y="851"/>
                  </a:cubicBezTo>
                  <a:cubicBezTo>
                    <a:pt x="7782" y="694"/>
                    <a:pt x="7782" y="620"/>
                    <a:pt x="7722" y="389"/>
                  </a:cubicBezTo>
                  <a:cubicBezTo>
                    <a:pt x="7643" y="116"/>
                    <a:pt x="7435" y="24"/>
                    <a:pt x="7435" y="24"/>
                  </a:cubicBezTo>
                  <a:lnTo>
                    <a:pt x="7394"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6770629" y="3239416"/>
              <a:ext cx="103064" cy="103201"/>
            </a:xfrm>
            <a:custGeom>
              <a:avLst/>
              <a:gdLst/>
              <a:ahLst/>
              <a:cxnLst/>
              <a:rect l="l" t="t" r="r" b="b"/>
              <a:pathLst>
                <a:path w="754" h="755" extrusionOk="0">
                  <a:moveTo>
                    <a:pt x="388" y="1"/>
                  </a:moveTo>
                  <a:cubicBezTo>
                    <a:pt x="176" y="1"/>
                    <a:pt x="0" y="177"/>
                    <a:pt x="0" y="366"/>
                  </a:cubicBezTo>
                  <a:cubicBezTo>
                    <a:pt x="0" y="579"/>
                    <a:pt x="176" y="754"/>
                    <a:pt x="388" y="754"/>
                  </a:cubicBezTo>
                  <a:cubicBezTo>
                    <a:pt x="578" y="754"/>
                    <a:pt x="753" y="579"/>
                    <a:pt x="753" y="366"/>
                  </a:cubicBezTo>
                  <a:cubicBezTo>
                    <a:pt x="753" y="177"/>
                    <a:pt x="578" y="1"/>
                    <a:pt x="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6765571" y="3231898"/>
              <a:ext cx="115640" cy="115776"/>
            </a:xfrm>
            <a:custGeom>
              <a:avLst/>
              <a:gdLst/>
              <a:ahLst/>
              <a:cxnLst/>
              <a:rect l="l" t="t" r="r" b="b"/>
              <a:pathLst>
                <a:path w="846" h="847" extrusionOk="0">
                  <a:moveTo>
                    <a:pt x="425" y="116"/>
                  </a:moveTo>
                  <a:cubicBezTo>
                    <a:pt x="596" y="116"/>
                    <a:pt x="730" y="250"/>
                    <a:pt x="730" y="421"/>
                  </a:cubicBezTo>
                  <a:cubicBezTo>
                    <a:pt x="730" y="597"/>
                    <a:pt x="596" y="749"/>
                    <a:pt x="425" y="749"/>
                  </a:cubicBezTo>
                  <a:cubicBezTo>
                    <a:pt x="231" y="749"/>
                    <a:pt x="97" y="597"/>
                    <a:pt x="97" y="421"/>
                  </a:cubicBezTo>
                  <a:cubicBezTo>
                    <a:pt x="97" y="250"/>
                    <a:pt x="231" y="116"/>
                    <a:pt x="425" y="116"/>
                  </a:cubicBezTo>
                  <a:close/>
                  <a:moveTo>
                    <a:pt x="425" y="1"/>
                  </a:moveTo>
                  <a:cubicBezTo>
                    <a:pt x="171" y="1"/>
                    <a:pt x="0" y="190"/>
                    <a:pt x="0" y="421"/>
                  </a:cubicBezTo>
                  <a:cubicBezTo>
                    <a:pt x="0" y="652"/>
                    <a:pt x="171" y="846"/>
                    <a:pt x="425" y="846"/>
                  </a:cubicBezTo>
                  <a:cubicBezTo>
                    <a:pt x="656" y="846"/>
                    <a:pt x="846" y="652"/>
                    <a:pt x="846" y="421"/>
                  </a:cubicBezTo>
                  <a:cubicBezTo>
                    <a:pt x="846" y="190"/>
                    <a:pt x="656" y="1"/>
                    <a:pt x="42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6271025" y="3610668"/>
              <a:ext cx="547033" cy="271330"/>
            </a:xfrm>
            <a:custGeom>
              <a:avLst/>
              <a:gdLst/>
              <a:ahLst/>
              <a:cxnLst/>
              <a:rect l="l" t="t" r="r" b="b"/>
              <a:pathLst>
                <a:path w="4002" h="1985" extrusionOk="0">
                  <a:moveTo>
                    <a:pt x="552" y="0"/>
                  </a:moveTo>
                  <a:cubicBezTo>
                    <a:pt x="201" y="0"/>
                    <a:pt x="0" y="76"/>
                    <a:pt x="0" y="76"/>
                  </a:cubicBezTo>
                  <a:cubicBezTo>
                    <a:pt x="0" y="76"/>
                    <a:pt x="1423" y="233"/>
                    <a:pt x="2117" y="695"/>
                  </a:cubicBezTo>
                  <a:cubicBezTo>
                    <a:pt x="2791" y="1134"/>
                    <a:pt x="4002" y="1984"/>
                    <a:pt x="4002" y="1984"/>
                  </a:cubicBezTo>
                  <a:cubicBezTo>
                    <a:pt x="4002" y="1984"/>
                    <a:pt x="3212" y="1018"/>
                    <a:pt x="2020" y="385"/>
                  </a:cubicBezTo>
                  <a:cubicBezTo>
                    <a:pt x="1412" y="77"/>
                    <a:pt x="906" y="0"/>
                    <a:pt x="5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6267882" y="3604115"/>
              <a:ext cx="555918" cy="284452"/>
            </a:xfrm>
            <a:custGeom>
              <a:avLst/>
              <a:gdLst/>
              <a:ahLst/>
              <a:cxnLst/>
              <a:rect l="l" t="t" r="r" b="b"/>
              <a:pathLst>
                <a:path w="4067" h="2081" extrusionOk="0">
                  <a:moveTo>
                    <a:pt x="578" y="116"/>
                  </a:moveTo>
                  <a:cubicBezTo>
                    <a:pt x="924" y="116"/>
                    <a:pt x="1428" y="176"/>
                    <a:pt x="2006" y="500"/>
                  </a:cubicBezTo>
                  <a:cubicBezTo>
                    <a:pt x="2814" y="906"/>
                    <a:pt x="3313" y="1369"/>
                    <a:pt x="3641" y="1697"/>
                  </a:cubicBezTo>
                  <a:cubicBezTo>
                    <a:pt x="3276" y="1466"/>
                    <a:pt x="2680" y="1059"/>
                    <a:pt x="2158" y="694"/>
                  </a:cubicBezTo>
                  <a:cubicBezTo>
                    <a:pt x="1812" y="463"/>
                    <a:pt x="1271" y="310"/>
                    <a:pt x="832" y="232"/>
                  </a:cubicBezTo>
                  <a:cubicBezTo>
                    <a:pt x="559" y="176"/>
                    <a:pt x="504" y="176"/>
                    <a:pt x="347" y="153"/>
                  </a:cubicBezTo>
                  <a:cubicBezTo>
                    <a:pt x="444" y="135"/>
                    <a:pt x="425" y="116"/>
                    <a:pt x="578" y="116"/>
                  </a:cubicBezTo>
                  <a:close/>
                  <a:moveTo>
                    <a:pt x="578" y="1"/>
                  </a:moveTo>
                  <a:cubicBezTo>
                    <a:pt x="231" y="19"/>
                    <a:pt x="42" y="79"/>
                    <a:pt x="23" y="98"/>
                  </a:cubicBezTo>
                  <a:lnTo>
                    <a:pt x="0" y="98"/>
                  </a:lnTo>
                  <a:lnTo>
                    <a:pt x="23" y="195"/>
                  </a:lnTo>
                  <a:cubicBezTo>
                    <a:pt x="23" y="195"/>
                    <a:pt x="370" y="232"/>
                    <a:pt x="809" y="329"/>
                  </a:cubicBezTo>
                  <a:cubicBezTo>
                    <a:pt x="1252" y="426"/>
                    <a:pt x="1775" y="578"/>
                    <a:pt x="2103" y="791"/>
                  </a:cubicBezTo>
                  <a:cubicBezTo>
                    <a:pt x="2773" y="1235"/>
                    <a:pt x="4006" y="2080"/>
                    <a:pt x="4006" y="2080"/>
                  </a:cubicBezTo>
                  <a:lnTo>
                    <a:pt x="4066" y="2002"/>
                  </a:lnTo>
                  <a:cubicBezTo>
                    <a:pt x="4066" y="2002"/>
                    <a:pt x="3276" y="1040"/>
                    <a:pt x="2061" y="407"/>
                  </a:cubicBezTo>
                  <a:cubicBezTo>
                    <a:pt x="1446" y="79"/>
                    <a:pt x="947" y="1"/>
                    <a:pt x="57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6881075" y="3641560"/>
              <a:ext cx="363322" cy="206265"/>
            </a:xfrm>
            <a:custGeom>
              <a:avLst/>
              <a:gdLst/>
              <a:ahLst/>
              <a:cxnLst/>
              <a:rect l="l" t="t" r="r" b="b"/>
              <a:pathLst>
                <a:path w="2658" h="1509" extrusionOk="0">
                  <a:moveTo>
                    <a:pt x="2547" y="0"/>
                  </a:moveTo>
                  <a:cubicBezTo>
                    <a:pt x="2315" y="0"/>
                    <a:pt x="1734" y="68"/>
                    <a:pt x="985" y="640"/>
                  </a:cubicBezTo>
                  <a:cubicBezTo>
                    <a:pt x="1" y="1393"/>
                    <a:pt x="61" y="1509"/>
                    <a:pt x="61" y="1509"/>
                  </a:cubicBezTo>
                  <a:cubicBezTo>
                    <a:pt x="61" y="1509"/>
                    <a:pt x="426" y="1236"/>
                    <a:pt x="1216" y="700"/>
                  </a:cubicBezTo>
                  <a:cubicBezTo>
                    <a:pt x="1983" y="159"/>
                    <a:pt x="2658" y="7"/>
                    <a:pt x="2658" y="7"/>
                  </a:cubicBezTo>
                  <a:cubicBezTo>
                    <a:pt x="2658" y="7"/>
                    <a:pt x="2619" y="0"/>
                    <a:pt x="2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6883672" y="3635281"/>
              <a:ext cx="360725" cy="221711"/>
            </a:xfrm>
            <a:custGeom>
              <a:avLst/>
              <a:gdLst/>
              <a:ahLst/>
              <a:cxnLst/>
              <a:rect l="l" t="t" r="r" b="b"/>
              <a:pathLst>
                <a:path w="2639" h="1622" extrusionOk="0">
                  <a:moveTo>
                    <a:pt x="2218" y="138"/>
                  </a:moveTo>
                  <a:cubicBezTo>
                    <a:pt x="1946" y="235"/>
                    <a:pt x="1581" y="410"/>
                    <a:pt x="1155" y="715"/>
                  </a:cubicBezTo>
                  <a:cubicBezTo>
                    <a:pt x="656" y="1062"/>
                    <a:pt x="601" y="1104"/>
                    <a:pt x="425" y="1238"/>
                  </a:cubicBezTo>
                  <a:cubicBezTo>
                    <a:pt x="559" y="1104"/>
                    <a:pt x="656" y="988"/>
                    <a:pt x="1003" y="734"/>
                  </a:cubicBezTo>
                  <a:cubicBezTo>
                    <a:pt x="1484" y="369"/>
                    <a:pt x="1890" y="198"/>
                    <a:pt x="2177" y="138"/>
                  </a:cubicBezTo>
                  <a:close/>
                  <a:moveTo>
                    <a:pt x="2533" y="1"/>
                  </a:moveTo>
                  <a:cubicBezTo>
                    <a:pt x="2458" y="1"/>
                    <a:pt x="2333" y="8"/>
                    <a:pt x="2158" y="41"/>
                  </a:cubicBezTo>
                  <a:cubicBezTo>
                    <a:pt x="1849" y="101"/>
                    <a:pt x="1428" y="272"/>
                    <a:pt x="924" y="660"/>
                  </a:cubicBezTo>
                  <a:cubicBezTo>
                    <a:pt x="444" y="1025"/>
                    <a:pt x="213" y="1238"/>
                    <a:pt x="97" y="1372"/>
                  </a:cubicBezTo>
                  <a:cubicBezTo>
                    <a:pt x="42" y="1427"/>
                    <a:pt x="23" y="1469"/>
                    <a:pt x="0" y="1506"/>
                  </a:cubicBezTo>
                  <a:lnTo>
                    <a:pt x="0" y="1542"/>
                  </a:lnTo>
                  <a:lnTo>
                    <a:pt x="0" y="1566"/>
                  </a:lnTo>
                  <a:lnTo>
                    <a:pt x="0" y="1584"/>
                  </a:lnTo>
                  <a:lnTo>
                    <a:pt x="42" y="1621"/>
                  </a:lnTo>
                  <a:lnTo>
                    <a:pt x="79" y="1603"/>
                  </a:lnTo>
                  <a:cubicBezTo>
                    <a:pt x="79" y="1603"/>
                    <a:pt x="444" y="1353"/>
                    <a:pt x="1216" y="794"/>
                  </a:cubicBezTo>
                  <a:cubicBezTo>
                    <a:pt x="1987" y="253"/>
                    <a:pt x="2639" y="101"/>
                    <a:pt x="2639" y="101"/>
                  </a:cubicBezTo>
                  <a:lnTo>
                    <a:pt x="2639" y="4"/>
                  </a:lnTo>
                  <a:lnTo>
                    <a:pt x="2620" y="4"/>
                  </a:lnTo>
                  <a:cubicBezTo>
                    <a:pt x="2613" y="4"/>
                    <a:pt x="2584" y="1"/>
                    <a:pt x="253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7155276" y="547702"/>
              <a:ext cx="1065635" cy="936737"/>
            </a:xfrm>
            <a:custGeom>
              <a:avLst/>
              <a:gdLst/>
              <a:ahLst/>
              <a:cxnLst/>
              <a:rect l="l" t="t" r="r" b="b"/>
              <a:pathLst>
                <a:path w="7796" h="6853" extrusionOk="0">
                  <a:moveTo>
                    <a:pt x="3983" y="0"/>
                  </a:moveTo>
                  <a:cubicBezTo>
                    <a:pt x="1867" y="0"/>
                    <a:pt x="153" y="1386"/>
                    <a:pt x="153" y="3119"/>
                  </a:cubicBezTo>
                  <a:cubicBezTo>
                    <a:pt x="171" y="3849"/>
                    <a:pt x="462" y="4542"/>
                    <a:pt x="1040" y="5101"/>
                  </a:cubicBezTo>
                  <a:lnTo>
                    <a:pt x="0" y="6852"/>
                  </a:lnTo>
                  <a:cubicBezTo>
                    <a:pt x="0" y="6852"/>
                    <a:pt x="2135" y="6640"/>
                    <a:pt x="2865" y="6122"/>
                  </a:cubicBezTo>
                  <a:cubicBezTo>
                    <a:pt x="3235" y="6215"/>
                    <a:pt x="3600" y="6256"/>
                    <a:pt x="3983" y="6256"/>
                  </a:cubicBezTo>
                  <a:cubicBezTo>
                    <a:pt x="6099" y="6256"/>
                    <a:pt x="7795" y="4852"/>
                    <a:pt x="7795" y="3119"/>
                  </a:cubicBezTo>
                  <a:cubicBezTo>
                    <a:pt x="7795" y="1386"/>
                    <a:pt x="6099" y="0"/>
                    <a:pt x="39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7142017" y="539501"/>
              <a:ext cx="1087096" cy="952456"/>
            </a:xfrm>
            <a:custGeom>
              <a:avLst/>
              <a:gdLst/>
              <a:ahLst/>
              <a:cxnLst/>
              <a:rect l="l" t="t" r="r" b="b"/>
              <a:pathLst>
                <a:path w="7953" h="6968" extrusionOk="0">
                  <a:moveTo>
                    <a:pt x="4080" y="97"/>
                  </a:moveTo>
                  <a:cubicBezTo>
                    <a:pt x="6159" y="97"/>
                    <a:pt x="7855" y="1483"/>
                    <a:pt x="7855" y="3179"/>
                  </a:cubicBezTo>
                  <a:cubicBezTo>
                    <a:pt x="7855" y="4870"/>
                    <a:pt x="6159" y="6256"/>
                    <a:pt x="4080" y="6256"/>
                  </a:cubicBezTo>
                  <a:cubicBezTo>
                    <a:pt x="3715" y="6256"/>
                    <a:pt x="3332" y="6219"/>
                    <a:pt x="2985" y="6122"/>
                  </a:cubicBezTo>
                  <a:lnTo>
                    <a:pt x="2943" y="6122"/>
                  </a:lnTo>
                  <a:lnTo>
                    <a:pt x="2925" y="6141"/>
                  </a:lnTo>
                  <a:cubicBezTo>
                    <a:pt x="2578" y="6372"/>
                    <a:pt x="1867" y="6566"/>
                    <a:pt x="1252" y="6681"/>
                  </a:cubicBezTo>
                  <a:cubicBezTo>
                    <a:pt x="693" y="6797"/>
                    <a:pt x="287" y="6834"/>
                    <a:pt x="213" y="6834"/>
                  </a:cubicBezTo>
                  <a:lnTo>
                    <a:pt x="1192" y="5161"/>
                  </a:lnTo>
                  <a:lnTo>
                    <a:pt x="1174" y="5143"/>
                  </a:lnTo>
                  <a:cubicBezTo>
                    <a:pt x="615" y="4584"/>
                    <a:pt x="305" y="3891"/>
                    <a:pt x="305" y="3179"/>
                  </a:cubicBezTo>
                  <a:cubicBezTo>
                    <a:pt x="305" y="1483"/>
                    <a:pt x="2001" y="97"/>
                    <a:pt x="4080" y="97"/>
                  </a:cubicBezTo>
                  <a:close/>
                  <a:moveTo>
                    <a:pt x="4080" y="0"/>
                  </a:moveTo>
                  <a:cubicBezTo>
                    <a:pt x="1945" y="0"/>
                    <a:pt x="213" y="1423"/>
                    <a:pt x="213" y="3179"/>
                  </a:cubicBezTo>
                  <a:cubicBezTo>
                    <a:pt x="213" y="3909"/>
                    <a:pt x="518" y="4602"/>
                    <a:pt x="1058" y="5180"/>
                  </a:cubicBezTo>
                  <a:lnTo>
                    <a:pt x="0" y="6968"/>
                  </a:lnTo>
                  <a:lnTo>
                    <a:pt x="116" y="6949"/>
                  </a:lnTo>
                  <a:cubicBezTo>
                    <a:pt x="116" y="6949"/>
                    <a:pt x="652" y="6912"/>
                    <a:pt x="1271" y="6797"/>
                  </a:cubicBezTo>
                  <a:cubicBezTo>
                    <a:pt x="1885" y="6663"/>
                    <a:pt x="2578" y="6487"/>
                    <a:pt x="2962" y="6238"/>
                  </a:cubicBezTo>
                  <a:cubicBezTo>
                    <a:pt x="3332" y="6316"/>
                    <a:pt x="3697" y="6372"/>
                    <a:pt x="4080" y="6372"/>
                  </a:cubicBezTo>
                  <a:cubicBezTo>
                    <a:pt x="6219" y="6372"/>
                    <a:pt x="7952" y="4949"/>
                    <a:pt x="7952" y="3179"/>
                  </a:cubicBezTo>
                  <a:cubicBezTo>
                    <a:pt x="7952" y="1423"/>
                    <a:pt x="6219" y="0"/>
                    <a:pt x="408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6384068" y="3097394"/>
              <a:ext cx="25971" cy="50029"/>
            </a:xfrm>
            <a:custGeom>
              <a:avLst/>
              <a:gdLst/>
              <a:ahLst/>
              <a:cxnLst/>
              <a:rect l="l" t="t" r="r" b="b"/>
              <a:pathLst>
                <a:path w="190" h="366" extrusionOk="0">
                  <a:moveTo>
                    <a:pt x="153" y="0"/>
                  </a:moveTo>
                  <a:cubicBezTo>
                    <a:pt x="116" y="0"/>
                    <a:pt x="97" y="19"/>
                    <a:pt x="97" y="37"/>
                  </a:cubicBezTo>
                  <a:lnTo>
                    <a:pt x="97" y="60"/>
                  </a:lnTo>
                  <a:cubicBezTo>
                    <a:pt x="97" y="97"/>
                    <a:pt x="74" y="153"/>
                    <a:pt x="37" y="213"/>
                  </a:cubicBezTo>
                  <a:cubicBezTo>
                    <a:pt x="37" y="250"/>
                    <a:pt x="19" y="268"/>
                    <a:pt x="19" y="291"/>
                  </a:cubicBezTo>
                  <a:cubicBezTo>
                    <a:pt x="0" y="328"/>
                    <a:pt x="19" y="347"/>
                    <a:pt x="37" y="365"/>
                  </a:cubicBezTo>
                  <a:cubicBezTo>
                    <a:pt x="74" y="365"/>
                    <a:pt x="97" y="347"/>
                    <a:pt x="116" y="328"/>
                  </a:cubicBezTo>
                  <a:cubicBezTo>
                    <a:pt x="116" y="310"/>
                    <a:pt x="134" y="291"/>
                    <a:pt x="134" y="250"/>
                  </a:cubicBezTo>
                  <a:cubicBezTo>
                    <a:pt x="171" y="194"/>
                    <a:pt x="190" y="134"/>
                    <a:pt x="190" y="60"/>
                  </a:cubicBezTo>
                  <a:cubicBezTo>
                    <a:pt x="190" y="19"/>
                    <a:pt x="171" y="0"/>
                    <a:pt x="15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5883782" y="2218199"/>
              <a:ext cx="418955" cy="1058664"/>
            </a:xfrm>
            <a:custGeom>
              <a:avLst/>
              <a:gdLst/>
              <a:ahLst/>
              <a:cxnLst/>
              <a:rect l="l" t="t" r="r" b="b"/>
              <a:pathLst>
                <a:path w="3065" h="7745" extrusionOk="0">
                  <a:moveTo>
                    <a:pt x="1734" y="1"/>
                  </a:moveTo>
                  <a:cubicBezTo>
                    <a:pt x="1041" y="195"/>
                    <a:pt x="754" y="675"/>
                    <a:pt x="657" y="1197"/>
                  </a:cubicBezTo>
                  <a:cubicBezTo>
                    <a:pt x="542" y="1733"/>
                    <a:pt x="311" y="5083"/>
                    <a:pt x="153" y="5855"/>
                  </a:cubicBezTo>
                  <a:cubicBezTo>
                    <a:pt x="1" y="6608"/>
                    <a:pt x="384" y="7532"/>
                    <a:pt x="773" y="7685"/>
                  </a:cubicBezTo>
                  <a:cubicBezTo>
                    <a:pt x="881" y="7728"/>
                    <a:pt x="1043" y="7745"/>
                    <a:pt x="1227" y="7745"/>
                  </a:cubicBezTo>
                  <a:cubicBezTo>
                    <a:pt x="1694" y="7745"/>
                    <a:pt x="2302" y="7633"/>
                    <a:pt x="2524" y="7551"/>
                  </a:cubicBezTo>
                  <a:cubicBezTo>
                    <a:pt x="2833" y="7417"/>
                    <a:pt x="2852" y="6913"/>
                    <a:pt x="2926" y="6377"/>
                  </a:cubicBezTo>
                  <a:cubicBezTo>
                    <a:pt x="2986" y="5836"/>
                    <a:pt x="2949" y="4201"/>
                    <a:pt x="3004" y="3429"/>
                  </a:cubicBezTo>
                  <a:cubicBezTo>
                    <a:pt x="3064" y="2680"/>
                    <a:pt x="2852" y="1350"/>
                    <a:pt x="2524" y="717"/>
                  </a:cubicBezTo>
                  <a:cubicBezTo>
                    <a:pt x="2196" y="79"/>
                    <a:pt x="1734" y="1"/>
                    <a:pt x="1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5886379" y="2213142"/>
              <a:ext cx="423876" cy="1072060"/>
            </a:xfrm>
            <a:custGeom>
              <a:avLst/>
              <a:gdLst/>
              <a:ahLst/>
              <a:cxnLst/>
              <a:rect l="l" t="t" r="r" b="b"/>
              <a:pathLst>
                <a:path w="3101" h="7843" extrusionOk="0">
                  <a:moveTo>
                    <a:pt x="1715" y="98"/>
                  </a:moveTo>
                  <a:cubicBezTo>
                    <a:pt x="1733" y="98"/>
                    <a:pt x="1830" y="116"/>
                    <a:pt x="1964" y="213"/>
                  </a:cubicBezTo>
                  <a:cubicBezTo>
                    <a:pt x="2121" y="310"/>
                    <a:pt x="2311" y="463"/>
                    <a:pt x="2468" y="772"/>
                  </a:cubicBezTo>
                  <a:cubicBezTo>
                    <a:pt x="2773" y="1387"/>
                    <a:pt x="2985" y="2717"/>
                    <a:pt x="2930" y="3466"/>
                  </a:cubicBezTo>
                  <a:cubicBezTo>
                    <a:pt x="2907" y="3850"/>
                    <a:pt x="2907" y="4450"/>
                    <a:pt x="2888" y="5028"/>
                  </a:cubicBezTo>
                  <a:cubicBezTo>
                    <a:pt x="2888" y="5605"/>
                    <a:pt x="2888" y="6141"/>
                    <a:pt x="2851" y="6414"/>
                  </a:cubicBezTo>
                  <a:cubicBezTo>
                    <a:pt x="2814" y="6682"/>
                    <a:pt x="2791" y="6931"/>
                    <a:pt x="2754" y="7144"/>
                  </a:cubicBezTo>
                  <a:cubicBezTo>
                    <a:pt x="2699" y="7338"/>
                    <a:pt x="2620" y="7491"/>
                    <a:pt x="2486" y="7527"/>
                  </a:cubicBezTo>
                  <a:cubicBezTo>
                    <a:pt x="2352" y="7588"/>
                    <a:pt x="2006" y="7661"/>
                    <a:pt x="1659" y="7703"/>
                  </a:cubicBezTo>
                  <a:cubicBezTo>
                    <a:pt x="1503" y="7720"/>
                    <a:pt x="1343" y="7729"/>
                    <a:pt x="1198" y="7729"/>
                  </a:cubicBezTo>
                  <a:cubicBezTo>
                    <a:pt x="1021" y="7729"/>
                    <a:pt x="866" y="7715"/>
                    <a:pt x="772" y="7685"/>
                  </a:cubicBezTo>
                  <a:cubicBezTo>
                    <a:pt x="596" y="7606"/>
                    <a:pt x="407" y="7357"/>
                    <a:pt x="292" y="7010"/>
                  </a:cubicBezTo>
                  <a:cubicBezTo>
                    <a:pt x="176" y="6682"/>
                    <a:pt x="116" y="6257"/>
                    <a:pt x="176" y="5892"/>
                  </a:cubicBezTo>
                  <a:cubicBezTo>
                    <a:pt x="273" y="5508"/>
                    <a:pt x="365" y="4487"/>
                    <a:pt x="444" y="3484"/>
                  </a:cubicBezTo>
                  <a:cubicBezTo>
                    <a:pt x="504" y="2985"/>
                    <a:pt x="541" y="2486"/>
                    <a:pt x="578" y="2080"/>
                  </a:cubicBezTo>
                  <a:cubicBezTo>
                    <a:pt x="620" y="1678"/>
                    <a:pt x="657" y="1368"/>
                    <a:pt x="675" y="1253"/>
                  </a:cubicBezTo>
                  <a:cubicBezTo>
                    <a:pt x="791" y="731"/>
                    <a:pt x="1040" y="292"/>
                    <a:pt x="1715" y="98"/>
                  </a:cubicBezTo>
                  <a:close/>
                  <a:moveTo>
                    <a:pt x="1715" y="1"/>
                  </a:moveTo>
                  <a:cubicBezTo>
                    <a:pt x="985" y="176"/>
                    <a:pt x="675" y="675"/>
                    <a:pt x="578" y="1234"/>
                  </a:cubicBezTo>
                  <a:cubicBezTo>
                    <a:pt x="560" y="1368"/>
                    <a:pt x="523" y="1678"/>
                    <a:pt x="481" y="2080"/>
                  </a:cubicBezTo>
                  <a:cubicBezTo>
                    <a:pt x="444" y="2486"/>
                    <a:pt x="389" y="2967"/>
                    <a:pt x="347" y="3466"/>
                  </a:cubicBezTo>
                  <a:cubicBezTo>
                    <a:pt x="250" y="4469"/>
                    <a:pt x="158" y="5508"/>
                    <a:pt x="79" y="5873"/>
                  </a:cubicBezTo>
                  <a:cubicBezTo>
                    <a:pt x="0" y="6257"/>
                    <a:pt x="61" y="6700"/>
                    <a:pt x="194" y="7047"/>
                  </a:cubicBezTo>
                  <a:cubicBezTo>
                    <a:pt x="328" y="7393"/>
                    <a:pt x="523" y="7685"/>
                    <a:pt x="735" y="7777"/>
                  </a:cubicBezTo>
                  <a:cubicBezTo>
                    <a:pt x="858" y="7824"/>
                    <a:pt x="1039" y="7843"/>
                    <a:pt x="1241" y="7843"/>
                  </a:cubicBezTo>
                  <a:cubicBezTo>
                    <a:pt x="1380" y="7843"/>
                    <a:pt x="1529" y="7834"/>
                    <a:pt x="1678" y="7819"/>
                  </a:cubicBezTo>
                  <a:cubicBezTo>
                    <a:pt x="2024" y="7777"/>
                    <a:pt x="2371" y="7703"/>
                    <a:pt x="2523" y="7625"/>
                  </a:cubicBezTo>
                  <a:cubicBezTo>
                    <a:pt x="2699" y="7569"/>
                    <a:pt x="2791" y="7375"/>
                    <a:pt x="2851" y="7162"/>
                  </a:cubicBezTo>
                  <a:cubicBezTo>
                    <a:pt x="2907" y="6950"/>
                    <a:pt x="2930" y="6682"/>
                    <a:pt x="2948" y="6414"/>
                  </a:cubicBezTo>
                  <a:cubicBezTo>
                    <a:pt x="2985" y="6141"/>
                    <a:pt x="2985" y="5605"/>
                    <a:pt x="3004" y="5028"/>
                  </a:cubicBezTo>
                  <a:cubicBezTo>
                    <a:pt x="3004" y="4450"/>
                    <a:pt x="3004" y="3850"/>
                    <a:pt x="3045" y="3466"/>
                  </a:cubicBezTo>
                  <a:cubicBezTo>
                    <a:pt x="3101" y="2694"/>
                    <a:pt x="2888" y="1387"/>
                    <a:pt x="2560" y="731"/>
                  </a:cubicBezTo>
                  <a:cubicBezTo>
                    <a:pt x="2389" y="407"/>
                    <a:pt x="2177" y="232"/>
                    <a:pt x="2024" y="116"/>
                  </a:cubicBezTo>
                  <a:cubicBezTo>
                    <a:pt x="1849" y="19"/>
                    <a:pt x="1733" y="1"/>
                    <a:pt x="173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5641976" y="2668595"/>
              <a:ext cx="641760" cy="743594"/>
            </a:xfrm>
            <a:custGeom>
              <a:avLst/>
              <a:gdLst/>
              <a:ahLst/>
              <a:cxnLst/>
              <a:rect l="l" t="t" r="r" b="b"/>
              <a:pathLst>
                <a:path w="4695" h="5440" extrusionOk="0">
                  <a:moveTo>
                    <a:pt x="2944" y="0"/>
                  </a:moveTo>
                  <a:lnTo>
                    <a:pt x="0" y="1058"/>
                  </a:lnTo>
                  <a:cubicBezTo>
                    <a:pt x="0" y="1058"/>
                    <a:pt x="213" y="1964"/>
                    <a:pt x="213" y="2657"/>
                  </a:cubicBezTo>
                  <a:cubicBezTo>
                    <a:pt x="213" y="3368"/>
                    <a:pt x="384" y="3909"/>
                    <a:pt x="846" y="4256"/>
                  </a:cubicBezTo>
                  <a:cubicBezTo>
                    <a:pt x="1289" y="4584"/>
                    <a:pt x="1405" y="4967"/>
                    <a:pt x="1830" y="5198"/>
                  </a:cubicBezTo>
                  <a:cubicBezTo>
                    <a:pt x="2090" y="5341"/>
                    <a:pt x="2389" y="5440"/>
                    <a:pt x="2688" y="5440"/>
                  </a:cubicBezTo>
                  <a:cubicBezTo>
                    <a:pt x="2873" y="5440"/>
                    <a:pt x="3058" y="5402"/>
                    <a:pt x="3235" y="5314"/>
                  </a:cubicBezTo>
                  <a:cubicBezTo>
                    <a:pt x="3678" y="5064"/>
                    <a:pt x="4080" y="5004"/>
                    <a:pt x="4274" y="4658"/>
                  </a:cubicBezTo>
                  <a:cubicBezTo>
                    <a:pt x="4487" y="4311"/>
                    <a:pt x="4621" y="3544"/>
                    <a:pt x="4621" y="3544"/>
                  </a:cubicBezTo>
                  <a:cubicBezTo>
                    <a:pt x="4695" y="2541"/>
                    <a:pt x="4445" y="1904"/>
                    <a:pt x="4177" y="1617"/>
                  </a:cubicBezTo>
                  <a:cubicBezTo>
                    <a:pt x="3909" y="1326"/>
                    <a:pt x="3447" y="1058"/>
                    <a:pt x="3332" y="712"/>
                  </a:cubicBezTo>
                  <a:cubicBezTo>
                    <a:pt x="3216" y="384"/>
                    <a:pt x="2944" y="0"/>
                    <a:pt x="29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5633775" y="2660257"/>
              <a:ext cx="658162" cy="758766"/>
            </a:xfrm>
            <a:custGeom>
              <a:avLst/>
              <a:gdLst/>
              <a:ahLst/>
              <a:cxnLst/>
              <a:rect l="l" t="t" r="r" b="b"/>
              <a:pathLst>
                <a:path w="4815" h="5551" extrusionOk="0">
                  <a:moveTo>
                    <a:pt x="2985" y="116"/>
                  </a:moveTo>
                  <a:cubicBezTo>
                    <a:pt x="3004" y="158"/>
                    <a:pt x="3235" y="505"/>
                    <a:pt x="3350" y="791"/>
                  </a:cubicBezTo>
                  <a:cubicBezTo>
                    <a:pt x="3410" y="985"/>
                    <a:pt x="3563" y="1138"/>
                    <a:pt x="3715" y="1272"/>
                  </a:cubicBezTo>
                  <a:cubicBezTo>
                    <a:pt x="3891" y="1429"/>
                    <a:pt x="4062" y="1563"/>
                    <a:pt x="4200" y="1715"/>
                  </a:cubicBezTo>
                  <a:cubicBezTo>
                    <a:pt x="4450" y="1988"/>
                    <a:pt x="4699" y="2602"/>
                    <a:pt x="4639" y="3605"/>
                  </a:cubicBezTo>
                  <a:cubicBezTo>
                    <a:pt x="4621" y="3605"/>
                    <a:pt x="4602" y="3776"/>
                    <a:pt x="4524" y="4007"/>
                  </a:cubicBezTo>
                  <a:cubicBezTo>
                    <a:pt x="4468" y="4238"/>
                    <a:pt x="4390" y="4529"/>
                    <a:pt x="4293" y="4700"/>
                  </a:cubicBezTo>
                  <a:cubicBezTo>
                    <a:pt x="4200" y="4853"/>
                    <a:pt x="4062" y="4950"/>
                    <a:pt x="3891" y="5047"/>
                  </a:cubicBezTo>
                  <a:cubicBezTo>
                    <a:pt x="3715" y="5125"/>
                    <a:pt x="3507" y="5199"/>
                    <a:pt x="3253" y="5315"/>
                  </a:cubicBezTo>
                  <a:cubicBezTo>
                    <a:pt x="3083" y="5408"/>
                    <a:pt x="2900" y="5448"/>
                    <a:pt x="2715" y="5448"/>
                  </a:cubicBezTo>
                  <a:cubicBezTo>
                    <a:pt x="2443" y="5448"/>
                    <a:pt x="2167" y="5360"/>
                    <a:pt x="1927" y="5222"/>
                  </a:cubicBezTo>
                  <a:cubicBezTo>
                    <a:pt x="1714" y="5107"/>
                    <a:pt x="1580" y="4950"/>
                    <a:pt x="1446" y="4779"/>
                  </a:cubicBezTo>
                  <a:cubicBezTo>
                    <a:pt x="1312" y="4621"/>
                    <a:pt x="1174" y="4432"/>
                    <a:pt x="943" y="4256"/>
                  </a:cubicBezTo>
                  <a:cubicBezTo>
                    <a:pt x="504" y="3952"/>
                    <a:pt x="328" y="3411"/>
                    <a:pt x="328" y="2718"/>
                  </a:cubicBezTo>
                  <a:cubicBezTo>
                    <a:pt x="328" y="2025"/>
                    <a:pt x="134" y="1198"/>
                    <a:pt x="116" y="1156"/>
                  </a:cubicBezTo>
                  <a:lnTo>
                    <a:pt x="2985" y="116"/>
                  </a:lnTo>
                  <a:close/>
                  <a:moveTo>
                    <a:pt x="3022" y="1"/>
                  </a:moveTo>
                  <a:lnTo>
                    <a:pt x="0" y="1082"/>
                  </a:lnTo>
                  <a:lnTo>
                    <a:pt x="19" y="1119"/>
                  </a:lnTo>
                  <a:cubicBezTo>
                    <a:pt x="19" y="1119"/>
                    <a:pt x="213" y="2025"/>
                    <a:pt x="213" y="2718"/>
                  </a:cubicBezTo>
                  <a:cubicBezTo>
                    <a:pt x="213" y="3429"/>
                    <a:pt x="407" y="4007"/>
                    <a:pt x="869" y="4354"/>
                  </a:cubicBezTo>
                  <a:cubicBezTo>
                    <a:pt x="1100" y="4506"/>
                    <a:pt x="1234" y="4682"/>
                    <a:pt x="1368" y="4853"/>
                  </a:cubicBezTo>
                  <a:cubicBezTo>
                    <a:pt x="1502" y="5028"/>
                    <a:pt x="1636" y="5181"/>
                    <a:pt x="1867" y="5296"/>
                  </a:cubicBezTo>
                  <a:cubicBezTo>
                    <a:pt x="2138" y="5448"/>
                    <a:pt x="2437" y="5551"/>
                    <a:pt x="2739" y="5551"/>
                  </a:cubicBezTo>
                  <a:cubicBezTo>
                    <a:pt x="2932" y="5551"/>
                    <a:pt x="3126" y="5509"/>
                    <a:pt x="3313" y="5412"/>
                  </a:cubicBezTo>
                  <a:cubicBezTo>
                    <a:pt x="3544" y="5296"/>
                    <a:pt x="3757" y="5222"/>
                    <a:pt x="3928" y="5125"/>
                  </a:cubicBezTo>
                  <a:cubicBezTo>
                    <a:pt x="4122" y="5047"/>
                    <a:pt x="4274" y="4931"/>
                    <a:pt x="4371" y="4737"/>
                  </a:cubicBezTo>
                  <a:cubicBezTo>
                    <a:pt x="4487" y="4566"/>
                    <a:pt x="4565" y="4275"/>
                    <a:pt x="4639" y="4044"/>
                  </a:cubicBezTo>
                  <a:cubicBezTo>
                    <a:pt x="4699" y="3813"/>
                    <a:pt x="4736" y="3623"/>
                    <a:pt x="4736" y="3623"/>
                  </a:cubicBezTo>
                  <a:lnTo>
                    <a:pt x="4736" y="3605"/>
                  </a:lnTo>
                  <a:cubicBezTo>
                    <a:pt x="4815" y="2584"/>
                    <a:pt x="4565" y="1946"/>
                    <a:pt x="4274" y="1641"/>
                  </a:cubicBezTo>
                  <a:cubicBezTo>
                    <a:pt x="4140" y="1484"/>
                    <a:pt x="3946" y="1350"/>
                    <a:pt x="3794" y="1198"/>
                  </a:cubicBezTo>
                  <a:cubicBezTo>
                    <a:pt x="3641" y="1064"/>
                    <a:pt x="3507" y="907"/>
                    <a:pt x="3447" y="773"/>
                  </a:cubicBezTo>
                  <a:cubicBezTo>
                    <a:pt x="3332" y="426"/>
                    <a:pt x="3064" y="24"/>
                    <a:pt x="3064" y="24"/>
                  </a:cubicBezTo>
                  <a:lnTo>
                    <a:pt x="3022" y="1"/>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5562969" y="2497048"/>
              <a:ext cx="521199" cy="381912"/>
            </a:xfrm>
            <a:custGeom>
              <a:avLst/>
              <a:gdLst/>
              <a:ahLst/>
              <a:cxnLst/>
              <a:rect l="l" t="t" r="r" b="b"/>
              <a:pathLst>
                <a:path w="3813" h="2794" extrusionOk="0">
                  <a:moveTo>
                    <a:pt x="3031" y="1"/>
                  </a:moveTo>
                  <a:cubicBezTo>
                    <a:pt x="3022" y="1"/>
                    <a:pt x="3013" y="1"/>
                    <a:pt x="3004" y="3"/>
                  </a:cubicBezTo>
                  <a:lnTo>
                    <a:pt x="2962" y="155"/>
                  </a:lnTo>
                  <a:cubicBezTo>
                    <a:pt x="2962" y="155"/>
                    <a:pt x="2847" y="368"/>
                    <a:pt x="1673" y="927"/>
                  </a:cubicBezTo>
                  <a:cubicBezTo>
                    <a:pt x="1065" y="1227"/>
                    <a:pt x="714" y="1299"/>
                    <a:pt x="518" y="1299"/>
                  </a:cubicBezTo>
                  <a:cubicBezTo>
                    <a:pt x="336" y="1299"/>
                    <a:pt x="287" y="1237"/>
                    <a:pt x="287" y="1237"/>
                  </a:cubicBezTo>
                  <a:lnTo>
                    <a:pt x="213" y="1061"/>
                  </a:lnTo>
                  <a:cubicBezTo>
                    <a:pt x="213" y="1061"/>
                    <a:pt x="116" y="1061"/>
                    <a:pt x="56" y="1195"/>
                  </a:cubicBezTo>
                  <a:cubicBezTo>
                    <a:pt x="1" y="1334"/>
                    <a:pt x="38" y="1449"/>
                    <a:pt x="172" y="1888"/>
                  </a:cubicBezTo>
                  <a:cubicBezTo>
                    <a:pt x="329" y="2332"/>
                    <a:pt x="463" y="2641"/>
                    <a:pt x="597" y="2738"/>
                  </a:cubicBezTo>
                  <a:cubicBezTo>
                    <a:pt x="649" y="2767"/>
                    <a:pt x="731" y="2794"/>
                    <a:pt x="879" y="2794"/>
                  </a:cubicBezTo>
                  <a:cubicBezTo>
                    <a:pt x="1109" y="2794"/>
                    <a:pt x="1497" y="2729"/>
                    <a:pt x="2177" y="2507"/>
                  </a:cubicBezTo>
                  <a:cubicBezTo>
                    <a:pt x="3291" y="2142"/>
                    <a:pt x="3813" y="1699"/>
                    <a:pt x="3813" y="1565"/>
                  </a:cubicBezTo>
                  <a:cubicBezTo>
                    <a:pt x="3813" y="1407"/>
                    <a:pt x="3656" y="987"/>
                    <a:pt x="3522" y="714"/>
                  </a:cubicBezTo>
                  <a:cubicBezTo>
                    <a:pt x="3392" y="456"/>
                    <a:pt x="3263" y="1"/>
                    <a:pt x="3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5560509" y="2489804"/>
              <a:ext cx="531314" cy="396811"/>
            </a:xfrm>
            <a:custGeom>
              <a:avLst/>
              <a:gdLst/>
              <a:ahLst/>
              <a:cxnLst/>
              <a:rect l="l" t="t" r="r" b="b"/>
              <a:pathLst>
                <a:path w="3887" h="2903" extrusionOk="0">
                  <a:moveTo>
                    <a:pt x="3059" y="116"/>
                  </a:moveTo>
                  <a:cubicBezTo>
                    <a:pt x="3096" y="116"/>
                    <a:pt x="3119" y="134"/>
                    <a:pt x="3156" y="153"/>
                  </a:cubicBezTo>
                  <a:cubicBezTo>
                    <a:pt x="3193" y="190"/>
                    <a:pt x="3235" y="250"/>
                    <a:pt x="3272" y="324"/>
                  </a:cubicBezTo>
                  <a:cubicBezTo>
                    <a:pt x="3369" y="462"/>
                    <a:pt x="3424" y="652"/>
                    <a:pt x="3503" y="786"/>
                  </a:cubicBezTo>
                  <a:cubicBezTo>
                    <a:pt x="3558" y="924"/>
                    <a:pt x="3637" y="1095"/>
                    <a:pt x="3674" y="1248"/>
                  </a:cubicBezTo>
                  <a:cubicBezTo>
                    <a:pt x="3734" y="1405"/>
                    <a:pt x="3771" y="1558"/>
                    <a:pt x="3771" y="1618"/>
                  </a:cubicBezTo>
                  <a:cubicBezTo>
                    <a:pt x="3771" y="1618"/>
                    <a:pt x="3752" y="1673"/>
                    <a:pt x="3697" y="1733"/>
                  </a:cubicBezTo>
                  <a:cubicBezTo>
                    <a:pt x="3637" y="1789"/>
                    <a:pt x="3540" y="1867"/>
                    <a:pt x="3406" y="1964"/>
                  </a:cubicBezTo>
                  <a:cubicBezTo>
                    <a:pt x="3138" y="2117"/>
                    <a:pt x="2731" y="2329"/>
                    <a:pt x="2172" y="2500"/>
                  </a:cubicBezTo>
                  <a:cubicBezTo>
                    <a:pt x="1636" y="2694"/>
                    <a:pt x="1271" y="2773"/>
                    <a:pt x="1040" y="2791"/>
                  </a:cubicBezTo>
                  <a:cubicBezTo>
                    <a:pt x="998" y="2795"/>
                    <a:pt x="960" y="2796"/>
                    <a:pt x="927" y="2796"/>
                  </a:cubicBezTo>
                  <a:cubicBezTo>
                    <a:pt x="775" y="2796"/>
                    <a:pt x="701" y="2765"/>
                    <a:pt x="652" y="2731"/>
                  </a:cubicBezTo>
                  <a:cubicBezTo>
                    <a:pt x="596" y="2713"/>
                    <a:pt x="518" y="2616"/>
                    <a:pt x="462" y="2482"/>
                  </a:cubicBezTo>
                  <a:cubicBezTo>
                    <a:pt x="384" y="2329"/>
                    <a:pt x="324" y="2154"/>
                    <a:pt x="250" y="1941"/>
                  </a:cubicBezTo>
                  <a:cubicBezTo>
                    <a:pt x="171" y="1710"/>
                    <a:pt x="134" y="1576"/>
                    <a:pt x="116" y="1479"/>
                  </a:cubicBezTo>
                  <a:cubicBezTo>
                    <a:pt x="93" y="1363"/>
                    <a:pt x="93" y="1326"/>
                    <a:pt x="134" y="1271"/>
                  </a:cubicBezTo>
                  <a:cubicBezTo>
                    <a:pt x="153" y="1211"/>
                    <a:pt x="171" y="1192"/>
                    <a:pt x="190" y="1174"/>
                  </a:cubicBezTo>
                  <a:lnTo>
                    <a:pt x="268" y="1308"/>
                  </a:lnTo>
                  <a:lnTo>
                    <a:pt x="268" y="1326"/>
                  </a:lnTo>
                  <a:cubicBezTo>
                    <a:pt x="268" y="1326"/>
                    <a:pt x="287" y="1326"/>
                    <a:pt x="287" y="1345"/>
                  </a:cubicBezTo>
                  <a:cubicBezTo>
                    <a:pt x="305" y="1345"/>
                    <a:pt x="324" y="1363"/>
                    <a:pt x="347" y="1363"/>
                  </a:cubicBezTo>
                  <a:cubicBezTo>
                    <a:pt x="384" y="1387"/>
                    <a:pt x="462" y="1405"/>
                    <a:pt x="555" y="1405"/>
                  </a:cubicBezTo>
                  <a:cubicBezTo>
                    <a:pt x="767" y="1405"/>
                    <a:pt x="1114" y="1326"/>
                    <a:pt x="1710" y="1040"/>
                  </a:cubicBezTo>
                  <a:cubicBezTo>
                    <a:pt x="2287" y="749"/>
                    <a:pt x="2615" y="555"/>
                    <a:pt x="2810" y="421"/>
                  </a:cubicBezTo>
                  <a:cubicBezTo>
                    <a:pt x="2888" y="365"/>
                    <a:pt x="2944" y="324"/>
                    <a:pt x="2980" y="287"/>
                  </a:cubicBezTo>
                  <a:cubicBezTo>
                    <a:pt x="3004" y="250"/>
                    <a:pt x="3022" y="231"/>
                    <a:pt x="3022" y="231"/>
                  </a:cubicBezTo>
                  <a:lnTo>
                    <a:pt x="3059" y="116"/>
                  </a:lnTo>
                  <a:close/>
                  <a:moveTo>
                    <a:pt x="3022" y="0"/>
                  </a:moveTo>
                  <a:lnTo>
                    <a:pt x="2980" y="19"/>
                  </a:lnTo>
                  <a:lnTo>
                    <a:pt x="2962" y="37"/>
                  </a:lnTo>
                  <a:lnTo>
                    <a:pt x="2925" y="190"/>
                  </a:lnTo>
                  <a:lnTo>
                    <a:pt x="2907" y="208"/>
                  </a:lnTo>
                  <a:cubicBezTo>
                    <a:pt x="2888" y="250"/>
                    <a:pt x="2828" y="287"/>
                    <a:pt x="2749" y="347"/>
                  </a:cubicBezTo>
                  <a:cubicBezTo>
                    <a:pt x="2578" y="462"/>
                    <a:pt x="2250" y="652"/>
                    <a:pt x="1673" y="943"/>
                  </a:cubicBezTo>
                  <a:cubicBezTo>
                    <a:pt x="1077" y="1211"/>
                    <a:pt x="749" y="1290"/>
                    <a:pt x="555" y="1290"/>
                  </a:cubicBezTo>
                  <a:cubicBezTo>
                    <a:pt x="528" y="1295"/>
                    <a:pt x="505" y="1297"/>
                    <a:pt x="485" y="1297"/>
                  </a:cubicBezTo>
                  <a:cubicBezTo>
                    <a:pt x="438" y="1297"/>
                    <a:pt x="410" y="1284"/>
                    <a:pt x="384" y="1271"/>
                  </a:cubicBezTo>
                  <a:cubicBezTo>
                    <a:pt x="365" y="1271"/>
                    <a:pt x="365" y="1271"/>
                    <a:pt x="365" y="1248"/>
                  </a:cubicBezTo>
                  <a:lnTo>
                    <a:pt x="250" y="1058"/>
                  </a:lnTo>
                  <a:lnTo>
                    <a:pt x="231" y="1058"/>
                  </a:lnTo>
                  <a:cubicBezTo>
                    <a:pt x="231" y="1058"/>
                    <a:pt x="190" y="1058"/>
                    <a:pt x="153" y="1077"/>
                  </a:cubicBezTo>
                  <a:cubicBezTo>
                    <a:pt x="116" y="1114"/>
                    <a:pt x="56" y="1156"/>
                    <a:pt x="37" y="1229"/>
                  </a:cubicBezTo>
                  <a:cubicBezTo>
                    <a:pt x="0" y="1308"/>
                    <a:pt x="0" y="1387"/>
                    <a:pt x="19" y="1502"/>
                  </a:cubicBezTo>
                  <a:cubicBezTo>
                    <a:pt x="37" y="1594"/>
                    <a:pt x="74" y="1752"/>
                    <a:pt x="153" y="1964"/>
                  </a:cubicBezTo>
                  <a:cubicBezTo>
                    <a:pt x="208" y="2195"/>
                    <a:pt x="287" y="2366"/>
                    <a:pt x="365" y="2519"/>
                  </a:cubicBezTo>
                  <a:cubicBezTo>
                    <a:pt x="439" y="2676"/>
                    <a:pt x="499" y="2773"/>
                    <a:pt x="596" y="2828"/>
                  </a:cubicBezTo>
                  <a:cubicBezTo>
                    <a:pt x="650" y="2872"/>
                    <a:pt x="737" y="2903"/>
                    <a:pt x="869" y="2903"/>
                  </a:cubicBezTo>
                  <a:cubicBezTo>
                    <a:pt x="919" y="2903"/>
                    <a:pt x="976" y="2898"/>
                    <a:pt x="1040" y="2888"/>
                  </a:cubicBezTo>
                  <a:cubicBezTo>
                    <a:pt x="1289" y="2865"/>
                    <a:pt x="1654" y="2791"/>
                    <a:pt x="2213" y="2616"/>
                  </a:cubicBezTo>
                  <a:cubicBezTo>
                    <a:pt x="2773" y="2426"/>
                    <a:pt x="3193" y="2214"/>
                    <a:pt x="3466" y="2038"/>
                  </a:cubicBezTo>
                  <a:cubicBezTo>
                    <a:pt x="3600" y="1964"/>
                    <a:pt x="3697" y="1867"/>
                    <a:pt x="3771" y="1807"/>
                  </a:cubicBezTo>
                  <a:cubicBezTo>
                    <a:pt x="3849" y="1733"/>
                    <a:pt x="3886" y="1673"/>
                    <a:pt x="3886" y="1618"/>
                  </a:cubicBezTo>
                  <a:cubicBezTo>
                    <a:pt x="3886" y="1521"/>
                    <a:pt x="3831" y="1387"/>
                    <a:pt x="3789" y="1211"/>
                  </a:cubicBezTo>
                  <a:cubicBezTo>
                    <a:pt x="3734" y="1058"/>
                    <a:pt x="3655" y="883"/>
                    <a:pt x="3600" y="749"/>
                  </a:cubicBezTo>
                  <a:cubicBezTo>
                    <a:pt x="3521" y="615"/>
                    <a:pt x="3466" y="421"/>
                    <a:pt x="3369" y="268"/>
                  </a:cubicBezTo>
                  <a:cubicBezTo>
                    <a:pt x="3327" y="190"/>
                    <a:pt x="3272" y="116"/>
                    <a:pt x="3212" y="74"/>
                  </a:cubicBezTo>
                  <a:cubicBezTo>
                    <a:pt x="3156" y="19"/>
                    <a:pt x="3096" y="0"/>
                    <a:pt x="302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5131028" y="2001818"/>
              <a:ext cx="373984" cy="354164"/>
            </a:xfrm>
            <a:custGeom>
              <a:avLst/>
              <a:gdLst/>
              <a:ahLst/>
              <a:cxnLst/>
              <a:rect l="l" t="t" r="r" b="b"/>
              <a:pathLst>
                <a:path w="2736" h="2591" extrusionOk="0">
                  <a:moveTo>
                    <a:pt x="619" y="0"/>
                  </a:moveTo>
                  <a:cubicBezTo>
                    <a:pt x="363" y="0"/>
                    <a:pt x="146" y="227"/>
                    <a:pt x="79" y="507"/>
                  </a:cubicBezTo>
                  <a:cubicBezTo>
                    <a:pt x="0" y="890"/>
                    <a:pt x="444" y="1450"/>
                    <a:pt x="1003" y="1972"/>
                  </a:cubicBezTo>
                  <a:cubicBezTo>
                    <a:pt x="1433" y="2383"/>
                    <a:pt x="1740" y="2590"/>
                    <a:pt x="1955" y="2590"/>
                  </a:cubicBezTo>
                  <a:cubicBezTo>
                    <a:pt x="2010" y="2590"/>
                    <a:pt x="2059" y="2577"/>
                    <a:pt x="2103" y="2549"/>
                  </a:cubicBezTo>
                  <a:cubicBezTo>
                    <a:pt x="2292" y="2434"/>
                    <a:pt x="2736" y="1875"/>
                    <a:pt x="2736" y="1875"/>
                  </a:cubicBezTo>
                  <a:cubicBezTo>
                    <a:pt x="2736" y="1875"/>
                    <a:pt x="2177" y="1584"/>
                    <a:pt x="1830" y="1316"/>
                  </a:cubicBezTo>
                  <a:cubicBezTo>
                    <a:pt x="1502" y="1048"/>
                    <a:pt x="1331" y="451"/>
                    <a:pt x="966" y="142"/>
                  </a:cubicBezTo>
                  <a:cubicBezTo>
                    <a:pt x="849" y="43"/>
                    <a:pt x="730" y="0"/>
                    <a:pt x="619"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5128430" y="1994573"/>
              <a:ext cx="387379" cy="345006"/>
            </a:xfrm>
            <a:custGeom>
              <a:avLst/>
              <a:gdLst/>
              <a:ahLst/>
              <a:cxnLst/>
              <a:rect l="l" t="t" r="r" b="b"/>
              <a:pathLst>
                <a:path w="2834" h="2524" extrusionOk="0">
                  <a:moveTo>
                    <a:pt x="638" y="1"/>
                  </a:moveTo>
                  <a:cubicBezTo>
                    <a:pt x="560" y="1"/>
                    <a:pt x="481" y="19"/>
                    <a:pt x="407" y="61"/>
                  </a:cubicBezTo>
                  <a:cubicBezTo>
                    <a:pt x="232" y="158"/>
                    <a:pt x="98" y="329"/>
                    <a:pt x="61" y="541"/>
                  </a:cubicBezTo>
                  <a:cubicBezTo>
                    <a:pt x="1" y="772"/>
                    <a:pt x="98" y="1022"/>
                    <a:pt x="273" y="1272"/>
                  </a:cubicBezTo>
                  <a:cubicBezTo>
                    <a:pt x="444" y="1544"/>
                    <a:pt x="694" y="1812"/>
                    <a:pt x="985" y="2062"/>
                  </a:cubicBezTo>
                  <a:cubicBezTo>
                    <a:pt x="1197" y="2256"/>
                    <a:pt x="1368" y="2408"/>
                    <a:pt x="1521" y="2524"/>
                  </a:cubicBezTo>
                  <a:cubicBezTo>
                    <a:pt x="1544" y="2487"/>
                    <a:pt x="1581" y="2468"/>
                    <a:pt x="1599" y="2427"/>
                  </a:cubicBezTo>
                  <a:cubicBezTo>
                    <a:pt x="1447" y="2330"/>
                    <a:pt x="1271" y="2177"/>
                    <a:pt x="1040" y="1983"/>
                  </a:cubicBezTo>
                  <a:cubicBezTo>
                    <a:pt x="772" y="1734"/>
                    <a:pt x="523" y="1466"/>
                    <a:pt x="366" y="1216"/>
                  </a:cubicBezTo>
                  <a:cubicBezTo>
                    <a:pt x="195" y="967"/>
                    <a:pt x="116" y="736"/>
                    <a:pt x="158" y="560"/>
                  </a:cubicBezTo>
                  <a:cubicBezTo>
                    <a:pt x="195" y="389"/>
                    <a:pt x="310" y="232"/>
                    <a:pt x="444" y="158"/>
                  </a:cubicBezTo>
                  <a:cubicBezTo>
                    <a:pt x="523" y="116"/>
                    <a:pt x="597" y="98"/>
                    <a:pt x="694" y="98"/>
                  </a:cubicBezTo>
                  <a:cubicBezTo>
                    <a:pt x="772" y="116"/>
                    <a:pt x="851" y="158"/>
                    <a:pt x="943" y="232"/>
                  </a:cubicBezTo>
                  <a:cubicBezTo>
                    <a:pt x="1119" y="389"/>
                    <a:pt x="1253" y="597"/>
                    <a:pt x="1387" y="828"/>
                  </a:cubicBezTo>
                  <a:cubicBezTo>
                    <a:pt x="1521" y="1040"/>
                    <a:pt x="1636" y="1253"/>
                    <a:pt x="1830" y="1406"/>
                  </a:cubicBezTo>
                  <a:cubicBezTo>
                    <a:pt x="2006" y="1563"/>
                    <a:pt x="2237" y="1697"/>
                    <a:pt x="2408" y="1794"/>
                  </a:cubicBezTo>
                  <a:cubicBezTo>
                    <a:pt x="2505" y="1812"/>
                    <a:pt x="2621" y="1868"/>
                    <a:pt x="2815" y="1909"/>
                  </a:cubicBezTo>
                  <a:lnTo>
                    <a:pt x="2833" y="1909"/>
                  </a:lnTo>
                  <a:lnTo>
                    <a:pt x="2773" y="1868"/>
                  </a:lnTo>
                  <a:cubicBezTo>
                    <a:pt x="2773" y="1868"/>
                    <a:pt x="2214" y="1600"/>
                    <a:pt x="1891" y="1332"/>
                  </a:cubicBezTo>
                  <a:cubicBezTo>
                    <a:pt x="1733" y="1198"/>
                    <a:pt x="1599" y="985"/>
                    <a:pt x="1484" y="772"/>
                  </a:cubicBezTo>
                  <a:cubicBezTo>
                    <a:pt x="1350" y="541"/>
                    <a:pt x="1216" y="310"/>
                    <a:pt x="1003" y="158"/>
                  </a:cubicBezTo>
                  <a:cubicBezTo>
                    <a:pt x="906" y="61"/>
                    <a:pt x="809" y="19"/>
                    <a:pt x="694"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5223157" y="2246494"/>
              <a:ext cx="753025" cy="439185"/>
            </a:xfrm>
            <a:custGeom>
              <a:avLst/>
              <a:gdLst/>
              <a:ahLst/>
              <a:cxnLst/>
              <a:rect l="l" t="t" r="r" b="b"/>
              <a:pathLst>
                <a:path w="5509" h="3213" extrusionOk="0">
                  <a:moveTo>
                    <a:pt x="3835" y="0"/>
                  </a:moveTo>
                  <a:cubicBezTo>
                    <a:pt x="3460" y="0"/>
                    <a:pt x="3043" y="82"/>
                    <a:pt x="2773" y="103"/>
                  </a:cubicBezTo>
                  <a:cubicBezTo>
                    <a:pt x="2720" y="107"/>
                    <a:pt x="2668" y="109"/>
                    <a:pt x="2618" y="109"/>
                  </a:cubicBezTo>
                  <a:cubicBezTo>
                    <a:pt x="2287" y="109"/>
                    <a:pt x="2014" y="33"/>
                    <a:pt x="1839" y="33"/>
                  </a:cubicBezTo>
                  <a:cubicBezTo>
                    <a:pt x="1798" y="33"/>
                    <a:pt x="1763" y="38"/>
                    <a:pt x="1734" y="48"/>
                  </a:cubicBezTo>
                  <a:cubicBezTo>
                    <a:pt x="1544" y="103"/>
                    <a:pt x="426" y="1143"/>
                    <a:pt x="213" y="1434"/>
                  </a:cubicBezTo>
                  <a:cubicBezTo>
                    <a:pt x="1" y="1702"/>
                    <a:pt x="135" y="2127"/>
                    <a:pt x="329" y="2242"/>
                  </a:cubicBezTo>
                  <a:cubicBezTo>
                    <a:pt x="523" y="2358"/>
                    <a:pt x="1752" y="2279"/>
                    <a:pt x="2080" y="2335"/>
                  </a:cubicBezTo>
                  <a:cubicBezTo>
                    <a:pt x="2427" y="2395"/>
                    <a:pt x="2427" y="2395"/>
                    <a:pt x="2487" y="2510"/>
                  </a:cubicBezTo>
                  <a:cubicBezTo>
                    <a:pt x="2542" y="2607"/>
                    <a:pt x="2815" y="3088"/>
                    <a:pt x="2815" y="3088"/>
                  </a:cubicBezTo>
                  <a:cubicBezTo>
                    <a:pt x="2815" y="3088"/>
                    <a:pt x="2815" y="3213"/>
                    <a:pt x="3041" y="3213"/>
                  </a:cubicBezTo>
                  <a:cubicBezTo>
                    <a:pt x="3146" y="3213"/>
                    <a:pt x="3300" y="3186"/>
                    <a:pt x="3526" y="3106"/>
                  </a:cubicBezTo>
                  <a:cubicBezTo>
                    <a:pt x="4256" y="2857"/>
                    <a:pt x="4852" y="2450"/>
                    <a:pt x="5102" y="2376"/>
                  </a:cubicBezTo>
                  <a:cubicBezTo>
                    <a:pt x="5356" y="2316"/>
                    <a:pt x="5509" y="2011"/>
                    <a:pt x="5509" y="2011"/>
                  </a:cubicBezTo>
                  <a:lnTo>
                    <a:pt x="5010" y="1277"/>
                  </a:lnTo>
                  <a:cubicBezTo>
                    <a:pt x="5010" y="1277"/>
                    <a:pt x="4894" y="584"/>
                    <a:pt x="4547" y="219"/>
                  </a:cubicBezTo>
                  <a:cubicBezTo>
                    <a:pt x="4395" y="50"/>
                    <a:pt x="4128" y="0"/>
                    <a:pt x="3835"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5228898" y="2239660"/>
              <a:ext cx="754802" cy="453127"/>
            </a:xfrm>
            <a:custGeom>
              <a:avLst/>
              <a:gdLst/>
              <a:ahLst/>
              <a:cxnLst/>
              <a:rect l="l" t="t" r="r" b="b"/>
              <a:pathLst>
                <a:path w="5522" h="3315" extrusionOk="0">
                  <a:moveTo>
                    <a:pt x="3674" y="1"/>
                  </a:moveTo>
                  <a:cubicBezTo>
                    <a:pt x="3327" y="19"/>
                    <a:pt x="2962" y="75"/>
                    <a:pt x="2731" y="98"/>
                  </a:cubicBezTo>
                  <a:cubicBezTo>
                    <a:pt x="2670" y="103"/>
                    <a:pt x="2611" y="105"/>
                    <a:pt x="2553" y="105"/>
                  </a:cubicBezTo>
                  <a:cubicBezTo>
                    <a:pt x="2391" y="105"/>
                    <a:pt x="2243" y="87"/>
                    <a:pt x="2117" y="56"/>
                  </a:cubicBezTo>
                  <a:cubicBezTo>
                    <a:pt x="2022" y="43"/>
                    <a:pt x="1936" y="30"/>
                    <a:pt x="1860" y="30"/>
                  </a:cubicBezTo>
                  <a:cubicBezTo>
                    <a:pt x="1829" y="30"/>
                    <a:pt x="1799" y="32"/>
                    <a:pt x="1770" y="38"/>
                  </a:cubicBezTo>
                  <a:cubicBezTo>
                    <a:pt x="1867" y="56"/>
                    <a:pt x="1983" y="116"/>
                    <a:pt x="2154" y="135"/>
                  </a:cubicBezTo>
                  <a:lnTo>
                    <a:pt x="2154" y="172"/>
                  </a:lnTo>
                  <a:cubicBezTo>
                    <a:pt x="2277" y="185"/>
                    <a:pt x="2406" y="200"/>
                    <a:pt x="2553" y="200"/>
                  </a:cubicBezTo>
                  <a:cubicBezTo>
                    <a:pt x="2615" y="200"/>
                    <a:pt x="2681" y="197"/>
                    <a:pt x="2750" y="190"/>
                  </a:cubicBezTo>
                  <a:cubicBezTo>
                    <a:pt x="2981" y="172"/>
                    <a:pt x="3350" y="116"/>
                    <a:pt x="3674" y="98"/>
                  </a:cubicBezTo>
                  <a:cubicBezTo>
                    <a:pt x="4002" y="98"/>
                    <a:pt x="4311" y="135"/>
                    <a:pt x="4464" y="287"/>
                  </a:cubicBezTo>
                  <a:cubicBezTo>
                    <a:pt x="4792" y="652"/>
                    <a:pt x="4926" y="1327"/>
                    <a:pt x="4926" y="1327"/>
                  </a:cubicBezTo>
                  <a:lnTo>
                    <a:pt x="4926" y="1345"/>
                  </a:lnTo>
                  <a:lnTo>
                    <a:pt x="5406" y="2061"/>
                  </a:lnTo>
                  <a:cubicBezTo>
                    <a:pt x="5388" y="2080"/>
                    <a:pt x="5254" y="2329"/>
                    <a:pt x="5041" y="2385"/>
                  </a:cubicBezTo>
                  <a:cubicBezTo>
                    <a:pt x="4907" y="2426"/>
                    <a:pt x="4695" y="2542"/>
                    <a:pt x="4427" y="2676"/>
                  </a:cubicBezTo>
                  <a:cubicBezTo>
                    <a:pt x="4159" y="2828"/>
                    <a:pt x="3831" y="2986"/>
                    <a:pt x="3466" y="3101"/>
                  </a:cubicBezTo>
                  <a:cubicBezTo>
                    <a:pt x="3246" y="3186"/>
                    <a:pt x="3095" y="3210"/>
                    <a:pt x="2994" y="3210"/>
                  </a:cubicBezTo>
                  <a:cubicBezTo>
                    <a:pt x="2936" y="3210"/>
                    <a:pt x="2894" y="3202"/>
                    <a:pt x="2865" y="3193"/>
                  </a:cubicBezTo>
                  <a:cubicBezTo>
                    <a:pt x="2847" y="3175"/>
                    <a:pt x="2828" y="3156"/>
                    <a:pt x="2828" y="3138"/>
                  </a:cubicBezTo>
                  <a:lnTo>
                    <a:pt x="2810" y="3138"/>
                  </a:lnTo>
                  <a:lnTo>
                    <a:pt x="2810" y="3120"/>
                  </a:lnTo>
                  <a:lnTo>
                    <a:pt x="2810" y="3101"/>
                  </a:lnTo>
                  <a:cubicBezTo>
                    <a:pt x="2810" y="3101"/>
                    <a:pt x="2750" y="2986"/>
                    <a:pt x="2676" y="2847"/>
                  </a:cubicBezTo>
                  <a:cubicBezTo>
                    <a:pt x="2597" y="2713"/>
                    <a:pt x="2519" y="2579"/>
                    <a:pt x="2482" y="2523"/>
                  </a:cubicBezTo>
                  <a:cubicBezTo>
                    <a:pt x="2463" y="2482"/>
                    <a:pt x="2426" y="2426"/>
                    <a:pt x="2366" y="2408"/>
                  </a:cubicBezTo>
                  <a:cubicBezTo>
                    <a:pt x="2311" y="2366"/>
                    <a:pt x="2214" y="2366"/>
                    <a:pt x="2057" y="2329"/>
                  </a:cubicBezTo>
                  <a:cubicBezTo>
                    <a:pt x="1867" y="2311"/>
                    <a:pt x="1479" y="2311"/>
                    <a:pt x="1114" y="2311"/>
                  </a:cubicBezTo>
                  <a:cubicBezTo>
                    <a:pt x="925" y="2311"/>
                    <a:pt x="749" y="2311"/>
                    <a:pt x="596" y="2292"/>
                  </a:cubicBezTo>
                  <a:lnTo>
                    <a:pt x="536" y="2292"/>
                  </a:lnTo>
                  <a:cubicBezTo>
                    <a:pt x="524" y="2294"/>
                    <a:pt x="512" y="2294"/>
                    <a:pt x="499" y="2294"/>
                  </a:cubicBezTo>
                  <a:cubicBezTo>
                    <a:pt x="331" y="2294"/>
                    <a:pt x="119" y="2186"/>
                    <a:pt x="153" y="2061"/>
                  </a:cubicBezTo>
                  <a:lnTo>
                    <a:pt x="153" y="2038"/>
                  </a:lnTo>
                  <a:cubicBezTo>
                    <a:pt x="153" y="2001"/>
                    <a:pt x="134" y="1964"/>
                    <a:pt x="134" y="1923"/>
                  </a:cubicBezTo>
                  <a:cubicBezTo>
                    <a:pt x="93" y="1789"/>
                    <a:pt x="116" y="1636"/>
                    <a:pt x="208" y="1502"/>
                  </a:cubicBezTo>
                  <a:cubicBezTo>
                    <a:pt x="268" y="1442"/>
                    <a:pt x="402" y="1290"/>
                    <a:pt x="555" y="1137"/>
                  </a:cubicBezTo>
                  <a:cubicBezTo>
                    <a:pt x="596" y="1059"/>
                    <a:pt x="633" y="962"/>
                    <a:pt x="670" y="906"/>
                  </a:cubicBezTo>
                  <a:cubicBezTo>
                    <a:pt x="694" y="883"/>
                    <a:pt x="694" y="865"/>
                    <a:pt x="712" y="846"/>
                  </a:cubicBezTo>
                  <a:lnTo>
                    <a:pt x="712" y="846"/>
                  </a:lnTo>
                  <a:cubicBezTo>
                    <a:pt x="439" y="1096"/>
                    <a:pt x="231" y="1327"/>
                    <a:pt x="134" y="1442"/>
                  </a:cubicBezTo>
                  <a:cubicBezTo>
                    <a:pt x="19" y="1599"/>
                    <a:pt x="0" y="1789"/>
                    <a:pt x="19" y="1964"/>
                  </a:cubicBezTo>
                  <a:cubicBezTo>
                    <a:pt x="56" y="2117"/>
                    <a:pt x="153" y="2269"/>
                    <a:pt x="268" y="2329"/>
                  </a:cubicBezTo>
                  <a:cubicBezTo>
                    <a:pt x="324" y="2366"/>
                    <a:pt x="439" y="2385"/>
                    <a:pt x="596" y="2385"/>
                  </a:cubicBezTo>
                  <a:cubicBezTo>
                    <a:pt x="749" y="2408"/>
                    <a:pt x="925" y="2408"/>
                    <a:pt x="1114" y="2408"/>
                  </a:cubicBezTo>
                  <a:cubicBezTo>
                    <a:pt x="1479" y="2408"/>
                    <a:pt x="1886" y="2408"/>
                    <a:pt x="2038" y="2426"/>
                  </a:cubicBezTo>
                  <a:cubicBezTo>
                    <a:pt x="2195" y="2463"/>
                    <a:pt x="2288" y="2482"/>
                    <a:pt x="2329" y="2500"/>
                  </a:cubicBezTo>
                  <a:cubicBezTo>
                    <a:pt x="2366" y="2523"/>
                    <a:pt x="2366" y="2523"/>
                    <a:pt x="2403" y="2579"/>
                  </a:cubicBezTo>
                  <a:cubicBezTo>
                    <a:pt x="2426" y="2616"/>
                    <a:pt x="2519" y="2773"/>
                    <a:pt x="2579" y="2907"/>
                  </a:cubicBezTo>
                  <a:cubicBezTo>
                    <a:pt x="2657" y="3041"/>
                    <a:pt x="2713" y="3156"/>
                    <a:pt x="2713" y="3156"/>
                  </a:cubicBezTo>
                  <a:cubicBezTo>
                    <a:pt x="2713" y="3156"/>
                    <a:pt x="2713" y="3175"/>
                    <a:pt x="2731" y="3193"/>
                  </a:cubicBezTo>
                  <a:cubicBezTo>
                    <a:pt x="2750" y="3217"/>
                    <a:pt x="2791" y="3254"/>
                    <a:pt x="2828" y="3290"/>
                  </a:cubicBezTo>
                  <a:cubicBezTo>
                    <a:pt x="2869" y="3305"/>
                    <a:pt x="2920" y="3315"/>
                    <a:pt x="2984" y="3315"/>
                  </a:cubicBezTo>
                  <a:cubicBezTo>
                    <a:pt x="3102" y="3315"/>
                    <a:pt x="3267" y="3283"/>
                    <a:pt x="3503" y="3193"/>
                  </a:cubicBezTo>
                  <a:cubicBezTo>
                    <a:pt x="3868" y="3078"/>
                    <a:pt x="4214" y="2907"/>
                    <a:pt x="4482" y="2773"/>
                  </a:cubicBezTo>
                  <a:cubicBezTo>
                    <a:pt x="4755" y="2639"/>
                    <a:pt x="4968" y="2523"/>
                    <a:pt x="5083" y="2482"/>
                  </a:cubicBezTo>
                  <a:cubicBezTo>
                    <a:pt x="5351" y="2408"/>
                    <a:pt x="5522" y="2080"/>
                    <a:pt x="5522" y="2080"/>
                  </a:cubicBezTo>
                  <a:lnTo>
                    <a:pt x="5522" y="2061"/>
                  </a:lnTo>
                  <a:lnTo>
                    <a:pt x="5522" y="2038"/>
                  </a:lnTo>
                  <a:lnTo>
                    <a:pt x="5023" y="1308"/>
                  </a:lnTo>
                  <a:cubicBezTo>
                    <a:pt x="5023" y="1271"/>
                    <a:pt x="4907" y="615"/>
                    <a:pt x="4542" y="232"/>
                  </a:cubicBezTo>
                  <a:cubicBezTo>
                    <a:pt x="4367" y="38"/>
                    <a:pt x="4099" y="1"/>
                    <a:pt x="378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5023179" y="2011796"/>
              <a:ext cx="423739" cy="388610"/>
            </a:xfrm>
            <a:custGeom>
              <a:avLst/>
              <a:gdLst/>
              <a:ahLst/>
              <a:cxnLst/>
              <a:rect l="l" t="t" r="r" b="b"/>
              <a:pathLst>
                <a:path w="3100" h="2843" extrusionOk="0">
                  <a:moveTo>
                    <a:pt x="912" y="1"/>
                  </a:moveTo>
                  <a:cubicBezTo>
                    <a:pt x="613" y="1"/>
                    <a:pt x="1" y="662"/>
                    <a:pt x="600" y="1474"/>
                  </a:cubicBezTo>
                  <a:cubicBezTo>
                    <a:pt x="1251" y="2342"/>
                    <a:pt x="2217" y="2823"/>
                    <a:pt x="2369" y="2841"/>
                  </a:cubicBezTo>
                  <a:cubicBezTo>
                    <a:pt x="2376" y="2842"/>
                    <a:pt x="2383" y="2842"/>
                    <a:pt x="2391" y="2842"/>
                  </a:cubicBezTo>
                  <a:cubicBezTo>
                    <a:pt x="2551" y="2842"/>
                    <a:pt x="2856" y="2655"/>
                    <a:pt x="2984" y="2416"/>
                  </a:cubicBezTo>
                  <a:cubicBezTo>
                    <a:pt x="3100" y="2167"/>
                    <a:pt x="3081" y="1899"/>
                    <a:pt x="3081" y="1899"/>
                  </a:cubicBezTo>
                  <a:cubicBezTo>
                    <a:pt x="3081" y="1899"/>
                    <a:pt x="2406" y="1626"/>
                    <a:pt x="1944" y="1164"/>
                  </a:cubicBezTo>
                  <a:cubicBezTo>
                    <a:pt x="1482" y="702"/>
                    <a:pt x="1251" y="106"/>
                    <a:pt x="965" y="9"/>
                  </a:cubicBezTo>
                  <a:cubicBezTo>
                    <a:pt x="949" y="3"/>
                    <a:pt x="931" y="1"/>
                    <a:pt x="912"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5055164" y="2002775"/>
              <a:ext cx="368380" cy="389293"/>
            </a:xfrm>
            <a:custGeom>
              <a:avLst/>
              <a:gdLst/>
              <a:ahLst/>
              <a:cxnLst/>
              <a:rect l="l" t="t" r="r" b="b"/>
              <a:pathLst>
                <a:path w="2695" h="2848" extrusionOk="0">
                  <a:moveTo>
                    <a:pt x="671" y="1"/>
                  </a:moveTo>
                  <a:cubicBezTo>
                    <a:pt x="615" y="1"/>
                    <a:pt x="518" y="38"/>
                    <a:pt x="440" y="98"/>
                  </a:cubicBezTo>
                  <a:cubicBezTo>
                    <a:pt x="347" y="172"/>
                    <a:pt x="232" y="269"/>
                    <a:pt x="153" y="421"/>
                  </a:cubicBezTo>
                  <a:cubicBezTo>
                    <a:pt x="19" y="712"/>
                    <a:pt x="1" y="1114"/>
                    <a:pt x="324" y="1558"/>
                  </a:cubicBezTo>
                  <a:cubicBezTo>
                    <a:pt x="652" y="2002"/>
                    <a:pt x="1059" y="2348"/>
                    <a:pt x="1405" y="2579"/>
                  </a:cubicBezTo>
                  <a:cubicBezTo>
                    <a:pt x="1576" y="2695"/>
                    <a:pt x="1710" y="2792"/>
                    <a:pt x="1849" y="2847"/>
                  </a:cubicBezTo>
                  <a:cubicBezTo>
                    <a:pt x="1849" y="2810"/>
                    <a:pt x="1867" y="2773"/>
                    <a:pt x="1886" y="2755"/>
                  </a:cubicBezTo>
                  <a:cubicBezTo>
                    <a:pt x="1770" y="2695"/>
                    <a:pt x="1618" y="2598"/>
                    <a:pt x="1461" y="2501"/>
                  </a:cubicBezTo>
                  <a:cubicBezTo>
                    <a:pt x="1133" y="2270"/>
                    <a:pt x="731" y="1923"/>
                    <a:pt x="403" y="1503"/>
                  </a:cubicBezTo>
                  <a:cubicBezTo>
                    <a:pt x="93" y="1096"/>
                    <a:pt x="135" y="731"/>
                    <a:pt x="250" y="463"/>
                  </a:cubicBezTo>
                  <a:cubicBezTo>
                    <a:pt x="324" y="347"/>
                    <a:pt x="403" y="232"/>
                    <a:pt x="500" y="172"/>
                  </a:cubicBezTo>
                  <a:cubicBezTo>
                    <a:pt x="573" y="130"/>
                    <a:pt x="632" y="110"/>
                    <a:pt x="675" y="110"/>
                  </a:cubicBezTo>
                  <a:cubicBezTo>
                    <a:pt x="690" y="110"/>
                    <a:pt x="702" y="112"/>
                    <a:pt x="712" y="116"/>
                  </a:cubicBezTo>
                  <a:cubicBezTo>
                    <a:pt x="828" y="153"/>
                    <a:pt x="962" y="329"/>
                    <a:pt x="1114" y="537"/>
                  </a:cubicBezTo>
                  <a:cubicBezTo>
                    <a:pt x="1271" y="768"/>
                    <a:pt x="1442" y="1041"/>
                    <a:pt x="1673" y="1272"/>
                  </a:cubicBezTo>
                  <a:cubicBezTo>
                    <a:pt x="2001" y="1600"/>
                    <a:pt x="2385" y="1808"/>
                    <a:pt x="2598" y="1905"/>
                  </a:cubicBezTo>
                  <a:cubicBezTo>
                    <a:pt x="2634" y="1886"/>
                    <a:pt x="2676" y="1868"/>
                    <a:pt x="2695" y="1849"/>
                  </a:cubicBezTo>
                  <a:cubicBezTo>
                    <a:pt x="2464" y="1734"/>
                    <a:pt x="2057" y="1521"/>
                    <a:pt x="1752" y="1193"/>
                  </a:cubicBezTo>
                  <a:cubicBezTo>
                    <a:pt x="1521" y="962"/>
                    <a:pt x="1345" y="712"/>
                    <a:pt x="1193" y="481"/>
                  </a:cubicBezTo>
                  <a:cubicBezTo>
                    <a:pt x="1059" y="269"/>
                    <a:pt x="925" y="75"/>
                    <a:pt x="749" y="19"/>
                  </a:cubicBezTo>
                  <a:cubicBezTo>
                    <a:pt x="731" y="19"/>
                    <a:pt x="712" y="1"/>
                    <a:pt x="67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5486696" y="1889185"/>
              <a:ext cx="392164" cy="451624"/>
            </a:xfrm>
            <a:custGeom>
              <a:avLst/>
              <a:gdLst/>
              <a:ahLst/>
              <a:cxnLst/>
              <a:rect l="l" t="t" r="r" b="b"/>
              <a:pathLst>
                <a:path w="2869" h="3304" extrusionOk="0">
                  <a:moveTo>
                    <a:pt x="391" y="1"/>
                  </a:moveTo>
                  <a:cubicBezTo>
                    <a:pt x="219" y="1"/>
                    <a:pt x="1" y="287"/>
                    <a:pt x="18" y="772"/>
                  </a:cubicBezTo>
                  <a:cubicBezTo>
                    <a:pt x="55" y="1312"/>
                    <a:pt x="425" y="1696"/>
                    <a:pt x="559" y="1811"/>
                  </a:cubicBezTo>
                  <a:cubicBezTo>
                    <a:pt x="711" y="1945"/>
                    <a:pt x="711" y="2024"/>
                    <a:pt x="693" y="2218"/>
                  </a:cubicBezTo>
                  <a:cubicBezTo>
                    <a:pt x="674" y="2408"/>
                    <a:pt x="480" y="2662"/>
                    <a:pt x="134" y="2699"/>
                  </a:cubicBezTo>
                  <a:cubicBezTo>
                    <a:pt x="134" y="2699"/>
                    <a:pt x="1748" y="3304"/>
                    <a:pt x="2321" y="3304"/>
                  </a:cubicBezTo>
                  <a:cubicBezTo>
                    <a:pt x="2361" y="3304"/>
                    <a:pt x="2396" y="3301"/>
                    <a:pt x="2425" y="3295"/>
                  </a:cubicBezTo>
                  <a:cubicBezTo>
                    <a:pt x="2869" y="3198"/>
                    <a:pt x="2735" y="3064"/>
                    <a:pt x="2578" y="2662"/>
                  </a:cubicBezTo>
                  <a:cubicBezTo>
                    <a:pt x="2407" y="2237"/>
                    <a:pt x="2097" y="1945"/>
                    <a:pt x="1811" y="1677"/>
                  </a:cubicBezTo>
                  <a:cubicBezTo>
                    <a:pt x="1501" y="1391"/>
                    <a:pt x="1349" y="1275"/>
                    <a:pt x="1058" y="887"/>
                  </a:cubicBezTo>
                  <a:cubicBezTo>
                    <a:pt x="771" y="485"/>
                    <a:pt x="596" y="60"/>
                    <a:pt x="425" y="5"/>
                  </a:cubicBezTo>
                  <a:cubicBezTo>
                    <a:pt x="414" y="2"/>
                    <a:pt x="402" y="1"/>
                    <a:pt x="391"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5481502" y="1883034"/>
              <a:ext cx="386696" cy="433171"/>
            </a:xfrm>
            <a:custGeom>
              <a:avLst/>
              <a:gdLst/>
              <a:ahLst/>
              <a:cxnLst/>
              <a:rect l="l" t="t" r="r" b="b"/>
              <a:pathLst>
                <a:path w="2829" h="3169" extrusionOk="0">
                  <a:moveTo>
                    <a:pt x="441" y="0"/>
                  </a:moveTo>
                  <a:cubicBezTo>
                    <a:pt x="434" y="0"/>
                    <a:pt x="427" y="2"/>
                    <a:pt x="421" y="8"/>
                  </a:cubicBezTo>
                  <a:cubicBezTo>
                    <a:pt x="366" y="8"/>
                    <a:pt x="324" y="8"/>
                    <a:pt x="287" y="27"/>
                  </a:cubicBezTo>
                  <a:cubicBezTo>
                    <a:pt x="232" y="68"/>
                    <a:pt x="190" y="124"/>
                    <a:pt x="135" y="202"/>
                  </a:cubicBezTo>
                  <a:cubicBezTo>
                    <a:pt x="56" y="336"/>
                    <a:pt x="1" y="549"/>
                    <a:pt x="19" y="817"/>
                  </a:cubicBezTo>
                  <a:cubicBezTo>
                    <a:pt x="38" y="1376"/>
                    <a:pt x="421" y="1783"/>
                    <a:pt x="578" y="1898"/>
                  </a:cubicBezTo>
                  <a:cubicBezTo>
                    <a:pt x="634" y="1954"/>
                    <a:pt x="652" y="2014"/>
                    <a:pt x="671" y="2051"/>
                  </a:cubicBezTo>
                  <a:cubicBezTo>
                    <a:pt x="694" y="2106"/>
                    <a:pt x="694" y="2166"/>
                    <a:pt x="671" y="2263"/>
                  </a:cubicBezTo>
                  <a:cubicBezTo>
                    <a:pt x="652" y="2434"/>
                    <a:pt x="500" y="2665"/>
                    <a:pt x="153" y="2707"/>
                  </a:cubicBezTo>
                  <a:lnTo>
                    <a:pt x="153" y="2725"/>
                  </a:lnTo>
                  <a:cubicBezTo>
                    <a:pt x="190" y="2725"/>
                    <a:pt x="306" y="2744"/>
                    <a:pt x="306" y="2744"/>
                  </a:cubicBezTo>
                  <a:cubicBezTo>
                    <a:pt x="578" y="2647"/>
                    <a:pt x="749" y="2453"/>
                    <a:pt x="768" y="2282"/>
                  </a:cubicBezTo>
                  <a:cubicBezTo>
                    <a:pt x="786" y="2185"/>
                    <a:pt x="786" y="2106"/>
                    <a:pt x="768" y="2032"/>
                  </a:cubicBezTo>
                  <a:cubicBezTo>
                    <a:pt x="749" y="1954"/>
                    <a:pt x="712" y="1898"/>
                    <a:pt x="634" y="1820"/>
                  </a:cubicBezTo>
                  <a:cubicBezTo>
                    <a:pt x="500" y="1722"/>
                    <a:pt x="135" y="1320"/>
                    <a:pt x="116" y="817"/>
                  </a:cubicBezTo>
                  <a:cubicBezTo>
                    <a:pt x="116" y="567"/>
                    <a:pt x="153" y="373"/>
                    <a:pt x="232" y="258"/>
                  </a:cubicBezTo>
                  <a:cubicBezTo>
                    <a:pt x="269" y="184"/>
                    <a:pt x="306" y="142"/>
                    <a:pt x="347" y="124"/>
                  </a:cubicBezTo>
                  <a:cubicBezTo>
                    <a:pt x="384" y="105"/>
                    <a:pt x="421" y="105"/>
                    <a:pt x="440" y="105"/>
                  </a:cubicBezTo>
                  <a:cubicBezTo>
                    <a:pt x="500" y="124"/>
                    <a:pt x="597" y="221"/>
                    <a:pt x="694" y="396"/>
                  </a:cubicBezTo>
                  <a:cubicBezTo>
                    <a:pt x="786" y="549"/>
                    <a:pt x="902" y="761"/>
                    <a:pt x="1059" y="951"/>
                  </a:cubicBezTo>
                  <a:cubicBezTo>
                    <a:pt x="1345" y="1357"/>
                    <a:pt x="1521" y="1473"/>
                    <a:pt x="1807" y="1759"/>
                  </a:cubicBezTo>
                  <a:cubicBezTo>
                    <a:pt x="2098" y="2032"/>
                    <a:pt x="2403" y="2319"/>
                    <a:pt x="2560" y="2725"/>
                  </a:cubicBezTo>
                  <a:cubicBezTo>
                    <a:pt x="2579" y="2762"/>
                    <a:pt x="2597" y="2822"/>
                    <a:pt x="2616" y="2859"/>
                  </a:cubicBezTo>
                  <a:cubicBezTo>
                    <a:pt x="2694" y="2938"/>
                    <a:pt x="2773" y="3072"/>
                    <a:pt x="2810" y="3169"/>
                  </a:cubicBezTo>
                  <a:cubicBezTo>
                    <a:pt x="2828" y="3169"/>
                    <a:pt x="2828" y="3146"/>
                    <a:pt x="2828" y="3146"/>
                  </a:cubicBezTo>
                  <a:cubicBezTo>
                    <a:pt x="2828" y="3012"/>
                    <a:pt x="2731" y="2878"/>
                    <a:pt x="2657" y="2684"/>
                  </a:cubicBezTo>
                  <a:cubicBezTo>
                    <a:pt x="2482" y="2263"/>
                    <a:pt x="2172" y="1954"/>
                    <a:pt x="1867" y="1686"/>
                  </a:cubicBezTo>
                  <a:cubicBezTo>
                    <a:pt x="1576" y="1394"/>
                    <a:pt x="1424" y="1297"/>
                    <a:pt x="1156" y="895"/>
                  </a:cubicBezTo>
                  <a:cubicBezTo>
                    <a:pt x="999" y="701"/>
                    <a:pt x="883" y="489"/>
                    <a:pt x="786" y="336"/>
                  </a:cubicBezTo>
                  <a:cubicBezTo>
                    <a:pt x="671" y="165"/>
                    <a:pt x="597" y="50"/>
                    <a:pt x="481" y="8"/>
                  </a:cubicBezTo>
                  <a:cubicBezTo>
                    <a:pt x="469" y="8"/>
                    <a:pt x="454" y="0"/>
                    <a:pt x="441"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4962625" y="2021775"/>
              <a:ext cx="440142" cy="433991"/>
            </a:xfrm>
            <a:custGeom>
              <a:avLst/>
              <a:gdLst/>
              <a:ahLst/>
              <a:cxnLst/>
              <a:rect l="l" t="t" r="r" b="b"/>
              <a:pathLst>
                <a:path w="3220" h="3175" extrusionOk="0">
                  <a:moveTo>
                    <a:pt x="780" y="0"/>
                  </a:moveTo>
                  <a:cubicBezTo>
                    <a:pt x="422" y="0"/>
                    <a:pt x="0" y="605"/>
                    <a:pt x="350" y="1170"/>
                  </a:cubicBezTo>
                  <a:cubicBezTo>
                    <a:pt x="733" y="1826"/>
                    <a:pt x="1579" y="2616"/>
                    <a:pt x="2022" y="2939"/>
                  </a:cubicBezTo>
                  <a:cubicBezTo>
                    <a:pt x="2235" y="3105"/>
                    <a:pt x="2429" y="3175"/>
                    <a:pt x="2595" y="3175"/>
                  </a:cubicBezTo>
                  <a:cubicBezTo>
                    <a:pt x="2776" y="3175"/>
                    <a:pt x="2924" y="3092"/>
                    <a:pt x="3025" y="2962"/>
                  </a:cubicBezTo>
                  <a:cubicBezTo>
                    <a:pt x="3219" y="2690"/>
                    <a:pt x="3196" y="2172"/>
                    <a:pt x="3196" y="2172"/>
                  </a:cubicBezTo>
                  <a:lnTo>
                    <a:pt x="3196" y="2112"/>
                  </a:lnTo>
                  <a:cubicBezTo>
                    <a:pt x="3196" y="2112"/>
                    <a:pt x="2563" y="1844"/>
                    <a:pt x="1967" y="1285"/>
                  </a:cubicBezTo>
                  <a:cubicBezTo>
                    <a:pt x="1371" y="707"/>
                    <a:pt x="1311" y="305"/>
                    <a:pt x="946" y="51"/>
                  </a:cubicBezTo>
                  <a:cubicBezTo>
                    <a:pt x="895" y="16"/>
                    <a:pt x="838" y="0"/>
                    <a:pt x="780"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p:nvPr/>
          </p:nvSpPr>
          <p:spPr>
            <a:xfrm>
              <a:off x="4976294" y="2016034"/>
              <a:ext cx="402415" cy="439185"/>
            </a:xfrm>
            <a:custGeom>
              <a:avLst/>
              <a:gdLst/>
              <a:ahLst/>
              <a:cxnLst/>
              <a:rect l="l" t="t" r="r" b="b"/>
              <a:pathLst>
                <a:path w="2944" h="3213" extrusionOk="0">
                  <a:moveTo>
                    <a:pt x="693" y="1"/>
                  </a:moveTo>
                  <a:cubicBezTo>
                    <a:pt x="633" y="1"/>
                    <a:pt x="578" y="19"/>
                    <a:pt x="518" y="38"/>
                  </a:cubicBezTo>
                  <a:cubicBezTo>
                    <a:pt x="402" y="75"/>
                    <a:pt x="305" y="172"/>
                    <a:pt x="231" y="287"/>
                  </a:cubicBezTo>
                  <a:cubicBezTo>
                    <a:pt x="56" y="518"/>
                    <a:pt x="0" y="883"/>
                    <a:pt x="190" y="1230"/>
                  </a:cubicBezTo>
                  <a:cubicBezTo>
                    <a:pt x="596" y="1905"/>
                    <a:pt x="1442" y="2695"/>
                    <a:pt x="1885" y="3023"/>
                  </a:cubicBezTo>
                  <a:cubicBezTo>
                    <a:pt x="2001" y="3120"/>
                    <a:pt x="2098" y="3175"/>
                    <a:pt x="2195" y="3212"/>
                  </a:cubicBezTo>
                  <a:cubicBezTo>
                    <a:pt x="2213" y="3175"/>
                    <a:pt x="2232" y="3138"/>
                    <a:pt x="2250" y="3120"/>
                  </a:cubicBezTo>
                  <a:cubicBezTo>
                    <a:pt x="2153" y="3078"/>
                    <a:pt x="2056" y="3023"/>
                    <a:pt x="1941" y="2944"/>
                  </a:cubicBezTo>
                  <a:cubicBezTo>
                    <a:pt x="1520" y="2616"/>
                    <a:pt x="670" y="1826"/>
                    <a:pt x="287" y="1175"/>
                  </a:cubicBezTo>
                  <a:cubicBezTo>
                    <a:pt x="93" y="865"/>
                    <a:pt x="171" y="555"/>
                    <a:pt x="305" y="347"/>
                  </a:cubicBezTo>
                  <a:cubicBezTo>
                    <a:pt x="384" y="232"/>
                    <a:pt x="481" y="153"/>
                    <a:pt x="555" y="135"/>
                  </a:cubicBezTo>
                  <a:cubicBezTo>
                    <a:pt x="599" y="116"/>
                    <a:pt x="643" y="106"/>
                    <a:pt x="685" y="106"/>
                  </a:cubicBezTo>
                  <a:cubicBezTo>
                    <a:pt x="736" y="106"/>
                    <a:pt x="784" y="121"/>
                    <a:pt x="827" y="153"/>
                  </a:cubicBezTo>
                  <a:cubicBezTo>
                    <a:pt x="980" y="269"/>
                    <a:pt x="1095" y="421"/>
                    <a:pt x="1229" y="615"/>
                  </a:cubicBezTo>
                  <a:cubicBezTo>
                    <a:pt x="1363" y="828"/>
                    <a:pt x="1539" y="1078"/>
                    <a:pt x="1825" y="1364"/>
                  </a:cubicBezTo>
                  <a:cubicBezTo>
                    <a:pt x="2232" y="1752"/>
                    <a:pt x="2657" y="1983"/>
                    <a:pt x="2865" y="2099"/>
                  </a:cubicBezTo>
                  <a:cubicBezTo>
                    <a:pt x="2907" y="2080"/>
                    <a:pt x="2925" y="2057"/>
                    <a:pt x="2943" y="2020"/>
                  </a:cubicBezTo>
                  <a:cubicBezTo>
                    <a:pt x="2712" y="1905"/>
                    <a:pt x="2310" y="1674"/>
                    <a:pt x="1904" y="1290"/>
                  </a:cubicBezTo>
                  <a:cubicBezTo>
                    <a:pt x="1617" y="999"/>
                    <a:pt x="1442" y="768"/>
                    <a:pt x="1308" y="555"/>
                  </a:cubicBezTo>
                  <a:cubicBezTo>
                    <a:pt x="1174" y="366"/>
                    <a:pt x="1077" y="190"/>
                    <a:pt x="883" y="56"/>
                  </a:cubicBezTo>
                  <a:cubicBezTo>
                    <a:pt x="827" y="19"/>
                    <a:pt x="749" y="1"/>
                    <a:pt x="69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a:off x="5002129" y="2150811"/>
              <a:ext cx="358264" cy="402279"/>
            </a:xfrm>
            <a:custGeom>
              <a:avLst/>
              <a:gdLst/>
              <a:ahLst/>
              <a:cxnLst/>
              <a:rect l="l" t="t" r="r" b="b"/>
              <a:pathLst>
                <a:path w="2621" h="2943" extrusionOk="0">
                  <a:moveTo>
                    <a:pt x="341" y="1"/>
                  </a:moveTo>
                  <a:cubicBezTo>
                    <a:pt x="211" y="1"/>
                    <a:pt x="111" y="113"/>
                    <a:pt x="79" y="304"/>
                  </a:cubicBezTo>
                  <a:cubicBezTo>
                    <a:pt x="1" y="632"/>
                    <a:pt x="158" y="1418"/>
                    <a:pt x="754" y="2134"/>
                  </a:cubicBezTo>
                  <a:cubicBezTo>
                    <a:pt x="1368" y="2827"/>
                    <a:pt x="1983" y="2942"/>
                    <a:pt x="1983" y="2942"/>
                  </a:cubicBezTo>
                  <a:cubicBezTo>
                    <a:pt x="1983" y="2942"/>
                    <a:pt x="2445" y="2711"/>
                    <a:pt x="2505" y="2457"/>
                  </a:cubicBezTo>
                  <a:cubicBezTo>
                    <a:pt x="2584" y="2226"/>
                    <a:pt x="2620" y="2037"/>
                    <a:pt x="2505" y="1843"/>
                  </a:cubicBezTo>
                  <a:cubicBezTo>
                    <a:pt x="2371" y="1630"/>
                    <a:pt x="2195" y="1672"/>
                    <a:pt x="1599" y="1210"/>
                  </a:cubicBezTo>
                  <a:cubicBezTo>
                    <a:pt x="1003" y="748"/>
                    <a:pt x="943" y="494"/>
                    <a:pt x="657" y="189"/>
                  </a:cubicBezTo>
                  <a:cubicBezTo>
                    <a:pt x="545" y="59"/>
                    <a:pt x="435" y="1"/>
                    <a:pt x="341" y="1"/>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a:off x="4999668" y="2144933"/>
              <a:ext cx="318351" cy="415674"/>
            </a:xfrm>
            <a:custGeom>
              <a:avLst/>
              <a:gdLst/>
              <a:ahLst/>
              <a:cxnLst/>
              <a:rect l="l" t="t" r="r" b="b"/>
              <a:pathLst>
                <a:path w="2329" h="3041" extrusionOk="0">
                  <a:moveTo>
                    <a:pt x="291" y="1"/>
                  </a:moveTo>
                  <a:cubicBezTo>
                    <a:pt x="153" y="38"/>
                    <a:pt x="79" y="172"/>
                    <a:pt x="37" y="347"/>
                  </a:cubicBezTo>
                  <a:cubicBezTo>
                    <a:pt x="0" y="518"/>
                    <a:pt x="19" y="809"/>
                    <a:pt x="134" y="1137"/>
                  </a:cubicBezTo>
                  <a:cubicBezTo>
                    <a:pt x="231" y="1461"/>
                    <a:pt x="425" y="1849"/>
                    <a:pt x="730" y="2195"/>
                  </a:cubicBezTo>
                  <a:cubicBezTo>
                    <a:pt x="1349" y="2907"/>
                    <a:pt x="1982" y="3041"/>
                    <a:pt x="1982" y="3041"/>
                  </a:cubicBezTo>
                  <a:lnTo>
                    <a:pt x="2024" y="3041"/>
                  </a:lnTo>
                  <a:cubicBezTo>
                    <a:pt x="2024" y="3041"/>
                    <a:pt x="2061" y="3004"/>
                    <a:pt x="2116" y="2985"/>
                  </a:cubicBezTo>
                  <a:cubicBezTo>
                    <a:pt x="2042" y="2962"/>
                    <a:pt x="1964" y="2944"/>
                    <a:pt x="1908" y="2907"/>
                  </a:cubicBezTo>
                  <a:cubicBezTo>
                    <a:pt x="1733" y="2847"/>
                    <a:pt x="1271" y="2676"/>
                    <a:pt x="809" y="2135"/>
                  </a:cubicBezTo>
                  <a:cubicBezTo>
                    <a:pt x="522" y="1789"/>
                    <a:pt x="328" y="1424"/>
                    <a:pt x="231" y="1096"/>
                  </a:cubicBezTo>
                  <a:cubicBezTo>
                    <a:pt x="134" y="791"/>
                    <a:pt x="116" y="518"/>
                    <a:pt x="134" y="366"/>
                  </a:cubicBezTo>
                  <a:cubicBezTo>
                    <a:pt x="176" y="213"/>
                    <a:pt x="231" y="116"/>
                    <a:pt x="328" y="98"/>
                  </a:cubicBezTo>
                  <a:cubicBezTo>
                    <a:pt x="341" y="94"/>
                    <a:pt x="355" y="92"/>
                    <a:pt x="369" y="92"/>
                  </a:cubicBezTo>
                  <a:cubicBezTo>
                    <a:pt x="439" y="92"/>
                    <a:pt x="523" y="142"/>
                    <a:pt x="638" y="269"/>
                  </a:cubicBezTo>
                  <a:cubicBezTo>
                    <a:pt x="906" y="560"/>
                    <a:pt x="984" y="828"/>
                    <a:pt x="1599" y="1290"/>
                  </a:cubicBezTo>
                  <a:cubicBezTo>
                    <a:pt x="1885" y="1521"/>
                    <a:pt x="2079" y="1636"/>
                    <a:pt x="2213" y="1692"/>
                  </a:cubicBezTo>
                  <a:cubicBezTo>
                    <a:pt x="2232" y="1715"/>
                    <a:pt x="2255" y="1733"/>
                    <a:pt x="2273" y="1733"/>
                  </a:cubicBezTo>
                  <a:cubicBezTo>
                    <a:pt x="2292" y="1715"/>
                    <a:pt x="2310" y="1673"/>
                    <a:pt x="2329" y="1636"/>
                  </a:cubicBezTo>
                  <a:cubicBezTo>
                    <a:pt x="2310" y="1636"/>
                    <a:pt x="2292" y="1618"/>
                    <a:pt x="2273" y="1618"/>
                  </a:cubicBezTo>
                  <a:cubicBezTo>
                    <a:pt x="2139" y="1539"/>
                    <a:pt x="1945" y="1424"/>
                    <a:pt x="1654" y="1211"/>
                  </a:cubicBezTo>
                  <a:cubicBezTo>
                    <a:pt x="1058" y="749"/>
                    <a:pt x="1003" y="500"/>
                    <a:pt x="712" y="190"/>
                  </a:cubicBezTo>
                  <a:cubicBezTo>
                    <a:pt x="596" y="56"/>
                    <a:pt x="481" y="1"/>
                    <a:pt x="365"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a:off x="6790722" y="1138889"/>
              <a:ext cx="282538" cy="281855"/>
            </a:xfrm>
            <a:custGeom>
              <a:avLst/>
              <a:gdLst/>
              <a:ahLst/>
              <a:cxnLst/>
              <a:rect l="l" t="t" r="r" b="b"/>
              <a:pathLst>
                <a:path w="2067" h="2062" extrusionOk="0">
                  <a:moveTo>
                    <a:pt x="1103" y="1"/>
                  </a:moveTo>
                  <a:cubicBezTo>
                    <a:pt x="802" y="1"/>
                    <a:pt x="528" y="65"/>
                    <a:pt x="528" y="65"/>
                  </a:cubicBezTo>
                  <a:cubicBezTo>
                    <a:pt x="528" y="65"/>
                    <a:pt x="144" y="139"/>
                    <a:pt x="66" y="448"/>
                  </a:cubicBezTo>
                  <a:cubicBezTo>
                    <a:pt x="1" y="705"/>
                    <a:pt x="257" y="2062"/>
                    <a:pt x="444" y="2062"/>
                  </a:cubicBezTo>
                  <a:cubicBezTo>
                    <a:pt x="482" y="2062"/>
                    <a:pt x="517" y="2005"/>
                    <a:pt x="546" y="1871"/>
                  </a:cubicBezTo>
                  <a:cubicBezTo>
                    <a:pt x="722" y="1081"/>
                    <a:pt x="1683" y="1104"/>
                    <a:pt x="1798" y="892"/>
                  </a:cubicBezTo>
                  <a:cubicBezTo>
                    <a:pt x="1932" y="661"/>
                    <a:pt x="2066" y="351"/>
                    <a:pt x="1664" y="120"/>
                  </a:cubicBezTo>
                  <a:cubicBezTo>
                    <a:pt x="1512" y="28"/>
                    <a:pt x="1302" y="1"/>
                    <a:pt x="1103" y="1"/>
                  </a:cubicBezTo>
                  <a:close/>
                </a:path>
              </a:pathLst>
            </a:custGeom>
            <a:solidFill>
              <a:srgbClr val="AA2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6792089" y="1130825"/>
              <a:ext cx="268596" cy="296481"/>
            </a:xfrm>
            <a:custGeom>
              <a:avLst/>
              <a:gdLst/>
              <a:ahLst/>
              <a:cxnLst/>
              <a:rect l="l" t="t" r="r" b="b"/>
              <a:pathLst>
                <a:path w="1965" h="2169" extrusionOk="0">
                  <a:moveTo>
                    <a:pt x="943" y="101"/>
                  </a:moveTo>
                  <a:cubicBezTo>
                    <a:pt x="1174" y="101"/>
                    <a:pt x="1460" y="124"/>
                    <a:pt x="1636" y="216"/>
                  </a:cubicBezTo>
                  <a:cubicBezTo>
                    <a:pt x="1825" y="332"/>
                    <a:pt x="1867" y="447"/>
                    <a:pt x="1867" y="563"/>
                  </a:cubicBezTo>
                  <a:cubicBezTo>
                    <a:pt x="1867" y="678"/>
                    <a:pt x="1807" y="794"/>
                    <a:pt x="1752" y="909"/>
                  </a:cubicBezTo>
                  <a:cubicBezTo>
                    <a:pt x="1733" y="951"/>
                    <a:pt x="1654" y="988"/>
                    <a:pt x="1557" y="1025"/>
                  </a:cubicBezTo>
                  <a:cubicBezTo>
                    <a:pt x="1442" y="1085"/>
                    <a:pt x="1308" y="1122"/>
                    <a:pt x="1174" y="1182"/>
                  </a:cubicBezTo>
                  <a:cubicBezTo>
                    <a:pt x="883" y="1297"/>
                    <a:pt x="578" y="1510"/>
                    <a:pt x="499" y="1912"/>
                  </a:cubicBezTo>
                  <a:cubicBezTo>
                    <a:pt x="481" y="2009"/>
                    <a:pt x="439" y="2064"/>
                    <a:pt x="439" y="2064"/>
                  </a:cubicBezTo>
                  <a:lnTo>
                    <a:pt x="421" y="2046"/>
                  </a:lnTo>
                  <a:cubicBezTo>
                    <a:pt x="384" y="1990"/>
                    <a:pt x="305" y="1815"/>
                    <a:pt x="250" y="1625"/>
                  </a:cubicBezTo>
                  <a:cubicBezTo>
                    <a:pt x="208" y="1413"/>
                    <a:pt x="153" y="1182"/>
                    <a:pt x="134" y="969"/>
                  </a:cubicBezTo>
                  <a:cubicBezTo>
                    <a:pt x="116" y="854"/>
                    <a:pt x="93" y="757"/>
                    <a:pt x="93" y="678"/>
                  </a:cubicBezTo>
                  <a:cubicBezTo>
                    <a:pt x="93" y="604"/>
                    <a:pt x="93" y="544"/>
                    <a:pt x="116" y="526"/>
                  </a:cubicBezTo>
                  <a:cubicBezTo>
                    <a:pt x="171" y="258"/>
                    <a:pt x="536" y="161"/>
                    <a:pt x="536" y="161"/>
                  </a:cubicBezTo>
                  <a:cubicBezTo>
                    <a:pt x="536" y="161"/>
                    <a:pt x="712" y="124"/>
                    <a:pt x="943" y="101"/>
                  </a:cubicBezTo>
                  <a:close/>
                  <a:moveTo>
                    <a:pt x="1102" y="0"/>
                  </a:moveTo>
                  <a:cubicBezTo>
                    <a:pt x="1047" y="0"/>
                    <a:pt x="993" y="3"/>
                    <a:pt x="943" y="8"/>
                  </a:cubicBezTo>
                  <a:cubicBezTo>
                    <a:pt x="693" y="27"/>
                    <a:pt x="499" y="64"/>
                    <a:pt x="499" y="64"/>
                  </a:cubicBezTo>
                  <a:cubicBezTo>
                    <a:pt x="499" y="64"/>
                    <a:pt x="93" y="161"/>
                    <a:pt x="0" y="489"/>
                  </a:cubicBezTo>
                  <a:lnTo>
                    <a:pt x="0" y="701"/>
                  </a:lnTo>
                  <a:cubicBezTo>
                    <a:pt x="0" y="775"/>
                    <a:pt x="19" y="872"/>
                    <a:pt x="19" y="969"/>
                  </a:cubicBezTo>
                  <a:cubicBezTo>
                    <a:pt x="56" y="1182"/>
                    <a:pt x="93" y="1431"/>
                    <a:pt x="153" y="1644"/>
                  </a:cubicBezTo>
                  <a:cubicBezTo>
                    <a:pt x="208" y="1856"/>
                    <a:pt x="268" y="2027"/>
                    <a:pt x="347" y="2124"/>
                  </a:cubicBezTo>
                  <a:cubicBezTo>
                    <a:pt x="365" y="2143"/>
                    <a:pt x="384" y="2161"/>
                    <a:pt x="421" y="2161"/>
                  </a:cubicBezTo>
                  <a:cubicBezTo>
                    <a:pt x="426" y="2167"/>
                    <a:pt x="434" y="2169"/>
                    <a:pt x="442" y="2169"/>
                  </a:cubicBezTo>
                  <a:cubicBezTo>
                    <a:pt x="462" y="2169"/>
                    <a:pt x="486" y="2156"/>
                    <a:pt x="499" y="2143"/>
                  </a:cubicBezTo>
                  <a:cubicBezTo>
                    <a:pt x="555" y="2106"/>
                    <a:pt x="578" y="2046"/>
                    <a:pt x="596" y="1949"/>
                  </a:cubicBezTo>
                  <a:cubicBezTo>
                    <a:pt x="670" y="1565"/>
                    <a:pt x="943" y="1394"/>
                    <a:pt x="1211" y="1279"/>
                  </a:cubicBezTo>
                  <a:cubicBezTo>
                    <a:pt x="1345" y="1219"/>
                    <a:pt x="1479" y="1182"/>
                    <a:pt x="1594" y="1122"/>
                  </a:cubicBezTo>
                  <a:cubicBezTo>
                    <a:pt x="1710" y="1085"/>
                    <a:pt x="1807" y="1048"/>
                    <a:pt x="1849" y="969"/>
                  </a:cubicBezTo>
                  <a:cubicBezTo>
                    <a:pt x="1904" y="854"/>
                    <a:pt x="1964" y="720"/>
                    <a:pt x="1964" y="563"/>
                  </a:cubicBezTo>
                  <a:cubicBezTo>
                    <a:pt x="1964" y="410"/>
                    <a:pt x="1886" y="258"/>
                    <a:pt x="1691" y="142"/>
                  </a:cubicBezTo>
                  <a:cubicBezTo>
                    <a:pt x="1525" y="37"/>
                    <a:pt x="1302" y="0"/>
                    <a:pt x="110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5915357" y="865098"/>
              <a:ext cx="439732" cy="569451"/>
            </a:xfrm>
            <a:custGeom>
              <a:avLst/>
              <a:gdLst/>
              <a:ahLst/>
              <a:cxnLst/>
              <a:rect l="l" t="t" r="r" b="b"/>
              <a:pathLst>
                <a:path w="3217" h="4166" extrusionOk="0">
                  <a:moveTo>
                    <a:pt x="2719" y="0"/>
                  </a:moveTo>
                  <a:cubicBezTo>
                    <a:pt x="2078" y="0"/>
                    <a:pt x="819" y="24"/>
                    <a:pt x="731" y="81"/>
                  </a:cubicBezTo>
                  <a:cubicBezTo>
                    <a:pt x="616" y="159"/>
                    <a:pt x="1" y="950"/>
                    <a:pt x="250" y="2202"/>
                  </a:cubicBezTo>
                  <a:cubicBezTo>
                    <a:pt x="482" y="3472"/>
                    <a:pt x="907" y="4165"/>
                    <a:pt x="907" y="4165"/>
                  </a:cubicBezTo>
                  <a:lnTo>
                    <a:pt x="1849" y="4050"/>
                  </a:lnTo>
                  <a:cubicBezTo>
                    <a:pt x="1849" y="4050"/>
                    <a:pt x="1655" y="2950"/>
                    <a:pt x="2002" y="1837"/>
                  </a:cubicBezTo>
                  <a:cubicBezTo>
                    <a:pt x="2371" y="737"/>
                    <a:pt x="2926" y="196"/>
                    <a:pt x="3004" y="159"/>
                  </a:cubicBezTo>
                  <a:cubicBezTo>
                    <a:pt x="3044" y="141"/>
                    <a:pt x="3092" y="136"/>
                    <a:pt x="3131" y="136"/>
                  </a:cubicBezTo>
                  <a:cubicBezTo>
                    <a:pt x="3170" y="136"/>
                    <a:pt x="3198" y="141"/>
                    <a:pt x="3198" y="141"/>
                  </a:cubicBezTo>
                  <a:cubicBezTo>
                    <a:pt x="3198" y="141"/>
                    <a:pt x="3217" y="44"/>
                    <a:pt x="3083" y="7"/>
                  </a:cubicBezTo>
                  <a:cubicBezTo>
                    <a:pt x="3056" y="3"/>
                    <a:pt x="2917"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5926156" y="857717"/>
              <a:ext cx="433991" cy="584350"/>
            </a:xfrm>
            <a:custGeom>
              <a:avLst/>
              <a:gdLst/>
              <a:ahLst/>
              <a:cxnLst/>
              <a:rect l="l" t="t" r="r" b="b"/>
              <a:pathLst>
                <a:path w="3175" h="4275" extrusionOk="0">
                  <a:moveTo>
                    <a:pt x="2597" y="98"/>
                  </a:moveTo>
                  <a:cubicBezTo>
                    <a:pt x="2713" y="116"/>
                    <a:pt x="2810" y="116"/>
                    <a:pt x="2870" y="116"/>
                  </a:cubicBezTo>
                  <a:lnTo>
                    <a:pt x="3004" y="116"/>
                  </a:lnTo>
                  <a:cubicBezTo>
                    <a:pt x="3041" y="135"/>
                    <a:pt x="3041" y="135"/>
                    <a:pt x="3041" y="158"/>
                  </a:cubicBezTo>
                  <a:cubicBezTo>
                    <a:pt x="3016" y="158"/>
                    <a:pt x="2990" y="148"/>
                    <a:pt x="2958" y="148"/>
                  </a:cubicBezTo>
                  <a:cubicBezTo>
                    <a:pt x="2942" y="148"/>
                    <a:pt x="2925" y="150"/>
                    <a:pt x="2907" y="158"/>
                  </a:cubicBezTo>
                  <a:cubicBezTo>
                    <a:pt x="2888" y="176"/>
                    <a:pt x="2870" y="195"/>
                    <a:pt x="2847" y="213"/>
                  </a:cubicBezTo>
                  <a:cubicBezTo>
                    <a:pt x="2810" y="232"/>
                    <a:pt x="2791" y="250"/>
                    <a:pt x="2754" y="292"/>
                  </a:cubicBezTo>
                  <a:cubicBezTo>
                    <a:pt x="2676" y="366"/>
                    <a:pt x="2579" y="481"/>
                    <a:pt x="2482" y="620"/>
                  </a:cubicBezTo>
                  <a:cubicBezTo>
                    <a:pt x="2292" y="906"/>
                    <a:pt x="2061" y="1313"/>
                    <a:pt x="1886" y="1868"/>
                  </a:cubicBezTo>
                  <a:cubicBezTo>
                    <a:pt x="1539" y="2949"/>
                    <a:pt x="1715" y="3970"/>
                    <a:pt x="1715" y="4044"/>
                  </a:cubicBezTo>
                  <a:lnTo>
                    <a:pt x="865" y="4159"/>
                  </a:lnTo>
                  <a:cubicBezTo>
                    <a:pt x="828" y="4122"/>
                    <a:pt x="444" y="3466"/>
                    <a:pt x="213" y="2256"/>
                  </a:cubicBezTo>
                  <a:cubicBezTo>
                    <a:pt x="98" y="1637"/>
                    <a:pt x="190" y="1137"/>
                    <a:pt x="329" y="772"/>
                  </a:cubicBezTo>
                  <a:cubicBezTo>
                    <a:pt x="384" y="597"/>
                    <a:pt x="463" y="463"/>
                    <a:pt x="537" y="347"/>
                  </a:cubicBezTo>
                  <a:cubicBezTo>
                    <a:pt x="597" y="250"/>
                    <a:pt x="675" y="195"/>
                    <a:pt x="675" y="176"/>
                  </a:cubicBezTo>
                  <a:cubicBezTo>
                    <a:pt x="675" y="183"/>
                    <a:pt x="677" y="185"/>
                    <a:pt x="681" y="185"/>
                  </a:cubicBezTo>
                  <a:cubicBezTo>
                    <a:pt x="687" y="185"/>
                    <a:pt x="700" y="176"/>
                    <a:pt x="712" y="176"/>
                  </a:cubicBezTo>
                  <a:cubicBezTo>
                    <a:pt x="731" y="176"/>
                    <a:pt x="749" y="176"/>
                    <a:pt x="791" y="158"/>
                  </a:cubicBezTo>
                  <a:cubicBezTo>
                    <a:pt x="846" y="158"/>
                    <a:pt x="943" y="158"/>
                    <a:pt x="1059" y="135"/>
                  </a:cubicBezTo>
                  <a:cubicBezTo>
                    <a:pt x="1271" y="135"/>
                    <a:pt x="1558" y="116"/>
                    <a:pt x="1830" y="116"/>
                  </a:cubicBezTo>
                  <a:cubicBezTo>
                    <a:pt x="2117" y="116"/>
                    <a:pt x="2385" y="98"/>
                    <a:pt x="2597" y="98"/>
                  </a:cubicBezTo>
                  <a:close/>
                  <a:moveTo>
                    <a:pt x="1830" y="1"/>
                  </a:moveTo>
                  <a:cubicBezTo>
                    <a:pt x="1539" y="19"/>
                    <a:pt x="1271" y="19"/>
                    <a:pt x="1059" y="42"/>
                  </a:cubicBezTo>
                  <a:cubicBezTo>
                    <a:pt x="943" y="42"/>
                    <a:pt x="846" y="61"/>
                    <a:pt x="768" y="61"/>
                  </a:cubicBezTo>
                  <a:cubicBezTo>
                    <a:pt x="731" y="61"/>
                    <a:pt x="712" y="61"/>
                    <a:pt x="694" y="79"/>
                  </a:cubicBezTo>
                  <a:cubicBezTo>
                    <a:pt x="652" y="79"/>
                    <a:pt x="634" y="79"/>
                    <a:pt x="615" y="98"/>
                  </a:cubicBezTo>
                  <a:cubicBezTo>
                    <a:pt x="578" y="116"/>
                    <a:pt x="518" y="195"/>
                    <a:pt x="444" y="292"/>
                  </a:cubicBezTo>
                  <a:cubicBezTo>
                    <a:pt x="366" y="407"/>
                    <a:pt x="287" y="560"/>
                    <a:pt x="232" y="736"/>
                  </a:cubicBezTo>
                  <a:cubicBezTo>
                    <a:pt x="74" y="1101"/>
                    <a:pt x="1" y="1637"/>
                    <a:pt x="116" y="2274"/>
                  </a:cubicBezTo>
                  <a:cubicBezTo>
                    <a:pt x="366" y="3545"/>
                    <a:pt x="791" y="4256"/>
                    <a:pt x="791" y="4256"/>
                  </a:cubicBezTo>
                  <a:lnTo>
                    <a:pt x="809" y="4275"/>
                  </a:lnTo>
                  <a:lnTo>
                    <a:pt x="1830" y="4141"/>
                  </a:lnTo>
                  <a:lnTo>
                    <a:pt x="1830" y="4085"/>
                  </a:lnTo>
                  <a:cubicBezTo>
                    <a:pt x="1830" y="4085"/>
                    <a:pt x="1636" y="3004"/>
                    <a:pt x="1983" y="1909"/>
                  </a:cubicBezTo>
                  <a:cubicBezTo>
                    <a:pt x="2154" y="1350"/>
                    <a:pt x="2385" y="943"/>
                    <a:pt x="2579" y="675"/>
                  </a:cubicBezTo>
                  <a:cubicBezTo>
                    <a:pt x="2676" y="541"/>
                    <a:pt x="2754" y="444"/>
                    <a:pt x="2828" y="366"/>
                  </a:cubicBezTo>
                  <a:lnTo>
                    <a:pt x="2907" y="292"/>
                  </a:lnTo>
                  <a:lnTo>
                    <a:pt x="2944" y="250"/>
                  </a:lnTo>
                  <a:cubicBezTo>
                    <a:pt x="2970" y="244"/>
                    <a:pt x="2996" y="242"/>
                    <a:pt x="3019" y="242"/>
                  </a:cubicBezTo>
                  <a:cubicBezTo>
                    <a:pt x="3066" y="242"/>
                    <a:pt x="3101" y="250"/>
                    <a:pt x="3101" y="250"/>
                  </a:cubicBezTo>
                  <a:lnTo>
                    <a:pt x="3156" y="250"/>
                  </a:lnTo>
                  <a:lnTo>
                    <a:pt x="3156" y="213"/>
                  </a:lnTo>
                  <a:cubicBezTo>
                    <a:pt x="3156" y="213"/>
                    <a:pt x="3175" y="176"/>
                    <a:pt x="3156" y="116"/>
                  </a:cubicBezTo>
                  <a:cubicBezTo>
                    <a:pt x="3138" y="79"/>
                    <a:pt x="3101" y="42"/>
                    <a:pt x="3022" y="19"/>
                  </a:cubicBezTo>
                  <a:lnTo>
                    <a:pt x="2962" y="19"/>
                  </a:lnTo>
                  <a:cubicBezTo>
                    <a:pt x="2944" y="1"/>
                    <a:pt x="2907" y="1"/>
                    <a:pt x="288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5944472" y="1118659"/>
              <a:ext cx="976513" cy="732658"/>
            </a:xfrm>
            <a:custGeom>
              <a:avLst/>
              <a:gdLst/>
              <a:ahLst/>
              <a:cxnLst/>
              <a:rect l="l" t="t" r="r" b="b"/>
              <a:pathLst>
                <a:path w="7144" h="5360" extrusionOk="0">
                  <a:moveTo>
                    <a:pt x="2657" y="0"/>
                  </a:moveTo>
                  <a:cubicBezTo>
                    <a:pt x="2657" y="0"/>
                    <a:pt x="2870" y="1174"/>
                    <a:pt x="2542" y="1654"/>
                  </a:cubicBezTo>
                  <a:cubicBezTo>
                    <a:pt x="2195" y="2135"/>
                    <a:pt x="1521" y="2153"/>
                    <a:pt x="1521" y="2153"/>
                  </a:cubicBezTo>
                  <a:cubicBezTo>
                    <a:pt x="1521" y="2153"/>
                    <a:pt x="1318" y="1886"/>
                    <a:pt x="975" y="1886"/>
                  </a:cubicBezTo>
                  <a:cubicBezTo>
                    <a:pt x="858" y="1886"/>
                    <a:pt x="725" y="1917"/>
                    <a:pt x="578" y="2001"/>
                  </a:cubicBezTo>
                  <a:cubicBezTo>
                    <a:pt x="1" y="2329"/>
                    <a:pt x="135" y="3156"/>
                    <a:pt x="541" y="3387"/>
                  </a:cubicBezTo>
                  <a:cubicBezTo>
                    <a:pt x="661" y="3447"/>
                    <a:pt x="777" y="3469"/>
                    <a:pt x="883" y="3469"/>
                  </a:cubicBezTo>
                  <a:cubicBezTo>
                    <a:pt x="1151" y="3469"/>
                    <a:pt x="1350" y="3332"/>
                    <a:pt x="1350" y="3332"/>
                  </a:cubicBezTo>
                  <a:lnTo>
                    <a:pt x="1350" y="3332"/>
                  </a:lnTo>
                  <a:cubicBezTo>
                    <a:pt x="1350" y="3332"/>
                    <a:pt x="1211" y="3812"/>
                    <a:pt x="1812" y="4427"/>
                  </a:cubicBezTo>
                  <a:cubicBezTo>
                    <a:pt x="2272" y="4886"/>
                    <a:pt x="3065" y="5359"/>
                    <a:pt x="4122" y="5359"/>
                  </a:cubicBezTo>
                  <a:cubicBezTo>
                    <a:pt x="4478" y="5359"/>
                    <a:pt x="4864" y="5305"/>
                    <a:pt x="5277" y="5180"/>
                  </a:cubicBezTo>
                  <a:cubicBezTo>
                    <a:pt x="6931" y="4676"/>
                    <a:pt x="7144" y="3174"/>
                    <a:pt x="6950" y="2213"/>
                  </a:cubicBezTo>
                  <a:cubicBezTo>
                    <a:pt x="6779" y="1252"/>
                    <a:pt x="6719" y="213"/>
                    <a:pt x="6719" y="213"/>
                  </a:cubicBezTo>
                  <a:cubicBezTo>
                    <a:pt x="6719" y="213"/>
                    <a:pt x="6336" y="157"/>
                    <a:pt x="5789" y="157"/>
                  </a:cubicBezTo>
                  <a:cubicBezTo>
                    <a:pt x="5420" y="157"/>
                    <a:pt x="4975" y="182"/>
                    <a:pt x="4524" y="268"/>
                  </a:cubicBezTo>
                  <a:cubicBezTo>
                    <a:pt x="4330" y="302"/>
                    <a:pt x="4147" y="316"/>
                    <a:pt x="3977" y="316"/>
                  </a:cubicBezTo>
                  <a:cubicBezTo>
                    <a:pt x="3169" y="316"/>
                    <a:pt x="2657" y="0"/>
                    <a:pt x="2657" y="0"/>
                  </a:cubicBezTo>
                  <a:close/>
                </a:path>
              </a:pathLst>
            </a:custGeom>
            <a:solidFill>
              <a:srgbClr val="FFEB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5960328" y="1105400"/>
              <a:ext cx="955053" cy="753435"/>
            </a:xfrm>
            <a:custGeom>
              <a:avLst/>
              <a:gdLst/>
              <a:ahLst/>
              <a:cxnLst/>
              <a:rect l="l" t="t" r="r" b="b"/>
              <a:pathLst>
                <a:path w="6987" h="5512" extrusionOk="0">
                  <a:moveTo>
                    <a:pt x="2597" y="171"/>
                  </a:moveTo>
                  <a:lnTo>
                    <a:pt x="2597" y="171"/>
                  </a:lnTo>
                  <a:cubicBezTo>
                    <a:pt x="2688" y="219"/>
                    <a:pt x="3121" y="458"/>
                    <a:pt x="3814" y="458"/>
                  </a:cubicBezTo>
                  <a:cubicBezTo>
                    <a:pt x="3995" y="458"/>
                    <a:pt x="4193" y="442"/>
                    <a:pt x="4408" y="402"/>
                  </a:cubicBezTo>
                  <a:cubicBezTo>
                    <a:pt x="4854" y="324"/>
                    <a:pt x="5287" y="301"/>
                    <a:pt x="5647" y="301"/>
                  </a:cubicBezTo>
                  <a:cubicBezTo>
                    <a:pt x="6157" y="301"/>
                    <a:pt x="6520" y="347"/>
                    <a:pt x="6566" y="347"/>
                  </a:cubicBezTo>
                  <a:cubicBezTo>
                    <a:pt x="6566" y="402"/>
                    <a:pt x="6603" y="1386"/>
                    <a:pt x="6797" y="2310"/>
                  </a:cubicBezTo>
                  <a:cubicBezTo>
                    <a:pt x="6871" y="2791"/>
                    <a:pt x="6871" y="3387"/>
                    <a:pt x="6640" y="3946"/>
                  </a:cubicBezTo>
                  <a:cubicBezTo>
                    <a:pt x="6409" y="4487"/>
                    <a:pt x="5970" y="4967"/>
                    <a:pt x="5161" y="5217"/>
                  </a:cubicBezTo>
                  <a:cubicBezTo>
                    <a:pt x="4736" y="5352"/>
                    <a:pt x="4340" y="5410"/>
                    <a:pt x="3978" y="5410"/>
                  </a:cubicBezTo>
                  <a:cubicBezTo>
                    <a:pt x="2943" y="5410"/>
                    <a:pt x="2174" y="4942"/>
                    <a:pt x="1733" y="4487"/>
                  </a:cubicBezTo>
                  <a:cubicBezTo>
                    <a:pt x="1442" y="4196"/>
                    <a:pt x="1326" y="3928"/>
                    <a:pt x="1289" y="3734"/>
                  </a:cubicBezTo>
                  <a:cubicBezTo>
                    <a:pt x="1252" y="3544"/>
                    <a:pt x="1289" y="3429"/>
                    <a:pt x="1289" y="3429"/>
                  </a:cubicBezTo>
                  <a:lnTo>
                    <a:pt x="1326" y="3290"/>
                  </a:lnTo>
                  <a:lnTo>
                    <a:pt x="1211" y="3368"/>
                  </a:lnTo>
                  <a:cubicBezTo>
                    <a:pt x="1211" y="3368"/>
                    <a:pt x="1021" y="3508"/>
                    <a:pt x="772" y="3508"/>
                  </a:cubicBezTo>
                  <a:cubicBezTo>
                    <a:pt x="675" y="3508"/>
                    <a:pt x="569" y="3487"/>
                    <a:pt x="462" y="3429"/>
                  </a:cubicBezTo>
                  <a:cubicBezTo>
                    <a:pt x="268" y="3332"/>
                    <a:pt x="134" y="3082"/>
                    <a:pt x="116" y="2828"/>
                  </a:cubicBezTo>
                  <a:cubicBezTo>
                    <a:pt x="116" y="2560"/>
                    <a:pt x="213" y="2292"/>
                    <a:pt x="481" y="2135"/>
                  </a:cubicBezTo>
                  <a:cubicBezTo>
                    <a:pt x="615" y="2059"/>
                    <a:pt x="735" y="2030"/>
                    <a:pt x="841" y="2030"/>
                  </a:cubicBezTo>
                  <a:cubicBezTo>
                    <a:pt x="947" y="2030"/>
                    <a:pt x="1040" y="2059"/>
                    <a:pt x="1118" y="2098"/>
                  </a:cubicBezTo>
                  <a:cubicBezTo>
                    <a:pt x="1271" y="2176"/>
                    <a:pt x="1368" y="2273"/>
                    <a:pt x="1368" y="2273"/>
                  </a:cubicBezTo>
                  <a:lnTo>
                    <a:pt x="1386" y="2292"/>
                  </a:lnTo>
                  <a:lnTo>
                    <a:pt x="1405" y="2292"/>
                  </a:lnTo>
                  <a:cubicBezTo>
                    <a:pt x="1405" y="2292"/>
                    <a:pt x="2098" y="2292"/>
                    <a:pt x="2463" y="1788"/>
                  </a:cubicBezTo>
                  <a:cubicBezTo>
                    <a:pt x="2638" y="1520"/>
                    <a:pt x="2675" y="1095"/>
                    <a:pt x="2657" y="749"/>
                  </a:cubicBezTo>
                  <a:cubicBezTo>
                    <a:pt x="2657" y="444"/>
                    <a:pt x="2620" y="250"/>
                    <a:pt x="2597" y="171"/>
                  </a:cubicBezTo>
                  <a:close/>
                  <a:moveTo>
                    <a:pt x="2463" y="0"/>
                  </a:moveTo>
                  <a:lnTo>
                    <a:pt x="2481" y="116"/>
                  </a:lnTo>
                  <a:cubicBezTo>
                    <a:pt x="2481" y="116"/>
                    <a:pt x="2541" y="402"/>
                    <a:pt x="2560" y="749"/>
                  </a:cubicBezTo>
                  <a:cubicBezTo>
                    <a:pt x="2560" y="1095"/>
                    <a:pt x="2541" y="1502"/>
                    <a:pt x="2366" y="1733"/>
                  </a:cubicBezTo>
                  <a:cubicBezTo>
                    <a:pt x="2061" y="2176"/>
                    <a:pt x="1442" y="2195"/>
                    <a:pt x="1405" y="2195"/>
                  </a:cubicBezTo>
                  <a:cubicBezTo>
                    <a:pt x="1386" y="2176"/>
                    <a:pt x="1326" y="2079"/>
                    <a:pt x="1174" y="2001"/>
                  </a:cubicBezTo>
                  <a:cubicBezTo>
                    <a:pt x="1077" y="1964"/>
                    <a:pt x="966" y="1935"/>
                    <a:pt x="841" y="1935"/>
                  </a:cubicBezTo>
                  <a:cubicBezTo>
                    <a:pt x="716" y="1935"/>
                    <a:pt x="578" y="1964"/>
                    <a:pt x="425" y="2042"/>
                  </a:cubicBezTo>
                  <a:cubicBezTo>
                    <a:pt x="116" y="2213"/>
                    <a:pt x="0" y="2541"/>
                    <a:pt x="19" y="2828"/>
                  </a:cubicBezTo>
                  <a:cubicBezTo>
                    <a:pt x="37" y="3119"/>
                    <a:pt x="171" y="3405"/>
                    <a:pt x="402" y="3521"/>
                  </a:cubicBezTo>
                  <a:cubicBezTo>
                    <a:pt x="543" y="3592"/>
                    <a:pt x="673" y="3616"/>
                    <a:pt x="787" y="3616"/>
                  </a:cubicBezTo>
                  <a:cubicBezTo>
                    <a:pt x="985" y="3616"/>
                    <a:pt x="1130" y="3541"/>
                    <a:pt x="1192" y="3502"/>
                  </a:cubicBezTo>
                  <a:lnTo>
                    <a:pt x="1192" y="3502"/>
                  </a:lnTo>
                  <a:cubicBezTo>
                    <a:pt x="1174" y="3544"/>
                    <a:pt x="1155" y="3600"/>
                    <a:pt x="1192" y="3752"/>
                  </a:cubicBezTo>
                  <a:cubicBezTo>
                    <a:pt x="1234" y="3965"/>
                    <a:pt x="1368" y="4256"/>
                    <a:pt x="1673" y="4561"/>
                  </a:cubicBezTo>
                  <a:cubicBezTo>
                    <a:pt x="2122" y="5038"/>
                    <a:pt x="2933" y="5512"/>
                    <a:pt x="4008" y="5512"/>
                  </a:cubicBezTo>
                  <a:cubicBezTo>
                    <a:pt x="4370" y="5512"/>
                    <a:pt x="4762" y="5458"/>
                    <a:pt x="5180" y="5332"/>
                  </a:cubicBezTo>
                  <a:cubicBezTo>
                    <a:pt x="6025" y="5064"/>
                    <a:pt x="6506" y="4542"/>
                    <a:pt x="6737" y="3983"/>
                  </a:cubicBezTo>
                  <a:cubicBezTo>
                    <a:pt x="6986" y="3405"/>
                    <a:pt x="6986" y="2791"/>
                    <a:pt x="6894" y="2292"/>
                  </a:cubicBezTo>
                  <a:cubicBezTo>
                    <a:pt x="6700" y="1349"/>
                    <a:pt x="6663" y="310"/>
                    <a:pt x="6663" y="310"/>
                  </a:cubicBezTo>
                  <a:lnTo>
                    <a:pt x="6663" y="250"/>
                  </a:lnTo>
                  <a:lnTo>
                    <a:pt x="6603" y="250"/>
                  </a:lnTo>
                  <a:cubicBezTo>
                    <a:pt x="6603" y="250"/>
                    <a:pt x="6241" y="205"/>
                    <a:pt x="5715" y="205"/>
                  </a:cubicBezTo>
                  <a:cubicBezTo>
                    <a:pt x="5334" y="205"/>
                    <a:pt x="4867" y="228"/>
                    <a:pt x="4390" y="310"/>
                  </a:cubicBezTo>
                  <a:cubicBezTo>
                    <a:pt x="4196" y="343"/>
                    <a:pt x="4014" y="357"/>
                    <a:pt x="3845" y="357"/>
                  </a:cubicBezTo>
                  <a:cubicBezTo>
                    <a:pt x="3056" y="357"/>
                    <a:pt x="2560" y="56"/>
                    <a:pt x="2560" y="56"/>
                  </a:cubicBezTo>
                  <a:lnTo>
                    <a:pt x="2463"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6015278" y="1428674"/>
              <a:ext cx="110582" cy="110719"/>
            </a:xfrm>
            <a:custGeom>
              <a:avLst/>
              <a:gdLst/>
              <a:ahLst/>
              <a:cxnLst/>
              <a:rect l="l" t="t" r="r" b="b"/>
              <a:pathLst>
                <a:path w="809" h="810" extrusionOk="0">
                  <a:moveTo>
                    <a:pt x="407" y="1"/>
                  </a:moveTo>
                  <a:cubicBezTo>
                    <a:pt x="176" y="1"/>
                    <a:pt x="0" y="195"/>
                    <a:pt x="0" y="407"/>
                  </a:cubicBezTo>
                  <a:cubicBezTo>
                    <a:pt x="0" y="638"/>
                    <a:pt x="176" y="809"/>
                    <a:pt x="407" y="809"/>
                  </a:cubicBezTo>
                  <a:cubicBezTo>
                    <a:pt x="619" y="809"/>
                    <a:pt x="809" y="638"/>
                    <a:pt x="809" y="407"/>
                  </a:cubicBezTo>
                  <a:cubicBezTo>
                    <a:pt x="809" y="195"/>
                    <a:pt x="619" y="1"/>
                    <a:pt x="407" y="1"/>
                  </a:cubicBezTo>
                  <a:close/>
                </a:path>
              </a:pathLst>
            </a:custGeom>
            <a:solidFill>
              <a:srgbClr val="FFC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6007623" y="1423616"/>
              <a:ext cx="123978" cy="123978"/>
            </a:xfrm>
            <a:custGeom>
              <a:avLst/>
              <a:gdLst/>
              <a:ahLst/>
              <a:cxnLst/>
              <a:rect l="l" t="t" r="r" b="b"/>
              <a:pathLst>
                <a:path w="907" h="907" extrusionOk="0">
                  <a:moveTo>
                    <a:pt x="463" y="98"/>
                  </a:moveTo>
                  <a:cubicBezTo>
                    <a:pt x="657" y="98"/>
                    <a:pt x="809" y="250"/>
                    <a:pt x="809" y="444"/>
                  </a:cubicBezTo>
                  <a:cubicBezTo>
                    <a:pt x="809" y="639"/>
                    <a:pt x="657" y="791"/>
                    <a:pt x="463" y="791"/>
                  </a:cubicBezTo>
                  <a:cubicBezTo>
                    <a:pt x="269" y="791"/>
                    <a:pt x="116" y="639"/>
                    <a:pt x="116" y="444"/>
                  </a:cubicBezTo>
                  <a:cubicBezTo>
                    <a:pt x="116" y="250"/>
                    <a:pt x="269" y="98"/>
                    <a:pt x="463" y="98"/>
                  </a:cubicBezTo>
                  <a:close/>
                  <a:moveTo>
                    <a:pt x="463" y="1"/>
                  </a:moveTo>
                  <a:cubicBezTo>
                    <a:pt x="213" y="1"/>
                    <a:pt x="1" y="195"/>
                    <a:pt x="1" y="444"/>
                  </a:cubicBezTo>
                  <a:cubicBezTo>
                    <a:pt x="1" y="694"/>
                    <a:pt x="213" y="906"/>
                    <a:pt x="463" y="906"/>
                  </a:cubicBezTo>
                  <a:cubicBezTo>
                    <a:pt x="712" y="906"/>
                    <a:pt x="906" y="694"/>
                    <a:pt x="906" y="444"/>
                  </a:cubicBezTo>
                  <a:cubicBezTo>
                    <a:pt x="906" y="195"/>
                    <a:pt x="712" y="1"/>
                    <a:pt x="463"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6420701" y="1352947"/>
              <a:ext cx="47431" cy="91719"/>
            </a:xfrm>
            <a:custGeom>
              <a:avLst/>
              <a:gdLst/>
              <a:ahLst/>
              <a:cxnLst/>
              <a:rect l="l" t="t" r="r" b="b"/>
              <a:pathLst>
                <a:path w="347" h="671" extrusionOk="0">
                  <a:moveTo>
                    <a:pt x="176" y="0"/>
                  </a:moveTo>
                  <a:cubicBezTo>
                    <a:pt x="79" y="0"/>
                    <a:pt x="0" y="153"/>
                    <a:pt x="0" y="324"/>
                  </a:cubicBezTo>
                  <a:cubicBezTo>
                    <a:pt x="0" y="518"/>
                    <a:pt x="79" y="670"/>
                    <a:pt x="176" y="670"/>
                  </a:cubicBezTo>
                  <a:cubicBezTo>
                    <a:pt x="268" y="670"/>
                    <a:pt x="347" y="518"/>
                    <a:pt x="347" y="324"/>
                  </a:cubicBezTo>
                  <a:cubicBezTo>
                    <a:pt x="347" y="153"/>
                    <a:pt x="268" y="0"/>
                    <a:pt x="17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6749715" y="1352947"/>
              <a:ext cx="50029" cy="91719"/>
            </a:xfrm>
            <a:custGeom>
              <a:avLst/>
              <a:gdLst/>
              <a:ahLst/>
              <a:cxnLst/>
              <a:rect l="l" t="t" r="r" b="b"/>
              <a:pathLst>
                <a:path w="366" h="671" extrusionOk="0">
                  <a:moveTo>
                    <a:pt x="195" y="0"/>
                  </a:moveTo>
                  <a:cubicBezTo>
                    <a:pt x="98" y="0"/>
                    <a:pt x="1" y="153"/>
                    <a:pt x="1" y="324"/>
                  </a:cubicBezTo>
                  <a:cubicBezTo>
                    <a:pt x="1" y="518"/>
                    <a:pt x="98" y="670"/>
                    <a:pt x="195" y="670"/>
                  </a:cubicBezTo>
                  <a:cubicBezTo>
                    <a:pt x="287" y="670"/>
                    <a:pt x="366" y="518"/>
                    <a:pt x="366" y="324"/>
                  </a:cubicBezTo>
                  <a:cubicBezTo>
                    <a:pt x="366" y="153"/>
                    <a:pt x="287" y="0"/>
                    <a:pt x="19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6662643" y="1423616"/>
              <a:ext cx="55633" cy="75180"/>
            </a:xfrm>
            <a:custGeom>
              <a:avLst/>
              <a:gdLst/>
              <a:ahLst/>
              <a:cxnLst/>
              <a:rect l="l" t="t" r="r" b="b"/>
              <a:pathLst>
                <a:path w="407" h="550" extrusionOk="0">
                  <a:moveTo>
                    <a:pt x="97" y="1"/>
                  </a:moveTo>
                  <a:cubicBezTo>
                    <a:pt x="79" y="1"/>
                    <a:pt x="42" y="19"/>
                    <a:pt x="42" y="38"/>
                  </a:cubicBezTo>
                  <a:cubicBezTo>
                    <a:pt x="42" y="79"/>
                    <a:pt x="60" y="98"/>
                    <a:pt x="97" y="98"/>
                  </a:cubicBezTo>
                  <a:cubicBezTo>
                    <a:pt x="97" y="98"/>
                    <a:pt x="139" y="98"/>
                    <a:pt x="194" y="135"/>
                  </a:cubicBezTo>
                  <a:cubicBezTo>
                    <a:pt x="254" y="153"/>
                    <a:pt x="291" y="213"/>
                    <a:pt x="291" y="310"/>
                  </a:cubicBezTo>
                  <a:cubicBezTo>
                    <a:pt x="291" y="347"/>
                    <a:pt x="273" y="384"/>
                    <a:pt x="254" y="407"/>
                  </a:cubicBezTo>
                  <a:cubicBezTo>
                    <a:pt x="231" y="426"/>
                    <a:pt x="213" y="444"/>
                    <a:pt x="176" y="444"/>
                  </a:cubicBezTo>
                  <a:cubicBezTo>
                    <a:pt x="163" y="451"/>
                    <a:pt x="148" y="453"/>
                    <a:pt x="134" y="453"/>
                  </a:cubicBezTo>
                  <a:cubicBezTo>
                    <a:pt x="105" y="453"/>
                    <a:pt x="79" y="444"/>
                    <a:pt x="79" y="444"/>
                  </a:cubicBezTo>
                  <a:cubicBezTo>
                    <a:pt x="42" y="444"/>
                    <a:pt x="23" y="463"/>
                    <a:pt x="23" y="481"/>
                  </a:cubicBezTo>
                  <a:cubicBezTo>
                    <a:pt x="0" y="523"/>
                    <a:pt x="23" y="541"/>
                    <a:pt x="60" y="541"/>
                  </a:cubicBezTo>
                  <a:cubicBezTo>
                    <a:pt x="60" y="541"/>
                    <a:pt x="95" y="550"/>
                    <a:pt x="140" y="550"/>
                  </a:cubicBezTo>
                  <a:cubicBezTo>
                    <a:pt x="163" y="550"/>
                    <a:pt x="188" y="548"/>
                    <a:pt x="213" y="541"/>
                  </a:cubicBezTo>
                  <a:cubicBezTo>
                    <a:pt x="254" y="541"/>
                    <a:pt x="291" y="523"/>
                    <a:pt x="328" y="481"/>
                  </a:cubicBezTo>
                  <a:cubicBezTo>
                    <a:pt x="370" y="444"/>
                    <a:pt x="388" y="384"/>
                    <a:pt x="388" y="310"/>
                  </a:cubicBezTo>
                  <a:cubicBezTo>
                    <a:pt x="407" y="176"/>
                    <a:pt x="328" y="79"/>
                    <a:pt x="254" y="38"/>
                  </a:cubicBezTo>
                  <a:cubicBezTo>
                    <a:pt x="176" y="1"/>
                    <a:pt x="97" y="1"/>
                    <a:pt x="9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a:off x="6458701" y="1497293"/>
              <a:ext cx="282948" cy="180567"/>
            </a:xfrm>
            <a:custGeom>
              <a:avLst/>
              <a:gdLst/>
              <a:ahLst/>
              <a:cxnLst/>
              <a:rect l="l" t="t" r="r" b="b"/>
              <a:pathLst>
                <a:path w="2070" h="1321" extrusionOk="0">
                  <a:moveTo>
                    <a:pt x="206" y="1"/>
                  </a:moveTo>
                  <a:cubicBezTo>
                    <a:pt x="47" y="1"/>
                    <a:pt x="0" y="610"/>
                    <a:pt x="300" y="964"/>
                  </a:cubicBezTo>
                  <a:cubicBezTo>
                    <a:pt x="499" y="1213"/>
                    <a:pt x="795" y="1320"/>
                    <a:pt x="1079" y="1320"/>
                  </a:cubicBezTo>
                  <a:cubicBezTo>
                    <a:pt x="1211" y="1320"/>
                    <a:pt x="1340" y="1297"/>
                    <a:pt x="1455" y="1255"/>
                  </a:cubicBezTo>
                  <a:cubicBezTo>
                    <a:pt x="1820" y="1116"/>
                    <a:pt x="1996" y="885"/>
                    <a:pt x="2033" y="696"/>
                  </a:cubicBezTo>
                  <a:cubicBezTo>
                    <a:pt x="2070" y="501"/>
                    <a:pt x="1977" y="483"/>
                    <a:pt x="1839" y="446"/>
                  </a:cubicBezTo>
                  <a:cubicBezTo>
                    <a:pt x="1705" y="404"/>
                    <a:pt x="1187" y="289"/>
                    <a:pt x="1187" y="289"/>
                  </a:cubicBezTo>
                  <a:cubicBezTo>
                    <a:pt x="744" y="192"/>
                    <a:pt x="379" y="21"/>
                    <a:pt x="221" y="2"/>
                  </a:cubicBezTo>
                  <a:cubicBezTo>
                    <a:pt x="216" y="1"/>
                    <a:pt x="211" y="1"/>
                    <a:pt x="206" y="1"/>
                  </a:cubicBezTo>
                  <a:close/>
                </a:path>
              </a:pathLst>
            </a:custGeom>
            <a:solidFill>
              <a:srgbClr val="C5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a:off x="6463075" y="1489364"/>
              <a:ext cx="284315" cy="195603"/>
            </a:xfrm>
            <a:custGeom>
              <a:avLst/>
              <a:gdLst/>
              <a:ahLst/>
              <a:cxnLst/>
              <a:rect l="l" t="t" r="r" b="b"/>
              <a:pathLst>
                <a:path w="2080" h="1431" extrusionOk="0">
                  <a:moveTo>
                    <a:pt x="171" y="97"/>
                  </a:moveTo>
                  <a:cubicBezTo>
                    <a:pt x="250" y="116"/>
                    <a:pt x="384" y="176"/>
                    <a:pt x="559" y="231"/>
                  </a:cubicBezTo>
                  <a:cubicBezTo>
                    <a:pt x="712" y="291"/>
                    <a:pt x="924" y="347"/>
                    <a:pt x="1137" y="407"/>
                  </a:cubicBezTo>
                  <a:cubicBezTo>
                    <a:pt x="1137" y="407"/>
                    <a:pt x="1271" y="425"/>
                    <a:pt x="1405" y="462"/>
                  </a:cubicBezTo>
                  <a:cubicBezTo>
                    <a:pt x="1557" y="504"/>
                    <a:pt x="1733" y="541"/>
                    <a:pt x="1788" y="559"/>
                  </a:cubicBezTo>
                  <a:cubicBezTo>
                    <a:pt x="1848" y="578"/>
                    <a:pt x="1904" y="596"/>
                    <a:pt x="1922" y="620"/>
                  </a:cubicBezTo>
                  <a:cubicBezTo>
                    <a:pt x="1964" y="638"/>
                    <a:pt x="1964" y="657"/>
                    <a:pt x="1945" y="754"/>
                  </a:cubicBezTo>
                  <a:cubicBezTo>
                    <a:pt x="1922" y="906"/>
                    <a:pt x="1751" y="1137"/>
                    <a:pt x="1405" y="1271"/>
                  </a:cubicBezTo>
                  <a:cubicBezTo>
                    <a:pt x="1299" y="1306"/>
                    <a:pt x="1182" y="1326"/>
                    <a:pt x="1063" y="1326"/>
                  </a:cubicBezTo>
                  <a:cubicBezTo>
                    <a:pt x="792" y="1326"/>
                    <a:pt x="507" y="1225"/>
                    <a:pt x="305" y="985"/>
                  </a:cubicBezTo>
                  <a:cubicBezTo>
                    <a:pt x="152" y="827"/>
                    <a:pt x="97" y="578"/>
                    <a:pt x="97" y="389"/>
                  </a:cubicBezTo>
                  <a:cubicBezTo>
                    <a:pt x="97" y="291"/>
                    <a:pt x="116" y="213"/>
                    <a:pt x="134" y="158"/>
                  </a:cubicBezTo>
                  <a:cubicBezTo>
                    <a:pt x="134" y="134"/>
                    <a:pt x="152" y="116"/>
                    <a:pt x="171" y="116"/>
                  </a:cubicBezTo>
                  <a:lnTo>
                    <a:pt x="171" y="97"/>
                  </a:lnTo>
                  <a:close/>
                  <a:moveTo>
                    <a:pt x="189" y="0"/>
                  </a:moveTo>
                  <a:cubicBezTo>
                    <a:pt x="152" y="0"/>
                    <a:pt x="116" y="0"/>
                    <a:pt x="97" y="42"/>
                  </a:cubicBezTo>
                  <a:cubicBezTo>
                    <a:pt x="74" y="60"/>
                    <a:pt x="55" y="79"/>
                    <a:pt x="37" y="116"/>
                  </a:cubicBezTo>
                  <a:cubicBezTo>
                    <a:pt x="0" y="194"/>
                    <a:pt x="0" y="291"/>
                    <a:pt x="0" y="389"/>
                  </a:cubicBezTo>
                  <a:cubicBezTo>
                    <a:pt x="0" y="596"/>
                    <a:pt x="55" y="869"/>
                    <a:pt x="213" y="1059"/>
                  </a:cubicBezTo>
                  <a:cubicBezTo>
                    <a:pt x="438" y="1316"/>
                    <a:pt x="760" y="1430"/>
                    <a:pt x="1064" y="1430"/>
                  </a:cubicBezTo>
                  <a:cubicBezTo>
                    <a:pt x="1197" y="1430"/>
                    <a:pt x="1325" y="1409"/>
                    <a:pt x="1442" y="1368"/>
                  </a:cubicBezTo>
                  <a:cubicBezTo>
                    <a:pt x="1830" y="1216"/>
                    <a:pt x="2019" y="985"/>
                    <a:pt x="2061" y="772"/>
                  </a:cubicBezTo>
                  <a:cubicBezTo>
                    <a:pt x="2079" y="657"/>
                    <a:pt x="2061" y="578"/>
                    <a:pt x="2001" y="541"/>
                  </a:cubicBezTo>
                  <a:cubicBezTo>
                    <a:pt x="1945" y="481"/>
                    <a:pt x="1885" y="481"/>
                    <a:pt x="1830" y="444"/>
                  </a:cubicBezTo>
                  <a:cubicBezTo>
                    <a:pt x="1751" y="425"/>
                    <a:pt x="1576" y="389"/>
                    <a:pt x="1442" y="365"/>
                  </a:cubicBezTo>
                  <a:cubicBezTo>
                    <a:pt x="1289" y="328"/>
                    <a:pt x="1155" y="291"/>
                    <a:pt x="1155" y="291"/>
                  </a:cubicBezTo>
                  <a:cubicBezTo>
                    <a:pt x="943" y="250"/>
                    <a:pt x="749" y="176"/>
                    <a:pt x="578" y="116"/>
                  </a:cubicBezTo>
                  <a:cubicBezTo>
                    <a:pt x="420" y="79"/>
                    <a:pt x="286" y="19"/>
                    <a:pt x="18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6492054" y="1500026"/>
              <a:ext cx="242078" cy="100057"/>
            </a:xfrm>
            <a:custGeom>
              <a:avLst/>
              <a:gdLst/>
              <a:ahLst/>
              <a:cxnLst/>
              <a:rect l="l" t="t" r="r" b="b"/>
              <a:pathLst>
                <a:path w="1771" h="732" extrusionOk="0">
                  <a:moveTo>
                    <a:pt x="56" y="1"/>
                  </a:moveTo>
                  <a:lnTo>
                    <a:pt x="56" y="1"/>
                  </a:lnTo>
                  <a:cubicBezTo>
                    <a:pt x="19" y="80"/>
                    <a:pt x="1" y="213"/>
                    <a:pt x="74" y="269"/>
                  </a:cubicBezTo>
                  <a:cubicBezTo>
                    <a:pt x="205" y="382"/>
                    <a:pt x="1382" y="732"/>
                    <a:pt x="1581" y="732"/>
                  </a:cubicBezTo>
                  <a:cubicBezTo>
                    <a:pt x="1587" y="732"/>
                    <a:pt x="1591" y="731"/>
                    <a:pt x="1595" y="731"/>
                  </a:cubicBezTo>
                  <a:cubicBezTo>
                    <a:pt x="1673" y="731"/>
                    <a:pt x="1733" y="615"/>
                    <a:pt x="1770" y="518"/>
                  </a:cubicBezTo>
                  <a:cubicBezTo>
                    <a:pt x="1733" y="463"/>
                    <a:pt x="1673" y="445"/>
                    <a:pt x="1595" y="426"/>
                  </a:cubicBezTo>
                  <a:cubicBezTo>
                    <a:pt x="1461" y="384"/>
                    <a:pt x="943" y="269"/>
                    <a:pt x="943" y="269"/>
                  </a:cubicBezTo>
                  <a:cubicBezTo>
                    <a:pt x="555" y="172"/>
                    <a:pt x="232" y="56"/>
                    <a:pt x="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6488910" y="1489364"/>
              <a:ext cx="252740" cy="118920"/>
            </a:xfrm>
            <a:custGeom>
              <a:avLst/>
              <a:gdLst/>
              <a:ahLst/>
              <a:cxnLst/>
              <a:rect l="l" t="t" r="r" b="b"/>
              <a:pathLst>
                <a:path w="1849" h="870" extrusionOk="0">
                  <a:moveTo>
                    <a:pt x="116" y="134"/>
                  </a:moveTo>
                  <a:cubicBezTo>
                    <a:pt x="310" y="194"/>
                    <a:pt x="601" y="310"/>
                    <a:pt x="948" y="407"/>
                  </a:cubicBezTo>
                  <a:cubicBezTo>
                    <a:pt x="948" y="407"/>
                    <a:pt x="1082" y="425"/>
                    <a:pt x="1216" y="462"/>
                  </a:cubicBezTo>
                  <a:cubicBezTo>
                    <a:pt x="1368" y="504"/>
                    <a:pt x="1544" y="541"/>
                    <a:pt x="1599" y="559"/>
                  </a:cubicBezTo>
                  <a:cubicBezTo>
                    <a:pt x="1659" y="578"/>
                    <a:pt x="1696" y="596"/>
                    <a:pt x="1733" y="620"/>
                  </a:cubicBezTo>
                  <a:cubicBezTo>
                    <a:pt x="1715" y="638"/>
                    <a:pt x="1696" y="675"/>
                    <a:pt x="1678" y="712"/>
                  </a:cubicBezTo>
                  <a:cubicBezTo>
                    <a:pt x="1659" y="735"/>
                    <a:pt x="1641" y="754"/>
                    <a:pt x="1618" y="772"/>
                  </a:cubicBezTo>
                  <a:cubicBezTo>
                    <a:pt x="1599" y="772"/>
                    <a:pt x="1562" y="772"/>
                    <a:pt x="1525" y="754"/>
                  </a:cubicBezTo>
                  <a:cubicBezTo>
                    <a:pt x="1465" y="754"/>
                    <a:pt x="1410" y="735"/>
                    <a:pt x="1350" y="712"/>
                  </a:cubicBezTo>
                  <a:cubicBezTo>
                    <a:pt x="1216" y="693"/>
                    <a:pt x="1040" y="638"/>
                    <a:pt x="869" y="578"/>
                  </a:cubicBezTo>
                  <a:cubicBezTo>
                    <a:pt x="694" y="541"/>
                    <a:pt x="523" y="481"/>
                    <a:pt x="389" y="425"/>
                  </a:cubicBezTo>
                  <a:cubicBezTo>
                    <a:pt x="329" y="407"/>
                    <a:pt x="273" y="389"/>
                    <a:pt x="213" y="365"/>
                  </a:cubicBezTo>
                  <a:cubicBezTo>
                    <a:pt x="176" y="347"/>
                    <a:pt x="139" y="328"/>
                    <a:pt x="139" y="310"/>
                  </a:cubicBezTo>
                  <a:cubicBezTo>
                    <a:pt x="116" y="291"/>
                    <a:pt x="97" y="250"/>
                    <a:pt x="97" y="213"/>
                  </a:cubicBezTo>
                  <a:cubicBezTo>
                    <a:pt x="97" y="194"/>
                    <a:pt x="116" y="176"/>
                    <a:pt x="116" y="134"/>
                  </a:cubicBezTo>
                  <a:close/>
                  <a:moveTo>
                    <a:pt x="42" y="0"/>
                  </a:moveTo>
                  <a:lnTo>
                    <a:pt x="24" y="60"/>
                  </a:lnTo>
                  <a:cubicBezTo>
                    <a:pt x="0" y="97"/>
                    <a:pt x="0" y="158"/>
                    <a:pt x="0" y="213"/>
                  </a:cubicBezTo>
                  <a:cubicBezTo>
                    <a:pt x="0" y="273"/>
                    <a:pt x="24" y="347"/>
                    <a:pt x="61" y="389"/>
                  </a:cubicBezTo>
                  <a:cubicBezTo>
                    <a:pt x="97" y="425"/>
                    <a:pt x="139" y="425"/>
                    <a:pt x="176" y="462"/>
                  </a:cubicBezTo>
                  <a:cubicBezTo>
                    <a:pt x="213" y="481"/>
                    <a:pt x="292" y="504"/>
                    <a:pt x="347" y="523"/>
                  </a:cubicBezTo>
                  <a:cubicBezTo>
                    <a:pt x="486" y="578"/>
                    <a:pt x="657" y="638"/>
                    <a:pt x="832" y="693"/>
                  </a:cubicBezTo>
                  <a:cubicBezTo>
                    <a:pt x="1003" y="735"/>
                    <a:pt x="1179" y="791"/>
                    <a:pt x="1313" y="809"/>
                  </a:cubicBezTo>
                  <a:cubicBezTo>
                    <a:pt x="1387" y="827"/>
                    <a:pt x="1447" y="851"/>
                    <a:pt x="1502" y="851"/>
                  </a:cubicBezTo>
                  <a:cubicBezTo>
                    <a:pt x="1562" y="869"/>
                    <a:pt x="1599" y="869"/>
                    <a:pt x="1618" y="869"/>
                  </a:cubicBezTo>
                  <a:cubicBezTo>
                    <a:pt x="1696" y="851"/>
                    <a:pt x="1733" y="809"/>
                    <a:pt x="1775" y="772"/>
                  </a:cubicBezTo>
                  <a:cubicBezTo>
                    <a:pt x="1812" y="712"/>
                    <a:pt x="1830" y="657"/>
                    <a:pt x="1849" y="620"/>
                  </a:cubicBezTo>
                  <a:lnTo>
                    <a:pt x="1849" y="578"/>
                  </a:lnTo>
                  <a:lnTo>
                    <a:pt x="1830" y="559"/>
                  </a:lnTo>
                  <a:cubicBezTo>
                    <a:pt x="1793" y="504"/>
                    <a:pt x="1715" y="481"/>
                    <a:pt x="1641" y="444"/>
                  </a:cubicBezTo>
                  <a:cubicBezTo>
                    <a:pt x="1562" y="425"/>
                    <a:pt x="1387" y="389"/>
                    <a:pt x="1253" y="365"/>
                  </a:cubicBezTo>
                  <a:cubicBezTo>
                    <a:pt x="1100" y="328"/>
                    <a:pt x="966" y="291"/>
                    <a:pt x="966" y="291"/>
                  </a:cubicBezTo>
                  <a:cubicBezTo>
                    <a:pt x="601" y="213"/>
                    <a:pt x="273" y="79"/>
                    <a:pt x="79" y="19"/>
                  </a:cubicBezTo>
                  <a:lnTo>
                    <a:pt x="42"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6486313" y="1592293"/>
              <a:ext cx="197927" cy="85568"/>
            </a:xfrm>
            <a:custGeom>
              <a:avLst/>
              <a:gdLst/>
              <a:ahLst/>
              <a:cxnLst/>
              <a:rect l="l" t="t" r="r" b="b"/>
              <a:pathLst>
                <a:path w="1448" h="626" extrusionOk="0">
                  <a:moveTo>
                    <a:pt x="505" y="1"/>
                  </a:moveTo>
                  <a:cubicBezTo>
                    <a:pt x="274" y="1"/>
                    <a:pt x="98" y="98"/>
                    <a:pt x="1" y="135"/>
                  </a:cubicBezTo>
                  <a:cubicBezTo>
                    <a:pt x="19" y="190"/>
                    <a:pt x="61" y="232"/>
                    <a:pt x="98" y="269"/>
                  </a:cubicBezTo>
                  <a:cubicBezTo>
                    <a:pt x="297" y="518"/>
                    <a:pt x="593" y="625"/>
                    <a:pt x="877" y="625"/>
                  </a:cubicBezTo>
                  <a:cubicBezTo>
                    <a:pt x="1009" y="625"/>
                    <a:pt x="1138" y="602"/>
                    <a:pt x="1253" y="560"/>
                  </a:cubicBezTo>
                  <a:cubicBezTo>
                    <a:pt x="1332" y="537"/>
                    <a:pt x="1387" y="500"/>
                    <a:pt x="1447" y="481"/>
                  </a:cubicBezTo>
                  <a:cubicBezTo>
                    <a:pt x="1369" y="366"/>
                    <a:pt x="1216" y="232"/>
                    <a:pt x="907" y="98"/>
                  </a:cubicBezTo>
                  <a:cubicBezTo>
                    <a:pt x="773" y="19"/>
                    <a:pt x="620" y="1"/>
                    <a:pt x="505" y="1"/>
                  </a:cubicBezTo>
                  <a:close/>
                </a:path>
              </a:pathLst>
            </a:custGeom>
            <a:solidFill>
              <a:srgbClr val="FF79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6476334" y="1584091"/>
              <a:ext cx="218021" cy="100877"/>
            </a:xfrm>
            <a:custGeom>
              <a:avLst/>
              <a:gdLst/>
              <a:ahLst/>
              <a:cxnLst/>
              <a:rect l="l" t="t" r="r" b="b"/>
              <a:pathLst>
                <a:path w="1595" h="738" extrusionOk="0">
                  <a:moveTo>
                    <a:pt x="578" y="116"/>
                  </a:moveTo>
                  <a:cubicBezTo>
                    <a:pt x="693" y="116"/>
                    <a:pt x="827" y="134"/>
                    <a:pt x="961" y="195"/>
                  </a:cubicBezTo>
                  <a:cubicBezTo>
                    <a:pt x="1211" y="310"/>
                    <a:pt x="1345" y="426"/>
                    <a:pt x="1423" y="523"/>
                  </a:cubicBezTo>
                  <a:cubicBezTo>
                    <a:pt x="1386" y="541"/>
                    <a:pt x="1345" y="560"/>
                    <a:pt x="1308" y="578"/>
                  </a:cubicBezTo>
                  <a:cubicBezTo>
                    <a:pt x="1202" y="613"/>
                    <a:pt x="1084" y="633"/>
                    <a:pt x="963" y="633"/>
                  </a:cubicBezTo>
                  <a:cubicBezTo>
                    <a:pt x="687" y="633"/>
                    <a:pt x="397" y="532"/>
                    <a:pt x="208" y="292"/>
                  </a:cubicBezTo>
                  <a:cubicBezTo>
                    <a:pt x="189" y="273"/>
                    <a:pt x="171" y="250"/>
                    <a:pt x="153" y="232"/>
                  </a:cubicBezTo>
                  <a:cubicBezTo>
                    <a:pt x="250" y="176"/>
                    <a:pt x="384" y="116"/>
                    <a:pt x="578" y="116"/>
                  </a:cubicBezTo>
                  <a:close/>
                  <a:moveTo>
                    <a:pt x="578" y="0"/>
                  </a:moveTo>
                  <a:cubicBezTo>
                    <a:pt x="323" y="0"/>
                    <a:pt x="153" y="98"/>
                    <a:pt x="55" y="158"/>
                  </a:cubicBezTo>
                  <a:lnTo>
                    <a:pt x="0" y="195"/>
                  </a:lnTo>
                  <a:lnTo>
                    <a:pt x="37" y="232"/>
                  </a:lnTo>
                  <a:cubicBezTo>
                    <a:pt x="55" y="273"/>
                    <a:pt x="92" y="329"/>
                    <a:pt x="116" y="366"/>
                  </a:cubicBezTo>
                  <a:cubicBezTo>
                    <a:pt x="341" y="623"/>
                    <a:pt x="663" y="737"/>
                    <a:pt x="967" y="737"/>
                  </a:cubicBezTo>
                  <a:cubicBezTo>
                    <a:pt x="1100" y="737"/>
                    <a:pt x="1228" y="716"/>
                    <a:pt x="1345" y="675"/>
                  </a:cubicBezTo>
                  <a:cubicBezTo>
                    <a:pt x="1423" y="638"/>
                    <a:pt x="1479" y="620"/>
                    <a:pt x="1539" y="578"/>
                  </a:cubicBezTo>
                  <a:lnTo>
                    <a:pt x="1594" y="541"/>
                  </a:lnTo>
                  <a:lnTo>
                    <a:pt x="1557" y="504"/>
                  </a:lnTo>
                  <a:cubicBezTo>
                    <a:pt x="1479" y="389"/>
                    <a:pt x="1308" y="232"/>
                    <a:pt x="998" y="98"/>
                  </a:cubicBezTo>
                  <a:cubicBezTo>
                    <a:pt x="846" y="42"/>
                    <a:pt x="712" y="0"/>
                    <a:pt x="57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6354953" y="1239084"/>
              <a:ext cx="155553" cy="69575"/>
            </a:xfrm>
            <a:custGeom>
              <a:avLst/>
              <a:gdLst/>
              <a:ahLst/>
              <a:cxnLst/>
              <a:rect l="l" t="t" r="r" b="b"/>
              <a:pathLst>
                <a:path w="1138" h="509" extrusionOk="0">
                  <a:moveTo>
                    <a:pt x="466" y="0"/>
                  </a:moveTo>
                  <a:cubicBezTo>
                    <a:pt x="445" y="0"/>
                    <a:pt x="424" y="1"/>
                    <a:pt x="403" y="2"/>
                  </a:cubicBezTo>
                  <a:cubicBezTo>
                    <a:pt x="38" y="25"/>
                    <a:pt x="19" y="99"/>
                    <a:pt x="1" y="159"/>
                  </a:cubicBezTo>
                  <a:cubicBezTo>
                    <a:pt x="1" y="214"/>
                    <a:pt x="19" y="348"/>
                    <a:pt x="56" y="427"/>
                  </a:cubicBezTo>
                  <a:cubicBezTo>
                    <a:pt x="73" y="458"/>
                    <a:pt x="91" y="467"/>
                    <a:pt x="108" y="467"/>
                  </a:cubicBezTo>
                  <a:cubicBezTo>
                    <a:pt x="133" y="467"/>
                    <a:pt x="153" y="445"/>
                    <a:pt x="153" y="445"/>
                  </a:cubicBezTo>
                  <a:cubicBezTo>
                    <a:pt x="270" y="365"/>
                    <a:pt x="412" y="333"/>
                    <a:pt x="537" y="333"/>
                  </a:cubicBezTo>
                  <a:cubicBezTo>
                    <a:pt x="620" y="333"/>
                    <a:pt x="696" y="347"/>
                    <a:pt x="749" y="371"/>
                  </a:cubicBezTo>
                  <a:cubicBezTo>
                    <a:pt x="853" y="438"/>
                    <a:pt x="942" y="508"/>
                    <a:pt x="989" y="508"/>
                  </a:cubicBezTo>
                  <a:cubicBezTo>
                    <a:pt x="995" y="508"/>
                    <a:pt x="999" y="507"/>
                    <a:pt x="1004" y="505"/>
                  </a:cubicBezTo>
                  <a:cubicBezTo>
                    <a:pt x="1059" y="464"/>
                    <a:pt x="1138" y="274"/>
                    <a:pt x="1096" y="214"/>
                  </a:cubicBezTo>
                  <a:cubicBezTo>
                    <a:pt x="1079" y="144"/>
                    <a:pt x="822" y="0"/>
                    <a:pt x="466" y="0"/>
                  </a:cubicBezTo>
                  <a:close/>
                </a:path>
              </a:pathLst>
            </a:custGeom>
            <a:solidFill>
              <a:srgbClr val="FF9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6346752" y="1231019"/>
              <a:ext cx="166352" cy="84201"/>
            </a:xfrm>
            <a:custGeom>
              <a:avLst/>
              <a:gdLst/>
              <a:ahLst/>
              <a:cxnLst/>
              <a:rect l="l" t="t" r="r" b="b"/>
              <a:pathLst>
                <a:path w="1217" h="616" extrusionOk="0">
                  <a:moveTo>
                    <a:pt x="578" y="116"/>
                  </a:moveTo>
                  <a:cubicBezTo>
                    <a:pt x="712" y="116"/>
                    <a:pt x="831" y="146"/>
                    <a:pt x="925" y="176"/>
                  </a:cubicBezTo>
                  <a:cubicBezTo>
                    <a:pt x="985" y="199"/>
                    <a:pt x="1022" y="236"/>
                    <a:pt x="1064" y="255"/>
                  </a:cubicBezTo>
                  <a:cubicBezTo>
                    <a:pt x="1101" y="273"/>
                    <a:pt x="1119" y="292"/>
                    <a:pt x="1119" y="292"/>
                  </a:cubicBezTo>
                  <a:lnTo>
                    <a:pt x="1119" y="333"/>
                  </a:lnTo>
                  <a:cubicBezTo>
                    <a:pt x="1119" y="352"/>
                    <a:pt x="1101" y="389"/>
                    <a:pt x="1101" y="407"/>
                  </a:cubicBezTo>
                  <a:cubicBezTo>
                    <a:pt x="1082" y="449"/>
                    <a:pt x="1082" y="467"/>
                    <a:pt x="1064" y="486"/>
                  </a:cubicBezTo>
                  <a:cubicBezTo>
                    <a:pt x="1040" y="504"/>
                    <a:pt x="1040" y="523"/>
                    <a:pt x="1040" y="523"/>
                  </a:cubicBezTo>
                  <a:lnTo>
                    <a:pt x="1040" y="504"/>
                  </a:lnTo>
                  <a:cubicBezTo>
                    <a:pt x="1022" y="504"/>
                    <a:pt x="1022" y="504"/>
                    <a:pt x="985" y="486"/>
                  </a:cubicBezTo>
                  <a:cubicBezTo>
                    <a:pt x="948" y="467"/>
                    <a:pt x="888" y="430"/>
                    <a:pt x="833" y="389"/>
                  </a:cubicBezTo>
                  <a:cubicBezTo>
                    <a:pt x="754" y="352"/>
                    <a:pt x="638" y="333"/>
                    <a:pt x="523" y="333"/>
                  </a:cubicBezTo>
                  <a:cubicBezTo>
                    <a:pt x="407" y="352"/>
                    <a:pt x="292" y="389"/>
                    <a:pt x="176" y="467"/>
                  </a:cubicBezTo>
                  <a:lnTo>
                    <a:pt x="158" y="467"/>
                  </a:lnTo>
                  <a:cubicBezTo>
                    <a:pt x="158" y="430"/>
                    <a:pt x="139" y="389"/>
                    <a:pt x="116" y="333"/>
                  </a:cubicBezTo>
                  <a:lnTo>
                    <a:pt x="116" y="236"/>
                  </a:lnTo>
                  <a:cubicBezTo>
                    <a:pt x="116" y="199"/>
                    <a:pt x="116" y="199"/>
                    <a:pt x="158" y="176"/>
                  </a:cubicBezTo>
                  <a:cubicBezTo>
                    <a:pt x="195" y="139"/>
                    <a:pt x="292" y="121"/>
                    <a:pt x="486" y="121"/>
                  </a:cubicBezTo>
                  <a:cubicBezTo>
                    <a:pt x="517" y="117"/>
                    <a:pt x="548" y="116"/>
                    <a:pt x="578" y="116"/>
                  </a:cubicBezTo>
                  <a:close/>
                  <a:moveTo>
                    <a:pt x="570" y="0"/>
                  </a:moveTo>
                  <a:cubicBezTo>
                    <a:pt x="536" y="0"/>
                    <a:pt x="500" y="2"/>
                    <a:pt x="463" y="5"/>
                  </a:cubicBezTo>
                  <a:cubicBezTo>
                    <a:pt x="273" y="24"/>
                    <a:pt x="176" y="42"/>
                    <a:pt x="116" y="84"/>
                  </a:cubicBezTo>
                  <a:cubicBezTo>
                    <a:pt x="42" y="121"/>
                    <a:pt x="24" y="176"/>
                    <a:pt x="24" y="218"/>
                  </a:cubicBezTo>
                  <a:cubicBezTo>
                    <a:pt x="1" y="255"/>
                    <a:pt x="24" y="315"/>
                    <a:pt x="24" y="352"/>
                  </a:cubicBezTo>
                  <a:cubicBezTo>
                    <a:pt x="42" y="407"/>
                    <a:pt x="42" y="467"/>
                    <a:pt x="79" y="504"/>
                  </a:cubicBezTo>
                  <a:cubicBezTo>
                    <a:pt x="79" y="546"/>
                    <a:pt x="98" y="564"/>
                    <a:pt x="116" y="564"/>
                  </a:cubicBezTo>
                  <a:cubicBezTo>
                    <a:pt x="158" y="583"/>
                    <a:pt x="176" y="583"/>
                    <a:pt x="195" y="583"/>
                  </a:cubicBezTo>
                  <a:cubicBezTo>
                    <a:pt x="232" y="564"/>
                    <a:pt x="255" y="546"/>
                    <a:pt x="255" y="546"/>
                  </a:cubicBezTo>
                  <a:lnTo>
                    <a:pt x="232" y="546"/>
                  </a:lnTo>
                  <a:cubicBezTo>
                    <a:pt x="329" y="486"/>
                    <a:pt x="444" y="449"/>
                    <a:pt x="541" y="449"/>
                  </a:cubicBezTo>
                  <a:cubicBezTo>
                    <a:pt x="570" y="443"/>
                    <a:pt x="598" y="441"/>
                    <a:pt x="625" y="441"/>
                  </a:cubicBezTo>
                  <a:cubicBezTo>
                    <a:pt x="690" y="441"/>
                    <a:pt x="746" y="454"/>
                    <a:pt x="772" y="467"/>
                  </a:cubicBezTo>
                  <a:cubicBezTo>
                    <a:pt x="833" y="504"/>
                    <a:pt x="888" y="546"/>
                    <a:pt x="948" y="583"/>
                  </a:cubicBezTo>
                  <a:cubicBezTo>
                    <a:pt x="967" y="583"/>
                    <a:pt x="985" y="601"/>
                    <a:pt x="1003" y="601"/>
                  </a:cubicBezTo>
                  <a:cubicBezTo>
                    <a:pt x="1022" y="611"/>
                    <a:pt x="1037" y="615"/>
                    <a:pt x="1052" y="615"/>
                  </a:cubicBezTo>
                  <a:cubicBezTo>
                    <a:pt x="1067" y="615"/>
                    <a:pt x="1082" y="611"/>
                    <a:pt x="1101" y="601"/>
                  </a:cubicBezTo>
                  <a:cubicBezTo>
                    <a:pt x="1119" y="583"/>
                    <a:pt x="1137" y="564"/>
                    <a:pt x="1156" y="546"/>
                  </a:cubicBezTo>
                  <a:cubicBezTo>
                    <a:pt x="1179" y="504"/>
                    <a:pt x="1179" y="486"/>
                    <a:pt x="1198" y="449"/>
                  </a:cubicBezTo>
                  <a:cubicBezTo>
                    <a:pt x="1198" y="407"/>
                    <a:pt x="1216" y="370"/>
                    <a:pt x="1216" y="352"/>
                  </a:cubicBezTo>
                  <a:lnTo>
                    <a:pt x="1216" y="255"/>
                  </a:lnTo>
                  <a:cubicBezTo>
                    <a:pt x="1198" y="218"/>
                    <a:pt x="1156" y="199"/>
                    <a:pt x="1119" y="158"/>
                  </a:cubicBezTo>
                  <a:cubicBezTo>
                    <a:pt x="1082" y="139"/>
                    <a:pt x="1022" y="102"/>
                    <a:pt x="967" y="84"/>
                  </a:cubicBezTo>
                  <a:cubicBezTo>
                    <a:pt x="856" y="34"/>
                    <a:pt x="730" y="0"/>
                    <a:pt x="57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6684104" y="1218170"/>
              <a:ext cx="142158" cy="69165"/>
            </a:xfrm>
            <a:custGeom>
              <a:avLst/>
              <a:gdLst/>
              <a:ahLst/>
              <a:cxnLst/>
              <a:rect l="l" t="t" r="r" b="b"/>
              <a:pathLst>
                <a:path w="1040" h="506" extrusionOk="0">
                  <a:moveTo>
                    <a:pt x="454" y="0"/>
                  </a:moveTo>
                  <a:cubicBezTo>
                    <a:pt x="437" y="0"/>
                    <a:pt x="420" y="1"/>
                    <a:pt x="402" y="2"/>
                  </a:cubicBezTo>
                  <a:cubicBezTo>
                    <a:pt x="134" y="2"/>
                    <a:pt x="19" y="136"/>
                    <a:pt x="0" y="196"/>
                  </a:cubicBezTo>
                  <a:cubicBezTo>
                    <a:pt x="0" y="233"/>
                    <a:pt x="19" y="446"/>
                    <a:pt x="97" y="483"/>
                  </a:cubicBezTo>
                  <a:cubicBezTo>
                    <a:pt x="109" y="491"/>
                    <a:pt x="122" y="495"/>
                    <a:pt x="136" y="495"/>
                  </a:cubicBezTo>
                  <a:cubicBezTo>
                    <a:pt x="189" y="495"/>
                    <a:pt x="250" y="446"/>
                    <a:pt x="250" y="446"/>
                  </a:cubicBezTo>
                  <a:cubicBezTo>
                    <a:pt x="322" y="385"/>
                    <a:pt x="434" y="355"/>
                    <a:pt x="535" y="355"/>
                  </a:cubicBezTo>
                  <a:cubicBezTo>
                    <a:pt x="594" y="355"/>
                    <a:pt x="650" y="365"/>
                    <a:pt x="693" y="386"/>
                  </a:cubicBezTo>
                  <a:cubicBezTo>
                    <a:pt x="795" y="438"/>
                    <a:pt x="896" y="505"/>
                    <a:pt x="957" y="505"/>
                  </a:cubicBezTo>
                  <a:cubicBezTo>
                    <a:pt x="965" y="505"/>
                    <a:pt x="973" y="504"/>
                    <a:pt x="980" y="501"/>
                  </a:cubicBezTo>
                  <a:cubicBezTo>
                    <a:pt x="1040" y="483"/>
                    <a:pt x="998" y="252"/>
                    <a:pt x="961" y="178"/>
                  </a:cubicBezTo>
                  <a:cubicBezTo>
                    <a:pt x="944" y="122"/>
                    <a:pt x="708" y="0"/>
                    <a:pt x="454" y="0"/>
                  </a:cubicBezTo>
                  <a:close/>
                </a:path>
              </a:pathLst>
            </a:custGeom>
            <a:solidFill>
              <a:srgbClr val="FF9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6675902" y="1210789"/>
              <a:ext cx="152956" cy="84201"/>
            </a:xfrm>
            <a:custGeom>
              <a:avLst/>
              <a:gdLst/>
              <a:ahLst/>
              <a:cxnLst/>
              <a:rect l="l" t="t" r="r" b="b"/>
              <a:pathLst>
                <a:path w="1119" h="616" extrusionOk="0">
                  <a:moveTo>
                    <a:pt x="462" y="93"/>
                  </a:moveTo>
                  <a:cubicBezTo>
                    <a:pt x="578" y="93"/>
                    <a:pt x="712" y="116"/>
                    <a:pt x="809" y="153"/>
                  </a:cubicBezTo>
                  <a:cubicBezTo>
                    <a:pt x="869" y="172"/>
                    <a:pt x="906" y="209"/>
                    <a:pt x="943" y="232"/>
                  </a:cubicBezTo>
                  <a:cubicBezTo>
                    <a:pt x="966" y="250"/>
                    <a:pt x="984" y="269"/>
                    <a:pt x="984" y="269"/>
                  </a:cubicBezTo>
                  <a:cubicBezTo>
                    <a:pt x="1003" y="269"/>
                    <a:pt x="1003" y="347"/>
                    <a:pt x="1021" y="421"/>
                  </a:cubicBezTo>
                  <a:lnTo>
                    <a:pt x="1021" y="500"/>
                  </a:lnTo>
                  <a:lnTo>
                    <a:pt x="1003" y="500"/>
                  </a:lnTo>
                  <a:cubicBezTo>
                    <a:pt x="984" y="500"/>
                    <a:pt x="966" y="500"/>
                    <a:pt x="943" y="481"/>
                  </a:cubicBezTo>
                  <a:cubicBezTo>
                    <a:pt x="887" y="463"/>
                    <a:pt x="827" y="421"/>
                    <a:pt x="772" y="403"/>
                  </a:cubicBezTo>
                  <a:cubicBezTo>
                    <a:pt x="714" y="376"/>
                    <a:pt x="659" y="359"/>
                    <a:pt x="596" y="359"/>
                  </a:cubicBezTo>
                  <a:cubicBezTo>
                    <a:pt x="573" y="359"/>
                    <a:pt x="548" y="361"/>
                    <a:pt x="522" y="366"/>
                  </a:cubicBezTo>
                  <a:cubicBezTo>
                    <a:pt x="425" y="366"/>
                    <a:pt x="347" y="384"/>
                    <a:pt x="273" y="440"/>
                  </a:cubicBezTo>
                  <a:lnTo>
                    <a:pt x="273" y="463"/>
                  </a:lnTo>
                  <a:cubicBezTo>
                    <a:pt x="273" y="463"/>
                    <a:pt x="250" y="463"/>
                    <a:pt x="231" y="481"/>
                  </a:cubicBezTo>
                  <a:cubicBezTo>
                    <a:pt x="213" y="500"/>
                    <a:pt x="194" y="500"/>
                    <a:pt x="176" y="500"/>
                  </a:cubicBezTo>
                  <a:cubicBezTo>
                    <a:pt x="176" y="481"/>
                    <a:pt x="157" y="481"/>
                    <a:pt x="157" y="463"/>
                  </a:cubicBezTo>
                  <a:cubicBezTo>
                    <a:pt x="134" y="440"/>
                    <a:pt x="134" y="403"/>
                    <a:pt x="134" y="384"/>
                  </a:cubicBezTo>
                  <a:cubicBezTo>
                    <a:pt x="116" y="347"/>
                    <a:pt x="116" y="324"/>
                    <a:pt x="116" y="306"/>
                  </a:cubicBezTo>
                  <a:lnTo>
                    <a:pt x="116" y="250"/>
                  </a:lnTo>
                  <a:lnTo>
                    <a:pt x="134" y="232"/>
                  </a:lnTo>
                  <a:cubicBezTo>
                    <a:pt x="134" y="209"/>
                    <a:pt x="157" y="190"/>
                    <a:pt x="194" y="172"/>
                  </a:cubicBezTo>
                  <a:cubicBezTo>
                    <a:pt x="250" y="153"/>
                    <a:pt x="328" y="116"/>
                    <a:pt x="462" y="93"/>
                  </a:cubicBezTo>
                  <a:close/>
                  <a:moveTo>
                    <a:pt x="462" y="1"/>
                  </a:moveTo>
                  <a:cubicBezTo>
                    <a:pt x="310" y="1"/>
                    <a:pt x="213" y="38"/>
                    <a:pt x="134" y="93"/>
                  </a:cubicBezTo>
                  <a:cubicBezTo>
                    <a:pt x="97" y="116"/>
                    <a:pt x="79" y="135"/>
                    <a:pt x="60" y="153"/>
                  </a:cubicBezTo>
                  <a:cubicBezTo>
                    <a:pt x="42" y="190"/>
                    <a:pt x="19" y="209"/>
                    <a:pt x="19" y="232"/>
                  </a:cubicBezTo>
                  <a:cubicBezTo>
                    <a:pt x="0" y="250"/>
                    <a:pt x="0" y="287"/>
                    <a:pt x="0" y="306"/>
                  </a:cubicBezTo>
                  <a:cubicBezTo>
                    <a:pt x="19" y="347"/>
                    <a:pt x="19" y="366"/>
                    <a:pt x="19" y="403"/>
                  </a:cubicBezTo>
                  <a:cubicBezTo>
                    <a:pt x="42" y="440"/>
                    <a:pt x="42" y="481"/>
                    <a:pt x="60" y="500"/>
                  </a:cubicBezTo>
                  <a:cubicBezTo>
                    <a:pt x="79" y="537"/>
                    <a:pt x="97" y="555"/>
                    <a:pt x="116" y="578"/>
                  </a:cubicBezTo>
                  <a:cubicBezTo>
                    <a:pt x="141" y="594"/>
                    <a:pt x="166" y="600"/>
                    <a:pt x="189" y="600"/>
                  </a:cubicBezTo>
                  <a:cubicBezTo>
                    <a:pt x="220" y="600"/>
                    <a:pt x="249" y="589"/>
                    <a:pt x="273" y="578"/>
                  </a:cubicBezTo>
                  <a:cubicBezTo>
                    <a:pt x="310" y="555"/>
                    <a:pt x="328" y="537"/>
                    <a:pt x="347" y="537"/>
                  </a:cubicBezTo>
                  <a:cubicBezTo>
                    <a:pt x="388" y="500"/>
                    <a:pt x="462" y="463"/>
                    <a:pt x="522" y="463"/>
                  </a:cubicBezTo>
                  <a:cubicBezTo>
                    <a:pt x="596" y="463"/>
                    <a:pt x="675" y="463"/>
                    <a:pt x="735" y="500"/>
                  </a:cubicBezTo>
                  <a:cubicBezTo>
                    <a:pt x="790" y="518"/>
                    <a:pt x="850" y="555"/>
                    <a:pt x="887" y="578"/>
                  </a:cubicBezTo>
                  <a:cubicBezTo>
                    <a:pt x="924" y="597"/>
                    <a:pt x="943" y="597"/>
                    <a:pt x="984" y="615"/>
                  </a:cubicBezTo>
                  <a:lnTo>
                    <a:pt x="1058" y="615"/>
                  </a:lnTo>
                  <a:cubicBezTo>
                    <a:pt x="1081" y="597"/>
                    <a:pt x="1100" y="578"/>
                    <a:pt x="1100" y="555"/>
                  </a:cubicBezTo>
                  <a:cubicBezTo>
                    <a:pt x="1118" y="555"/>
                    <a:pt x="1118" y="537"/>
                    <a:pt x="1118" y="518"/>
                  </a:cubicBezTo>
                  <a:lnTo>
                    <a:pt x="1118" y="403"/>
                  </a:lnTo>
                  <a:cubicBezTo>
                    <a:pt x="1118" y="347"/>
                    <a:pt x="1100" y="269"/>
                    <a:pt x="1081" y="209"/>
                  </a:cubicBezTo>
                  <a:cubicBezTo>
                    <a:pt x="1058" y="172"/>
                    <a:pt x="1021" y="153"/>
                    <a:pt x="984" y="135"/>
                  </a:cubicBezTo>
                  <a:cubicBezTo>
                    <a:pt x="966" y="116"/>
                    <a:pt x="906" y="75"/>
                    <a:pt x="850" y="56"/>
                  </a:cubicBezTo>
                  <a:cubicBezTo>
                    <a:pt x="735" y="19"/>
                    <a:pt x="596" y="1"/>
                    <a:pt x="46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6384068" y="1353084"/>
              <a:ext cx="76000" cy="24057"/>
            </a:xfrm>
            <a:custGeom>
              <a:avLst/>
              <a:gdLst/>
              <a:ahLst/>
              <a:cxnLst/>
              <a:rect l="l" t="t" r="r" b="b"/>
              <a:pathLst>
                <a:path w="556" h="176" extrusionOk="0">
                  <a:moveTo>
                    <a:pt x="391" y="1"/>
                  </a:moveTo>
                  <a:cubicBezTo>
                    <a:pt x="329" y="1"/>
                    <a:pt x="267" y="22"/>
                    <a:pt x="213" y="55"/>
                  </a:cubicBezTo>
                  <a:cubicBezTo>
                    <a:pt x="172" y="80"/>
                    <a:pt x="128" y="87"/>
                    <a:pt x="91" y="87"/>
                  </a:cubicBezTo>
                  <a:cubicBezTo>
                    <a:pt x="39" y="87"/>
                    <a:pt x="0" y="73"/>
                    <a:pt x="0" y="73"/>
                  </a:cubicBezTo>
                  <a:lnTo>
                    <a:pt x="0" y="73"/>
                  </a:lnTo>
                  <a:cubicBezTo>
                    <a:pt x="0" y="73"/>
                    <a:pt x="0" y="133"/>
                    <a:pt x="56" y="170"/>
                  </a:cubicBezTo>
                  <a:cubicBezTo>
                    <a:pt x="71" y="174"/>
                    <a:pt x="85" y="175"/>
                    <a:pt x="99" y="175"/>
                  </a:cubicBezTo>
                  <a:cubicBezTo>
                    <a:pt x="156" y="175"/>
                    <a:pt x="205" y="148"/>
                    <a:pt x="268" y="133"/>
                  </a:cubicBezTo>
                  <a:cubicBezTo>
                    <a:pt x="288" y="130"/>
                    <a:pt x="303" y="128"/>
                    <a:pt x="317" y="128"/>
                  </a:cubicBezTo>
                  <a:cubicBezTo>
                    <a:pt x="369" y="128"/>
                    <a:pt x="385" y="152"/>
                    <a:pt x="463" y="152"/>
                  </a:cubicBezTo>
                  <a:cubicBezTo>
                    <a:pt x="469" y="153"/>
                    <a:pt x="475" y="154"/>
                    <a:pt x="480" y="154"/>
                  </a:cubicBezTo>
                  <a:cubicBezTo>
                    <a:pt x="540" y="154"/>
                    <a:pt x="556" y="70"/>
                    <a:pt x="518" y="36"/>
                  </a:cubicBezTo>
                  <a:cubicBezTo>
                    <a:pt x="478" y="11"/>
                    <a:pt x="435" y="1"/>
                    <a:pt x="3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6765571" y="1352947"/>
              <a:ext cx="65748" cy="21324"/>
            </a:xfrm>
            <a:custGeom>
              <a:avLst/>
              <a:gdLst/>
              <a:ahLst/>
              <a:cxnLst/>
              <a:rect l="l" t="t" r="r" b="b"/>
              <a:pathLst>
                <a:path w="481" h="156" extrusionOk="0">
                  <a:moveTo>
                    <a:pt x="37" y="0"/>
                  </a:moveTo>
                  <a:cubicBezTo>
                    <a:pt x="19" y="19"/>
                    <a:pt x="0" y="74"/>
                    <a:pt x="37" y="116"/>
                  </a:cubicBezTo>
                  <a:cubicBezTo>
                    <a:pt x="45" y="119"/>
                    <a:pt x="50" y="121"/>
                    <a:pt x="55" y="121"/>
                  </a:cubicBezTo>
                  <a:cubicBezTo>
                    <a:pt x="74" y="121"/>
                    <a:pt x="73" y="93"/>
                    <a:pt x="153" y="93"/>
                  </a:cubicBezTo>
                  <a:cubicBezTo>
                    <a:pt x="240" y="93"/>
                    <a:pt x="249" y="156"/>
                    <a:pt x="332" y="156"/>
                  </a:cubicBezTo>
                  <a:cubicBezTo>
                    <a:pt x="342" y="156"/>
                    <a:pt x="353" y="155"/>
                    <a:pt x="365" y="153"/>
                  </a:cubicBezTo>
                  <a:cubicBezTo>
                    <a:pt x="462" y="134"/>
                    <a:pt x="481" y="19"/>
                    <a:pt x="481" y="19"/>
                  </a:cubicBezTo>
                  <a:lnTo>
                    <a:pt x="481" y="19"/>
                  </a:lnTo>
                  <a:cubicBezTo>
                    <a:pt x="481" y="19"/>
                    <a:pt x="419" y="66"/>
                    <a:pt x="356" y="66"/>
                  </a:cubicBezTo>
                  <a:cubicBezTo>
                    <a:pt x="340" y="66"/>
                    <a:pt x="325" y="63"/>
                    <a:pt x="310" y="56"/>
                  </a:cubicBezTo>
                  <a:cubicBezTo>
                    <a:pt x="231" y="0"/>
                    <a:pt x="153" y="0"/>
                    <a:pt x="37"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57"/>
        <p:cNvGrpSpPr/>
        <p:nvPr/>
      </p:nvGrpSpPr>
      <p:grpSpPr>
        <a:xfrm>
          <a:off x="0" y="0"/>
          <a:ext cx="0" cy="0"/>
          <a:chOff x="0" y="0"/>
          <a:chExt cx="0" cy="0"/>
        </a:xfrm>
      </p:grpSpPr>
      <p:grpSp>
        <p:nvGrpSpPr>
          <p:cNvPr id="458" name="Google Shape;458;p29"/>
          <p:cNvGrpSpPr/>
          <p:nvPr/>
        </p:nvGrpSpPr>
        <p:grpSpPr>
          <a:xfrm>
            <a:off x="281250" y="281700"/>
            <a:ext cx="8581500" cy="4580100"/>
            <a:chOff x="281250" y="281700"/>
            <a:chExt cx="8581500" cy="4580100"/>
          </a:xfrm>
        </p:grpSpPr>
        <p:sp>
          <p:nvSpPr>
            <p:cNvPr id="459" name="Google Shape;459;p29"/>
            <p:cNvSpPr/>
            <p:nvPr/>
          </p:nvSpPr>
          <p:spPr>
            <a:xfrm>
              <a:off x="281250" y="281700"/>
              <a:ext cx="8581500" cy="4580100"/>
            </a:xfrm>
            <a:prstGeom prst="roundRect">
              <a:avLst>
                <a:gd name="adj" fmla="val 2793"/>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29"/>
            <p:cNvGrpSpPr/>
            <p:nvPr/>
          </p:nvGrpSpPr>
          <p:grpSpPr>
            <a:xfrm>
              <a:off x="517475" y="382105"/>
              <a:ext cx="400500" cy="95700"/>
              <a:chOff x="517475" y="395577"/>
              <a:chExt cx="400500" cy="95700"/>
            </a:xfrm>
          </p:grpSpPr>
          <p:sp>
            <p:nvSpPr>
              <p:cNvPr id="461" name="Google Shape;461;p29"/>
              <p:cNvSpPr/>
              <p:nvPr/>
            </p:nvSpPr>
            <p:spPr>
              <a:xfrm>
                <a:off x="5174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9"/>
              <p:cNvSpPr/>
              <p:nvPr/>
            </p:nvSpPr>
            <p:spPr>
              <a:xfrm>
                <a:off x="6698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9"/>
              <p:cNvSpPr/>
              <p:nvPr/>
            </p:nvSpPr>
            <p:spPr>
              <a:xfrm>
                <a:off x="822275" y="395577"/>
                <a:ext cx="95700" cy="95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29"/>
            <p:cNvSpPr/>
            <p:nvPr/>
          </p:nvSpPr>
          <p:spPr>
            <a:xfrm>
              <a:off x="7552875" y="357952"/>
              <a:ext cx="1159200" cy="148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5" name="Google Shape;465;p29"/>
            <p:cNvCxnSpPr/>
            <p:nvPr/>
          </p:nvCxnSpPr>
          <p:spPr>
            <a:xfrm>
              <a:off x="283350" y="574700"/>
              <a:ext cx="8577000" cy="0"/>
            </a:xfrm>
            <a:prstGeom prst="straightConnector1">
              <a:avLst/>
            </a:prstGeom>
            <a:noFill/>
            <a:ln w="9525" cap="flat" cmpd="sng">
              <a:solidFill>
                <a:schemeClr val="dk1"/>
              </a:solidFill>
              <a:prstDash val="solid"/>
              <a:round/>
              <a:headEnd type="none" w="med" len="med"/>
              <a:tailEnd type="none" w="med" len="med"/>
            </a:ln>
          </p:spPr>
        </p:cxnSp>
      </p:grpSp>
      <p:grpSp>
        <p:nvGrpSpPr>
          <p:cNvPr id="466" name="Google Shape;466;p29"/>
          <p:cNvGrpSpPr/>
          <p:nvPr/>
        </p:nvGrpSpPr>
        <p:grpSpPr>
          <a:xfrm flipH="1">
            <a:off x="7258295" y="2477759"/>
            <a:ext cx="1172483" cy="2130823"/>
            <a:chOff x="1403000" y="292300"/>
            <a:chExt cx="2566732" cy="4664675"/>
          </a:xfrm>
        </p:grpSpPr>
        <p:sp>
          <p:nvSpPr>
            <p:cNvPr id="467" name="Google Shape;467;p29"/>
            <p:cNvSpPr/>
            <p:nvPr/>
          </p:nvSpPr>
          <p:spPr>
            <a:xfrm>
              <a:off x="2576566" y="4571564"/>
              <a:ext cx="1035537" cy="363600"/>
            </a:xfrm>
            <a:custGeom>
              <a:avLst/>
              <a:gdLst/>
              <a:ahLst/>
              <a:cxnLst/>
              <a:rect l="l" t="t" r="r" b="b"/>
              <a:pathLst>
                <a:path w="3466" h="1217" extrusionOk="0">
                  <a:moveTo>
                    <a:pt x="1483" y="1"/>
                  </a:moveTo>
                  <a:cubicBezTo>
                    <a:pt x="1349" y="1"/>
                    <a:pt x="1252" y="98"/>
                    <a:pt x="1252" y="232"/>
                  </a:cubicBezTo>
                  <a:lnTo>
                    <a:pt x="1252" y="366"/>
                  </a:lnTo>
                  <a:lnTo>
                    <a:pt x="0" y="597"/>
                  </a:lnTo>
                  <a:lnTo>
                    <a:pt x="97" y="1216"/>
                  </a:lnTo>
                  <a:lnTo>
                    <a:pt x="3294" y="615"/>
                  </a:lnTo>
                  <a:cubicBezTo>
                    <a:pt x="3392" y="597"/>
                    <a:pt x="3465" y="500"/>
                    <a:pt x="3465" y="384"/>
                  </a:cubicBezTo>
                  <a:lnTo>
                    <a:pt x="3465" y="232"/>
                  </a:lnTo>
                  <a:cubicBezTo>
                    <a:pt x="3465" y="98"/>
                    <a:pt x="3350" y="1"/>
                    <a:pt x="3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2559834" y="4555132"/>
              <a:ext cx="1070194" cy="396464"/>
            </a:xfrm>
            <a:custGeom>
              <a:avLst/>
              <a:gdLst/>
              <a:ahLst/>
              <a:cxnLst/>
              <a:rect l="l" t="t" r="r" b="b"/>
              <a:pathLst>
                <a:path w="3582" h="1327" extrusionOk="0">
                  <a:moveTo>
                    <a:pt x="3272" y="93"/>
                  </a:moveTo>
                  <a:cubicBezTo>
                    <a:pt x="3387" y="93"/>
                    <a:pt x="3484" y="190"/>
                    <a:pt x="3484" y="287"/>
                  </a:cubicBezTo>
                  <a:lnTo>
                    <a:pt x="3484" y="439"/>
                  </a:lnTo>
                  <a:cubicBezTo>
                    <a:pt x="3484" y="536"/>
                    <a:pt x="3424" y="615"/>
                    <a:pt x="3332" y="633"/>
                  </a:cubicBezTo>
                  <a:lnTo>
                    <a:pt x="3290" y="633"/>
                  </a:lnTo>
                  <a:lnTo>
                    <a:pt x="190" y="1211"/>
                  </a:lnTo>
                  <a:lnTo>
                    <a:pt x="116" y="693"/>
                  </a:lnTo>
                  <a:lnTo>
                    <a:pt x="1345" y="462"/>
                  </a:lnTo>
                  <a:lnTo>
                    <a:pt x="1345" y="287"/>
                  </a:lnTo>
                  <a:cubicBezTo>
                    <a:pt x="1345" y="190"/>
                    <a:pt x="1442" y="93"/>
                    <a:pt x="1539" y="93"/>
                  </a:cubicBezTo>
                  <a:close/>
                  <a:moveTo>
                    <a:pt x="1539" y="0"/>
                  </a:moveTo>
                  <a:cubicBezTo>
                    <a:pt x="1387" y="0"/>
                    <a:pt x="1253" y="134"/>
                    <a:pt x="1253" y="287"/>
                  </a:cubicBezTo>
                  <a:lnTo>
                    <a:pt x="1253" y="384"/>
                  </a:lnTo>
                  <a:lnTo>
                    <a:pt x="1" y="615"/>
                  </a:lnTo>
                  <a:lnTo>
                    <a:pt x="116" y="1326"/>
                  </a:lnTo>
                  <a:lnTo>
                    <a:pt x="3406" y="712"/>
                  </a:lnTo>
                  <a:lnTo>
                    <a:pt x="3406" y="670"/>
                  </a:lnTo>
                  <a:cubicBezTo>
                    <a:pt x="3484" y="633"/>
                    <a:pt x="3581" y="555"/>
                    <a:pt x="3581" y="439"/>
                  </a:cubicBezTo>
                  <a:lnTo>
                    <a:pt x="3581" y="287"/>
                  </a:lnTo>
                  <a:cubicBezTo>
                    <a:pt x="3581" y="134"/>
                    <a:pt x="3448" y="0"/>
                    <a:pt x="327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2029818" y="2933116"/>
              <a:ext cx="87241" cy="1880443"/>
            </a:xfrm>
            <a:custGeom>
              <a:avLst/>
              <a:gdLst/>
              <a:ahLst/>
              <a:cxnLst/>
              <a:rect l="l" t="t" r="r" b="b"/>
              <a:pathLst>
                <a:path w="292" h="6294" extrusionOk="0">
                  <a:moveTo>
                    <a:pt x="116" y="0"/>
                  </a:moveTo>
                  <a:cubicBezTo>
                    <a:pt x="42" y="0"/>
                    <a:pt x="0" y="37"/>
                    <a:pt x="0" y="116"/>
                  </a:cubicBezTo>
                  <a:lnTo>
                    <a:pt x="0" y="6159"/>
                  </a:lnTo>
                  <a:cubicBezTo>
                    <a:pt x="0" y="6238"/>
                    <a:pt x="42" y="6293"/>
                    <a:pt x="116" y="6293"/>
                  </a:cubicBezTo>
                  <a:lnTo>
                    <a:pt x="291" y="6293"/>
                  </a:lnTo>
                  <a:lnTo>
                    <a:pt x="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2013087" y="2915190"/>
              <a:ext cx="120404" cy="1909423"/>
            </a:xfrm>
            <a:custGeom>
              <a:avLst/>
              <a:gdLst/>
              <a:ahLst/>
              <a:cxnLst/>
              <a:rect l="l" t="t" r="r" b="b"/>
              <a:pathLst>
                <a:path w="403" h="6391" extrusionOk="0">
                  <a:moveTo>
                    <a:pt x="310" y="97"/>
                  </a:moveTo>
                  <a:lnTo>
                    <a:pt x="310" y="6298"/>
                  </a:lnTo>
                  <a:lnTo>
                    <a:pt x="172" y="6298"/>
                  </a:lnTo>
                  <a:cubicBezTo>
                    <a:pt x="135" y="6298"/>
                    <a:pt x="98" y="6256"/>
                    <a:pt x="98" y="6219"/>
                  </a:cubicBezTo>
                  <a:lnTo>
                    <a:pt x="98" y="176"/>
                  </a:lnTo>
                  <a:cubicBezTo>
                    <a:pt x="98" y="134"/>
                    <a:pt x="135" y="97"/>
                    <a:pt x="172" y="97"/>
                  </a:cubicBezTo>
                  <a:close/>
                  <a:moveTo>
                    <a:pt x="172" y="0"/>
                  </a:moveTo>
                  <a:cubicBezTo>
                    <a:pt x="79" y="0"/>
                    <a:pt x="1" y="79"/>
                    <a:pt x="1" y="176"/>
                  </a:cubicBezTo>
                  <a:lnTo>
                    <a:pt x="1" y="6219"/>
                  </a:lnTo>
                  <a:cubicBezTo>
                    <a:pt x="1" y="6316"/>
                    <a:pt x="79" y="6390"/>
                    <a:pt x="172" y="6390"/>
                  </a:cubicBezTo>
                  <a:lnTo>
                    <a:pt x="403" y="6390"/>
                  </a:lnTo>
                  <a:lnTo>
                    <a:pt x="403"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9"/>
            <p:cNvSpPr/>
            <p:nvPr/>
          </p:nvSpPr>
          <p:spPr>
            <a:xfrm>
              <a:off x="2098834" y="2926245"/>
              <a:ext cx="921108" cy="1887314"/>
            </a:xfrm>
            <a:custGeom>
              <a:avLst/>
              <a:gdLst/>
              <a:ahLst/>
              <a:cxnLst/>
              <a:rect l="l" t="t" r="r" b="b"/>
              <a:pathLst>
                <a:path w="3083" h="6317" extrusionOk="0">
                  <a:moveTo>
                    <a:pt x="116" y="0"/>
                  </a:moveTo>
                  <a:cubicBezTo>
                    <a:pt x="60" y="0"/>
                    <a:pt x="0" y="60"/>
                    <a:pt x="0" y="116"/>
                  </a:cubicBezTo>
                  <a:lnTo>
                    <a:pt x="0" y="6201"/>
                  </a:lnTo>
                  <a:cubicBezTo>
                    <a:pt x="0" y="6279"/>
                    <a:pt x="60" y="6316"/>
                    <a:pt x="116" y="6316"/>
                  </a:cubicBezTo>
                  <a:lnTo>
                    <a:pt x="2985" y="5757"/>
                  </a:lnTo>
                  <a:cubicBezTo>
                    <a:pt x="3045" y="5757"/>
                    <a:pt x="3082" y="5702"/>
                    <a:pt x="3082" y="5642"/>
                  </a:cubicBezTo>
                  <a:lnTo>
                    <a:pt x="3082" y="485"/>
                  </a:lnTo>
                  <a:cubicBezTo>
                    <a:pt x="3082" y="425"/>
                    <a:pt x="3045" y="370"/>
                    <a:pt x="2985" y="370"/>
                  </a:cubicBezTo>
                  <a:lnTo>
                    <a:pt x="1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9"/>
            <p:cNvSpPr/>
            <p:nvPr/>
          </p:nvSpPr>
          <p:spPr>
            <a:xfrm>
              <a:off x="2082102" y="2914294"/>
              <a:ext cx="948894" cy="1913008"/>
            </a:xfrm>
            <a:custGeom>
              <a:avLst/>
              <a:gdLst/>
              <a:ahLst/>
              <a:cxnLst/>
              <a:rect l="l" t="t" r="r" b="b"/>
              <a:pathLst>
                <a:path w="3176" h="6403" extrusionOk="0">
                  <a:moveTo>
                    <a:pt x="172" y="100"/>
                  </a:moveTo>
                  <a:lnTo>
                    <a:pt x="3041" y="447"/>
                  </a:lnTo>
                  <a:cubicBezTo>
                    <a:pt x="3060" y="447"/>
                    <a:pt x="3083" y="484"/>
                    <a:pt x="3083" y="525"/>
                  </a:cubicBezTo>
                  <a:lnTo>
                    <a:pt x="3083" y="5682"/>
                  </a:lnTo>
                  <a:cubicBezTo>
                    <a:pt x="3083" y="5723"/>
                    <a:pt x="3060" y="5760"/>
                    <a:pt x="3041" y="5760"/>
                  </a:cubicBezTo>
                  <a:lnTo>
                    <a:pt x="153" y="6301"/>
                  </a:lnTo>
                  <a:lnTo>
                    <a:pt x="116" y="6301"/>
                  </a:lnTo>
                  <a:cubicBezTo>
                    <a:pt x="116" y="6278"/>
                    <a:pt x="98" y="6259"/>
                    <a:pt x="98" y="6241"/>
                  </a:cubicBezTo>
                  <a:lnTo>
                    <a:pt x="98" y="156"/>
                  </a:lnTo>
                  <a:cubicBezTo>
                    <a:pt x="98" y="119"/>
                    <a:pt x="135" y="100"/>
                    <a:pt x="172" y="100"/>
                  </a:cubicBezTo>
                  <a:close/>
                  <a:moveTo>
                    <a:pt x="149" y="0"/>
                  </a:moveTo>
                  <a:cubicBezTo>
                    <a:pt x="80" y="0"/>
                    <a:pt x="1" y="72"/>
                    <a:pt x="1" y="156"/>
                  </a:cubicBezTo>
                  <a:lnTo>
                    <a:pt x="1" y="6241"/>
                  </a:lnTo>
                  <a:cubicBezTo>
                    <a:pt x="1" y="6301"/>
                    <a:pt x="19" y="6338"/>
                    <a:pt x="56" y="6356"/>
                  </a:cubicBezTo>
                  <a:cubicBezTo>
                    <a:pt x="86" y="6383"/>
                    <a:pt x="114" y="6403"/>
                    <a:pt x="141" y="6403"/>
                  </a:cubicBezTo>
                  <a:cubicBezTo>
                    <a:pt x="151" y="6403"/>
                    <a:pt x="162" y="6400"/>
                    <a:pt x="172" y="6393"/>
                  </a:cubicBezTo>
                  <a:lnTo>
                    <a:pt x="3060" y="5857"/>
                  </a:lnTo>
                  <a:cubicBezTo>
                    <a:pt x="3138" y="5839"/>
                    <a:pt x="3175" y="5760"/>
                    <a:pt x="3175" y="5682"/>
                  </a:cubicBezTo>
                  <a:lnTo>
                    <a:pt x="3175" y="525"/>
                  </a:lnTo>
                  <a:cubicBezTo>
                    <a:pt x="3175" y="447"/>
                    <a:pt x="3138" y="368"/>
                    <a:pt x="3060" y="350"/>
                  </a:cubicBezTo>
                  <a:lnTo>
                    <a:pt x="172" y="3"/>
                  </a:lnTo>
                  <a:cubicBezTo>
                    <a:pt x="164" y="1"/>
                    <a:pt x="157" y="0"/>
                    <a:pt x="149"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1415548" y="735374"/>
              <a:ext cx="183744" cy="3773135"/>
            </a:xfrm>
            <a:custGeom>
              <a:avLst/>
              <a:gdLst/>
              <a:ahLst/>
              <a:cxnLst/>
              <a:rect l="l" t="t" r="r" b="b"/>
              <a:pathLst>
                <a:path w="615" h="12629" extrusionOk="0">
                  <a:moveTo>
                    <a:pt x="250" y="0"/>
                  </a:moveTo>
                  <a:cubicBezTo>
                    <a:pt x="116" y="0"/>
                    <a:pt x="0" y="97"/>
                    <a:pt x="0" y="231"/>
                  </a:cubicBezTo>
                  <a:lnTo>
                    <a:pt x="0" y="12397"/>
                  </a:lnTo>
                  <a:cubicBezTo>
                    <a:pt x="0" y="12531"/>
                    <a:pt x="116" y="12628"/>
                    <a:pt x="250" y="12628"/>
                  </a:cubicBezTo>
                  <a:lnTo>
                    <a:pt x="615" y="12628"/>
                  </a:lnTo>
                  <a:lnTo>
                    <a:pt x="6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1403000" y="717448"/>
              <a:ext cx="207346" cy="3808987"/>
            </a:xfrm>
            <a:custGeom>
              <a:avLst/>
              <a:gdLst/>
              <a:ahLst/>
              <a:cxnLst/>
              <a:rect l="l" t="t" r="r" b="b"/>
              <a:pathLst>
                <a:path w="694" h="12749" extrusionOk="0">
                  <a:moveTo>
                    <a:pt x="597" y="97"/>
                  </a:moveTo>
                  <a:lnTo>
                    <a:pt x="597" y="12651"/>
                  </a:lnTo>
                  <a:lnTo>
                    <a:pt x="292" y="12651"/>
                  </a:lnTo>
                  <a:cubicBezTo>
                    <a:pt x="176" y="12651"/>
                    <a:pt x="98" y="12554"/>
                    <a:pt x="98" y="12457"/>
                  </a:cubicBezTo>
                  <a:lnTo>
                    <a:pt x="98" y="291"/>
                  </a:lnTo>
                  <a:cubicBezTo>
                    <a:pt x="98" y="194"/>
                    <a:pt x="176" y="97"/>
                    <a:pt x="292" y="97"/>
                  </a:cubicBezTo>
                  <a:close/>
                  <a:moveTo>
                    <a:pt x="292" y="0"/>
                  </a:moveTo>
                  <a:cubicBezTo>
                    <a:pt x="116" y="0"/>
                    <a:pt x="1" y="139"/>
                    <a:pt x="1" y="291"/>
                  </a:cubicBezTo>
                  <a:lnTo>
                    <a:pt x="1" y="12457"/>
                  </a:lnTo>
                  <a:cubicBezTo>
                    <a:pt x="1" y="12614"/>
                    <a:pt x="116" y="12748"/>
                    <a:pt x="292" y="12748"/>
                  </a:cubicBezTo>
                  <a:lnTo>
                    <a:pt x="694" y="12748"/>
                  </a:lnTo>
                  <a:lnTo>
                    <a:pt x="694"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1558958" y="729697"/>
              <a:ext cx="2024167" cy="3785384"/>
            </a:xfrm>
            <a:custGeom>
              <a:avLst/>
              <a:gdLst/>
              <a:ahLst/>
              <a:cxnLst/>
              <a:rect l="l" t="t" r="r" b="b"/>
              <a:pathLst>
                <a:path w="6775" h="12670" extrusionOk="0">
                  <a:moveTo>
                    <a:pt x="250" y="1"/>
                  </a:moveTo>
                  <a:cubicBezTo>
                    <a:pt x="116" y="1"/>
                    <a:pt x="1" y="98"/>
                    <a:pt x="1" y="232"/>
                  </a:cubicBezTo>
                  <a:lnTo>
                    <a:pt x="1" y="12458"/>
                  </a:lnTo>
                  <a:cubicBezTo>
                    <a:pt x="1" y="12578"/>
                    <a:pt x="94" y="12669"/>
                    <a:pt x="211" y="12669"/>
                  </a:cubicBezTo>
                  <a:cubicBezTo>
                    <a:pt x="224" y="12669"/>
                    <a:pt x="237" y="12668"/>
                    <a:pt x="250" y="12666"/>
                  </a:cubicBezTo>
                  <a:lnTo>
                    <a:pt x="6585" y="11552"/>
                  </a:lnTo>
                  <a:cubicBezTo>
                    <a:pt x="6682" y="11534"/>
                    <a:pt x="6774" y="11418"/>
                    <a:pt x="6774" y="11303"/>
                  </a:cubicBezTo>
                  <a:lnTo>
                    <a:pt x="6774" y="943"/>
                  </a:lnTo>
                  <a:cubicBezTo>
                    <a:pt x="6774" y="828"/>
                    <a:pt x="6682" y="731"/>
                    <a:pt x="6585" y="712"/>
                  </a:cubicBezTo>
                  <a:lnTo>
                    <a:pt x="2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a:off x="1546708" y="716850"/>
              <a:ext cx="2048666" cy="3811676"/>
            </a:xfrm>
            <a:custGeom>
              <a:avLst/>
              <a:gdLst/>
              <a:ahLst/>
              <a:cxnLst/>
              <a:rect l="l" t="t" r="r" b="b"/>
              <a:pathLst>
                <a:path w="6857" h="12758" extrusionOk="0">
                  <a:moveTo>
                    <a:pt x="258" y="97"/>
                  </a:moveTo>
                  <a:cubicBezTo>
                    <a:pt x="269" y="97"/>
                    <a:pt x="280" y="97"/>
                    <a:pt x="291" y="99"/>
                  </a:cubicBezTo>
                  <a:lnTo>
                    <a:pt x="6626" y="811"/>
                  </a:lnTo>
                  <a:cubicBezTo>
                    <a:pt x="6700" y="811"/>
                    <a:pt x="6760" y="889"/>
                    <a:pt x="6760" y="986"/>
                  </a:cubicBezTo>
                  <a:lnTo>
                    <a:pt x="6760" y="11346"/>
                  </a:lnTo>
                  <a:cubicBezTo>
                    <a:pt x="6760" y="11438"/>
                    <a:pt x="6700" y="11535"/>
                    <a:pt x="6626" y="11554"/>
                  </a:cubicBezTo>
                  <a:lnTo>
                    <a:pt x="291" y="12653"/>
                  </a:lnTo>
                  <a:cubicBezTo>
                    <a:pt x="275" y="12658"/>
                    <a:pt x="259" y="12661"/>
                    <a:pt x="244" y="12661"/>
                  </a:cubicBezTo>
                  <a:cubicBezTo>
                    <a:pt x="204" y="12661"/>
                    <a:pt x="171" y="12643"/>
                    <a:pt x="157" y="12616"/>
                  </a:cubicBezTo>
                  <a:cubicBezTo>
                    <a:pt x="116" y="12593"/>
                    <a:pt x="97" y="12556"/>
                    <a:pt x="97" y="12501"/>
                  </a:cubicBezTo>
                  <a:lnTo>
                    <a:pt x="97" y="275"/>
                  </a:lnTo>
                  <a:cubicBezTo>
                    <a:pt x="97" y="171"/>
                    <a:pt x="161" y="97"/>
                    <a:pt x="258" y="97"/>
                  </a:cubicBezTo>
                  <a:close/>
                  <a:moveTo>
                    <a:pt x="274" y="0"/>
                  </a:moveTo>
                  <a:cubicBezTo>
                    <a:pt x="120" y="0"/>
                    <a:pt x="0" y="112"/>
                    <a:pt x="0" y="275"/>
                  </a:cubicBezTo>
                  <a:lnTo>
                    <a:pt x="0" y="12501"/>
                  </a:lnTo>
                  <a:cubicBezTo>
                    <a:pt x="0" y="12575"/>
                    <a:pt x="23" y="12653"/>
                    <a:pt x="79" y="12690"/>
                  </a:cubicBezTo>
                  <a:cubicBezTo>
                    <a:pt x="124" y="12736"/>
                    <a:pt x="177" y="12757"/>
                    <a:pt x="242" y="12757"/>
                  </a:cubicBezTo>
                  <a:cubicBezTo>
                    <a:pt x="263" y="12757"/>
                    <a:pt x="286" y="12755"/>
                    <a:pt x="310" y="12750"/>
                  </a:cubicBezTo>
                  <a:lnTo>
                    <a:pt x="6644" y="11651"/>
                  </a:lnTo>
                  <a:cubicBezTo>
                    <a:pt x="6760" y="11614"/>
                    <a:pt x="6857" y="11498"/>
                    <a:pt x="6857" y="11346"/>
                  </a:cubicBezTo>
                  <a:lnTo>
                    <a:pt x="6857" y="986"/>
                  </a:lnTo>
                  <a:cubicBezTo>
                    <a:pt x="6857" y="852"/>
                    <a:pt x="6760" y="718"/>
                    <a:pt x="6626" y="718"/>
                  </a:cubicBezTo>
                  <a:lnTo>
                    <a:pt x="310" y="2"/>
                  </a:lnTo>
                  <a:cubicBezTo>
                    <a:pt x="298" y="1"/>
                    <a:pt x="286" y="0"/>
                    <a:pt x="274"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a:off x="1656954" y="867131"/>
              <a:ext cx="1851478" cy="3504244"/>
            </a:xfrm>
            <a:custGeom>
              <a:avLst/>
              <a:gdLst/>
              <a:ahLst/>
              <a:cxnLst/>
              <a:rect l="l" t="t" r="r" b="b"/>
              <a:pathLst>
                <a:path w="6197" h="11729" extrusionOk="0">
                  <a:moveTo>
                    <a:pt x="216" y="1"/>
                  </a:moveTo>
                  <a:cubicBezTo>
                    <a:pt x="97" y="1"/>
                    <a:pt x="1" y="89"/>
                    <a:pt x="1" y="215"/>
                  </a:cubicBezTo>
                  <a:lnTo>
                    <a:pt x="1" y="11536"/>
                  </a:lnTo>
                  <a:cubicBezTo>
                    <a:pt x="1" y="11656"/>
                    <a:pt x="94" y="11728"/>
                    <a:pt x="210" y="11728"/>
                  </a:cubicBezTo>
                  <a:cubicBezTo>
                    <a:pt x="223" y="11728"/>
                    <a:pt x="237" y="11727"/>
                    <a:pt x="250" y="11725"/>
                  </a:cubicBezTo>
                  <a:lnTo>
                    <a:pt x="6026" y="10783"/>
                  </a:lnTo>
                  <a:cubicBezTo>
                    <a:pt x="6123" y="10764"/>
                    <a:pt x="6197" y="10649"/>
                    <a:pt x="6197" y="10552"/>
                  </a:cubicBezTo>
                  <a:lnTo>
                    <a:pt x="6197" y="811"/>
                  </a:lnTo>
                  <a:cubicBezTo>
                    <a:pt x="6197" y="696"/>
                    <a:pt x="6123" y="599"/>
                    <a:pt x="6026" y="580"/>
                  </a:cubicBezTo>
                  <a:lnTo>
                    <a:pt x="250" y="3"/>
                  </a:lnTo>
                  <a:cubicBezTo>
                    <a:pt x="239" y="1"/>
                    <a:pt x="227" y="1"/>
                    <a:pt x="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1644704" y="849504"/>
              <a:ext cx="1881653" cy="3539499"/>
            </a:xfrm>
            <a:custGeom>
              <a:avLst/>
              <a:gdLst/>
              <a:ahLst/>
              <a:cxnLst/>
              <a:rect l="l" t="t" r="r" b="b"/>
              <a:pathLst>
                <a:path w="6298" h="11847" extrusionOk="0">
                  <a:moveTo>
                    <a:pt x="273" y="99"/>
                  </a:moveTo>
                  <a:lnTo>
                    <a:pt x="6067" y="695"/>
                  </a:lnTo>
                  <a:cubicBezTo>
                    <a:pt x="6122" y="695"/>
                    <a:pt x="6201" y="773"/>
                    <a:pt x="6201" y="870"/>
                  </a:cubicBezTo>
                  <a:lnTo>
                    <a:pt x="6201" y="10611"/>
                  </a:lnTo>
                  <a:cubicBezTo>
                    <a:pt x="6201" y="10689"/>
                    <a:pt x="6122" y="10786"/>
                    <a:pt x="6067" y="10786"/>
                  </a:cubicBezTo>
                  <a:lnTo>
                    <a:pt x="273" y="11747"/>
                  </a:lnTo>
                  <a:cubicBezTo>
                    <a:pt x="263" y="11749"/>
                    <a:pt x="254" y="11750"/>
                    <a:pt x="244" y="11750"/>
                  </a:cubicBezTo>
                  <a:cubicBezTo>
                    <a:pt x="161" y="11750"/>
                    <a:pt x="97" y="11678"/>
                    <a:pt x="97" y="11595"/>
                  </a:cubicBezTo>
                  <a:lnTo>
                    <a:pt x="97" y="274"/>
                  </a:lnTo>
                  <a:cubicBezTo>
                    <a:pt x="97" y="159"/>
                    <a:pt x="176" y="99"/>
                    <a:pt x="273" y="99"/>
                  </a:cubicBezTo>
                  <a:close/>
                  <a:moveTo>
                    <a:pt x="262" y="0"/>
                  </a:moveTo>
                  <a:cubicBezTo>
                    <a:pt x="118" y="0"/>
                    <a:pt x="0" y="127"/>
                    <a:pt x="0" y="274"/>
                  </a:cubicBezTo>
                  <a:lnTo>
                    <a:pt x="0" y="11595"/>
                  </a:lnTo>
                  <a:cubicBezTo>
                    <a:pt x="0" y="11736"/>
                    <a:pt x="116" y="11846"/>
                    <a:pt x="258" y="11846"/>
                  </a:cubicBezTo>
                  <a:cubicBezTo>
                    <a:pt x="269" y="11846"/>
                    <a:pt x="280" y="11846"/>
                    <a:pt x="291" y="11844"/>
                  </a:cubicBezTo>
                  <a:lnTo>
                    <a:pt x="6067" y="10879"/>
                  </a:lnTo>
                  <a:cubicBezTo>
                    <a:pt x="6201" y="10860"/>
                    <a:pt x="6298" y="10745"/>
                    <a:pt x="6298" y="10611"/>
                  </a:cubicBezTo>
                  <a:lnTo>
                    <a:pt x="6298" y="870"/>
                  </a:lnTo>
                  <a:cubicBezTo>
                    <a:pt x="6298" y="736"/>
                    <a:pt x="6201" y="621"/>
                    <a:pt x="6067" y="598"/>
                  </a:cubicBezTo>
                  <a:lnTo>
                    <a:pt x="291" y="2"/>
                  </a:lnTo>
                  <a:cubicBezTo>
                    <a:pt x="281" y="1"/>
                    <a:pt x="272" y="0"/>
                    <a:pt x="26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1989783" y="4749630"/>
              <a:ext cx="661477" cy="190912"/>
            </a:xfrm>
            <a:custGeom>
              <a:avLst/>
              <a:gdLst/>
              <a:ahLst/>
              <a:cxnLst/>
              <a:rect l="l" t="t" r="r" b="b"/>
              <a:pathLst>
                <a:path w="2214" h="639" extrusionOk="0">
                  <a:moveTo>
                    <a:pt x="231" y="1"/>
                  </a:moveTo>
                  <a:cubicBezTo>
                    <a:pt x="97" y="1"/>
                    <a:pt x="0" y="116"/>
                    <a:pt x="0" y="250"/>
                  </a:cubicBezTo>
                  <a:lnTo>
                    <a:pt x="0" y="407"/>
                  </a:lnTo>
                  <a:cubicBezTo>
                    <a:pt x="0" y="541"/>
                    <a:pt x="97" y="639"/>
                    <a:pt x="231" y="639"/>
                  </a:cubicBezTo>
                  <a:lnTo>
                    <a:pt x="1964" y="639"/>
                  </a:lnTo>
                  <a:cubicBezTo>
                    <a:pt x="2098" y="639"/>
                    <a:pt x="2214" y="541"/>
                    <a:pt x="2214" y="407"/>
                  </a:cubicBezTo>
                  <a:lnTo>
                    <a:pt x="2214" y="250"/>
                  </a:lnTo>
                  <a:cubicBezTo>
                    <a:pt x="2214" y="116"/>
                    <a:pt x="2098" y="1"/>
                    <a:pt x="19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1973052" y="4738576"/>
              <a:ext cx="690756" cy="218399"/>
            </a:xfrm>
            <a:custGeom>
              <a:avLst/>
              <a:gdLst/>
              <a:ahLst/>
              <a:cxnLst/>
              <a:rect l="l" t="t" r="r" b="b"/>
              <a:pathLst>
                <a:path w="2312" h="731" extrusionOk="0">
                  <a:moveTo>
                    <a:pt x="2020" y="98"/>
                  </a:moveTo>
                  <a:cubicBezTo>
                    <a:pt x="2136" y="98"/>
                    <a:pt x="2233" y="172"/>
                    <a:pt x="2233" y="287"/>
                  </a:cubicBezTo>
                  <a:lnTo>
                    <a:pt x="2233" y="444"/>
                  </a:lnTo>
                  <a:cubicBezTo>
                    <a:pt x="2233" y="542"/>
                    <a:pt x="2136" y="634"/>
                    <a:pt x="2020" y="634"/>
                  </a:cubicBezTo>
                  <a:lnTo>
                    <a:pt x="287" y="634"/>
                  </a:lnTo>
                  <a:cubicBezTo>
                    <a:pt x="190" y="634"/>
                    <a:pt x="98" y="542"/>
                    <a:pt x="98" y="444"/>
                  </a:cubicBezTo>
                  <a:lnTo>
                    <a:pt x="98" y="287"/>
                  </a:lnTo>
                  <a:cubicBezTo>
                    <a:pt x="98" y="172"/>
                    <a:pt x="190" y="98"/>
                    <a:pt x="287" y="98"/>
                  </a:cubicBezTo>
                  <a:close/>
                  <a:moveTo>
                    <a:pt x="287" y="1"/>
                  </a:moveTo>
                  <a:cubicBezTo>
                    <a:pt x="135" y="1"/>
                    <a:pt x="1" y="135"/>
                    <a:pt x="1" y="287"/>
                  </a:cubicBezTo>
                  <a:lnTo>
                    <a:pt x="1" y="444"/>
                  </a:lnTo>
                  <a:cubicBezTo>
                    <a:pt x="1" y="597"/>
                    <a:pt x="135" y="731"/>
                    <a:pt x="287" y="731"/>
                  </a:cubicBezTo>
                  <a:lnTo>
                    <a:pt x="2020" y="731"/>
                  </a:lnTo>
                  <a:cubicBezTo>
                    <a:pt x="2196" y="731"/>
                    <a:pt x="2311" y="597"/>
                    <a:pt x="2311" y="444"/>
                  </a:cubicBezTo>
                  <a:lnTo>
                    <a:pt x="2311" y="287"/>
                  </a:lnTo>
                  <a:cubicBezTo>
                    <a:pt x="2311" y="135"/>
                    <a:pt x="2196" y="1"/>
                    <a:pt x="2020"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a:off x="2047744" y="4566186"/>
              <a:ext cx="1489667" cy="183742"/>
            </a:xfrm>
            <a:custGeom>
              <a:avLst/>
              <a:gdLst/>
              <a:ahLst/>
              <a:cxnLst/>
              <a:rect l="l" t="t" r="r" b="b"/>
              <a:pathLst>
                <a:path w="4986" h="615" extrusionOk="0">
                  <a:moveTo>
                    <a:pt x="3387" y="0"/>
                  </a:moveTo>
                  <a:lnTo>
                    <a:pt x="0" y="615"/>
                  </a:lnTo>
                  <a:lnTo>
                    <a:pt x="1770" y="615"/>
                  </a:lnTo>
                  <a:lnTo>
                    <a:pt x="4986" y="19"/>
                  </a:lnTo>
                  <a:lnTo>
                    <a:pt x="33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2042067" y="4555132"/>
              <a:ext cx="1501020" cy="212722"/>
            </a:xfrm>
            <a:custGeom>
              <a:avLst/>
              <a:gdLst/>
              <a:ahLst/>
              <a:cxnLst/>
              <a:rect l="l" t="t" r="r" b="b"/>
              <a:pathLst>
                <a:path w="5024" h="712" extrusionOk="0">
                  <a:moveTo>
                    <a:pt x="4524" y="93"/>
                  </a:moveTo>
                  <a:lnTo>
                    <a:pt x="1789" y="615"/>
                  </a:lnTo>
                  <a:lnTo>
                    <a:pt x="537" y="615"/>
                  </a:lnTo>
                  <a:lnTo>
                    <a:pt x="3425" y="93"/>
                  </a:lnTo>
                  <a:close/>
                  <a:moveTo>
                    <a:pt x="3406" y="0"/>
                  </a:moveTo>
                  <a:lnTo>
                    <a:pt x="1" y="615"/>
                  </a:lnTo>
                  <a:lnTo>
                    <a:pt x="19" y="712"/>
                  </a:lnTo>
                  <a:lnTo>
                    <a:pt x="1789" y="712"/>
                  </a:lnTo>
                  <a:lnTo>
                    <a:pt x="5023" y="93"/>
                  </a:lnTo>
                  <a:lnTo>
                    <a:pt x="5005" y="0"/>
                  </a:ln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3433734" y="1154845"/>
              <a:ext cx="40334" cy="420067"/>
            </a:xfrm>
            <a:custGeom>
              <a:avLst/>
              <a:gdLst/>
              <a:ahLst/>
              <a:cxnLst/>
              <a:rect l="l" t="t" r="r" b="b"/>
              <a:pathLst>
                <a:path w="135" h="1406" extrusionOk="0">
                  <a:moveTo>
                    <a:pt x="19" y="1"/>
                  </a:moveTo>
                  <a:cubicBezTo>
                    <a:pt x="0" y="19"/>
                    <a:pt x="0" y="19"/>
                    <a:pt x="0" y="61"/>
                  </a:cubicBezTo>
                  <a:cubicBezTo>
                    <a:pt x="60" y="481"/>
                    <a:pt x="60" y="925"/>
                    <a:pt x="0" y="1369"/>
                  </a:cubicBezTo>
                  <a:cubicBezTo>
                    <a:pt x="0" y="1387"/>
                    <a:pt x="19" y="1406"/>
                    <a:pt x="37" y="1406"/>
                  </a:cubicBezTo>
                  <a:cubicBezTo>
                    <a:pt x="60" y="1406"/>
                    <a:pt x="79" y="1387"/>
                    <a:pt x="79" y="1369"/>
                  </a:cubicBezTo>
                  <a:cubicBezTo>
                    <a:pt x="116" y="925"/>
                    <a:pt x="134" y="481"/>
                    <a:pt x="60" y="38"/>
                  </a:cubicBezTo>
                  <a:cubicBezTo>
                    <a:pt x="60" y="19"/>
                    <a:pt x="37" y="1"/>
                    <a:pt x="19"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3364719" y="1143791"/>
              <a:ext cx="23603" cy="98593"/>
            </a:xfrm>
            <a:custGeom>
              <a:avLst/>
              <a:gdLst/>
              <a:ahLst/>
              <a:cxnLst/>
              <a:rect l="l" t="t" r="r" b="b"/>
              <a:pathLst>
                <a:path w="79" h="330" extrusionOk="0">
                  <a:moveTo>
                    <a:pt x="37" y="1"/>
                  </a:moveTo>
                  <a:cubicBezTo>
                    <a:pt x="19" y="1"/>
                    <a:pt x="0" y="19"/>
                    <a:pt x="0" y="38"/>
                  </a:cubicBezTo>
                  <a:lnTo>
                    <a:pt x="0" y="287"/>
                  </a:lnTo>
                  <a:cubicBezTo>
                    <a:pt x="0" y="306"/>
                    <a:pt x="19" y="329"/>
                    <a:pt x="37" y="329"/>
                  </a:cubicBezTo>
                  <a:cubicBezTo>
                    <a:pt x="60" y="329"/>
                    <a:pt x="79" y="306"/>
                    <a:pt x="79" y="287"/>
                  </a:cubicBezTo>
                  <a:lnTo>
                    <a:pt x="79" y="38"/>
                  </a:lnTo>
                  <a:cubicBezTo>
                    <a:pt x="79" y="19"/>
                    <a:pt x="60" y="1"/>
                    <a:pt x="37"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1995161" y="303354"/>
              <a:ext cx="1956645" cy="2744478"/>
            </a:xfrm>
            <a:custGeom>
              <a:avLst/>
              <a:gdLst/>
              <a:ahLst/>
              <a:cxnLst/>
              <a:rect l="l" t="t" r="r" b="b"/>
              <a:pathLst>
                <a:path w="6549" h="9186" extrusionOk="0">
                  <a:moveTo>
                    <a:pt x="176" y="0"/>
                  </a:moveTo>
                  <a:cubicBezTo>
                    <a:pt x="79" y="0"/>
                    <a:pt x="1" y="79"/>
                    <a:pt x="1" y="157"/>
                  </a:cubicBezTo>
                  <a:lnTo>
                    <a:pt x="1" y="9010"/>
                  </a:lnTo>
                  <a:cubicBezTo>
                    <a:pt x="1" y="9107"/>
                    <a:pt x="79" y="9186"/>
                    <a:pt x="176" y="9186"/>
                  </a:cubicBezTo>
                  <a:lnTo>
                    <a:pt x="6396" y="9186"/>
                  </a:lnTo>
                  <a:cubicBezTo>
                    <a:pt x="6493" y="9186"/>
                    <a:pt x="6548" y="9107"/>
                    <a:pt x="6548" y="9010"/>
                  </a:cubicBezTo>
                  <a:lnTo>
                    <a:pt x="6548" y="157"/>
                  </a:lnTo>
                  <a:cubicBezTo>
                    <a:pt x="6548" y="79"/>
                    <a:pt x="6493" y="0"/>
                    <a:pt x="6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1984106" y="292300"/>
              <a:ext cx="1985625" cy="2766587"/>
            </a:xfrm>
            <a:custGeom>
              <a:avLst/>
              <a:gdLst/>
              <a:ahLst/>
              <a:cxnLst/>
              <a:rect l="l" t="t" r="r" b="b"/>
              <a:pathLst>
                <a:path w="6646" h="9260" extrusionOk="0">
                  <a:moveTo>
                    <a:pt x="6433" y="97"/>
                  </a:moveTo>
                  <a:cubicBezTo>
                    <a:pt x="6488" y="97"/>
                    <a:pt x="6548" y="134"/>
                    <a:pt x="6548" y="194"/>
                  </a:cubicBezTo>
                  <a:lnTo>
                    <a:pt x="6548" y="9047"/>
                  </a:lnTo>
                  <a:cubicBezTo>
                    <a:pt x="6548" y="9126"/>
                    <a:pt x="6488" y="9163"/>
                    <a:pt x="6433" y="9163"/>
                  </a:cubicBezTo>
                  <a:lnTo>
                    <a:pt x="213" y="9163"/>
                  </a:lnTo>
                  <a:cubicBezTo>
                    <a:pt x="135" y="9163"/>
                    <a:pt x="98" y="9126"/>
                    <a:pt x="98" y="9047"/>
                  </a:cubicBezTo>
                  <a:lnTo>
                    <a:pt x="98" y="194"/>
                  </a:lnTo>
                  <a:cubicBezTo>
                    <a:pt x="98" y="134"/>
                    <a:pt x="135" y="97"/>
                    <a:pt x="213" y="97"/>
                  </a:cubicBezTo>
                  <a:close/>
                  <a:moveTo>
                    <a:pt x="213" y="0"/>
                  </a:moveTo>
                  <a:cubicBezTo>
                    <a:pt x="98" y="0"/>
                    <a:pt x="1" y="97"/>
                    <a:pt x="1" y="194"/>
                  </a:cubicBezTo>
                  <a:lnTo>
                    <a:pt x="1" y="9047"/>
                  </a:lnTo>
                  <a:cubicBezTo>
                    <a:pt x="1" y="9163"/>
                    <a:pt x="98" y="9260"/>
                    <a:pt x="213" y="9260"/>
                  </a:cubicBezTo>
                  <a:lnTo>
                    <a:pt x="6433" y="9260"/>
                  </a:lnTo>
                  <a:cubicBezTo>
                    <a:pt x="6548" y="9260"/>
                    <a:pt x="6645" y="9163"/>
                    <a:pt x="6645" y="9047"/>
                  </a:cubicBezTo>
                  <a:lnTo>
                    <a:pt x="6645" y="194"/>
                  </a:lnTo>
                  <a:cubicBezTo>
                    <a:pt x="6645" y="97"/>
                    <a:pt x="6548" y="0"/>
                    <a:pt x="643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1995161" y="303354"/>
              <a:ext cx="1956645" cy="207345"/>
            </a:xfrm>
            <a:custGeom>
              <a:avLst/>
              <a:gdLst/>
              <a:ahLst/>
              <a:cxnLst/>
              <a:rect l="l" t="t" r="r" b="b"/>
              <a:pathLst>
                <a:path w="6549" h="694" extrusionOk="0">
                  <a:moveTo>
                    <a:pt x="176" y="0"/>
                  </a:moveTo>
                  <a:cubicBezTo>
                    <a:pt x="79" y="0"/>
                    <a:pt x="1" y="79"/>
                    <a:pt x="1" y="157"/>
                  </a:cubicBezTo>
                  <a:lnTo>
                    <a:pt x="1" y="693"/>
                  </a:lnTo>
                  <a:lnTo>
                    <a:pt x="6548" y="693"/>
                  </a:lnTo>
                  <a:lnTo>
                    <a:pt x="6548" y="157"/>
                  </a:lnTo>
                  <a:cubicBezTo>
                    <a:pt x="6548" y="79"/>
                    <a:pt x="6493" y="0"/>
                    <a:pt x="63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1984106" y="292300"/>
              <a:ext cx="1985625" cy="230649"/>
            </a:xfrm>
            <a:custGeom>
              <a:avLst/>
              <a:gdLst/>
              <a:ahLst/>
              <a:cxnLst/>
              <a:rect l="l" t="t" r="r" b="b"/>
              <a:pathLst>
                <a:path w="6646" h="772" extrusionOk="0">
                  <a:moveTo>
                    <a:pt x="6433" y="97"/>
                  </a:moveTo>
                  <a:cubicBezTo>
                    <a:pt x="6488" y="97"/>
                    <a:pt x="6548" y="134"/>
                    <a:pt x="6548" y="194"/>
                  </a:cubicBezTo>
                  <a:lnTo>
                    <a:pt x="6548" y="675"/>
                  </a:lnTo>
                  <a:lnTo>
                    <a:pt x="98" y="675"/>
                  </a:lnTo>
                  <a:lnTo>
                    <a:pt x="98" y="194"/>
                  </a:lnTo>
                  <a:cubicBezTo>
                    <a:pt x="98" y="134"/>
                    <a:pt x="135" y="97"/>
                    <a:pt x="213" y="97"/>
                  </a:cubicBezTo>
                  <a:close/>
                  <a:moveTo>
                    <a:pt x="213" y="0"/>
                  </a:moveTo>
                  <a:cubicBezTo>
                    <a:pt x="98" y="0"/>
                    <a:pt x="1" y="97"/>
                    <a:pt x="1" y="194"/>
                  </a:cubicBezTo>
                  <a:lnTo>
                    <a:pt x="1" y="730"/>
                  </a:lnTo>
                  <a:lnTo>
                    <a:pt x="38" y="772"/>
                  </a:lnTo>
                  <a:lnTo>
                    <a:pt x="6585" y="772"/>
                  </a:lnTo>
                  <a:lnTo>
                    <a:pt x="6645" y="730"/>
                  </a:lnTo>
                  <a:lnTo>
                    <a:pt x="6645" y="194"/>
                  </a:lnTo>
                  <a:cubicBezTo>
                    <a:pt x="6645" y="97"/>
                    <a:pt x="6548" y="0"/>
                    <a:pt x="6433"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3428058" y="337713"/>
              <a:ext cx="120404" cy="121897"/>
            </a:xfrm>
            <a:custGeom>
              <a:avLst/>
              <a:gdLst/>
              <a:ahLst/>
              <a:cxnLst/>
              <a:rect l="l" t="t" r="r" b="b"/>
              <a:pathLst>
                <a:path w="403" h="408" extrusionOk="0">
                  <a:moveTo>
                    <a:pt x="213" y="1"/>
                  </a:moveTo>
                  <a:cubicBezTo>
                    <a:pt x="98" y="1"/>
                    <a:pt x="1" y="79"/>
                    <a:pt x="1" y="195"/>
                  </a:cubicBezTo>
                  <a:cubicBezTo>
                    <a:pt x="1" y="310"/>
                    <a:pt x="98" y="407"/>
                    <a:pt x="213" y="407"/>
                  </a:cubicBezTo>
                  <a:cubicBezTo>
                    <a:pt x="310" y="407"/>
                    <a:pt x="403" y="310"/>
                    <a:pt x="403" y="195"/>
                  </a:cubicBezTo>
                  <a:cubicBezTo>
                    <a:pt x="403" y="79"/>
                    <a:pt x="310"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3412367" y="321281"/>
              <a:ext cx="144007" cy="149384"/>
            </a:xfrm>
            <a:custGeom>
              <a:avLst/>
              <a:gdLst/>
              <a:ahLst/>
              <a:cxnLst/>
              <a:rect l="l" t="t" r="r" b="b"/>
              <a:pathLst>
                <a:path w="482" h="500" extrusionOk="0">
                  <a:moveTo>
                    <a:pt x="250" y="97"/>
                  </a:moveTo>
                  <a:cubicBezTo>
                    <a:pt x="324" y="97"/>
                    <a:pt x="403" y="171"/>
                    <a:pt x="403" y="250"/>
                  </a:cubicBezTo>
                  <a:cubicBezTo>
                    <a:pt x="403" y="347"/>
                    <a:pt x="324" y="402"/>
                    <a:pt x="250" y="402"/>
                  </a:cubicBezTo>
                  <a:cubicBezTo>
                    <a:pt x="153" y="402"/>
                    <a:pt x="75" y="347"/>
                    <a:pt x="75" y="250"/>
                  </a:cubicBezTo>
                  <a:cubicBezTo>
                    <a:pt x="75" y="171"/>
                    <a:pt x="153" y="97"/>
                    <a:pt x="250" y="97"/>
                  </a:cubicBezTo>
                  <a:close/>
                  <a:moveTo>
                    <a:pt x="250" y="0"/>
                  </a:moveTo>
                  <a:cubicBezTo>
                    <a:pt x="93" y="0"/>
                    <a:pt x="1" y="116"/>
                    <a:pt x="1" y="250"/>
                  </a:cubicBezTo>
                  <a:cubicBezTo>
                    <a:pt x="1" y="384"/>
                    <a:pt x="93" y="499"/>
                    <a:pt x="250" y="499"/>
                  </a:cubicBezTo>
                  <a:cubicBezTo>
                    <a:pt x="384" y="499"/>
                    <a:pt x="481" y="384"/>
                    <a:pt x="481" y="250"/>
                  </a:cubicBezTo>
                  <a:cubicBezTo>
                    <a:pt x="481" y="116"/>
                    <a:pt x="384" y="0"/>
                    <a:pt x="2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a:off x="3629727" y="337713"/>
              <a:ext cx="120404" cy="121897"/>
            </a:xfrm>
            <a:custGeom>
              <a:avLst/>
              <a:gdLst/>
              <a:ahLst/>
              <a:cxnLst/>
              <a:rect l="l" t="t" r="r" b="b"/>
              <a:pathLst>
                <a:path w="403" h="408" extrusionOk="0">
                  <a:moveTo>
                    <a:pt x="213" y="1"/>
                  </a:moveTo>
                  <a:cubicBezTo>
                    <a:pt x="98" y="1"/>
                    <a:pt x="0" y="79"/>
                    <a:pt x="0" y="195"/>
                  </a:cubicBezTo>
                  <a:cubicBezTo>
                    <a:pt x="0" y="310"/>
                    <a:pt x="98" y="407"/>
                    <a:pt x="213" y="407"/>
                  </a:cubicBezTo>
                  <a:cubicBezTo>
                    <a:pt x="329" y="407"/>
                    <a:pt x="402" y="310"/>
                    <a:pt x="402" y="195"/>
                  </a:cubicBezTo>
                  <a:cubicBezTo>
                    <a:pt x="402" y="79"/>
                    <a:pt x="329"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a:off x="3612543" y="321281"/>
              <a:ext cx="150879" cy="149384"/>
            </a:xfrm>
            <a:custGeom>
              <a:avLst/>
              <a:gdLst/>
              <a:ahLst/>
              <a:cxnLst/>
              <a:rect l="l" t="t" r="r" b="b"/>
              <a:pathLst>
                <a:path w="505" h="500" extrusionOk="0">
                  <a:moveTo>
                    <a:pt x="255" y="97"/>
                  </a:moveTo>
                  <a:cubicBezTo>
                    <a:pt x="347" y="97"/>
                    <a:pt x="408" y="171"/>
                    <a:pt x="408" y="250"/>
                  </a:cubicBezTo>
                  <a:cubicBezTo>
                    <a:pt x="408" y="347"/>
                    <a:pt x="347" y="402"/>
                    <a:pt x="255" y="402"/>
                  </a:cubicBezTo>
                  <a:cubicBezTo>
                    <a:pt x="158" y="402"/>
                    <a:pt x="98" y="347"/>
                    <a:pt x="98" y="250"/>
                  </a:cubicBezTo>
                  <a:cubicBezTo>
                    <a:pt x="98" y="171"/>
                    <a:pt x="158" y="97"/>
                    <a:pt x="255" y="97"/>
                  </a:cubicBezTo>
                  <a:close/>
                  <a:moveTo>
                    <a:pt x="255" y="0"/>
                  </a:moveTo>
                  <a:cubicBezTo>
                    <a:pt x="116" y="0"/>
                    <a:pt x="1" y="116"/>
                    <a:pt x="1" y="250"/>
                  </a:cubicBezTo>
                  <a:cubicBezTo>
                    <a:pt x="1" y="384"/>
                    <a:pt x="116" y="499"/>
                    <a:pt x="255" y="499"/>
                  </a:cubicBezTo>
                  <a:cubicBezTo>
                    <a:pt x="389" y="499"/>
                    <a:pt x="505" y="384"/>
                    <a:pt x="505" y="250"/>
                  </a:cubicBezTo>
                  <a:cubicBezTo>
                    <a:pt x="505" y="116"/>
                    <a:pt x="389" y="0"/>
                    <a:pt x="255"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3778813" y="337713"/>
              <a:ext cx="121898" cy="121897"/>
            </a:xfrm>
            <a:custGeom>
              <a:avLst/>
              <a:gdLst/>
              <a:ahLst/>
              <a:cxnLst/>
              <a:rect l="l" t="t" r="r" b="b"/>
              <a:pathLst>
                <a:path w="408" h="408" extrusionOk="0">
                  <a:moveTo>
                    <a:pt x="195" y="1"/>
                  </a:moveTo>
                  <a:cubicBezTo>
                    <a:pt x="79" y="1"/>
                    <a:pt x="1" y="79"/>
                    <a:pt x="1" y="195"/>
                  </a:cubicBezTo>
                  <a:cubicBezTo>
                    <a:pt x="1" y="310"/>
                    <a:pt x="79" y="407"/>
                    <a:pt x="195" y="407"/>
                  </a:cubicBezTo>
                  <a:cubicBezTo>
                    <a:pt x="310" y="407"/>
                    <a:pt x="407" y="310"/>
                    <a:pt x="407" y="195"/>
                  </a:cubicBezTo>
                  <a:cubicBezTo>
                    <a:pt x="407" y="79"/>
                    <a:pt x="310"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3757745" y="321281"/>
              <a:ext cx="149385" cy="149384"/>
            </a:xfrm>
            <a:custGeom>
              <a:avLst/>
              <a:gdLst/>
              <a:ahLst/>
              <a:cxnLst/>
              <a:rect l="l" t="t" r="r" b="b"/>
              <a:pathLst>
                <a:path w="500" h="500" extrusionOk="0">
                  <a:moveTo>
                    <a:pt x="250" y="97"/>
                  </a:moveTo>
                  <a:cubicBezTo>
                    <a:pt x="347" y="97"/>
                    <a:pt x="402" y="171"/>
                    <a:pt x="402" y="250"/>
                  </a:cubicBezTo>
                  <a:cubicBezTo>
                    <a:pt x="402" y="347"/>
                    <a:pt x="347" y="402"/>
                    <a:pt x="250" y="402"/>
                  </a:cubicBezTo>
                  <a:cubicBezTo>
                    <a:pt x="171" y="402"/>
                    <a:pt x="92" y="347"/>
                    <a:pt x="92" y="250"/>
                  </a:cubicBezTo>
                  <a:cubicBezTo>
                    <a:pt x="92" y="171"/>
                    <a:pt x="171" y="97"/>
                    <a:pt x="250" y="97"/>
                  </a:cubicBezTo>
                  <a:close/>
                  <a:moveTo>
                    <a:pt x="250" y="0"/>
                  </a:moveTo>
                  <a:cubicBezTo>
                    <a:pt x="116" y="0"/>
                    <a:pt x="0" y="116"/>
                    <a:pt x="0" y="250"/>
                  </a:cubicBezTo>
                  <a:cubicBezTo>
                    <a:pt x="0" y="384"/>
                    <a:pt x="116" y="499"/>
                    <a:pt x="250" y="499"/>
                  </a:cubicBezTo>
                  <a:cubicBezTo>
                    <a:pt x="384" y="499"/>
                    <a:pt x="499" y="384"/>
                    <a:pt x="499" y="250"/>
                  </a:cubicBezTo>
                  <a:cubicBezTo>
                    <a:pt x="499" y="116"/>
                    <a:pt x="384" y="0"/>
                    <a:pt x="250"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a:off x="2105705" y="597343"/>
              <a:ext cx="356433" cy="98295"/>
            </a:xfrm>
            <a:custGeom>
              <a:avLst/>
              <a:gdLst/>
              <a:ahLst/>
              <a:cxnLst/>
              <a:rect l="l" t="t" r="r" b="b"/>
              <a:pathLst>
                <a:path w="1193" h="329" extrusionOk="0">
                  <a:moveTo>
                    <a:pt x="171" y="0"/>
                  </a:moveTo>
                  <a:cubicBezTo>
                    <a:pt x="74" y="0"/>
                    <a:pt x="0" y="79"/>
                    <a:pt x="0" y="153"/>
                  </a:cubicBezTo>
                  <a:cubicBezTo>
                    <a:pt x="0" y="250"/>
                    <a:pt x="74" y="328"/>
                    <a:pt x="171" y="328"/>
                  </a:cubicBezTo>
                  <a:lnTo>
                    <a:pt x="1040" y="328"/>
                  </a:lnTo>
                  <a:cubicBezTo>
                    <a:pt x="1114" y="328"/>
                    <a:pt x="1192" y="250"/>
                    <a:pt x="1192" y="153"/>
                  </a:cubicBezTo>
                  <a:cubicBezTo>
                    <a:pt x="1192" y="79"/>
                    <a:pt x="1114"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2093157" y="586288"/>
              <a:ext cx="380035" cy="120403"/>
            </a:xfrm>
            <a:custGeom>
              <a:avLst/>
              <a:gdLst/>
              <a:ahLst/>
              <a:cxnLst/>
              <a:rect l="l" t="t" r="r" b="b"/>
              <a:pathLst>
                <a:path w="1272" h="403" extrusionOk="0">
                  <a:moveTo>
                    <a:pt x="1082" y="74"/>
                  </a:moveTo>
                  <a:cubicBezTo>
                    <a:pt x="1137" y="74"/>
                    <a:pt x="1198" y="134"/>
                    <a:pt x="1198" y="190"/>
                  </a:cubicBezTo>
                  <a:cubicBezTo>
                    <a:pt x="1198" y="268"/>
                    <a:pt x="1137" y="305"/>
                    <a:pt x="1082" y="305"/>
                  </a:cubicBezTo>
                  <a:lnTo>
                    <a:pt x="213" y="305"/>
                  </a:lnTo>
                  <a:cubicBezTo>
                    <a:pt x="135" y="305"/>
                    <a:pt x="98" y="268"/>
                    <a:pt x="98" y="190"/>
                  </a:cubicBezTo>
                  <a:cubicBezTo>
                    <a:pt x="98" y="134"/>
                    <a:pt x="135" y="74"/>
                    <a:pt x="213" y="74"/>
                  </a:cubicBezTo>
                  <a:close/>
                  <a:moveTo>
                    <a:pt x="213" y="0"/>
                  </a:moveTo>
                  <a:cubicBezTo>
                    <a:pt x="98" y="0"/>
                    <a:pt x="1" y="74"/>
                    <a:pt x="1" y="190"/>
                  </a:cubicBezTo>
                  <a:cubicBezTo>
                    <a:pt x="1" y="305"/>
                    <a:pt x="98" y="402"/>
                    <a:pt x="213" y="402"/>
                  </a:cubicBezTo>
                  <a:lnTo>
                    <a:pt x="1082" y="402"/>
                  </a:lnTo>
                  <a:cubicBezTo>
                    <a:pt x="1174" y="402"/>
                    <a:pt x="1271" y="305"/>
                    <a:pt x="1271" y="190"/>
                  </a:cubicBezTo>
                  <a:cubicBezTo>
                    <a:pt x="1271" y="74"/>
                    <a:pt x="1174" y="0"/>
                    <a:pt x="108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2105705" y="1200557"/>
              <a:ext cx="356433" cy="92618"/>
            </a:xfrm>
            <a:custGeom>
              <a:avLst/>
              <a:gdLst/>
              <a:ahLst/>
              <a:cxnLst/>
              <a:rect l="l" t="t" r="r" b="b"/>
              <a:pathLst>
                <a:path w="1193" h="310" extrusionOk="0">
                  <a:moveTo>
                    <a:pt x="171" y="0"/>
                  </a:moveTo>
                  <a:cubicBezTo>
                    <a:pt x="74" y="0"/>
                    <a:pt x="0" y="60"/>
                    <a:pt x="0" y="158"/>
                  </a:cubicBezTo>
                  <a:cubicBezTo>
                    <a:pt x="0" y="255"/>
                    <a:pt x="74" y="310"/>
                    <a:pt x="171" y="310"/>
                  </a:cubicBezTo>
                  <a:lnTo>
                    <a:pt x="1040" y="310"/>
                  </a:lnTo>
                  <a:cubicBezTo>
                    <a:pt x="1114" y="310"/>
                    <a:pt x="1192" y="255"/>
                    <a:pt x="1192" y="158"/>
                  </a:cubicBezTo>
                  <a:cubicBezTo>
                    <a:pt x="1192" y="60"/>
                    <a:pt x="1114" y="0"/>
                    <a:pt x="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2093157" y="1183826"/>
              <a:ext cx="380035" cy="127574"/>
            </a:xfrm>
            <a:custGeom>
              <a:avLst/>
              <a:gdLst/>
              <a:ahLst/>
              <a:cxnLst/>
              <a:rect l="l" t="t" r="r" b="b"/>
              <a:pathLst>
                <a:path w="1272" h="427" extrusionOk="0">
                  <a:moveTo>
                    <a:pt x="1082" y="98"/>
                  </a:moveTo>
                  <a:cubicBezTo>
                    <a:pt x="1137" y="98"/>
                    <a:pt x="1198" y="153"/>
                    <a:pt x="1198" y="214"/>
                  </a:cubicBezTo>
                  <a:cubicBezTo>
                    <a:pt x="1198" y="269"/>
                    <a:pt x="1137" y="329"/>
                    <a:pt x="1082" y="329"/>
                  </a:cubicBezTo>
                  <a:lnTo>
                    <a:pt x="213" y="329"/>
                  </a:lnTo>
                  <a:cubicBezTo>
                    <a:pt x="135" y="329"/>
                    <a:pt x="98" y="269"/>
                    <a:pt x="98" y="214"/>
                  </a:cubicBezTo>
                  <a:cubicBezTo>
                    <a:pt x="98" y="153"/>
                    <a:pt x="135" y="98"/>
                    <a:pt x="213" y="98"/>
                  </a:cubicBezTo>
                  <a:close/>
                  <a:moveTo>
                    <a:pt x="213" y="1"/>
                  </a:moveTo>
                  <a:cubicBezTo>
                    <a:pt x="98" y="1"/>
                    <a:pt x="1" y="98"/>
                    <a:pt x="1" y="214"/>
                  </a:cubicBezTo>
                  <a:cubicBezTo>
                    <a:pt x="1" y="329"/>
                    <a:pt x="98" y="426"/>
                    <a:pt x="213" y="426"/>
                  </a:cubicBezTo>
                  <a:lnTo>
                    <a:pt x="1082" y="426"/>
                  </a:lnTo>
                  <a:cubicBezTo>
                    <a:pt x="1174" y="426"/>
                    <a:pt x="1271" y="329"/>
                    <a:pt x="1271" y="214"/>
                  </a:cubicBezTo>
                  <a:cubicBezTo>
                    <a:pt x="1271" y="98"/>
                    <a:pt x="1174" y="1"/>
                    <a:pt x="1082"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2105705" y="1828569"/>
              <a:ext cx="356433" cy="97099"/>
            </a:xfrm>
            <a:custGeom>
              <a:avLst/>
              <a:gdLst/>
              <a:ahLst/>
              <a:cxnLst/>
              <a:rect l="l" t="t" r="r" b="b"/>
              <a:pathLst>
                <a:path w="1193" h="325" extrusionOk="0">
                  <a:moveTo>
                    <a:pt x="171" y="1"/>
                  </a:moveTo>
                  <a:cubicBezTo>
                    <a:pt x="74" y="1"/>
                    <a:pt x="0" y="75"/>
                    <a:pt x="0" y="172"/>
                  </a:cubicBezTo>
                  <a:cubicBezTo>
                    <a:pt x="0" y="269"/>
                    <a:pt x="74" y="324"/>
                    <a:pt x="171" y="324"/>
                  </a:cubicBezTo>
                  <a:lnTo>
                    <a:pt x="1040" y="324"/>
                  </a:lnTo>
                  <a:cubicBezTo>
                    <a:pt x="1114" y="324"/>
                    <a:pt x="1192" y="269"/>
                    <a:pt x="1192" y="172"/>
                  </a:cubicBezTo>
                  <a:cubicBezTo>
                    <a:pt x="1192" y="75"/>
                    <a:pt x="1114" y="1"/>
                    <a:pt x="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2093157" y="1816319"/>
              <a:ext cx="380035" cy="127275"/>
            </a:xfrm>
            <a:custGeom>
              <a:avLst/>
              <a:gdLst/>
              <a:ahLst/>
              <a:cxnLst/>
              <a:rect l="l" t="t" r="r" b="b"/>
              <a:pathLst>
                <a:path w="1272" h="426" extrusionOk="0">
                  <a:moveTo>
                    <a:pt x="1082" y="97"/>
                  </a:moveTo>
                  <a:cubicBezTo>
                    <a:pt x="1137" y="97"/>
                    <a:pt x="1198" y="134"/>
                    <a:pt x="1198" y="213"/>
                  </a:cubicBezTo>
                  <a:cubicBezTo>
                    <a:pt x="1198" y="273"/>
                    <a:pt x="1137" y="328"/>
                    <a:pt x="1082" y="328"/>
                  </a:cubicBezTo>
                  <a:lnTo>
                    <a:pt x="213" y="328"/>
                  </a:lnTo>
                  <a:cubicBezTo>
                    <a:pt x="135" y="328"/>
                    <a:pt x="98" y="273"/>
                    <a:pt x="98" y="213"/>
                  </a:cubicBezTo>
                  <a:cubicBezTo>
                    <a:pt x="98" y="134"/>
                    <a:pt x="135" y="97"/>
                    <a:pt x="213" y="97"/>
                  </a:cubicBezTo>
                  <a:close/>
                  <a:moveTo>
                    <a:pt x="213" y="0"/>
                  </a:moveTo>
                  <a:cubicBezTo>
                    <a:pt x="98" y="0"/>
                    <a:pt x="1" y="97"/>
                    <a:pt x="1" y="213"/>
                  </a:cubicBezTo>
                  <a:cubicBezTo>
                    <a:pt x="1" y="328"/>
                    <a:pt x="98" y="425"/>
                    <a:pt x="213" y="425"/>
                  </a:cubicBezTo>
                  <a:lnTo>
                    <a:pt x="1082" y="425"/>
                  </a:lnTo>
                  <a:cubicBezTo>
                    <a:pt x="1174" y="425"/>
                    <a:pt x="1271" y="328"/>
                    <a:pt x="1271" y="213"/>
                  </a:cubicBezTo>
                  <a:cubicBezTo>
                    <a:pt x="1271" y="97"/>
                    <a:pt x="1174" y="0"/>
                    <a:pt x="1082"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2485441" y="597343"/>
              <a:ext cx="1397347" cy="98295"/>
            </a:xfrm>
            <a:custGeom>
              <a:avLst/>
              <a:gdLst/>
              <a:ahLst/>
              <a:cxnLst/>
              <a:rect l="l" t="t" r="r" b="b"/>
              <a:pathLst>
                <a:path w="4677" h="329" extrusionOk="0">
                  <a:moveTo>
                    <a:pt x="153" y="0"/>
                  </a:moveTo>
                  <a:cubicBezTo>
                    <a:pt x="74" y="0"/>
                    <a:pt x="0" y="79"/>
                    <a:pt x="0" y="153"/>
                  </a:cubicBezTo>
                  <a:cubicBezTo>
                    <a:pt x="0" y="250"/>
                    <a:pt x="74" y="328"/>
                    <a:pt x="153" y="328"/>
                  </a:cubicBezTo>
                  <a:lnTo>
                    <a:pt x="4524" y="328"/>
                  </a:lnTo>
                  <a:cubicBezTo>
                    <a:pt x="4621" y="328"/>
                    <a:pt x="4676" y="250"/>
                    <a:pt x="4676" y="153"/>
                  </a:cubicBezTo>
                  <a:cubicBezTo>
                    <a:pt x="4676" y="79"/>
                    <a:pt x="4621" y="0"/>
                    <a:pt x="4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2472893" y="586288"/>
              <a:ext cx="1427822" cy="120403"/>
            </a:xfrm>
            <a:custGeom>
              <a:avLst/>
              <a:gdLst/>
              <a:ahLst/>
              <a:cxnLst/>
              <a:rect l="l" t="t" r="r" b="b"/>
              <a:pathLst>
                <a:path w="4779" h="403" extrusionOk="0">
                  <a:moveTo>
                    <a:pt x="4566" y="74"/>
                  </a:moveTo>
                  <a:cubicBezTo>
                    <a:pt x="4640" y="74"/>
                    <a:pt x="4681" y="134"/>
                    <a:pt x="4681" y="190"/>
                  </a:cubicBezTo>
                  <a:cubicBezTo>
                    <a:pt x="4681" y="268"/>
                    <a:pt x="4640" y="305"/>
                    <a:pt x="4566" y="305"/>
                  </a:cubicBezTo>
                  <a:lnTo>
                    <a:pt x="195" y="305"/>
                  </a:lnTo>
                  <a:cubicBezTo>
                    <a:pt x="134" y="305"/>
                    <a:pt x="79" y="268"/>
                    <a:pt x="79" y="190"/>
                  </a:cubicBezTo>
                  <a:cubicBezTo>
                    <a:pt x="79" y="134"/>
                    <a:pt x="134" y="74"/>
                    <a:pt x="195" y="74"/>
                  </a:cubicBezTo>
                  <a:close/>
                  <a:moveTo>
                    <a:pt x="195" y="0"/>
                  </a:moveTo>
                  <a:cubicBezTo>
                    <a:pt x="97" y="0"/>
                    <a:pt x="0" y="74"/>
                    <a:pt x="0" y="190"/>
                  </a:cubicBezTo>
                  <a:cubicBezTo>
                    <a:pt x="0" y="305"/>
                    <a:pt x="97" y="402"/>
                    <a:pt x="195" y="402"/>
                  </a:cubicBezTo>
                  <a:lnTo>
                    <a:pt x="4566" y="402"/>
                  </a:lnTo>
                  <a:cubicBezTo>
                    <a:pt x="4681" y="402"/>
                    <a:pt x="4778" y="305"/>
                    <a:pt x="4778" y="190"/>
                  </a:cubicBezTo>
                  <a:cubicBezTo>
                    <a:pt x="4778" y="74"/>
                    <a:pt x="4681" y="0"/>
                    <a:pt x="456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2485441" y="1200557"/>
              <a:ext cx="1397347" cy="92618"/>
            </a:xfrm>
            <a:custGeom>
              <a:avLst/>
              <a:gdLst/>
              <a:ahLst/>
              <a:cxnLst/>
              <a:rect l="l" t="t" r="r" b="b"/>
              <a:pathLst>
                <a:path w="4677" h="310" extrusionOk="0">
                  <a:moveTo>
                    <a:pt x="153" y="0"/>
                  </a:moveTo>
                  <a:cubicBezTo>
                    <a:pt x="74" y="0"/>
                    <a:pt x="0" y="60"/>
                    <a:pt x="0" y="158"/>
                  </a:cubicBezTo>
                  <a:cubicBezTo>
                    <a:pt x="0" y="255"/>
                    <a:pt x="74" y="310"/>
                    <a:pt x="153" y="310"/>
                  </a:cubicBezTo>
                  <a:lnTo>
                    <a:pt x="4524" y="310"/>
                  </a:lnTo>
                  <a:cubicBezTo>
                    <a:pt x="4621" y="310"/>
                    <a:pt x="4676" y="255"/>
                    <a:pt x="4676" y="158"/>
                  </a:cubicBezTo>
                  <a:cubicBezTo>
                    <a:pt x="4676" y="60"/>
                    <a:pt x="4621" y="0"/>
                    <a:pt x="4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2472893" y="1183826"/>
              <a:ext cx="1427822" cy="127574"/>
            </a:xfrm>
            <a:custGeom>
              <a:avLst/>
              <a:gdLst/>
              <a:ahLst/>
              <a:cxnLst/>
              <a:rect l="l" t="t" r="r" b="b"/>
              <a:pathLst>
                <a:path w="4779" h="427" extrusionOk="0">
                  <a:moveTo>
                    <a:pt x="4566" y="98"/>
                  </a:moveTo>
                  <a:cubicBezTo>
                    <a:pt x="4640" y="98"/>
                    <a:pt x="4681" y="153"/>
                    <a:pt x="4681" y="214"/>
                  </a:cubicBezTo>
                  <a:cubicBezTo>
                    <a:pt x="4681" y="269"/>
                    <a:pt x="4640" y="329"/>
                    <a:pt x="4566" y="329"/>
                  </a:cubicBezTo>
                  <a:lnTo>
                    <a:pt x="195" y="329"/>
                  </a:lnTo>
                  <a:cubicBezTo>
                    <a:pt x="134" y="329"/>
                    <a:pt x="79" y="269"/>
                    <a:pt x="79" y="214"/>
                  </a:cubicBezTo>
                  <a:cubicBezTo>
                    <a:pt x="79" y="153"/>
                    <a:pt x="134" y="98"/>
                    <a:pt x="195" y="98"/>
                  </a:cubicBezTo>
                  <a:close/>
                  <a:moveTo>
                    <a:pt x="195" y="1"/>
                  </a:moveTo>
                  <a:cubicBezTo>
                    <a:pt x="97" y="1"/>
                    <a:pt x="0" y="98"/>
                    <a:pt x="0" y="214"/>
                  </a:cubicBezTo>
                  <a:cubicBezTo>
                    <a:pt x="0" y="329"/>
                    <a:pt x="97" y="426"/>
                    <a:pt x="195" y="426"/>
                  </a:cubicBezTo>
                  <a:lnTo>
                    <a:pt x="4566" y="426"/>
                  </a:lnTo>
                  <a:cubicBezTo>
                    <a:pt x="4681" y="426"/>
                    <a:pt x="4778" y="329"/>
                    <a:pt x="4778" y="214"/>
                  </a:cubicBezTo>
                  <a:cubicBezTo>
                    <a:pt x="4778" y="98"/>
                    <a:pt x="4681" y="1"/>
                    <a:pt x="4566"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2485441" y="1828569"/>
              <a:ext cx="1397347" cy="97099"/>
            </a:xfrm>
            <a:custGeom>
              <a:avLst/>
              <a:gdLst/>
              <a:ahLst/>
              <a:cxnLst/>
              <a:rect l="l" t="t" r="r" b="b"/>
              <a:pathLst>
                <a:path w="4677" h="325" extrusionOk="0">
                  <a:moveTo>
                    <a:pt x="153" y="1"/>
                  </a:moveTo>
                  <a:cubicBezTo>
                    <a:pt x="74" y="1"/>
                    <a:pt x="0" y="75"/>
                    <a:pt x="0" y="172"/>
                  </a:cubicBezTo>
                  <a:cubicBezTo>
                    <a:pt x="0" y="269"/>
                    <a:pt x="74" y="324"/>
                    <a:pt x="153" y="324"/>
                  </a:cubicBezTo>
                  <a:lnTo>
                    <a:pt x="4524" y="324"/>
                  </a:lnTo>
                  <a:cubicBezTo>
                    <a:pt x="4621" y="324"/>
                    <a:pt x="4676" y="269"/>
                    <a:pt x="4676" y="172"/>
                  </a:cubicBezTo>
                  <a:cubicBezTo>
                    <a:pt x="4676" y="75"/>
                    <a:pt x="4621" y="1"/>
                    <a:pt x="4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2472893" y="1816319"/>
              <a:ext cx="1427822" cy="127275"/>
            </a:xfrm>
            <a:custGeom>
              <a:avLst/>
              <a:gdLst/>
              <a:ahLst/>
              <a:cxnLst/>
              <a:rect l="l" t="t" r="r" b="b"/>
              <a:pathLst>
                <a:path w="4779" h="426" extrusionOk="0">
                  <a:moveTo>
                    <a:pt x="4566" y="97"/>
                  </a:moveTo>
                  <a:cubicBezTo>
                    <a:pt x="4640" y="97"/>
                    <a:pt x="4681" y="134"/>
                    <a:pt x="4681" y="213"/>
                  </a:cubicBezTo>
                  <a:cubicBezTo>
                    <a:pt x="4681" y="273"/>
                    <a:pt x="4640" y="328"/>
                    <a:pt x="4566" y="328"/>
                  </a:cubicBezTo>
                  <a:lnTo>
                    <a:pt x="195" y="328"/>
                  </a:lnTo>
                  <a:cubicBezTo>
                    <a:pt x="134" y="328"/>
                    <a:pt x="79" y="273"/>
                    <a:pt x="79" y="213"/>
                  </a:cubicBezTo>
                  <a:cubicBezTo>
                    <a:pt x="79" y="134"/>
                    <a:pt x="134" y="97"/>
                    <a:pt x="195" y="97"/>
                  </a:cubicBezTo>
                  <a:close/>
                  <a:moveTo>
                    <a:pt x="195" y="0"/>
                  </a:moveTo>
                  <a:cubicBezTo>
                    <a:pt x="97" y="0"/>
                    <a:pt x="0" y="97"/>
                    <a:pt x="0" y="213"/>
                  </a:cubicBezTo>
                  <a:cubicBezTo>
                    <a:pt x="0" y="328"/>
                    <a:pt x="97" y="425"/>
                    <a:pt x="195" y="425"/>
                  </a:cubicBezTo>
                  <a:lnTo>
                    <a:pt x="4566" y="425"/>
                  </a:lnTo>
                  <a:cubicBezTo>
                    <a:pt x="4681" y="425"/>
                    <a:pt x="4778" y="328"/>
                    <a:pt x="4778" y="213"/>
                  </a:cubicBezTo>
                  <a:cubicBezTo>
                    <a:pt x="4778" y="97"/>
                    <a:pt x="4681" y="0"/>
                    <a:pt x="4566"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2127814" y="746428"/>
              <a:ext cx="1754975" cy="98295"/>
            </a:xfrm>
            <a:custGeom>
              <a:avLst/>
              <a:gdLst/>
              <a:ahLst/>
              <a:cxnLst/>
              <a:rect l="l" t="t" r="r" b="b"/>
              <a:pathLst>
                <a:path w="5874" h="329" extrusionOk="0">
                  <a:moveTo>
                    <a:pt x="157" y="0"/>
                  </a:moveTo>
                  <a:cubicBezTo>
                    <a:pt x="79" y="0"/>
                    <a:pt x="0" y="79"/>
                    <a:pt x="0" y="157"/>
                  </a:cubicBezTo>
                  <a:lnTo>
                    <a:pt x="0" y="176"/>
                  </a:lnTo>
                  <a:cubicBezTo>
                    <a:pt x="0" y="250"/>
                    <a:pt x="79" y="328"/>
                    <a:pt x="157" y="328"/>
                  </a:cubicBezTo>
                  <a:lnTo>
                    <a:pt x="5721" y="328"/>
                  </a:lnTo>
                  <a:cubicBezTo>
                    <a:pt x="5818" y="328"/>
                    <a:pt x="5873" y="250"/>
                    <a:pt x="5873" y="176"/>
                  </a:cubicBezTo>
                  <a:lnTo>
                    <a:pt x="5873" y="157"/>
                  </a:lnTo>
                  <a:cubicBezTo>
                    <a:pt x="5873" y="79"/>
                    <a:pt x="5818" y="0"/>
                    <a:pt x="5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2116760" y="735374"/>
              <a:ext cx="1783956" cy="120403"/>
            </a:xfrm>
            <a:custGeom>
              <a:avLst/>
              <a:gdLst/>
              <a:ahLst/>
              <a:cxnLst/>
              <a:rect l="l" t="t" r="r" b="b"/>
              <a:pathLst>
                <a:path w="5971" h="403" extrusionOk="0">
                  <a:moveTo>
                    <a:pt x="5758" y="79"/>
                  </a:moveTo>
                  <a:cubicBezTo>
                    <a:pt x="5832" y="79"/>
                    <a:pt x="5873" y="134"/>
                    <a:pt x="5873" y="194"/>
                  </a:cubicBezTo>
                  <a:lnTo>
                    <a:pt x="5873" y="213"/>
                  </a:lnTo>
                  <a:cubicBezTo>
                    <a:pt x="5873" y="268"/>
                    <a:pt x="5832" y="328"/>
                    <a:pt x="5758" y="328"/>
                  </a:cubicBezTo>
                  <a:lnTo>
                    <a:pt x="194" y="328"/>
                  </a:lnTo>
                  <a:cubicBezTo>
                    <a:pt x="134" y="328"/>
                    <a:pt x="79" y="268"/>
                    <a:pt x="79" y="213"/>
                  </a:cubicBezTo>
                  <a:lnTo>
                    <a:pt x="79" y="194"/>
                  </a:lnTo>
                  <a:cubicBezTo>
                    <a:pt x="79" y="134"/>
                    <a:pt x="134" y="79"/>
                    <a:pt x="194" y="79"/>
                  </a:cubicBezTo>
                  <a:close/>
                  <a:moveTo>
                    <a:pt x="194" y="0"/>
                  </a:moveTo>
                  <a:cubicBezTo>
                    <a:pt x="79" y="0"/>
                    <a:pt x="0" y="97"/>
                    <a:pt x="0" y="194"/>
                  </a:cubicBezTo>
                  <a:lnTo>
                    <a:pt x="0" y="213"/>
                  </a:lnTo>
                  <a:cubicBezTo>
                    <a:pt x="0" y="310"/>
                    <a:pt x="79" y="402"/>
                    <a:pt x="194" y="402"/>
                  </a:cubicBezTo>
                  <a:lnTo>
                    <a:pt x="5758" y="402"/>
                  </a:lnTo>
                  <a:cubicBezTo>
                    <a:pt x="5873" y="402"/>
                    <a:pt x="5970" y="310"/>
                    <a:pt x="5970" y="213"/>
                  </a:cubicBezTo>
                  <a:lnTo>
                    <a:pt x="5970" y="194"/>
                  </a:lnTo>
                  <a:cubicBezTo>
                    <a:pt x="5970" y="97"/>
                    <a:pt x="5873" y="0"/>
                    <a:pt x="575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2127814" y="1351136"/>
              <a:ext cx="1754975" cy="98295"/>
            </a:xfrm>
            <a:custGeom>
              <a:avLst/>
              <a:gdLst/>
              <a:ahLst/>
              <a:cxnLst/>
              <a:rect l="l" t="t" r="r" b="b"/>
              <a:pathLst>
                <a:path w="5874" h="329" extrusionOk="0">
                  <a:moveTo>
                    <a:pt x="157" y="0"/>
                  </a:moveTo>
                  <a:cubicBezTo>
                    <a:pt x="79" y="0"/>
                    <a:pt x="0" y="74"/>
                    <a:pt x="0" y="153"/>
                  </a:cubicBezTo>
                  <a:cubicBezTo>
                    <a:pt x="0" y="250"/>
                    <a:pt x="79" y="328"/>
                    <a:pt x="157" y="328"/>
                  </a:cubicBezTo>
                  <a:lnTo>
                    <a:pt x="5721" y="328"/>
                  </a:lnTo>
                  <a:cubicBezTo>
                    <a:pt x="5818" y="328"/>
                    <a:pt x="5873" y="250"/>
                    <a:pt x="5873" y="153"/>
                  </a:cubicBezTo>
                  <a:cubicBezTo>
                    <a:pt x="5873" y="74"/>
                    <a:pt x="5818" y="0"/>
                    <a:pt x="5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2116760" y="1338588"/>
              <a:ext cx="1783956" cy="121897"/>
            </a:xfrm>
            <a:custGeom>
              <a:avLst/>
              <a:gdLst/>
              <a:ahLst/>
              <a:cxnLst/>
              <a:rect l="l" t="t" r="r" b="b"/>
              <a:pathLst>
                <a:path w="5971" h="408" extrusionOk="0">
                  <a:moveTo>
                    <a:pt x="5758" y="79"/>
                  </a:moveTo>
                  <a:cubicBezTo>
                    <a:pt x="5832" y="79"/>
                    <a:pt x="5873" y="139"/>
                    <a:pt x="5873" y="195"/>
                  </a:cubicBezTo>
                  <a:cubicBezTo>
                    <a:pt x="5873" y="273"/>
                    <a:pt x="5832" y="310"/>
                    <a:pt x="5758" y="310"/>
                  </a:cubicBezTo>
                  <a:lnTo>
                    <a:pt x="194" y="310"/>
                  </a:lnTo>
                  <a:cubicBezTo>
                    <a:pt x="134" y="310"/>
                    <a:pt x="79" y="273"/>
                    <a:pt x="79" y="195"/>
                  </a:cubicBezTo>
                  <a:cubicBezTo>
                    <a:pt x="79" y="139"/>
                    <a:pt x="134" y="79"/>
                    <a:pt x="194" y="79"/>
                  </a:cubicBezTo>
                  <a:close/>
                  <a:moveTo>
                    <a:pt x="194" y="0"/>
                  </a:moveTo>
                  <a:cubicBezTo>
                    <a:pt x="79" y="0"/>
                    <a:pt x="0" y="79"/>
                    <a:pt x="0" y="195"/>
                  </a:cubicBezTo>
                  <a:cubicBezTo>
                    <a:pt x="0" y="310"/>
                    <a:pt x="79" y="407"/>
                    <a:pt x="194" y="407"/>
                  </a:cubicBezTo>
                  <a:lnTo>
                    <a:pt x="5758" y="407"/>
                  </a:lnTo>
                  <a:cubicBezTo>
                    <a:pt x="5873" y="407"/>
                    <a:pt x="5970" y="310"/>
                    <a:pt x="5970" y="195"/>
                  </a:cubicBezTo>
                  <a:cubicBezTo>
                    <a:pt x="5970" y="79"/>
                    <a:pt x="5873" y="0"/>
                    <a:pt x="575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2127814" y="1983331"/>
              <a:ext cx="1754975" cy="92618"/>
            </a:xfrm>
            <a:custGeom>
              <a:avLst/>
              <a:gdLst/>
              <a:ahLst/>
              <a:cxnLst/>
              <a:rect l="l" t="t" r="r" b="b"/>
              <a:pathLst>
                <a:path w="5874" h="310" extrusionOk="0">
                  <a:moveTo>
                    <a:pt x="157" y="0"/>
                  </a:moveTo>
                  <a:cubicBezTo>
                    <a:pt x="79" y="0"/>
                    <a:pt x="0" y="60"/>
                    <a:pt x="0" y="153"/>
                  </a:cubicBezTo>
                  <a:cubicBezTo>
                    <a:pt x="0" y="250"/>
                    <a:pt x="79" y="310"/>
                    <a:pt x="157" y="310"/>
                  </a:cubicBezTo>
                  <a:lnTo>
                    <a:pt x="5721" y="310"/>
                  </a:lnTo>
                  <a:cubicBezTo>
                    <a:pt x="5818" y="310"/>
                    <a:pt x="5873" y="250"/>
                    <a:pt x="5873" y="153"/>
                  </a:cubicBezTo>
                  <a:cubicBezTo>
                    <a:pt x="5873" y="60"/>
                    <a:pt x="5818" y="0"/>
                    <a:pt x="5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9"/>
            <p:cNvSpPr/>
            <p:nvPr/>
          </p:nvSpPr>
          <p:spPr>
            <a:xfrm>
              <a:off x="2116760" y="1966600"/>
              <a:ext cx="1783956" cy="126080"/>
            </a:xfrm>
            <a:custGeom>
              <a:avLst/>
              <a:gdLst/>
              <a:ahLst/>
              <a:cxnLst/>
              <a:rect l="l" t="t" r="r" b="b"/>
              <a:pathLst>
                <a:path w="5971" h="422" extrusionOk="0">
                  <a:moveTo>
                    <a:pt x="5758" y="93"/>
                  </a:moveTo>
                  <a:cubicBezTo>
                    <a:pt x="5832" y="93"/>
                    <a:pt x="5873" y="153"/>
                    <a:pt x="5873" y="209"/>
                  </a:cubicBezTo>
                  <a:cubicBezTo>
                    <a:pt x="5873" y="287"/>
                    <a:pt x="5832" y="324"/>
                    <a:pt x="5758" y="324"/>
                  </a:cubicBezTo>
                  <a:lnTo>
                    <a:pt x="194" y="324"/>
                  </a:lnTo>
                  <a:cubicBezTo>
                    <a:pt x="134" y="324"/>
                    <a:pt x="79" y="287"/>
                    <a:pt x="79" y="209"/>
                  </a:cubicBezTo>
                  <a:cubicBezTo>
                    <a:pt x="79" y="153"/>
                    <a:pt x="134" y="93"/>
                    <a:pt x="194" y="93"/>
                  </a:cubicBezTo>
                  <a:close/>
                  <a:moveTo>
                    <a:pt x="194" y="1"/>
                  </a:moveTo>
                  <a:cubicBezTo>
                    <a:pt x="79" y="1"/>
                    <a:pt x="0" y="93"/>
                    <a:pt x="0" y="209"/>
                  </a:cubicBezTo>
                  <a:cubicBezTo>
                    <a:pt x="0" y="324"/>
                    <a:pt x="79" y="421"/>
                    <a:pt x="194" y="421"/>
                  </a:cubicBezTo>
                  <a:lnTo>
                    <a:pt x="5758" y="421"/>
                  </a:lnTo>
                  <a:cubicBezTo>
                    <a:pt x="5873" y="421"/>
                    <a:pt x="5970" y="324"/>
                    <a:pt x="5970" y="209"/>
                  </a:cubicBezTo>
                  <a:cubicBezTo>
                    <a:pt x="5970" y="93"/>
                    <a:pt x="5873" y="1"/>
                    <a:pt x="575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9"/>
            <p:cNvSpPr/>
            <p:nvPr/>
          </p:nvSpPr>
          <p:spPr>
            <a:xfrm>
              <a:off x="2127814" y="889837"/>
              <a:ext cx="1754975" cy="98295"/>
            </a:xfrm>
            <a:custGeom>
              <a:avLst/>
              <a:gdLst/>
              <a:ahLst/>
              <a:cxnLst/>
              <a:rect l="l" t="t" r="r" b="b"/>
              <a:pathLst>
                <a:path w="5874" h="329" extrusionOk="0">
                  <a:moveTo>
                    <a:pt x="157" y="1"/>
                  </a:moveTo>
                  <a:cubicBezTo>
                    <a:pt x="79" y="1"/>
                    <a:pt x="0" y="79"/>
                    <a:pt x="0" y="158"/>
                  </a:cubicBezTo>
                  <a:lnTo>
                    <a:pt x="0" y="176"/>
                  </a:lnTo>
                  <a:cubicBezTo>
                    <a:pt x="0" y="255"/>
                    <a:pt x="79" y="329"/>
                    <a:pt x="157" y="329"/>
                  </a:cubicBezTo>
                  <a:lnTo>
                    <a:pt x="5721" y="329"/>
                  </a:lnTo>
                  <a:cubicBezTo>
                    <a:pt x="5818" y="329"/>
                    <a:pt x="5873" y="255"/>
                    <a:pt x="5873" y="176"/>
                  </a:cubicBezTo>
                  <a:lnTo>
                    <a:pt x="5873" y="158"/>
                  </a:lnTo>
                  <a:cubicBezTo>
                    <a:pt x="5873" y="79"/>
                    <a:pt x="5818" y="1"/>
                    <a:pt x="57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a:off x="2116760" y="878783"/>
              <a:ext cx="1783956" cy="121897"/>
            </a:xfrm>
            <a:custGeom>
              <a:avLst/>
              <a:gdLst/>
              <a:ahLst/>
              <a:cxnLst/>
              <a:rect l="l" t="t" r="r" b="b"/>
              <a:pathLst>
                <a:path w="5971" h="408" extrusionOk="0">
                  <a:moveTo>
                    <a:pt x="5758" y="79"/>
                  </a:moveTo>
                  <a:cubicBezTo>
                    <a:pt x="5832" y="79"/>
                    <a:pt x="5873" y="135"/>
                    <a:pt x="5873" y="195"/>
                  </a:cubicBezTo>
                  <a:lnTo>
                    <a:pt x="5873" y="213"/>
                  </a:lnTo>
                  <a:cubicBezTo>
                    <a:pt x="5873" y="269"/>
                    <a:pt x="5832" y="310"/>
                    <a:pt x="5758" y="310"/>
                  </a:cubicBezTo>
                  <a:lnTo>
                    <a:pt x="194" y="310"/>
                  </a:lnTo>
                  <a:cubicBezTo>
                    <a:pt x="134" y="310"/>
                    <a:pt x="79" y="269"/>
                    <a:pt x="79" y="213"/>
                  </a:cubicBezTo>
                  <a:lnTo>
                    <a:pt x="79" y="195"/>
                  </a:lnTo>
                  <a:cubicBezTo>
                    <a:pt x="79" y="135"/>
                    <a:pt x="134" y="79"/>
                    <a:pt x="194" y="79"/>
                  </a:cubicBezTo>
                  <a:close/>
                  <a:moveTo>
                    <a:pt x="194" y="1"/>
                  </a:moveTo>
                  <a:cubicBezTo>
                    <a:pt x="79" y="1"/>
                    <a:pt x="0" y="79"/>
                    <a:pt x="0" y="195"/>
                  </a:cubicBezTo>
                  <a:lnTo>
                    <a:pt x="0" y="213"/>
                  </a:lnTo>
                  <a:cubicBezTo>
                    <a:pt x="0" y="310"/>
                    <a:pt x="79" y="407"/>
                    <a:pt x="194" y="407"/>
                  </a:cubicBezTo>
                  <a:lnTo>
                    <a:pt x="5758" y="407"/>
                  </a:lnTo>
                  <a:cubicBezTo>
                    <a:pt x="5873" y="407"/>
                    <a:pt x="5970" y="310"/>
                    <a:pt x="5970" y="213"/>
                  </a:cubicBezTo>
                  <a:lnTo>
                    <a:pt x="5970" y="195"/>
                  </a:lnTo>
                  <a:cubicBezTo>
                    <a:pt x="5970" y="79"/>
                    <a:pt x="5873" y="1"/>
                    <a:pt x="575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a:off x="2127814" y="1494545"/>
              <a:ext cx="1754975" cy="98295"/>
            </a:xfrm>
            <a:custGeom>
              <a:avLst/>
              <a:gdLst/>
              <a:ahLst/>
              <a:cxnLst/>
              <a:rect l="l" t="t" r="r" b="b"/>
              <a:pathLst>
                <a:path w="5874" h="329" extrusionOk="0">
                  <a:moveTo>
                    <a:pt x="157" y="1"/>
                  </a:moveTo>
                  <a:cubicBezTo>
                    <a:pt x="79" y="1"/>
                    <a:pt x="0" y="56"/>
                    <a:pt x="0" y="153"/>
                  </a:cubicBezTo>
                  <a:cubicBezTo>
                    <a:pt x="0" y="250"/>
                    <a:pt x="79" y="329"/>
                    <a:pt x="157" y="329"/>
                  </a:cubicBezTo>
                  <a:lnTo>
                    <a:pt x="5721" y="329"/>
                  </a:lnTo>
                  <a:cubicBezTo>
                    <a:pt x="5818" y="329"/>
                    <a:pt x="5873" y="250"/>
                    <a:pt x="5873" y="153"/>
                  </a:cubicBezTo>
                  <a:cubicBezTo>
                    <a:pt x="5873" y="56"/>
                    <a:pt x="5818" y="1"/>
                    <a:pt x="5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a:off x="2116760" y="1476619"/>
              <a:ext cx="1783956" cy="127275"/>
            </a:xfrm>
            <a:custGeom>
              <a:avLst/>
              <a:gdLst/>
              <a:ahLst/>
              <a:cxnLst/>
              <a:rect l="l" t="t" r="r" b="b"/>
              <a:pathLst>
                <a:path w="5971" h="426" extrusionOk="0">
                  <a:moveTo>
                    <a:pt x="5758" y="98"/>
                  </a:moveTo>
                  <a:cubicBezTo>
                    <a:pt x="5832" y="98"/>
                    <a:pt x="5873" y="158"/>
                    <a:pt x="5873" y="213"/>
                  </a:cubicBezTo>
                  <a:cubicBezTo>
                    <a:pt x="5873" y="292"/>
                    <a:pt x="5832" y="329"/>
                    <a:pt x="5758" y="329"/>
                  </a:cubicBezTo>
                  <a:lnTo>
                    <a:pt x="194" y="329"/>
                  </a:lnTo>
                  <a:cubicBezTo>
                    <a:pt x="134" y="329"/>
                    <a:pt x="79" y="292"/>
                    <a:pt x="79" y="213"/>
                  </a:cubicBezTo>
                  <a:cubicBezTo>
                    <a:pt x="79" y="158"/>
                    <a:pt x="134" y="98"/>
                    <a:pt x="194" y="98"/>
                  </a:cubicBezTo>
                  <a:close/>
                  <a:moveTo>
                    <a:pt x="194" y="1"/>
                  </a:moveTo>
                  <a:cubicBezTo>
                    <a:pt x="79" y="1"/>
                    <a:pt x="0" y="98"/>
                    <a:pt x="0" y="213"/>
                  </a:cubicBezTo>
                  <a:cubicBezTo>
                    <a:pt x="0" y="329"/>
                    <a:pt x="79" y="426"/>
                    <a:pt x="194" y="426"/>
                  </a:cubicBezTo>
                  <a:lnTo>
                    <a:pt x="5758" y="426"/>
                  </a:lnTo>
                  <a:cubicBezTo>
                    <a:pt x="5873" y="426"/>
                    <a:pt x="5970" y="329"/>
                    <a:pt x="5970" y="213"/>
                  </a:cubicBezTo>
                  <a:cubicBezTo>
                    <a:pt x="5970" y="98"/>
                    <a:pt x="5873" y="1"/>
                    <a:pt x="5758"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a:off x="2127814" y="2126740"/>
              <a:ext cx="1754975" cy="92917"/>
            </a:xfrm>
            <a:custGeom>
              <a:avLst/>
              <a:gdLst/>
              <a:ahLst/>
              <a:cxnLst/>
              <a:rect l="l" t="t" r="r" b="b"/>
              <a:pathLst>
                <a:path w="5874" h="311" extrusionOk="0">
                  <a:moveTo>
                    <a:pt x="157" y="1"/>
                  </a:moveTo>
                  <a:cubicBezTo>
                    <a:pt x="79" y="1"/>
                    <a:pt x="0" y="61"/>
                    <a:pt x="0" y="158"/>
                  </a:cubicBezTo>
                  <a:cubicBezTo>
                    <a:pt x="0" y="250"/>
                    <a:pt x="79" y="310"/>
                    <a:pt x="157" y="310"/>
                  </a:cubicBezTo>
                  <a:lnTo>
                    <a:pt x="5721" y="310"/>
                  </a:lnTo>
                  <a:cubicBezTo>
                    <a:pt x="5818" y="310"/>
                    <a:pt x="5873" y="250"/>
                    <a:pt x="5873" y="158"/>
                  </a:cubicBezTo>
                  <a:cubicBezTo>
                    <a:pt x="5873" y="61"/>
                    <a:pt x="5818" y="1"/>
                    <a:pt x="5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a:off x="2116760" y="2110308"/>
              <a:ext cx="1783956" cy="125781"/>
            </a:xfrm>
            <a:custGeom>
              <a:avLst/>
              <a:gdLst/>
              <a:ahLst/>
              <a:cxnLst/>
              <a:rect l="l" t="t" r="r" b="b"/>
              <a:pathLst>
                <a:path w="5971" h="421" extrusionOk="0">
                  <a:moveTo>
                    <a:pt x="5758" y="97"/>
                  </a:moveTo>
                  <a:cubicBezTo>
                    <a:pt x="5832" y="97"/>
                    <a:pt x="5873" y="134"/>
                    <a:pt x="5873" y="213"/>
                  </a:cubicBezTo>
                  <a:cubicBezTo>
                    <a:pt x="5873" y="268"/>
                    <a:pt x="5832" y="328"/>
                    <a:pt x="5758" y="328"/>
                  </a:cubicBezTo>
                  <a:lnTo>
                    <a:pt x="194" y="328"/>
                  </a:lnTo>
                  <a:cubicBezTo>
                    <a:pt x="134" y="328"/>
                    <a:pt x="79" y="268"/>
                    <a:pt x="79" y="213"/>
                  </a:cubicBezTo>
                  <a:cubicBezTo>
                    <a:pt x="79" y="134"/>
                    <a:pt x="134" y="97"/>
                    <a:pt x="194" y="97"/>
                  </a:cubicBezTo>
                  <a:close/>
                  <a:moveTo>
                    <a:pt x="194" y="0"/>
                  </a:moveTo>
                  <a:cubicBezTo>
                    <a:pt x="79" y="0"/>
                    <a:pt x="0" y="97"/>
                    <a:pt x="0" y="213"/>
                  </a:cubicBezTo>
                  <a:cubicBezTo>
                    <a:pt x="0" y="328"/>
                    <a:pt x="79" y="421"/>
                    <a:pt x="194" y="421"/>
                  </a:cubicBezTo>
                  <a:lnTo>
                    <a:pt x="5758" y="421"/>
                  </a:lnTo>
                  <a:cubicBezTo>
                    <a:pt x="5873" y="421"/>
                    <a:pt x="5970" y="328"/>
                    <a:pt x="5970" y="213"/>
                  </a:cubicBezTo>
                  <a:cubicBezTo>
                    <a:pt x="5970" y="97"/>
                    <a:pt x="5873" y="0"/>
                    <a:pt x="5758" y="0"/>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a:off x="2127814" y="1045795"/>
              <a:ext cx="875396" cy="98295"/>
            </a:xfrm>
            <a:custGeom>
              <a:avLst/>
              <a:gdLst/>
              <a:ahLst/>
              <a:cxnLst/>
              <a:rect l="l" t="t" r="r" b="b"/>
              <a:pathLst>
                <a:path w="2930" h="329" extrusionOk="0">
                  <a:moveTo>
                    <a:pt x="157" y="1"/>
                  </a:moveTo>
                  <a:cubicBezTo>
                    <a:pt x="79" y="1"/>
                    <a:pt x="0" y="56"/>
                    <a:pt x="0" y="153"/>
                  </a:cubicBezTo>
                  <a:cubicBezTo>
                    <a:pt x="0" y="250"/>
                    <a:pt x="79" y="329"/>
                    <a:pt x="157" y="329"/>
                  </a:cubicBezTo>
                  <a:lnTo>
                    <a:pt x="2754" y="329"/>
                  </a:lnTo>
                  <a:cubicBezTo>
                    <a:pt x="2851" y="329"/>
                    <a:pt x="2930" y="250"/>
                    <a:pt x="2930" y="153"/>
                  </a:cubicBezTo>
                  <a:cubicBezTo>
                    <a:pt x="2930" y="56"/>
                    <a:pt x="2851" y="1"/>
                    <a:pt x="2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a:off x="2116760" y="1034740"/>
              <a:ext cx="897505" cy="120403"/>
            </a:xfrm>
            <a:custGeom>
              <a:avLst/>
              <a:gdLst/>
              <a:ahLst/>
              <a:cxnLst/>
              <a:rect l="l" t="t" r="r" b="b"/>
              <a:pathLst>
                <a:path w="3004" h="403" extrusionOk="0">
                  <a:moveTo>
                    <a:pt x="2791" y="75"/>
                  </a:moveTo>
                  <a:cubicBezTo>
                    <a:pt x="2870" y="75"/>
                    <a:pt x="2907" y="135"/>
                    <a:pt x="2907" y="190"/>
                  </a:cubicBezTo>
                  <a:cubicBezTo>
                    <a:pt x="2907" y="269"/>
                    <a:pt x="2870" y="306"/>
                    <a:pt x="2791" y="306"/>
                  </a:cubicBezTo>
                  <a:lnTo>
                    <a:pt x="194" y="306"/>
                  </a:lnTo>
                  <a:cubicBezTo>
                    <a:pt x="134" y="306"/>
                    <a:pt x="79" y="269"/>
                    <a:pt x="79" y="190"/>
                  </a:cubicBezTo>
                  <a:cubicBezTo>
                    <a:pt x="79" y="135"/>
                    <a:pt x="134" y="75"/>
                    <a:pt x="194" y="75"/>
                  </a:cubicBezTo>
                  <a:close/>
                  <a:moveTo>
                    <a:pt x="194" y="1"/>
                  </a:moveTo>
                  <a:cubicBezTo>
                    <a:pt x="79" y="1"/>
                    <a:pt x="0" y="75"/>
                    <a:pt x="0" y="190"/>
                  </a:cubicBezTo>
                  <a:cubicBezTo>
                    <a:pt x="0" y="306"/>
                    <a:pt x="79" y="403"/>
                    <a:pt x="194" y="403"/>
                  </a:cubicBezTo>
                  <a:lnTo>
                    <a:pt x="2791" y="403"/>
                  </a:lnTo>
                  <a:cubicBezTo>
                    <a:pt x="2907" y="403"/>
                    <a:pt x="3004" y="306"/>
                    <a:pt x="3004" y="190"/>
                  </a:cubicBezTo>
                  <a:cubicBezTo>
                    <a:pt x="3004" y="75"/>
                    <a:pt x="2907" y="1"/>
                    <a:pt x="27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9"/>
            <p:cNvSpPr/>
            <p:nvPr/>
          </p:nvSpPr>
          <p:spPr>
            <a:xfrm>
              <a:off x="2127814" y="1649307"/>
              <a:ext cx="875396" cy="92618"/>
            </a:xfrm>
            <a:custGeom>
              <a:avLst/>
              <a:gdLst/>
              <a:ahLst/>
              <a:cxnLst/>
              <a:rect l="l" t="t" r="r" b="b"/>
              <a:pathLst>
                <a:path w="2930" h="310" extrusionOk="0">
                  <a:moveTo>
                    <a:pt x="157" y="0"/>
                  </a:moveTo>
                  <a:cubicBezTo>
                    <a:pt x="79" y="0"/>
                    <a:pt x="0" y="60"/>
                    <a:pt x="0" y="157"/>
                  </a:cubicBezTo>
                  <a:cubicBezTo>
                    <a:pt x="0" y="254"/>
                    <a:pt x="79" y="310"/>
                    <a:pt x="157" y="310"/>
                  </a:cubicBezTo>
                  <a:lnTo>
                    <a:pt x="2754" y="310"/>
                  </a:lnTo>
                  <a:cubicBezTo>
                    <a:pt x="2851" y="310"/>
                    <a:pt x="2930" y="254"/>
                    <a:pt x="2930" y="157"/>
                  </a:cubicBezTo>
                  <a:cubicBezTo>
                    <a:pt x="2930" y="60"/>
                    <a:pt x="2851" y="0"/>
                    <a:pt x="2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p:nvPr/>
          </p:nvSpPr>
          <p:spPr>
            <a:xfrm>
              <a:off x="2116760" y="1632576"/>
              <a:ext cx="897505" cy="127275"/>
            </a:xfrm>
            <a:custGeom>
              <a:avLst/>
              <a:gdLst/>
              <a:ahLst/>
              <a:cxnLst/>
              <a:rect l="l" t="t" r="r" b="b"/>
              <a:pathLst>
                <a:path w="3004" h="426" extrusionOk="0">
                  <a:moveTo>
                    <a:pt x="2791" y="98"/>
                  </a:moveTo>
                  <a:cubicBezTo>
                    <a:pt x="2870" y="98"/>
                    <a:pt x="2907" y="135"/>
                    <a:pt x="2907" y="213"/>
                  </a:cubicBezTo>
                  <a:cubicBezTo>
                    <a:pt x="2907" y="269"/>
                    <a:pt x="2870" y="329"/>
                    <a:pt x="2791" y="329"/>
                  </a:cubicBezTo>
                  <a:lnTo>
                    <a:pt x="194" y="329"/>
                  </a:lnTo>
                  <a:cubicBezTo>
                    <a:pt x="134" y="329"/>
                    <a:pt x="79" y="269"/>
                    <a:pt x="79" y="213"/>
                  </a:cubicBezTo>
                  <a:cubicBezTo>
                    <a:pt x="79" y="135"/>
                    <a:pt x="134" y="98"/>
                    <a:pt x="194" y="98"/>
                  </a:cubicBezTo>
                  <a:close/>
                  <a:moveTo>
                    <a:pt x="194" y="1"/>
                  </a:moveTo>
                  <a:cubicBezTo>
                    <a:pt x="79" y="1"/>
                    <a:pt x="0" y="98"/>
                    <a:pt x="0" y="213"/>
                  </a:cubicBezTo>
                  <a:cubicBezTo>
                    <a:pt x="0" y="329"/>
                    <a:pt x="79" y="426"/>
                    <a:pt x="194" y="426"/>
                  </a:cubicBezTo>
                  <a:lnTo>
                    <a:pt x="2791" y="426"/>
                  </a:lnTo>
                  <a:cubicBezTo>
                    <a:pt x="2907" y="426"/>
                    <a:pt x="3004" y="329"/>
                    <a:pt x="3004" y="213"/>
                  </a:cubicBezTo>
                  <a:cubicBezTo>
                    <a:pt x="3004" y="98"/>
                    <a:pt x="2907" y="1"/>
                    <a:pt x="27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p:nvPr/>
          </p:nvSpPr>
          <p:spPr>
            <a:xfrm>
              <a:off x="2127814" y="2277319"/>
              <a:ext cx="875396" cy="96801"/>
            </a:xfrm>
            <a:custGeom>
              <a:avLst/>
              <a:gdLst/>
              <a:ahLst/>
              <a:cxnLst/>
              <a:rect l="l" t="t" r="r" b="b"/>
              <a:pathLst>
                <a:path w="2930" h="324" extrusionOk="0">
                  <a:moveTo>
                    <a:pt x="157" y="0"/>
                  </a:moveTo>
                  <a:cubicBezTo>
                    <a:pt x="79" y="0"/>
                    <a:pt x="0" y="74"/>
                    <a:pt x="0" y="171"/>
                  </a:cubicBezTo>
                  <a:cubicBezTo>
                    <a:pt x="0" y="250"/>
                    <a:pt x="79" y="324"/>
                    <a:pt x="157" y="324"/>
                  </a:cubicBezTo>
                  <a:lnTo>
                    <a:pt x="2754" y="324"/>
                  </a:lnTo>
                  <a:cubicBezTo>
                    <a:pt x="2851" y="324"/>
                    <a:pt x="2930" y="250"/>
                    <a:pt x="2930" y="171"/>
                  </a:cubicBezTo>
                  <a:cubicBezTo>
                    <a:pt x="2930" y="74"/>
                    <a:pt x="2851" y="0"/>
                    <a:pt x="2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9"/>
            <p:cNvSpPr/>
            <p:nvPr/>
          </p:nvSpPr>
          <p:spPr>
            <a:xfrm>
              <a:off x="2116760" y="2264771"/>
              <a:ext cx="897505" cy="121897"/>
            </a:xfrm>
            <a:custGeom>
              <a:avLst/>
              <a:gdLst/>
              <a:ahLst/>
              <a:cxnLst/>
              <a:rect l="l" t="t" r="r" b="b"/>
              <a:pathLst>
                <a:path w="3004" h="408" extrusionOk="0">
                  <a:moveTo>
                    <a:pt x="2791" y="98"/>
                  </a:moveTo>
                  <a:cubicBezTo>
                    <a:pt x="2870" y="98"/>
                    <a:pt x="2907" y="135"/>
                    <a:pt x="2907" y="213"/>
                  </a:cubicBezTo>
                  <a:cubicBezTo>
                    <a:pt x="2907" y="273"/>
                    <a:pt x="2870" y="329"/>
                    <a:pt x="2791" y="329"/>
                  </a:cubicBezTo>
                  <a:lnTo>
                    <a:pt x="194" y="329"/>
                  </a:lnTo>
                  <a:cubicBezTo>
                    <a:pt x="134" y="329"/>
                    <a:pt x="79" y="273"/>
                    <a:pt x="79" y="213"/>
                  </a:cubicBezTo>
                  <a:cubicBezTo>
                    <a:pt x="79" y="135"/>
                    <a:pt x="134" y="98"/>
                    <a:pt x="194" y="98"/>
                  </a:cubicBezTo>
                  <a:close/>
                  <a:moveTo>
                    <a:pt x="194" y="1"/>
                  </a:moveTo>
                  <a:cubicBezTo>
                    <a:pt x="79" y="1"/>
                    <a:pt x="0" y="98"/>
                    <a:pt x="0" y="213"/>
                  </a:cubicBezTo>
                  <a:cubicBezTo>
                    <a:pt x="0" y="329"/>
                    <a:pt x="79" y="407"/>
                    <a:pt x="194" y="407"/>
                  </a:cubicBezTo>
                  <a:lnTo>
                    <a:pt x="2791" y="407"/>
                  </a:lnTo>
                  <a:cubicBezTo>
                    <a:pt x="2907" y="407"/>
                    <a:pt x="3004" y="329"/>
                    <a:pt x="3004" y="213"/>
                  </a:cubicBezTo>
                  <a:cubicBezTo>
                    <a:pt x="3004" y="98"/>
                    <a:pt x="2907" y="1"/>
                    <a:pt x="2791" y="1"/>
                  </a:cubicBezTo>
                  <a:close/>
                </a:path>
              </a:pathLst>
            </a:custGeom>
            <a:solidFill>
              <a:srgbClr val="3E28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AEE2F4">
            <a:alpha val="3082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212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8" r:id="rId6"/>
    <p:sldLayoutId id="2147483664" r:id="rId7"/>
    <p:sldLayoutId id="2147483674" r:id="rId8"/>
    <p:sldLayoutId id="2147483675" r:id="rId9"/>
    <p:sldLayoutId id="214748367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g"/><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sp>
        <p:nvSpPr>
          <p:cNvPr id="175" name="TextBox 174"/>
          <p:cNvSpPr txBox="1"/>
          <p:nvPr/>
        </p:nvSpPr>
        <p:spPr>
          <a:xfrm>
            <a:off x="0" y="1297948"/>
            <a:ext cx="9144000" cy="1708160"/>
          </a:xfrm>
          <a:prstGeom prst="rect">
            <a:avLst/>
          </a:prstGeom>
          <a:noFill/>
        </p:spPr>
        <p:txBody>
          <a:bodyPr wrap="square" rtlCol="0">
            <a:spAutoFit/>
          </a:bodyPr>
          <a:lstStyle/>
          <a:p>
            <a:pPr algn="ctr">
              <a:lnSpc>
                <a:spcPct val="150000"/>
              </a:lnSpc>
            </a:pPr>
            <a:r>
              <a:rPr lang="en-US" sz="3500" b="1">
                <a:solidFill>
                  <a:srgbClr val="002060"/>
                </a:solidFill>
              </a:rPr>
              <a:t>NHIỆT LIỆT CHÀO MỪNG </a:t>
            </a:r>
          </a:p>
          <a:p>
            <a:pPr algn="ctr">
              <a:lnSpc>
                <a:spcPct val="150000"/>
              </a:lnSpc>
            </a:pPr>
            <a:r>
              <a:rPr lang="en-US" sz="3500" b="1">
                <a:solidFill>
                  <a:srgbClr val="002060"/>
                </a:solidFill>
              </a:rPr>
              <a:t>CÁC EM ĐẾN BUỔI HỌC NÀY!</a:t>
            </a:r>
          </a:p>
        </p:txBody>
      </p:sp>
    </p:spTree>
    <p:extLst>
      <p:ext uri="{BB962C8B-B14F-4D97-AF65-F5344CB8AC3E}">
        <p14:creationId xmlns:p14="http://schemas.microsoft.com/office/powerpoint/2010/main" val="118603757"/>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2695" y="817907"/>
            <a:ext cx="5358608" cy="1828096"/>
          </a:xfrm>
          <a:prstGeom prst="rect">
            <a:avLst/>
          </a:prstGeom>
        </p:spPr>
      </p:pic>
      <p:sp>
        <p:nvSpPr>
          <p:cNvPr id="6" name="Rounded Rectangular Callout 5"/>
          <p:cNvSpPr/>
          <p:nvPr/>
        </p:nvSpPr>
        <p:spPr>
          <a:xfrm>
            <a:off x="1154386" y="2828594"/>
            <a:ext cx="3795986" cy="1859019"/>
          </a:xfrm>
          <a:prstGeom prst="wedgeRoundRectCallout">
            <a:avLst>
              <a:gd name="adj1" fmla="val -67907"/>
              <a:gd name="adj2" fmla="val -1843"/>
              <a:gd name="adj3" fmla="val 16667"/>
            </a:avLst>
          </a:prstGeom>
          <a:solidFill>
            <a:srgbClr val="FFF2E5"/>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Thông tin trên website thường được sắp xếp như thế nào và cách sắp xếp đó giúp ích gì cho người sử dụng?</a:t>
            </a:r>
            <a:endParaRPr lang="en-US" sz="2000">
              <a:solidFill>
                <a:srgbClr val="000000"/>
              </a:solidFill>
            </a:endParaRPr>
          </a:p>
        </p:txBody>
      </p:sp>
      <p:grpSp>
        <p:nvGrpSpPr>
          <p:cNvPr id="10" name="Group 9"/>
          <p:cNvGrpSpPr/>
          <p:nvPr/>
        </p:nvGrpSpPr>
        <p:grpSpPr>
          <a:xfrm>
            <a:off x="4779169" y="2828594"/>
            <a:ext cx="3791579" cy="1859019"/>
            <a:chOff x="4779169" y="2828594"/>
            <a:chExt cx="3791579" cy="1859019"/>
          </a:xfrm>
        </p:grpSpPr>
        <p:sp>
          <p:nvSpPr>
            <p:cNvPr id="8" name="Rounded Rectangle 7"/>
            <p:cNvSpPr/>
            <p:nvPr/>
          </p:nvSpPr>
          <p:spPr>
            <a:xfrm>
              <a:off x="5431659" y="2828594"/>
              <a:ext cx="3139089" cy="1859019"/>
            </a:xfrm>
            <a:prstGeom prst="roundRect">
              <a:avLst>
                <a:gd name="adj" fmla="val 11202"/>
              </a:avLst>
            </a:prstGeom>
            <a:solidFill>
              <a:srgbClr val="FFFFCC"/>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T</a:t>
              </a:r>
              <a:r>
                <a:rPr lang="vi-VN" sz="2000">
                  <a:solidFill>
                    <a:srgbClr val="000000"/>
                  </a:solidFill>
                </a:rPr>
                <a:t>hường được sắp xếp theo chủ đề</a:t>
              </a:r>
              <a:r>
                <a:rPr lang="en-US" sz="2000">
                  <a:solidFill>
                    <a:srgbClr val="000000"/>
                  </a:solidFill>
                </a:rPr>
                <a:t>, giúp </a:t>
              </a:r>
              <a:r>
                <a:rPr lang="vi-VN" sz="2000">
                  <a:solidFill>
                    <a:srgbClr val="000000"/>
                  </a:solidFill>
                </a:rPr>
                <a:t>người sử dụng dễ dàng tìm được thông tin. </a:t>
              </a:r>
              <a:endParaRPr lang="en-US" sz="2000">
                <a:solidFill>
                  <a:srgbClr val="000000"/>
                </a:solidFill>
              </a:endParaRPr>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4824776" y="3363115"/>
              <a:ext cx="698761" cy="789976"/>
            </a:xfrm>
            <a:prstGeom prst="rect">
              <a:avLst/>
            </a:prstGeom>
          </p:spPr>
        </p:pic>
      </p:grpSp>
    </p:spTree>
    <p:extLst>
      <p:ext uri="{BB962C8B-B14F-4D97-AF65-F5344CB8AC3E}">
        <p14:creationId xmlns:p14="http://schemas.microsoft.com/office/powerpoint/2010/main" val="25413435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2695" y="817907"/>
            <a:ext cx="5358608" cy="1828096"/>
          </a:xfrm>
          <a:prstGeom prst="rect">
            <a:avLst/>
          </a:prstGeom>
        </p:spPr>
      </p:pic>
      <p:sp>
        <p:nvSpPr>
          <p:cNvPr id="6" name="Rounded Rectangular Callout 5"/>
          <p:cNvSpPr/>
          <p:nvPr/>
        </p:nvSpPr>
        <p:spPr>
          <a:xfrm>
            <a:off x="1205186" y="2815894"/>
            <a:ext cx="3795986" cy="1859019"/>
          </a:xfrm>
          <a:prstGeom prst="wedgeRoundRectCallout">
            <a:avLst>
              <a:gd name="adj1" fmla="val -67907"/>
              <a:gd name="adj2" fmla="val -1843"/>
              <a:gd name="adj3" fmla="val 16667"/>
            </a:avLst>
          </a:prstGeom>
          <a:solidFill>
            <a:srgbClr val="FFF2E5"/>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Ngoài cách tìm kiếm thông tin theo chủ đề, các em còn có thể tìm kiếm thông tin trên website bằng cách nào nữa?</a:t>
            </a:r>
            <a:endParaRPr lang="en-US" sz="2000">
              <a:solidFill>
                <a:srgbClr val="000000"/>
              </a:solidFill>
            </a:endParaRPr>
          </a:p>
        </p:txBody>
      </p:sp>
      <p:grpSp>
        <p:nvGrpSpPr>
          <p:cNvPr id="2" name="Group 1"/>
          <p:cNvGrpSpPr/>
          <p:nvPr/>
        </p:nvGrpSpPr>
        <p:grpSpPr>
          <a:xfrm>
            <a:off x="4833541" y="2962600"/>
            <a:ext cx="3673245" cy="1565606"/>
            <a:chOff x="4833541" y="2962600"/>
            <a:chExt cx="3673245" cy="1565606"/>
          </a:xfrm>
        </p:grpSpPr>
        <p:sp>
          <p:nvSpPr>
            <p:cNvPr id="8" name="Rounded Rectangle 7"/>
            <p:cNvSpPr/>
            <p:nvPr/>
          </p:nvSpPr>
          <p:spPr>
            <a:xfrm>
              <a:off x="5619945" y="2962600"/>
              <a:ext cx="2886841" cy="1565606"/>
            </a:xfrm>
            <a:prstGeom prst="roundRect">
              <a:avLst>
                <a:gd name="adj" fmla="val 11202"/>
              </a:avLst>
            </a:prstGeom>
            <a:solidFill>
              <a:srgbClr val="FFFFCC"/>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Có thể tìm kiếm thông tin trên website bằng công cụ (nút tìm kiếm).</a:t>
              </a:r>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4919162" y="3268385"/>
              <a:ext cx="782794" cy="954036"/>
            </a:xfrm>
            <a:prstGeom prst="rect">
              <a:avLst/>
            </a:prstGeom>
          </p:spPr>
        </p:pic>
      </p:grpSp>
    </p:spTree>
    <p:extLst>
      <p:ext uri="{BB962C8B-B14F-4D97-AF65-F5344CB8AC3E}">
        <p14:creationId xmlns:p14="http://schemas.microsoft.com/office/powerpoint/2010/main" val="564647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2695" y="817907"/>
            <a:ext cx="5358608" cy="1828096"/>
          </a:xfrm>
          <a:prstGeom prst="rect">
            <a:avLst/>
          </a:prstGeom>
        </p:spPr>
      </p:pic>
      <p:pic>
        <p:nvPicPr>
          <p:cNvPr id="7" name="Picture 6"/>
          <p:cNvPicPr>
            <a:picLocks noChangeAspect="1"/>
          </p:cNvPicPr>
          <p:nvPr/>
        </p:nvPicPr>
        <p:blipFill>
          <a:blip r:embed="rId3"/>
          <a:stretch>
            <a:fillRect/>
          </a:stretch>
        </p:blipFill>
        <p:spPr>
          <a:xfrm>
            <a:off x="1339056" y="2869253"/>
            <a:ext cx="6465886" cy="1802399"/>
          </a:xfrm>
          <a:prstGeom prst="rect">
            <a:avLst/>
          </a:prstGeom>
        </p:spPr>
      </p:pic>
    </p:spTree>
    <p:extLst>
      <p:ext uri="{BB962C8B-B14F-4D97-AF65-F5344CB8AC3E}">
        <p14:creationId xmlns:p14="http://schemas.microsoft.com/office/powerpoint/2010/main" val="42709533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573989" y="3493117"/>
            <a:ext cx="4643986" cy="1127400"/>
            <a:chOff x="731280" y="2010844"/>
            <a:chExt cx="4643986" cy="1127400"/>
          </a:xfrm>
        </p:grpSpPr>
        <p:sp>
          <p:nvSpPr>
            <p:cNvPr id="21" name="Rectangle: Diagonal Corners Rounded 2">
              <a:extLst>
                <a:ext uri="{FF2B5EF4-FFF2-40B4-BE49-F238E27FC236}">
                  <a16:creationId xmlns:a16="http://schemas.microsoft.com/office/drawing/2014/main" xmlns="" id="{E52F96F6-CD18-26DC-A4AB-349511FAE0C6}"/>
                </a:ext>
              </a:extLst>
            </p:cNvPr>
            <p:cNvSpPr/>
            <p:nvPr/>
          </p:nvSpPr>
          <p:spPr>
            <a:xfrm flipH="1">
              <a:off x="731280" y="2010844"/>
              <a:ext cx="4643986" cy="1127400"/>
            </a:xfrm>
            <a:prstGeom prst="round2DiagRect">
              <a:avLst>
                <a:gd name="adj1" fmla="val 10124"/>
                <a:gd name="adj2" fmla="val 0"/>
              </a:avLst>
            </a:prstGeom>
            <a:solidFill>
              <a:srgbClr val="E9FDEC"/>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Arrow: Pentagon 5">
              <a:extLst>
                <a:ext uri="{FF2B5EF4-FFF2-40B4-BE49-F238E27FC236}">
                  <a16:creationId xmlns:a16="http://schemas.microsoft.com/office/drawing/2014/main" xmlns="" id="{A8AD5B12-5B41-533B-8621-57D3AD494E58}"/>
                </a:ext>
              </a:extLst>
            </p:cNvPr>
            <p:cNvSpPr/>
            <p:nvPr/>
          </p:nvSpPr>
          <p:spPr>
            <a:xfrm>
              <a:off x="734875" y="2130677"/>
              <a:ext cx="1346927" cy="404096"/>
            </a:xfrm>
            <a:prstGeom prst="homePlate">
              <a:avLst>
                <a:gd name="adj" fmla="val 32962"/>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latin typeface="Arial" panose="020B0604020202020204" pitchFamily="34" charset="0"/>
                  <a:cs typeface="Arial" panose="020B0604020202020204" pitchFamily="34" charset="0"/>
                </a:rPr>
                <a:t>Bước 2</a:t>
              </a:r>
            </a:p>
          </p:txBody>
        </p:sp>
        <p:sp>
          <p:nvSpPr>
            <p:cNvPr id="23" name="TextBox 22">
              <a:extLst>
                <a:ext uri="{FF2B5EF4-FFF2-40B4-BE49-F238E27FC236}">
                  <a16:creationId xmlns:a16="http://schemas.microsoft.com/office/drawing/2014/main" xmlns="" id="{581BDB16-24FF-144D-AD1C-7E8FAF874A6F}"/>
                </a:ext>
              </a:extLst>
            </p:cNvPr>
            <p:cNvSpPr txBox="1"/>
            <p:nvPr/>
          </p:nvSpPr>
          <p:spPr>
            <a:xfrm>
              <a:off x="816875" y="2066712"/>
              <a:ext cx="4472796" cy="1015663"/>
            </a:xfrm>
            <a:prstGeom prst="rect">
              <a:avLst/>
            </a:prstGeom>
            <a:noFill/>
          </p:spPr>
          <p:txBody>
            <a:bodyPr wrap="square">
              <a:spAutoFit/>
            </a:bodyPr>
            <a:lstStyle/>
            <a:p>
              <a:pPr algn="just">
                <a:lnSpc>
                  <a:spcPct val="150000"/>
                </a:lnSpc>
              </a:pPr>
              <a:r>
                <a:rPr lang="nl-NL" sz="2000">
                  <a:latin typeface="Arial" panose="020B0604020202020204" pitchFamily="34" charset="0"/>
                  <a:ea typeface="Calibri" panose="020F0502020204030204" pitchFamily="34" charset="0"/>
                  <a:cs typeface="Arial" panose="020B0604020202020204" pitchFamily="34" charset="0"/>
                </a:rPr>
                <a:t>                  Nhập từ khoá vào ô tìm kiếm rồi nháy chuột vào nút Tìm kiếm.</a:t>
              </a:r>
            </a:p>
          </p:txBody>
        </p:sp>
      </p:grpSp>
      <p:cxnSp>
        <p:nvCxnSpPr>
          <p:cNvPr id="28" name="Straight Arrow Connector 27"/>
          <p:cNvCxnSpPr>
            <a:endCxn id="21" idx="2"/>
          </p:cNvCxnSpPr>
          <p:nvPr/>
        </p:nvCxnSpPr>
        <p:spPr>
          <a:xfrm flipH="1">
            <a:off x="5217975" y="4056816"/>
            <a:ext cx="526400" cy="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590002" y="1779423"/>
            <a:ext cx="4611961" cy="1573377"/>
          </a:xfrm>
          <a:prstGeom prst="rect">
            <a:avLst/>
          </a:prstGeom>
        </p:spPr>
      </p:pic>
      <p:grpSp>
        <p:nvGrpSpPr>
          <p:cNvPr id="7" name="Group 6"/>
          <p:cNvGrpSpPr/>
          <p:nvPr/>
        </p:nvGrpSpPr>
        <p:grpSpPr>
          <a:xfrm>
            <a:off x="590002" y="663740"/>
            <a:ext cx="7963993" cy="1015663"/>
            <a:chOff x="559738" y="1062085"/>
            <a:chExt cx="7963993" cy="1015663"/>
          </a:xfrm>
        </p:grpSpPr>
        <p:sp>
          <p:nvSpPr>
            <p:cNvPr id="9" name="Rectangle 8"/>
            <p:cNvSpPr/>
            <p:nvPr/>
          </p:nvSpPr>
          <p:spPr>
            <a:xfrm>
              <a:off x="559738" y="1062085"/>
              <a:ext cx="7963993" cy="1015663"/>
            </a:xfrm>
            <a:prstGeom prst="rect">
              <a:avLst/>
            </a:prstGeom>
          </p:spPr>
          <p:txBody>
            <a:bodyPr wrap="square">
              <a:spAutoFit/>
            </a:bodyPr>
            <a:lstStyle/>
            <a:p>
              <a:pPr algn="just">
                <a:lnSpc>
                  <a:spcPct val="150000"/>
                </a:lnSpc>
              </a:pPr>
              <a:r>
                <a:rPr lang="en-US" sz="2000" b="1">
                  <a:solidFill>
                    <a:srgbClr val="002060"/>
                  </a:solidFill>
                </a:rPr>
                <a:t>       </a:t>
              </a:r>
              <a:r>
                <a:rPr lang="vi-VN" sz="2000" b="1">
                  <a:solidFill>
                    <a:srgbClr val="002060"/>
                  </a:solidFill>
                </a:rPr>
                <a:t>Em hãy trình bày cách tìm kiếm thông tin trong website báo Thiếu niên Tiền phong và Nhi đồng bằng công cụ (nút tìm kiếm).</a:t>
              </a:r>
              <a:endParaRPr lang="en-US" sz="2000" b="1">
                <a:solidFill>
                  <a:srgbClr val="00206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518" y="1162105"/>
              <a:ext cx="421960" cy="386618"/>
            </a:xfrm>
            <a:prstGeom prst="rect">
              <a:avLst/>
            </a:prstGeom>
          </p:spPr>
        </p:pic>
      </p:grpSp>
      <p:grpSp>
        <p:nvGrpSpPr>
          <p:cNvPr id="11" name="Group 10"/>
          <p:cNvGrpSpPr/>
          <p:nvPr/>
        </p:nvGrpSpPr>
        <p:grpSpPr>
          <a:xfrm>
            <a:off x="5631144" y="1999692"/>
            <a:ext cx="2834676" cy="2528494"/>
            <a:chOff x="731280" y="2010844"/>
            <a:chExt cx="2834676" cy="2528494"/>
          </a:xfrm>
        </p:grpSpPr>
        <p:sp>
          <p:nvSpPr>
            <p:cNvPr id="12" name="Rectangle: Diagonal Corners Rounded 2">
              <a:extLst>
                <a:ext uri="{FF2B5EF4-FFF2-40B4-BE49-F238E27FC236}">
                  <a16:creationId xmlns:a16="http://schemas.microsoft.com/office/drawing/2014/main" xmlns="" id="{E52F96F6-CD18-26DC-A4AB-349511FAE0C6}"/>
                </a:ext>
              </a:extLst>
            </p:cNvPr>
            <p:cNvSpPr/>
            <p:nvPr/>
          </p:nvSpPr>
          <p:spPr>
            <a:xfrm flipH="1">
              <a:off x="731280" y="2010844"/>
              <a:ext cx="2834676" cy="2528494"/>
            </a:xfrm>
            <a:prstGeom prst="round2DiagRect">
              <a:avLst>
                <a:gd name="adj1" fmla="val 10124"/>
                <a:gd name="adj2" fmla="val 0"/>
              </a:avLst>
            </a:prstGeom>
            <a:solidFill>
              <a:srgbClr val="E9FDEC"/>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Arrow: Pentagon 5">
              <a:extLst>
                <a:ext uri="{FF2B5EF4-FFF2-40B4-BE49-F238E27FC236}">
                  <a16:creationId xmlns:a16="http://schemas.microsoft.com/office/drawing/2014/main" xmlns="" id="{A8AD5B12-5B41-533B-8621-57D3AD494E58}"/>
                </a:ext>
              </a:extLst>
            </p:cNvPr>
            <p:cNvSpPr/>
            <p:nvPr/>
          </p:nvSpPr>
          <p:spPr>
            <a:xfrm>
              <a:off x="734875" y="2130677"/>
              <a:ext cx="1346927" cy="404096"/>
            </a:xfrm>
            <a:prstGeom prst="homePlate">
              <a:avLst>
                <a:gd name="adj" fmla="val 32962"/>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latin typeface="Arial" panose="020B0604020202020204" pitchFamily="34" charset="0"/>
                  <a:cs typeface="Arial" panose="020B0604020202020204" pitchFamily="34" charset="0"/>
                </a:rPr>
                <a:t>Bước 1</a:t>
              </a:r>
            </a:p>
          </p:txBody>
        </p:sp>
        <p:sp>
          <p:nvSpPr>
            <p:cNvPr id="14" name="TextBox 13">
              <a:extLst>
                <a:ext uri="{FF2B5EF4-FFF2-40B4-BE49-F238E27FC236}">
                  <a16:creationId xmlns:a16="http://schemas.microsoft.com/office/drawing/2014/main" xmlns="" id="{581BDB16-24FF-144D-AD1C-7E8FAF874A6F}"/>
                </a:ext>
              </a:extLst>
            </p:cNvPr>
            <p:cNvSpPr txBox="1"/>
            <p:nvPr/>
          </p:nvSpPr>
          <p:spPr>
            <a:xfrm>
              <a:off x="844511" y="2534773"/>
              <a:ext cx="2608213" cy="1938992"/>
            </a:xfrm>
            <a:prstGeom prst="rect">
              <a:avLst/>
            </a:prstGeom>
            <a:noFill/>
          </p:spPr>
          <p:txBody>
            <a:bodyPr wrap="square">
              <a:spAutoFit/>
            </a:bodyPr>
            <a:lstStyle/>
            <a:p>
              <a:pPr algn="just">
                <a:lnSpc>
                  <a:spcPct val="150000"/>
                </a:lnSpc>
              </a:pPr>
              <a:r>
                <a:rPr lang="nl-NL" sz="2000">
                  <a:latin typeface="Arial" panose="020B0604020202020204" pitchFamily="34" charset="0"/>
                  <a:ea typeface="Calibri" panose="020F0502020204030204" pitchFamily="34" charset="0"/>
                  <a:cs typeface="Arial" panose="020B0604020202020204" pitchFamily="34" charset="0"/>
                </a:rPr>
                <a:t>Nháy chuột vào nút tìm kiếm trên website báo Thiếu niên Tiền phong và Nhi đồng.</a:t>
              </a:r>
            </a:p>
          </p:txBody>
        </p:sp>
      </p:grpSp>
      <p:sp>
        <p:nvSpPr>
          <p:cNvPr id="16" name="Oval 15"/>
          <p:cNvSpPr/>
          <p:nvPr/>
        </p:nvSpPr>
        <p:spPr>
          <a:xfrm>
            <a:off x="4780072" y="2293721"/>
            <a:ext cx="453916" cy="45391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Elbow Connector 17"/>
          <p:cNvCxnSpPr>
            <a:stCxn id="16" idx="6"/>
            <a:endCxn id="13" idx="1"/>
          </p:cNvCxnSpPr>
          <p:nvPr/>
        </p:nvCxnSpPr>
        <p:spPr>
          <a:xfrm flipV="1">
            <a:off x="5233988" y="2321573"/>
            <a:ext cx="400751" cy="199106"/>
          </a:xfrm>
          <a:prstGeom prst="bentConnector3">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69752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right)">
                                      <p:cBhvr>
                                        <p:cTn id="34" dur="500"/>
                                        <p:tgtEl>
                                          <p:spTgt spid="28"/>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righ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54611" y="895249"/>
            <a:ext cx="1553595" cy="1423755"/>
            <a:chOff x="161684" y="-218612"/>
            <a:chExt cx="1163986" cy="1066706"/>
          </a:xfrm>
        </p:grpSpPr>
        <p:pic>
          <p:nvPicPr>
            <p:cNvPr id="5" name="Picture 4"/>
            <p:cNvPicPr>
              <a:picLocks noChangeAspect="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1172" r="8394" b="26289"/>
            <a:stretch/>
          </p:blipFill>
          <p:spPr>
            <a:xfrm>
              <a:off x="161684" y="-218612"/>
              <a:ext cx="1163986" cy="1066706"/>
            </a:xfrm>
            <a:prstGeom prst="rect">
              <a:avLst/>
            </a:prstGeom>
          </p:spPr>
        </p:pic>
        <p:sp>
          <p:nvSpPr>
            <p:cNvPr id="6" name="Rectangle 5"/>
            <p:cNvSpPr/>
            <p:nvPr/>
          </p:nvSpPr>
          <p:spPr>
            <a:xfrm>
              <a:off x="191998" y="256756"/>
              <a:ext cx="1003300" cy="496996"/>
            </a:xfrm>
            <a:prstGeom prst="rect">
              <a:avLst/>
            </a:prstGeom>
          </p:spPr>
          <p:txBody>
            <a:bodyPr wrap="square">
              <a:spAutoFit/>
            </a:bodyPr>
            <a:lstStyle/>
            <a:p>
              <a:pPr algn="ctr">
                <a:lnSpc>
                  <a:spcPct val="150000"/>
                </a:lnSpc>
              </a:pPr>
              <a:r>
                <a:rPr lang="en-US" sz="2000" b="1">
                  <a:solidFill>
                    <a:srgbClr val="C00000"/>
                  </a:solidFill>
                </a:rPr>
                <a:t>LƯU Ý</a:t>
              </a:r>
            </a:p>
          </p:txBody>
        </p:sp>
      </p:grpSp>
      <p:grpSp>
        <p:nvGrpSpPr>
          <p:cNvPr id="18" name="Group 17"/>
          <p:cNvGrpSpPr/>
          <p:nvPr/>
        </p:nvGrpSpPr>
        <p:grpSpPr>
          <a:xfrm>
            <a:off x="583103" y="3305735"/>
            <a:ext cx="3430897" cy="1015663"/>
            <a:chOff x="995363" y="1958369"/>
            <a:chExt cx="3430897" cy="1015663"/>
          </a:xfrm>
        </p:grpSpPr>
        <p:sp>
          <p:nvSpPr>
            <p:cNvPr id="19" name="TextBox 18"/>
            <p:cNvSpPr txBox="1"/>
            <p:nvPr/>
          </p:nvSpPr>
          <p:spPr>
            <a:xfrm>
              <a:off x="1139384" y="1958369"/>
              <a:ext cx="3286876" cy="1015663"/>
            </a:xfrm>
            <a:prstGeom prst="rect">
              <a:avLst/>
            </a:prstGeom>
            <a:noFill/>
          </p:spPr>
          <p:txBody>
            <a:bodyPr wrap="square" rtlCol="0">
              <a:spAutoFit/>
            </a:bodyPr>
            <a:lstStyle/>
            <a:p>
              <a:pPr algn="just">
                <a:lnSpc>
                  <a:spcPct val="150000"/>
                </a:lnSpc>
              </a:pPr>
              <a:r>
                <a:rPr lang="en-US" sz="2000"/>
                <a:t>   </a:t>
              </a:r>
              <a:r>
                <a:rPr lang="vi-VN" sz="2000"/>
                <a:t>Các chủ đề thường được đặt ở phần đầu trang.</a:t>
              </a:r>
              <a:endParaRPr lang="en-US" sz="2000" i="1"/>
            </a:p>
          </p:txBody>
        </p:sp>
        <p:pic>
          <p:nvPicPr>
            <p:cNvPr id="20" name="Picture 2" descr="https://cdn-icons-png.flaticon.com/128/8532/8532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3" y="2006822"/>
              <a:ext cx="492715" cy="49271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1" name="Curved Connector 20"/>
          <p:cNvCxnSpPr>
            <a:stCxn id="5" idx="3"/>
            <a:endCxn id="14" idx="1"/>
          </p:cNvCxnSpPr>
          <p:nvPr/>
        </p:nvCxnSpPr>
        <p:spPr>
          <a:xfrm flipV="1">
            <a:off x="3308206" y="1190060"/>
            <a:ext cx="1635140" cy="417067"/>
          </a:xfrm>
          <a:prstGeom prst="curvedConnector3">
            <a:avLst>
              <a:gd name="adj1"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5" idx="1"/>
            <a:endCxn id="20" idx="0"/>
          </p:cNvCxnSpPr>
          <p:nvPr/>
        </p:nvCxnSpPr>
        <p:spPr>
          <a:xfrm rot="10800000" flipV="1">
            <a:off x="829461" y="1607126"/>
            <a:ext cx="925150" cy="1747061"/>
          </a:xfrm>
          <a:prstGeom prst="curvedConnector2">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4943346" y="895249"/>
            <a:ext cx="3482405" cy="1015663"/>
            <a:chOff x="4692426" y="1262196"/>
            <a:chExt cx="3482405" cy="1015663"/>
          </a:xfrm>
        </p:grpSpPr>
        <p:grpSp>
          <p:nvGrpSpPr>
            <p:cNvPr id="12" name="Group 11"/>
            <p:cNvGrpSpPr/>
            <p:nvPr/>
          </p:nvGrpSpPr>
          <p:grpSpPr>
            <a:xfrm>
              <a:off x="4692426" y="1262196"/>
              <a:ext cx="3482405" cy="1015663"/>
              <a:chOff x="995363" y="1958369"/>
              <a:chExt cx="3482405" cy="1015663"/>
            </a:xfrm>
          </p:grpSpPr>
          <p:sp>
            <p:nvSpPr>
              <p:cNvPr id="13" name="TextBox 12"/>
              <p:cNvSpPr txBox="1"/>
              <p:nvPr/>
            </p:nvSpPr>
            <p:spPr>
              <a:xfrm>
                <a:off x="1139383" y="1958369"/>
                <a:ext cx="3338385" cy="1015663"/>
              </a:xfrm>
              <a:prstGeom prst="rect">
                <a:avLst/>
              </a:prstGeom>
              <a:noFill/>
            </p:spPr>
            <p:txBody>
              <a:bodyPr wrap="square" rtlCol="0">
                <a:spAutoFit/>
              </a:bodyPr>
              <a:lstStyle/>
              <a:p>
                <a:pPr algn="just">
                  <a:lnSpc>
                    <a:spcPct val="150000"/>
                  </a:lnSpc>
                </a:pPr>
                <a:r>
                  <a:rPr lang="en-US" sz="2000"/>
                  <a:t>   </a:t>
                </a:r>
                <a:r>
                  <a:rPr lang="vi-VN" sz="2000"/>
                  <a:t>Nút về trang chủ thường có hình ngôi nh</a:t>
                </a:r>
                <a:r>
                  <a:rPr lang="en-US" sz="2000"/>
                  <a:t>à</a:t>
                </a:r>
                <a:r>
                  <a:rPr lang="vi-VN" sz="2000"/>
                  <a:t> </a:t>
                </a:r>
                <a:r>
                  <a:rPr lang="en-US" sz="2000"/>
                  <a:t>     .</a:t>
                </a:r>
                <a:endParaRPr lang="en-US" sz="2000" i="1"/>
              </a:p>
            </p:txBody>
          </p:sp>
          <p:pic>
            <p:nvPicPr>
              <p:cNvPr id="14" name="Picture 2" descr="https://cdn-icons-png.flaticon.com/128/8532/8532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3" y="2006822"/>
                <a:ext cx="492715" cy="492715"/>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23"/>
            <p:cNvPicPr/>
            <p:nvPr/>
          </p:nvPicPr>
          <p:blipFill>
            <a:blip r:embed="rId5"/>
            <a:stretch>
              <a:fillRect/>
            </a:stretch>
          </p:blipFill>
          <p:spPr>
            <a:xfrm>
              <a:off x="6899751" y="1869963"/>
              <a:ext cx="303530" cy="260985"/>
            </a:xfrm>
            <a:prstGeom prst="rect">
              <a:avLst/>
            </a:prstGeom>
          </p:spPr>
        </p:pic>
      </p:grpSp>
      <p:grpSp>
        <p:nvGrpSpPr>
          <p:cNvPr id="32" name="Group 31"/>
          <p:cNvGrpSpPr/>
          <p:nvPr/>
        </p:nvGrpSpPr>
        <p:grpSpPr>
          <a:xfrm>
            <a:off x="4283095" y="2505997"/>
            <a:ext cx="2867576" cy="1015663"/>
            <a:chOff x="5000074" y="2796166"/>
            <a:chExt cx="2867576" cy="1015663"/>
          </a:xfrm>
        </p:grpSpPr>
        <p:grpSp>
          <p:nvGrpSpPr>
            <p:cNvPr id="15" name="Group 14"/>
            <p:cNvGrpSpPr/>
            <p:nvPr/>
          </p:nvGrpSpPr>
          <p:grpSpPr>
            <a:xfrm>
              <a:off x="5000074" y="2796166"/>
              <a:ext cx="2867576" cy="1015663"/>
              <a:chOff x="995363" y="1958369"/>
              <a:chExt cx="2867576" cy="1015663"/>
            </a:xfrm>
          </p:grpSpPr>
          <p:sp>
            <p:nvSpPr>
              <p:cNvPr id="16" name="TextBox 15"/>
              <p:cNvSpPr txBox="1"/>
              <p:nvPr/>
            </p:nvSpPr>
            <p:spPr>
              <a:xfrm>
                <a:off x="1139384" y="1958369"/>
                <a:ext cx="2723555" cy="1015663"/>
              </a:xfrm>
              <a:prstGeom prst="rect">
                <a:avLst/>
              </a:prstGeom>
              <a:noFill/>
            </p:spPr>
            <p:txBody>
              <a:bodyPr wrap="square" rtlCol="0">
                <a:spAutoFit/>
              </a:bodyPr>
              <a:lstStyle/>
              <a:p>
                <a:pPr algn="just">
                  <a:lnSpc>
                    <a:spcPct val="150000"/>
                  </a:lnSpc>
                </a:pPr>
                <a:r>
                  <a:rPr lang="en-US" sz="2000"/>
                  <a:t>   </a:t>
                </a:r>
                <a:r>
                  <a:rPr lang="vi-VN" sz="2000"/>
                  <a:t>Nút tìm kiếm thường có hình kính lúp </a:t>
                </a:r>
                <a:r>
                  <a:rPr lang="en-US" sz="2000"/>
                  <a:t>    .</a:t>
                </a:r>
                <a:endParaRPr lang="en-US" sz="2000" i="1"/>
              </a:p>
            </p:txBody>
          </p:sp>
          <p:pic>
            <p:nvPicPr>
              <p:cNvPr id="17" name="Picture 2" descr="https://cdn-icons-png.flaticon.com/128/8532/8532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3" y="2006822"/>
                <a:ext cx="492715" cy="492715"/>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p:cNvPicPr/>
            <p:nvPr/>
          </p:nvPicPr>
          <p:blipFill>
            <a:blip r:embed="rId6"/>
            <a:stretch>
              <a:fillRect/>
            </a:stretch>
          </p:blipFill>
          <p:spPr>
            <a:xfrm>
              <a:off x="7109777" y="3424896"/>
              <a:ext cx="245904" cy="251774"/>
            </a:xfrm>
            <a:prstGeom prst="rect">
              <a:avLst/>
            </a:prstGeom>
          </p:spPr>
        </p:pic>
      </p:grpSp>
      <p:cxnSp>
        <p:nvCxnSpPr>
          <p:cNvPr id="34" name="Curved Connector 33"/>
          <p:cNvCxnSpPr>
            <a:stCxn id="5" idx="2"/>
            <a:endCxn id="17" idx="1"/>
          </p:cNvCxnSpPr>
          <p:nvPr/>
        </p:nvCxnSpPr>
        <p:spPr>
          <a:xfrm rot="16200000" flipH="1">
            <a:off x="3166350" y="1684063"/>
            <a:ext cx="481804" cy="1751686"/>
          </a:xfrm>
          <a:prstGeom prst="curvedConnector2">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01508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grpSp>
        <p:nvGrpSpPr>
          <p:cNvPr id="195" name="Group 194"/>
          <p:cNvGrpSpPr/>
          <p:nvPr/>
        </p:nvGrpSpPr>
        <p:grpSpPr>
          <a:xfrm>
            <a:off x="3228839" y="1863031"/>
            <a:ext cx="5266560" cy="2506507"/>
            <a:chOff x="4165754" y="1379334"/>
            <a:chExt cx="5266560" cy="2506507"/>
          </a:xfrm>
        </p:grpSpPr>
        <p:grpSp>
          <p:nvGrpSpPr>
            <p:cNvPr id="196" name="Group 195">
              <a:extLst>
                <a:ext uri="{FF2B5EF4-FFF2-40B4-BE49-F238E27FC236}">
                  <a16:creationId xmlns:a16="http://schemas.microsoft.com/office/drawing/2014/main" xmlns="" id="{6A32A5F6-E82A-5127-350B-FAD04435DF38}"/>
                </a:ext>
              </a:extLst>
            </p:cNvPr>
            <p:cNvGrpSpPr/>
            <p:nvPr/>
          </p:nvGrpSpPr>
          <p:grpSpPr>
            <a:xfrm>
              <a:off x="4165754" y="1379334"/>
              <a:ext cx="5266560" cy="2506507"/>
              <a:chOff x="99665" y="167754"/>
              <a:chExt cx="5266560" cy="2506507"/>
            </a:xfrm>
          </p:grpSpPr>
          <p:sp>
            <p:nvSpPr>
              <p:cNvPr id="198" name="Rounded Rectangle 197">
                <a:extLst>
                  <a:ext uri="{FF2B5EF4-FFF2-40B4-BE49-F238E27FC236}">
                    <a16:creationId xmlns:a16="http://schemas.microsoft.com/office/drawing/2014/main" xmlns="" id="{B07E0603-05AE-B8A0-B8BF-D9D930E3E03F}"/>
                  </a:ext>
                </a:extLst>
              </p:cNvPr>
              <p:cNvSpPr/>
              <p:nvPr/>
            </p:nvSpPr>
            <p:spPr>
              <a:xfrm>
                <a:off x="99665" y="388888"/>
                <a:ext cx="5266560" cy="2285373"/>
              </a:xfrm>
              <a:prstGeom prst="roundRect">
                <a:avLst>
                  <a:gd name="adj" fmla="val 3600"/>
                </a:avLst>
              </a:prstGeom>
              <a:solidFill>
                <a:schemeClr val="bg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prstClr val="white"/>
                  </a:solidFill>
                  <a:effectLst/>
                  <a:uLnTx/>
                  <a:uFillTx/>
                  <a:latin typeface="+mj-lt"/>
                  <a:ea typeface="+mn-ea"/>
                  <a:cs typeface="+mn-cs"/>
                  <a:sym typeface="Arial"/>
                </a:endParaRPr>
              </a:p>
            </p:txBody>
          </p:sp>
          <p:pic>
            <p:nvPicPr>
              <p:cNvPr id="199" name="Picture 198">
                <a:extLst>
                  <a:ext uri="{FF2B5EF4-FFF2-40B4-BE49-F238E27FC236}">
                    <a16:creationId xmlns:a16="http://schemas.microsoft.com/office/drawing/2014/main" xmlns="" id="{E935C2F2-D669-7008-4817-4BA5E5FB95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4945" y="167754"/>
                <a:ext cx="551280" cy="538223"/>
              </a:xfrm>
              <a:prstGeom prst="rect">
                <a:avLst/>
              </a:prstGeom>
            </p:spPr>
          </p:pic>
        </p:grpSp>
        <p:sp>
          <p:nvSpPr>
            <p:cNvPr id="197" name="Rectangle 196">
              <a:extLst>
                <a:ext uri="{FF2B5EF4-FFF2-40B4-BE49-F238E27FC236}">
                  <a16:creationId xmlns:a16="http://schemas.microsoft.com/office/drawing/2014/main" xmlns="" id="{0E2B3F39-AABD-4749-9521-BE8DE451189E}"/>
                </a:ext>
              </a:extLst>
            </p:cNvPr>
            <p:cNvSpPr/>
            <p:nvPr/>
          </p:nvSpPr>
          <p:spPr>
            <a:xfrm>
              <a:off x="4384946" y="1852223"/>
              <a:ext cx="4828175" cy="1938992"/>
            </a:xfrm>
            <a:prstGeom prst="rect">
              <a:avLst/>
            </a:prstGeom>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a:t>Để tìm kiếm thông tin trên một website em có thể:</a:t>
              </a:r>
            </a:p>
            <a:p>
              <a:pPr algn="just">
                <a:lnSpc>
                  <a:spcPct val="150000"/>
                </a:lnSpc>
              </a:pPr>
              <a:r>
                <a:rPr lang="en-US" sz="2000"/>
                <a:t>• Duyệt theo các chủ đề của website.</a:t>
              </a:r>
            </a:p>
            <a:p>
              <a:pPr algn="just">
                <a:lnSpc>
                  <a:spcPct val="150000"/>
                </a:lnSpc>
              </a:pPr>
              <a:r>
                <a:rPr lang="en-US" sz="2000"/>
                <a:t>• Sử dụng công cụ tìm kiếm của website.</a:t>
              </a:r>
            </a:p>
          </p:txBody>
        </p:sp>
      </p:grpSp>
      <p:grpSp>
        <p:nvGrpSpPr>
          <p:cNvPr id="200" name="Group 199"/>
          <p:cNvGrpSpPr/>
          <p:nvPr/>
        </p:nvGrpSpPr>
        <p:grpSpPr>
          <a:xfrm>
            <a:off x="4560368" y="27368"/>
            <a:ext cx="2603500" cy="2773500"/>
            <a:chOff x="8640087" y="857615"/>
            <a:chExt cx="2603500" cy="2603500"/>
          </a:xfrm>
        </p:grpSpPr>
        <p:pic>
          <p:nvPicPr>
            <p:cNvPr id="201" name="Picture 20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a:off x="8640087" y="857615"/>
              <a:ext cx="2603500" cy="2603500"/>
            </a:xfrm>
            <a:prstGeom prst="rect">
              <a:avLst/>
            </a:prstGeom>
          </p:spPr>
        </p:pic>
        <p:sp>
          <p:nvSpPr>
            <p:cNvPr id="202" name="Rectangle 201"/>
            <p:cNvSpPr/>
            <p:nvPr/>
          </p:nvSpPr>
          <p:spPr>
            <a:xfrm>
              <a:off x="9017788" y="1884702"/>
              <a:ext cx="1947862" cy="628383"/>
            </a:xfrm>
            <a:prstGeom prst="rect">
              <a:avLst/>
            </a:prstGeom>
          </p:spPr>
          <p:txBody>
            <a:bodyPr wrap="square">
              <a:spAutoFit/>
            </a:bodyPr>
            <a:lstStyle/>
            <a:p>
              <a:pPr algn="ctr">
                <a:lnSpc>
                  <a:spcPct val="150000"/>
                </a:lnSpc>
              </a:pPr>
              <a:r>
                <a:rPr lang="en-US" sz="2500" b="1">
                  <a:solidFill>
                    <a:srgbClr val="003399"/>
                  </a:solidFill>
                </a:rPr>
                <a:t>GHI NHỚ</a:t>
              </a:r>
              <a:endParaRPr lang="vi-VN" sz="2500" b="1">
                <a:solidFill>
                  <a:srgbClr val="003399"/>
                </a:solidFill>
              </a:endParaRPr>
            </a:p>
          </p:txBody>
        </p:sp>
      </p:grpSp>
    </p:spTree>
    <p:extLst>
      <p:ext uri="{BB962C8B-B14F-4D97-AF65-F5344CB8AC3E}">
        <p14:creationId xmlns:p14="http://schemas.microsoft.com/office/powerpoint/2010/main" val="7330330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randombar(horizontal)">
                                      <p:cBhvr>
                                        <p:cTn id="7" dur="500"/>
                                        <p:tgtEl>
                                          <p:spTgt spid="200"/>
                                        </p:tgtEl>
                                      </p:cBhvr>
                                    </p:animEffect>
                                  </p:childTnLst>
                                </p:cTn>
                              </p:par>
                              <p:par>
                                <p:cTn id="8" presetID="14" presetClass="entr" presetSubtype="10" fill="hold" nodeType="withEffect">
                                  <p:stCondLst>
                                    <p:cond delay="0"/>
                                  </p:stCondLst>
                                  <p:childTnLst>
                                    <p:set>
                                      <p:cBhvr>
                                        <p:cTn id="9" dur="1" fill="hold">
                                          <p:stCondLst>
                                            <p:cond delay="0"/>
                                          </p:stCondLst>
                                        </p:cTn>
                                        <p:tgtEl>
                                          <p:spTgt spid="195"/>
                                        </p:tgtEl>
                                        <p:attrNameLst>
                                          <p:attrName>style.visibility</p:attrName>
                                        </p:attrNameLst>
                                      </p:cBhvr>
                                      <p:to>
                                        <p:strVal val="visible"/>
                                      </p:to>
                                    </p:set>
                                    <p:animEffect transition="in" filter="randombar(horizontal)">
                                      <p:cBhvr>
                                        <p:cTn id="10"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955" y="826012"/>
            <a:ext cx="647702" cy="673754"/>
          </a:xfrm>
          <a:prstGeom prst="rect">
            <a:avLst/>
          </a:prstGeom>
        </p:spPr>
      </p:pic>
      <p:pic>
        <p:nvPicPr>
          <p:cNvPr id="6" name="Picture 4" descr="https://cdn-icons-png.flaticon.com/128/14878/148786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42" y="747378"/>
            <a:ext cx="752387" cy="75238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954268" y="793751"/>
            <a:ext cx="3235462" cy="547188"/>
          </a:xfrm>
          <a:prstGeom prst="roundRect">
            <a:avLst/>
          </a:prstGeom>
          <a:solidFill>
            <a:srgbClr val="FFE8D1"/>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cs typeface="Arial" panose="020B0604020202020204" pitchFamily="34" charset="0"/>
              </a:rPr>
              <a:t>CÂU HỎI – SGK tr. 10</a:t>
            </a:r>
            <a:endParaRPr lang="en-US" sz="2200" b="1" dirty="0">
              <a:solidFill>
                <a:srgbClr val="000000"/>
              </a:solidFill>
              <a:latin typeface="Arial" panose="020B0604020202020204" pitchFamily="34" charset="0"/>
              <a:cs typeface="Arial" panose="020B0604020202020204" pitchFamily="34" charset="0"/>
            </a:endParaRPr>
          </a:p>
        </p:txBody>
      </p:sp>
      <p:grpSp>
        <p:nvGrpSpPr>
          <p:cNvPr id="9" name="Group 8"/>
          <p:cNvGrpSpPr/>
          <p:nvPr/>
        </p:nvGrpSpPr>
        <p:grpSpPr>
          <a:xfrm>
            <a:off x="1035067" y="1535805"/>
            <a:ext cx="7073863" cy="1562100"/>
            <a:chOff x="1023257" y="1341378"/>
            <a:chExt cx="7073863" cy="1562100"/>
          </a:xfrm>
        </p:grpSpPr>
        <p:sp>
          <p:nvSpPr>
            <p:cNvPr id="10" name="Rounded Rectangle 9"/>
            <p:cNvSpPr/>
            <p:nvPr/>
          </p:nvSpPr>
          <p:spPr>
            <a:xfrm>
              <a:off x="1023257" y="1427785"/>
              <a:ext cx="7073863" cy="1475693"/>
            </a:xfrm>
            <a:prstGeom prst="roundRect">
              <a:avLst>
                <a:gd name="adj" fmla="val 13088"/>
              </a:avLst>
            </a:prstGeom>
            <a:solidFill>
              <a:schemeClr val="accent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     Muốn tìm kiếm thông tin liên quan đến bóng đá trên website báo Thiếu niên Tiền phong và Nhi đồng (Hình 4) em nên tìm ở chủ đề nào?</a:t>
              </a:r>
              <a:endParaRPr lang="vi-VN" sz="2000">
                <a:solidFill>
                  <a:srgbClr val="000000"/>
                </a:solidFill>
              </a:endParaRPr>
            </a:p>
          </p:txBody>
        </p:sp>
        <p:pic>
          <p:nvPicPr>
            <p:cNvPr id="11" name="Picture 20" descr="https://lh5.googleusercontent.com/3S-EmRhxSIBwxQrvKCjshaYzv_wFR24429feKHmQM-cfjEZKZUU-_XvMVOSb6EOnbdjdex3VwNbGc-cQTTKpgyF1FkoA3iliMRwRbTfesM9l99thXv0kdu9QVwJLTB8VDbgmo9hudE998_gTJeZqng=s20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3257" y="1341378"/>
              <a:ext cx="409719" cy="5735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1576372" y="3293453"/>
            <a:ext cx="2272793" cy="555906"/>
            <a:chOff x="584707" y="3502707"/>
            <a:chExt cx="2272793" cy="555906"/>
          </a:xfrm>
        </p:grpSpPr>
        <p:grpSp>
          <p:nvGrpSpPr>
            <p:cNvPr id="15" name="Group 14"/>
            <p:cNvGrpSpPr/>
            <p:nvPr/>
          </p:nvGrpSpPr>
          <p:grpSpPr>
            <a:xfrm>
              <a:off x="790207" y="3502707"/>
              <a:ext cx="2067293" cy="555906"/>
              <a:chOff x="546976" y="1885678"/>
              <a:chExt cx="2067293" cy="555906"/>
            </a:xfrm>
          </p:grpSpPr>
          <p:sp>
            <p:nvSpPr>
              <p:cNvPr id="16" name="Rounded Rectangle 15"/>
              <p:cNvSpPr/>
              <p:nvPr/>
            </p:nvSpPr>
            <p:spPr>
              <a:xfrm>
                <a:off x="546976" y="1908157"/>
                <a:ext cx="2067293" cy="533427"/>
              </a:xfrm>
              <a:prstGeom prst="roundRect">
                <a:avLst>
                  <a:gd name="adj" fmla="val 17857"/>
                </a:avLst>
              </a:prstGeom>
              <a:solidFill>
                <a:srgbClr val="FFF2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52476" y="1885678"/>
                <a:ext cx="1861793" cy="553998"/>
              </a:xfrm>
              <a:prstGeom prst="rect">
                <a:avLst/>
              </a:prstGeom>
              <a:noFill/>
            </p:spPr>
            <p:txBody>
              <a:bodyPr wrap="square" rtlCol="0">
                <a:spAutoFit/>
              </a:bodyPr>
              <a:lstStyle/>
              <a:p>
                <a:pPr>
                  <a:lnSpc>
                    <a:spcPct val="150000"/>
                  </a:lnSpc>
                </a:pPr>
                <a:r>
                  <a:rPr lang="en-US" sz="2000"/>
                  <a:t>Chuyển động.</a:t>
                </a:r>
              </a:p>
            </p:txBody>
          </p:sp>
        </p:grpSp>
        <p:sp>
          <p:nvSpPr>
            <p:cNvPr id="19" name="Oval 18"/>
            <p:cNvSpPr/>
            <p:nvPr/>
          </p:nvSpPr>
          <p:spPr>
            <a:xfrm>
              <a:off x="584707" y="3592242"/>
              <a:ext cx="411000" cy="411000"/>
            </a:xfrm>
            <a:prstGeom prst="ellipse">
              <a:avLst/>
            </a:prstGeom>
            <a:solidFill>
              <a:srgbClr val="FF6A47"/>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rPr>
                <a:t>A</a:t>
              </a:r>
            </a:p>
          </p:txBody>
        </p:sp>
      </p:grpSp>
      <p:grpSp>
        <p:nvGrpSpPr>
          <p:cNvPr id="21" name="Group 20"/>
          <p:cNvGrpSpPr/>
          <p:nvPr/>
        </p:nvGrpSpPr>
        <p:grpSpPr>
          <a:xfrm>
            <a:off x="5327366" y="3293258"/>
            <a:ext cx="2272793" cy="555906"/>
            <a:chOff x="584707" y="3502707"/>
            <a:chExt cx="2272793" cy="555906"/>
          </a:xfrm>
        </p:grpSpPr>
        <p:grpSp>
          <p:nvGrpSpPr>
            <p:cNvPr id="22" name="Group 21"/>
            <p:cNvGrpSpPr/>
            <p:nvPr/>
          </p:nvGrpSpPr>
          <p:grpSpPr>
            <a:xfrm>
              <a:off x="790207" y="3502707"/>
              <a:ext cx="2067293" cy="555906"/>
              <a:chOff x="546976" y="1885678"/>
              <a:chExt cx="2067293" cy="555906"/>
            </a:xfrm>
          </p:grpSpPr>
          <p:sp>
            <p:nvSpPr>
              <p:cNvPr id="24" name="Rounded Rectangle 23"/>
              <p:cNvSpPr/>
              <p:nvPr/>
            </p:nvSpPr>
            <p:spPr>
              <a:xfrm>
                <a:off x="546976" y="1908157"/>
                <a:ext cx="2067293" cy="533427"/>
              </a:xfrm>
              <a:prstGeom prst="roundRect">
                <a:avLst>
                  <a:gd name="adj" fmla="val 17857"/>
                </a:avLst>
              </a:prstGeom>
              <a:solidFill>
                <a:srgbClr val="FFF2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52476" y="1885678"/>
                <a:ext cx="1861793" cy="496996"/>
              </a:xfrm>
              <a:prstGeom prst="rect">
                <a:avLst/>
              </a:prstGeom>
              <a:noFill/>
            </p:spPr>
            <p:txBody>
              <a:bodyPr wrap="square" rtlCol="0">
                <a:spAutoFit/>
              </a:bodyPr>
              <a:lstStyle/>
              <a:p>
                <a:pPr>
                  <a:lnSpc>
                    <a:spcPct val="150000"/>
                  </a:lnSpc>
                </a:pPr>
                <a:r>
                  <a:rPr lang="en-US" sz="2000"/>
                  <a:t>Học đường.</a:t>
                </a:r>
              </a:p>
            </p:txBody>
          </p:sp>
        </p:grpSp>
        <p:sp>
          <p:nvSpPr>
            <p:cNvPr id="23" name="Oval 22"/>
            <p:cNvSpPr/>
            <p:nvPr/>
          </p:nvSpPr>
          <p:spPr>
            <a:xfrm>
              <a:off x="584707" y="3592242"/>
              <a:ext cx="411000" cy="411000"/>
            </a:xfrm>
            <a:prstGeom prst="ellipse">
              <a:avLst/>
            </a:prstGeom>
            <a:solidFill>
              <a:srgbClr val="FF6A47"/>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rPr>
                <a:t>B</a:t>
              </a:r>
            </a:p>
          </p:txBody>
        </p:sp>
      </p:grpSp>
      <p:grpSp>
        <p:nvGrpSpPr>
          <p:cNvPr id="26" name="Group 25"/>
          <p:cNvGrpSpPr/>
          <p:nvPr/>
        </p:nvGrpSpPr>
        <p:grpSpPr>
          <a:xfrm>
            <a:off x="1576372" y="4043057"/>
            <a:ext cx="2272793" cy="555906"/>
            <a:chOff x="584707" y="3502707"/>
            <a:chExt cx="2272793" cy="555906"/>
          </a:xfrm>
        </p:grpSpPr>
        <p:grpSp>
          <p:nvGrpSpPr>
            <p:cNvPr id="27" name="Group 26"/>
            <p:cNvGrpSpPr/>
            <p:nvPr/>
          </p:nvGrpSpPr>
          <p:grpSpPr>
            <a:xfrm>
              <a:off x="790207" y="3502707"/>
              <a:ext cx="2067293" cy="555906"/>
              <a:chOff x="546976" y="1885678"/>
              <a:chExt cx="2067293" cy="555906"/>
            </a:xfrm>
          </p:grpSpPr>
          <p:sp>
            <p:nvSpPr>
              <p:cNvPr id="29" name="Rounded Rectangle 28"/>
              <p:cNvSpPr/>
              <p:nvPr/>
            </p:nvSpPr>
            <p:spPr>
              <a:xfrm>
                <a:off x="546976" y="1908157"/>
                <a:ext cx="2067293" cy="533427"/>
              </a:xfrm>
              <a:prstGeom prst="roundRect">
                <a:avLst>
                  <a:gd name="adj" fmla="val 17857"/>
                </a:avLst>
              </a:prstGeom>
              <a:solidFill>
                <a:srgbClr val="FFF2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52476" y="1885678"/>
                <a:ext cx="1861793" cy="496996"/>
              </a:xfrm>
              <a:prstGeom prst="rect">
                <a:avLst/>
              </a:prstGeom>
              <a:noFill/>
            </p:spPr>
            <p:txBody>
              <a:bodyPr wrap="square" rtlCol="0">
                <a:spAutoFit/>
              </a:bodyPr>
              <a:lstStyle/>
              <a:p>
                <a:pPr>
                  <a:lnSpc>
                    <a:spcPct val="150000"/>
                  </a:lnSpc>
                </a:pPr>
                <a:r>
                  <a:rPr lang="en-US" sz="2000"/>
                  <a:t>Giải trí.</a:t>
                </a:r>
              </a:p>
            </p:txBody>
          </p:sp>
        </p:grpSp>
        <p:sp>
          <p:nvSpPr>
            <p:cNvPr id="28" name="Oval 27"/>
            <p:cNvSpPr/>
            <p:nvPr/>
          </p:nvSpPr>
          <p:spPr>
            <a:xfrm>
              <a:off x="584707" y="3592242"/>
              <a:ext cx="411000" cy="411000"/>
            </a:xfrm>
            <a:prstGeom prst="ellipse">
              <a:avLst/>
            </a:prstGeom>
            <a:solidFill>
              <a:srgbClr val="FF6A47"/>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rPr>
                <a:t>C</a:t>
              </a:r>
            </a:p>
          </p:txBody>
        </p:sp>
      </p:grpSp>
      <p:grpSp>
        <p:nvGrpSpPr>
          <p:cNvPr id="31" name="Group 30"/>
          <p:cNvGrpSpPr/>
          <p:nvPr/>
        </p:nvGrpSpPr>
        <p:grpSpPr>
          <a:xfrm>
            <a:off x="5327366" y="4030279"/>
            <a:ext cx="2272793" cy="555906"/>
            <a:chOff x="584707" y="3502707"/>
            <a:chExt cx="2272793" cy="555906"/>
          </a:xfrm>
        </p:grpSpPr>
        <p:grpSp>
          <p:nvGrpSpPr>
            <p:cNvPr id="32" name="Group 31"/>
            <p:cNvGrpSpPr/>
            <p:nvPr/>
          </p:nvGrpSpPr>
          <p:grpSpPr>
            <a:xfrm>
              <a:off x="790207" y="3502707"/>
              <a:ext cx="2067293" cy="555906"/>
              <a:chOff x="546976" y="1885678"/>
              <a:chExt cx="2067293" cy="555906"/>
            </a:xfrm>
          </p:grpSpPr>
          <p:sp>
            <p:nvSpPr>
              <p:cNvPr id="34" name="Rounded Rectangle 33"/>
              <p:cNvSpPr/>
              <p:nvPr/>
            </p:nvSpPr>
            <p:spPr>
              <a:xfrm>
                <a:off x="546976" y="1908157"/>
                <a:ext cx="2067293" cy="533427"/>
              </a:xfrm>
              <a:prstGeom prst="roundRect">
                <a:avLst>
                  <a:gd name="adj" fmla="val 17857"/>
                </a:avLst>
              </a:prstGeom>
              <a:solidFill>
                <a:srgbClr val="FFF2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52476" y="1885678"/>
                <a:ext cx="1861793" cy="496996"/>
              </a:xfrm>
              <a:prstGeom prst="rect">
                <a:avLst/>
              </a:prstGeom>
              <a:noFill/>
            </p:spPr>
            <p:txBody>
              <a:bodyPr wrap="square" rtlCol="0">
                <a:spAutoFit/>
              </a:bodyPr>
              <a:lstStyle/>
              <a:p>
                <a:pPr>
                  <a:lnSpc>
                    <a:spcPct val="150000"/>
                  </a:lnSpc>
                </a:pPr>
                <a:r>
                  <a:rPr lang="en-US" sz="2000"/>
                  <a:t>Thể thao.</a:t>
                </a:r>
              </a:p>
            </p:txBody>
          </p:sp>
        </p:grpSp>
        <p:sp>
          <p:nvSpPr>
            <p:cNvPr id="33" name="Oval 32"/>
            <p:cNvSpPr/>
            <p:nvPr/>
          </p:nvSpPr>
          <p:spPr>
            <a:xfrm>
              <a:off x="584707" y="3592242"/>
              <a:ext cx="411000" cy="411000"/>
            </a:xfrm>
            <a:prstGeom prst="ellipse">
              <a:avLst/>
            </a:prstGeom>
            <a:solidFill>
              <a:srgbClr val="FF6A47"/>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rPr>
                <a:t>D</a:t>
              </a:r>
            </a:p>
          </p:txBody>
        </p:sp>
      </p:grpSp>
      <p:grpSp>
        <p:nvGrpSpPr>
          <p:cNvPr id="36" name="Group 35"/>
          <p:cNvGrpSpPr/>
          <p:nvPr/>
        </p:nvGrpSpPr>
        <p:grpSpPr>
          <a:xfrm>
            <a:off x="5327366" y="4030279"/>
            <a:ext cx="2272793" cy="555906"/>
            <a:chOff x="584707" y="3502707"/>
            <a:chExt cx="2272793" cy="555906"/>
          </a:xfrm>
        </p:grpSpPr>
        <p:grpSp>
          <p:nvGrpSpPr>
            <p:cNvPr id="37" name="Group 36"/>
            <p:cNvGrpSpPr/>
            <p:nvPr/>
          </p:nvGrpSpPr>
          <p:grpSpPr>
            <a:xfrm>
              <a:off x="790207" y="3502707"/>
              <a:ext cx="2067293" cy="555906"/>
              <a:chOff x="546976" y="1885678"/>
              <a:chExt cx="2067293" cy="555906"/>
            </a:xfrm>
          </p:grpSpPr>
          <p:sp>
            <p:nvSpPr>
              <p:cNvPr id="39" name="Rounded Rectangle 38"/>
              <p:cNvSpPr/>
              <p:nvPr/>
            </p:nvSpPr>
            <p:spPr>
              <a:xfrm>
                <a:off x="546976" y="1908157"/>
                <a:ext cx="2067293" cy="533427"/>
              </a:xfrm>
              <a:prstGeom prst="roundRect">
                <a:avLst>
                  <a:gd name="adj" fmla="val 17857"/>
                </a:avLst>
              </a:prstGeom>
              <a:solidFill>
                <a:srgbClr val="F1FC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52476" y="1885678"/>
                <a:ext cx="1861793" cy="496996"/>
              </a:xfrm>
              <a:prstGeom prst="rect">
                <a:avLst/>
              </a:prstGeom>
              <a:noFill/>
            </p:spPr>
            <p:txBody>
              <a:bodyPr wrap="square" rtlCol="0">
                <a:spAutoFit/>
              </a:bodyPr>
              <a:lstStyle/>
              <a:p>
                <a:pPr>
                  <a:lnSpc>
                    <a:spcPct val="150000"/>
                  </a:lnSpc>
                </a:pPr>
                <a:r>
                  <a:rPr lang="en-US" sz="2000"/>
                  <a:t>Thể thao.</a:t>
                </a:r>
              </a:p>
            </p:txBody>
          </p:sp>
        </p:grpSp>
        <p:sp>
          <p:nvSpPr>
            <p:cNvPr id="38" name="Oval 37"/>
            <p:cNvSpPr/>
            <p:nvPr/>
          </p:nvSpPr>
          <p:spPr>
            <a:xfrm>
              <a:off x="584707" y="3592242"/>
              <a:ext cx="411000" cy="411000"/>
            </a:xfrm>
            <a:prstGeom prst="ellipse">
              <a:avLst/>
            </a:prstGeom>
            <a:solidFill>
              <a:srgbClr val="5EDD60"/>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rPr>
                <a:t>D</a:t>
              </a:r>
            </a:p>
          </p:txBody>
        </p:sp>
      </p:grpSp>
    </p:spTree>
    <p:extLst>
      <p:ext uri="{BB962C8B-B14F-4D97-AF65-F5344CB8AC3E}">
        <p14:creationId xmlns:p14="http://schemas.microsoft.com/office/powerpoint/2010/main" val="416094448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par>
                                <p:cTn id="33" presetID="53" presetClass="entr" presetSubtype="16"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randombar(horizontal)">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60"/>
        <p:cNvGrpSpPr/>
        <p:nvPr/>
      </p:nvGrpSpPr>
      <p:grpSpPr>
        <a:xfrm>
          <a:off x="0" y="0"/>
          <a:ext cx="0" cy="0"/>
          <a:chOff x="0" y="0"/>
          <a:chExt cx="0" cy="0"/>
        </a:xfrm>
      </p:grpSpPr>
      <p:grpSp>
        <p:nvGrpSpPr>
          <p:cNvPr id="4" name="Group 3"/>
          <p:cNvGrpSpPr/>
          <p:nvPr/>
        </p:nvGrpSpPr>
        <p:grpSpPr>
          <a:xfrm>
            <a:off x="2855578" y="1473137"/>
            <a:ext cx="5081645" cy="2310522"/>
            <a:chOff x="3160378" y="1777937"/>
            <a:chExt cx="5081645" cy="2310522"/>
          </a:xfrm>
        </p:grpSpPr>
        <p:grpSp>
          <p:nvGrpSpPr>
            <p:cNvPr id="160" name="Group 159"/>
            <p:cNvGrpSpPr/>
            <p:nvPr/>
          </p:nvGrpSpPr>
          <p:grpSpPr>
            <a:xfrm>
              <a:off x="3160378" y="1777937"/>
              <a:ext cx="5081645" cy="2310522"/>
              <a:chOff x="-827880" y="-522501"/>
              <a:chExt cx="6836432" cy="3108388"/>
            </a:xfrm>
          </p:grpSpPr>
          <p:sp>
            <p:nvSpPr>
              <p:cNvPr id="161" name="Google Shape;541;p59"/>
              <p:cNvSpPr/>
              <p:nvPr/>
            </p:nvSpPr>
            <p:spPr>
              <a:xfrm rot="21470825">
                <a:off x="-633068" y="-291373"/>
                <a:ext cx="6641620" cy="2877260"/>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42;p59"/>
              <p:cNvSpPr/>
              <p:nvPr/>
            </p:nvSpPr>
            <p:spPr>
              <a:xfrm rot="21470825">
                <a:off x="-827880" y="-522501"/>
                <a:ext cx="6667484" cy="2926472"/>
              </a:xfrm>
              <a:prstGeom prst="roundRect">
                <a:avLst>
                  <a:gd name="adj" fmla="val 24491"/>
                </a:avLst>
              </a:prstGeom>
              <a:solidFill>
                <a:srgbClr val="FFFFFF"/>
              </a:solidFill>
              <a:ln>
                <a:solidFill>
                  <a:srgbClr val="112E5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TextBox 155"/>
            <p:cNvSpPr txBox="1"/>
            <p:nvPr/>
          </p:nvSpPr>
          <p:spPr>
            <a:xfrm>
              <a:off x="3574659" y="2169723"/>
              <a:ext cx="4127500" cy="1391728"/>
            </a:xfrm>
            <a:prstGeom prst="rect">
              <a:avLst/>
            </a:prstGeom>
            <a:noFill/>
          </p:spPr>
          <p:txBody>
            <a:bodyPr wrap="square" rtlCol="0">
              <a:spAutoFit/>
            </a:bodyPr>
            <a:lstStyle/>
            <a:p>
              <a:pPr algn="ctr">
                <a:lnSpc>
                  <a:spcPct val="150000"/>
                </a:lnSpc>
              </a:pPr>
              <a:r>
                <a:rPr lang="en-US" sz="3000" b="1">
                  <a:solidFill>
                    <a:srgbClr val="46708C"/>
                  </a:solidFill>
                </a:rPr>
                <a:t>HỢP TÁC, CHIA SẺ THÔNG TIN</a:t>
              </a:r>
            </a:p>
          </p:txBody>
        </p:sp>
      </p:grpSp>
      <p:grpSp>
        <p:nvGrpSpPr>
          <p:cNvPr id="3" name="Group 2"/>
          <p:cNvGrpSpPr/>
          <p:nvPr/>
        </p:nvGrpSpPr>
        <p:grpSpPr>
          <a:xfrm>
            <a:off x="1035362" y="1977699"/>
            <a:ext cx="1473200" cy="1473200"/>
            <a:chOff x="1422400" y="2224615"/>
            <a:chExt cx="1473200" cy="1473200"/>
          </a:xfrm>
        </p:grpSpPr>
        <p:sp>
          <p:nvSpPr>
            <p:cNvPr id="2" name="Oval 1"/>
            <p:cNvSpPr/>
            <p:nvPr/>
          </p:nvSpPr>
          <p:spPr>
            <a:xfrm>
              <a:off x="1422400" y="2224615"/>
              <a:ext cx="1473200" cy="1473200"/>
            </a:xfrm>
            <a:prstGeom prst="ellipse">
              <a:avLst/>
            </a:prstGeom>
            <a:solidFill>
              <a:srgbClr val="5C8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651000" y="2530328"/>
              <a:ext cx="1016000" cy="861774"/>
            </a:xfrm>
            <a:prstGeom prst="rect">
              <a:avLst/>
            </a:prstGeom>
            <a:noFill/>
          </p:spPr>
          <p:txBody>
            <a:bodyPr wrap="square" rtlCol="0">
              <a:spAutoFit/>
            </a:bodyPr>
            <a:lstStyle/>
            <a:p>
              <a:pPr algn="ctr"/>
              <a:r>
                <a:rPr lang="en-US" sz="5000" b="1">
                  <a:solidFill>
                    <a:srgbClr val="FFFFFF"/>
                  </a:solidFill>
                </a:rPr>
                <a:t>02</a:t>
              </a:r>
            </a:p>
          </p:txBody>
        </p:sp>
      </p:grpSp>
      <p:sp>
        <p:nvSpPr>
          <p:cNvPr id="165" name="Google Shape;360;p54"/>
          <p:cNvSpPr/>
          <p:nvPr/>
        </p:nvSpPr>
        <p:spPr>
          <a:xfrm>
            <a:off x="7451583" y="1398757"/>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600;p62"/>
          <p:cNvGrpSpPr/>
          <p:nvPr/>
        </p:nvGrpSpPr>
        <p:grpSpPr>
          <a:xfrm rot="-489574">
            <a:off x="2542350" y="3391806"/>
            <a:ext cx="1070034" cy="1042210"/>
            <a:chOff x="3807050" y="3407250"/>
            <a:chExt cx="846075" cy="824075"/>
          </a:xfrm>
        </p:grpSpPr>
        <p:sp>
          <p:nvSpPr>
            <p:cNvPr id="167" name="Google Shape;601;p62"/>
            <p:cNvSpPr/>
            <p:nvPr/>
          </p:nvSpPr>
          <p:spPr>
            <a:xfrm>
              <a:off x="3940000" y="3407250"/>
              <a:ext cx="713125" cy="306475"/>
            </a:xfrm>
            <a:custGeom>
              <a:avLst/>
              <a:gdLst/>
              <a:ahLst/>
              <a:cxnLst/>
              <a:rect l="l" t="t" r="r" b="b"/>
              <a:pathLst>
                <a:path w="28525" h="12259" extrusionOk="0">
                  <a:moveTo>
                    <a:pt x="5559" y="1032"/>
                  </a:moveTo>
                  <a:cubicBezTo>
                    <a:pt x="6107" y="1032"/>
                    <a:pt x="6605" y="1074"/>
                    <a:pt x="7100" y="1188"/>
                  </a:cubicBezTo>
                  <a:cubicBezTo>
                    <a:pt x="8009" y="1389"/>
                    <a:pt x="8920" y="1581"/>
                    <a:pt x="9803" y="1881"/>
                  </a:cubicBezTo>
                  <a:cubicBezTo>
                    <a:pt x="11413" y="2432"/>
                    <a:pt x="13089" y="2678"/>
                    <a:pt x="14754" y="2996"/>
                  </a:cubicBezTo>
                  <a:cubicBezTo>
                    <a:pt x="16719" y="3380"/>
                    <a:pt x="18671" y="3858"/>
                    <a:pt x="20625" y="4297"/>
                  </a:cubicBezTo>
                  <a:cubicBezTo>
                    <a:pt x="20682" y="4308"/>
                    <a:pt x="20731" y="4351"/>
                    <a:pt x="20906" y="4446"/>
                  </a:cubicBezTo>
                  <a:lnTo>
                    <a:pt x="20903" y="4446"/>
                  </a:lnTo>
                  <a:cubicBezTo>
                    <a:pt x="20651" y="4457"/>
                    <a:pt x="20505" y="4472"/>
                    <a:pt x="20364" y="4475"/>
                  </a:cubicBezTo>
                  <a:cubicBezTo>
                    <a:pt x="20329" y="4475"/>
                    <a:pt x="20293" y="4475"/>
                    <a:pt x="20258" y="4475"/>
                  </a:cubicBezTo>
                  <a:cubicBezTo>
                    <a:pt x="18102" y="4475"/>
                    <a:pt x="15945" y="4303"/>
                    <a:pt x="13814" y="3964"/>
                  </a:cubicBezTo>
                  <a:cubicBezTo>
                    <a:pt x="13060" y="3844"/>
                    <a:pt x="12295" y="3798"/>
                    <a:pt x="11533" y="3764"/>
                  </a:cubicBezTo>
                  <a:cubicBezTo>
                    <a:pt x="9820" y="3689"/>
                    <a:pt x="8100" y="3727"/>
                    <a:pt x="6390" y="3543"/>
                  </a:cubicBezTo>
                  <a:cubicBezTo>
                    <a:pt x="6103" y="3515"/>
                    <a:pt x="5951" y="3414"/>
                    <a:pt x="5817" y="3171"/>
                  </a:cubicBezTo>
                  <a:cubicBezTo>
                    <a:pt x="5444" y="2506"/>
                    <a:pt x="5241" y="1761"/>
                    <a:pt x="4668" y="1062"/>
                  </a:cubicBezTo>
                  <a:cubicBezTo>
                    <a:pt x="4982" y="1043"/>
                    <a:pt x="5277" y="1032"/>
                    <a:pt x="5559" y="1032"/>
                  </a:cubicBezTo>
                  <a:close/>
                  <a:moveTo>
                    <a:pt x="5731" y="4345"/>
                  </a:moveTo>
                  <a:cubicBezTo>
                    <a:pt x="5770" y="4345"/>
                    <a:pt x="5809" y="4346"/>
                    <a:pt x="5848" y="4348"/>
                  </a:cubicBezTo>
                  <a:cubicBezTo>
                    <a:pt x="6656" y="4394"/>
                    <a:pt x="7459" y="4500"/>
                    <a:pt x="8264" y="4543"/>
                  </a:cubicBezTo>
                  <a:cubicBezTo>
                    <a:pt x="10103" y="4641"/>
                    <a:pt x="11957" y="4566"/>
                    <a:pt x="13780" y="4873"/>
                  </a:cubicBezTo>
                  <a:cubicBezTo>
                    <a:pt x="16570" y="5343"/>
                    <a:pt x="19384" y="5389"/>
                    <a:pt x="22204" y="5403"/>
                  </a:cubicBezTo>
                  <a:cubicBezTo>
                    <a:pt x="22757" y="5406"/>
                    <a:pt x="23316" y="5446"/>
                    <a:pt x="23871" y="5472"/>
                  </a:cubicBezTo>
                  <a:cubicBezTo>
                    <a:pt x="23877" y="5512"/>
                    <a:pt x="23880" y="5555"/>
                    <a:pt x="23886" y="5595"/>
                  </a:cubicBezTo>
                  <a:lnTo>
                    <a:pt x="23883" y="5595"/>
                  </a:lnTo>
                  <a:cubicBezTo>
                    <a:pt x="23341" y="5778"/>
                    <a:pt x="22774" y="5893"/>
                    <a:pt x="22210" y="5982"/>
                  </a:cubicBezTo>
                  <a:cubicBezTo>
                    <a:pt x="21596" y="6076"/>
                    <a:pt x="20986" y="6177"/>
                    <a:pt x="20384" y="6351"/>
                  </a:cubicBezTo>
                  <a:cubicBezTo>
                    <a:pt x="19066" y="6727"/>
                    <a:pt x="17694" y="6807"/>
                    <a:pt x="16358" y="7099"/>
                  </a:cubicBezTo>
                  <a:cubicBezTo>
                    <a:pt x="15184" y="7360"/>
                    <a:pt x="13992" y="7457"/>
                    <a:pt x="12797" y="7566"/>
                  </a:cubicBezTo>
                  <a:cubicBezTo>
                    <a:pt x="9095" y="7893"/>
                    <a:pt x="5390" y="7870"/>
                    <a:pt x="1682" y="7873"/>
                  </a:cubicBezTo>
                  <a:cubicBezTo>
                    <a:pt x="1640" y="7873"/>
                    <a:pt x="1597" y="7877"/>
                    <a:pt x="1553" y="7877"/>
                  </a:cubicBezTo>
                  <a:cubicBezTo>
                    <a:pt x="1472" y="7877"/>
                    <a:pt x="1386" y="7864"/>
                    <a:pt x="1295" y="7790"/>
                  </a:cubicBezTo>
                  <a:cubicBezTo>
                    <a:pt x="1333" y="7566"/>
                    <a:pt x="1519" y="7426"/>
                    <a:pt x="1676" y="7280"/>
                  </a:cubicBezTo>
                  <a:cubicBezTo>
                    <a:pt x="2181" y="6818"/>
                    <a:pt x="2676" y="6348"/>
                    <a:pt x="3235" y="5950"/>
                  </a:cubicBezTo>
                  <a:cubicBezTo>
                    <a:pt x="3708" y="5615"/>
                    <a:pt x="4166" y="5251"/>
                    <a:pt x="4570" y="4838"/>
                  </a:cubicBezTo>
                  <a:cubicBezTo>
                    <a:pt x="4904" y="4505"/>
                    <a:pt x="5269" y="4345"/>
                    <a:pt x="5731" y="4345"/>
                  </a:cubicBezTo>
                  <a:close/>
                  <a:moveTo>
                    <a:pt x="18086" y="7638"/>
                  </a:moveTo>
                  <a:lnTo>
                    <a:pt x="18086" y="7638"/>
                  </a:lnTo>
                  <a:cubicBezTo>
                    <a:pt x="17969" y="7922"/>
                    <a:pt x="17808" y="7922"/>
                    <a:pt x="17682" y="7970"/>
                  </a:cubicBezTo>
                  <a:lnTo>
                    <a:pt x="17682" y="7967"/>
                  </a:lnTo>
                  <a:cubicBezTo>
                    <a:pt x="15903" y="8649"/>
                    <a:pt x="14095" y="9243"/>
                    <a:pt x="12270" y="9781"/>
                  </a:cubicBezTo>
                  <a:cubicBezTo>
                    <a:pt x="11089" y="10128"/>
                    <a:pt x="10020" y="10727"/>
                    <a:pt x="8891" y="11188"/>
                  </a:cubicBezTo>
                  <a:cubicBezTo>
                    <a:pt x="8641" y="11294"/>
                    <a:pt x="8391" y="11363"/>
                    <a:pt x="8127" y="11363"/>
                  </a:cubicBezTo>
                  <a:cubicBezTo>
                    <a:pt x="8082" y="11363"/>
                    <a:pt x="8037" y="11361"/>
                    <a:pt x="7992" y="11357"/>
                  </a:cubicBezTo>
                  <a:cubicBezTo>
                    <a:pt x="7857" y="11343"/>
                    <a:pt x="7742" y="11311"/>
                    <a:pt x="7728" y="11151"/>
                  </a:cubicBezTo>
                  <a:cubicBezTo>
                    <a:pt x="7642" y="10351"/>
                    <a:pt x="7361" y="9586"/>
                    <a:pt x="7218" y="8730"/>
                  </a:cubicBezTo>
                  <a:cubicBezTo>
                    <a:pt x="10868" y="8615"/>
                    <a:pt x="14482" y="8520"/>
                    <a:pt x="18086" y="7638"/>
                  </a:cubicBezTo>
                  <a:close/>
                  <a:moveTo>
                    <a:pt x="5724" y="0"/>
                  </a:moveTo>
                  <a:cubicBezTo>
                    <a:pt x="5560" y="0"/>
                    <a:pt x="5393" y="5"/>
                    <a:pt x="5224" y="13"/>
                  </a:cubicBezTo>
                  <a:lnTo>
                    <a:pt x="4227" y="13"/>
                  </a:lnTo>
                  <a:cubicBezTo>
                    <a:pt x="4186" y="13"/>
                    <a:pt x="4143" y="16"/>
                    <a:pt x="4103" y="19"/>
                  </a:cubicBezTo>
                  <a:cubicBezTo>
                    <a:pt x="3559" y="76"/>
                    <a:pt x="3387" y="320"/>
                    <a:pt x="3502" y="861"/>
                  </a:cubicBezTo>
                  <a:cubicBezTo>
                    <a:pt x="3565" y="1174"/>
                    <a:pt x="3728" y="1443"/>
                    <a:pt x="3923" y="1681"/>
                  </a:cubicBezTo>
                  <a:cubicBezTo>
                    <a:pt x="4341" y="2188"/>
                    <a:pt x="4539" y="2807"/>
                    <a:pt x="4825" y="3377"/>
                  </a:cubicBezTo>
                  <a:cubicBezTo>
                    <a:pt x="4897" y="3523"/>
                    <a:pt x="4920" y="3641"/>
                    <a:pt x="4748" y="3741"/>
                  </a:cubicBezTo>
                  <a:cubicBezTo>
                    <a:pt x="3951" y="4225"/>
                    <a:pt x="3295" y="4904"/>
                    <a:pt x="2545" y="5449"/>
                  </a:cubicBezTo>
                  <a:cubicBezTo>
                    <a:pt x="1759" y="6022"/>
                    <a:pt x="1006" y="6646"/>
                    <a:pt x="430" y="7449"/>
                  </a:cubicBezTo>
                  <a:cubicBezTo>
                    <a:pt x="298" y="7635"/>
                    <a:pt x="161" y="7816"/>
                    <a:pt x="95" y="8039"/>
                  </a:cubicBezTo>
                  <a:cubicBezTo>
                    <a:pt x="0" y="8360"/>
                    <a:pt x="106" y="8563"/>
                    <a:pt x="421" y="8661"/>
                  </a:cubicBezTo>
                  <a:cubicBezTo>
                    <a:pt x="643" y="8729"/>
                    <a:pt x="872" y="8736"/>
                    <a:pt x="1102" y="8736"/>
                  </a:cubicBezTo>
                  <a:cubicBezTo>
                    <a:pt x="1164" y="8736"/>
                    <a:pt x="1225" y="8735"/>
                    <a:pt x="1287" y="8735"/>
                  </a:cubicBezTo>
                  <a:cubicBezTo>
                    <a:pt x="2216" y="8735"/>
                    <a:pt x="3146" y="8740"/>
                    <a:pt x="4076" y="8740"/>
                  </a:cubicBezTo>
                  <a:cubicBezTo>
                    <a:pt x="4658" y="8740"/>
                    <a:pt x="5239" y="8738"/>
                    <a:pt x="5820" y="8732"/>
                  </a:cubicBezTo>
                  <a:cubicBezTo>
                    <a:pt x="5824" y="8732"/>
                    <a:pt x="5829" y="8732"/>
                    <a:pt x="5833" y="8732"/>
                  </a:cubicBezTo>
                  <a:cubicBezTo>
                    <a:pt x="6177" y="8732"/>
                    <a:pt x="6348" y="8840"/>
                    <a:pt x="6427" y="9188"/>
                  </a:cubicBezTo>
                  <a:cubicBezTo>
                    <a:pt x="6585" y="9916"/>
                    <a:pt x="6802" y="10629"/>
                    <a:pt x="6880" y="11374"/>
                  </a:cubicBezTo>
                  <a:cubicBezTo>
                    <a:pt x="6951" y="12051"/>
                    <a:pt x="7149" y="12222"/>
                    <a:pt x="7834" y="12254"/>
                  </a:cubicBezTo>
                  <a:cubicBezTo>
                    <a:pt x="7891" y="12257"/>
                    <a:pt x="7949" y="12258"/>
                    <a:pt x="8006" y="12258"/>
                  </a:cubicBezTo>
                  <a:cubicBezTo>
                    <a:pt x="8444" y="12258"/>
                    <a:pt x="8879" y="12172"/>
                    <a:pt x="9284" y="12005"/>
                  </a:cubicBezTo>
                  <a:cubicBezTo>
                    <a:pt x="10184" y="11632"/>
                    <a:pt x="11023" y="11125"/>
                    <a:pt x="11954" y="10833"/>
                  </a:cubicBezTo>
                  <a:cubicBezTo>
                    <a:pt x="13969" y="10202"/>
                    <a:pt x="15983" y="9575"/>
                    <a:pt x="17963" y="8841"/>
                  </a:cubicBezTo>
                  <a:cubicBezTo>
                    <a:pt x="19204" y="8380"/>
                    <a:pt x="20502" y="8093"/>
                    <a:pt x="21720" y="7552"/>
                  </a:cubicBezTo>
                  <a:cubicBezTo>
                    <a:pt x="23307" y="6844"/>
                    <a:pt x="24934" y="6245"/>
                    <a:pt x="26636" y="5859"/>
                  </a:cubicBezTo>
                  <a:cubicBezTo>
                    <a:pt x="26832" y="5816"/>
                    <a:pt x="27014" y="5778"/>
                    <a:pt x="27200" y="5778"/>
                  </a:cubicBezTo>
                  <a:cubicBezTo>
                    <a:pt x="27327" y="5778"/>
                    <a:pt x="27456" y="5796"/>
                    <a:pt x="27594" y="5841"/>
                  </a:cubicBezTo>
                  <a:cubicBezTo>
                    <a:pt x="27705" y="5877"/>
                    <a:pt x="27805" y="5895"/>
                    <a:pt x="27895" y="5895"/>
                  </a:cubicBezTo>
                  <a:cubicBezTo>
                    <a:pt x="28154" y="5895"/>
                    <a:pt x="28325" y="5751"/>
                    <a:pt x="28410" y="5506"/>
                  </a:cubicBezTo>
                  <a:cubicBezTo>
                    <a:pt x="28525" y="5165"/>
                    <a:pt x="28356" y="4890"/>
                    <a:pt x="27897" y="4735"/>
                  </a:cubicBezTo>
                  <a:cubicBezTo>
                    <a:pt x="27052" y="4457"/>
                    <a:pt x="26207" y="4182"/>
                    <a:pt x="25336" y="3993"/>
                  </a:cubicBezTo>
                  <a:cubicBezTo>
                    <a:pt x="23877" y="3672"/>
                    <a:pt x="22407" y="3452"/>
                    <a:pt x="20946" y="3159"/>
                  </a:cubicBezTo>
                  <a:cubicBezTo>
                    <a:pt x="18897" y="2752"/>
                    <a:pt x="16877" y="2185"/>
                    <a:pt x="14817" y="1850"/>
                  </a:cubicBezTo>
                  <a:cubicBezTo>
                    <a:pt x="12868" y="1532"/>
                    <a:pt x="10977" y="1036"/>
                    <a:pt x="9083" y="515"/>
                  </a:cubicBezTo>
                  <a:cubicBezTo>
                    <a:pt x="8013" y="220"/>
                    <a:pt x="6924" y="0"/>
                    <a:pt x="5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602;p62"/>
            <p:cNvSpPr/>
            <p:nvPr/>
          </p:nvSpPr>
          <p:spPr>
            <a:xfrm>
              <a:off x="3972375" y="3515875"/>
              <a:ext cx="564700" cy="88700"/>
            </a:xfrm>
            <a:custGeom>
              <a:avLst/>
              <a:gdLst/>
              <a:ahLst/>
              <a:cxnLst/>
              <a:rect l="l" t="t" r="r" b="b"/>
              <a:pathLst>
                <a:path w="22588" h="3548" extrusionOk="0">
                  <a:moveTo>
                    <a:pt x="4435" y="0"/>
                  </a:moveTo>
                  <a:cubicBezTo>
                    <a:pt x="3973" y="0"/>
                    <a:pt x="3608" y="158"/>
                    <a:pt x="3275" y="493"/>
                  </a:cubicBezTo>
                  <a:cubicBezTo>
                    <a:pt x="2868" y="903"/>
                    <a:pt x="2413" y="1267"/>
                    <a:pt x="1937" y="1605"/>
                  </a:cubicBezTo>
                  <a:cubicBezTo>
                    <a:pt x="1379" y="2001"/>
                    <a:pt x="883" y="2473"/>
                    <a:pt x="381" y="2935"/>
                  </a:cubicBezTo>
                  <a:cubicBezTo>
                    <a:pt x="224" y="3081"/>
                    <a:pt x="38" y="3221"/>
                    <a:pt x="0" y="3445"/>
                  </a:cubicBezTo>
                  <a:cubicBezTo>
                    <a:pt x="89" y="3519"/>
                    <a:pt x="174" y="3532"/>
                    <a:pt x="256" y="3532"/>
                  </a:cubicBezTo>
                  <a:cubicBezTo>
                    <a:pt x="301" y="3532"/>
                    <a:pt x="344" y="3528"/>
                    <a:pt x="387" y="3528"/>
                  </a:cubicBezTo>
                  <a:cubicBezTo>
                    <a:pt x="4092" y="3525"/>
                    <a:pt x="7800" y="3548"/>
                    <a:pt x="11499" y="3221"/>
                  </a:cubicBezTo>
                  <a:cubicBezTo>
                    <a:pt x="12697" y="3112"/>
                    <a:pt x="13889" y="3012"/>
                    <a:pt x="15063" y="2754"/>
                  </a:cubicBezTo>
                  <a:cubicBezTo>
                    <a:pt x="16396" y="2462"/>
                    <a:pt x="17771" y="2382"/>
                    <a:pt x="19089" y="2003"/>
                  </a:cubicBezTo>
                  <a:cubicBezTo>
                    <a:pt x="19688" y="1832"/>
                    <a:pt x="20298" y="1731"/>
                    <a:pt x="20912" y="1637"/>
                  </a:cubicBezTo>
                  <a:cubicBezTo>
                    <a:pt x="21479" y="1548"/>
                    <a:pt x="22046" y="1433"/>
                    <a:pt x="22588" y="1250"/>
                  </a:cubicBezTo>
                  <a:cubicBezTo>
                    <a:pt x="22582" y="1207"/>
                    <a:pt x="22579" y="1164"/>
                    <a:pt x="22574" y="1124"/>
                  </a:cubicBezTo>
                  <a:cubicBezTo>
                    <a:pt x="22018" y="1101"/>
                    <a:pt x="21462" y="1061"/>
                    <a:pt x="20906" y="1058"/>
                  </a:cubicBezTo>
                  <a:cubicBezTo>
                    <a:pt x="18089" y="1041"/>
                    <a:pt x="15278" y="995"/>
                    <a:pt x="12485" y="525"/>
                  </a:cubicBezTo>
                  <a:cubicBezTo>
                    <a:pt x="10659" y="218"/>
                    <a:pt x="8808" y="293"/>
                    <a:pt x="6969" y="198"/>
                  </a:cubicBezTo>
                  <a:cubicBezTo>
                    <a:pt x="6161" y="155"/>
                    <a:pt x="5358" y="49"/>
                    <a:pt x="4553" y="3"/>
                  </a:cubicBezTo>
                  <a:cubicBezTo>
                    <a:pt x="4513" y="1"/>
                    <a:pt x="4473" y="0"/>
                    <a:pt x="4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603;p62"/>
            <p:cNvSpPr/>
            <p:nvPr/>
          </p:nvSpPr>
          <p:spPr>
            <a:xfrm>
              <a:off x="4056675" y="3433000"/>
              <a:ext cx="405900" cy="86050"/>
            </a:xfrm>
            <a:custGeom>
              <a:avLst/>
              <a:gdLst/>
              <a:ahLst/>
              <a:cxnLst/>
              <a:rect l="l" t="t" r="r" b="b"/>
              <a:pathLst>
                <a:path w="16236" h="3442" extrusionOk="0">
                  <a:moveTo>
                    <a:pt x="894" y="1"/>
                  </a:moveTo>
                  <a:cubicBezTo>
                    <a:pt x="611" y="1"/>
                    <a:pt x="316" y="12"/>
                    <a:pt x="1" y="32"/>
                  </a:cubicBezTo>
                  <a:cubicBezTo>
                    <a:pt x="571" y="731"/>
                    <a:pt x="777" y="1476"/>
                    <a:pt x="1147" y="2141"/>
                  </a:cubicBezTo>
                  <a:cubicBezTo>
                    <a:pt x="1282" y="2381"/>
                    <a:pt x="1433" y="2482"/>
                    <a:pt x="1720" y="2510"/>
                  </a:cubicBezTo>
                  <a:cubicBezTo>
                    <a:pt x="3431" y="2694"/>
                    <a:pt x="5150" y="2657"/>
                    <a:pt x="6863" y="2731"/>
                  </a:cubicBezTo>
                  <a:cubicBezTo>
                    <a:pt x="7628" y="2768"/>
                    <a:pt x="8391" y="2811"/>
                    <a:pt x="9147" y="2934"/>
                  </a:cubicBezTo>
                  <a:cubicBezTo>
                    <a:pt x="11278" y="3273"/>
                    <a:pt x="13431" y="3442"/>
                    <a:pt x="15587" y="3442"/>
                  </a:cubicBezTo>
                  <a:cubicBezTo>
                    <a:pt x="15622" y="3442"/>
                    <a:pt x="15658" y="3442"/>
                    <a:pt x="15694" y="3442"/>
                  </a:cubicBezTo>
                  <a:cubicBezTo>
                    <a:pt x="15838" y="3442"/>
                    <a:pt x="15984" y="3427"/>
                    <a:pt x="16236" y="3416"/>
                  </a:cubicBezTo>
                  <a:cubicBezTo>
                    <a:pt x="16064" y="3321"/>
                    <a:pt x="16012" y="3278"/>
                    <a:pt x="15958" y="3264"/>
                  </a:cubicBezTo>
                  <a:cubicBezTo>
                    <a:pt x="14001" y="2826"/>
                    <a:pt x="12052" y="2347"/>
                    <a:pt x="10084" y="1966"/>
                  </a:cubicBezTo>
                  <a:cubicBezTo>
                    <a:pt x="8419" y="1645"/>
                    <a:pt x="6746" y="1402"/>
                    <a:pt x="5133" y="849"/>
                  </a:cubicBezTo>
                  <a:cubicBezTo>
                    <a:pt x="4250" y="551"/>
                    <a:pt x="3339" y="356"/>
                    <a:pt x="2433" y="155"/>
                  </a:cubicBezTo>
                  <a:cubicBezTo>
                    <a:pt x="1937" y="44"/>
                    <a:pt x="1440" y="1"/>
                    <a:pt x="8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04;p62"/>
            <p:cNvSpPr/>
            <p:nvPr/>
          </p:nvSpPr>
          <p:spPr>
            <a:xfrm>
              <a:off x="4120425" y="3598175"/>
              <a:ext cx="271825" cy="93100"/>
            </a:xfrm>
            <a:custGeom>
              <a:avLst/>
              <a:gdLst/>
              <a:ahLst/>
              <a:cxnLst/>
              <a:rect l="l" t="t" r="r" b="b"/>
              <a:pathLst>
                <a:path w="10873" h="3724" extrusionOk="0">
                  <a:moveTo>
                    <a:pt x="10872" y="1"/>
                  </a:moveTo>
                  <a:cubicBezTo>
                    <a:pt x="7265" y="883"/>
                    <a:pt x="3651" y="978"/>
                    <a:pt x="1" y="1090"/>
                  </a:cubicBezTo>
                  <a:cubicBezTo>
                    <a:pt x="147" y="1946"/>
                    <a:pt x="425" y="2712"/>
                    <a:pt x="511" y="3514"/>
                  </a:cubicBezTo>
                  <a:cubicBezTo>
                    <a:pt x="528" y="3671"/>
                    <a:pt x="640" y="3703"/>
                    <a:pt x="775" y="3717"/>
                  </a:cubicBezTo>
                  <a:cubicBezTo>
                    <a:pt x="821" y="3721"/>
                    <a:pt x="866" y="3723"/>
                    <a:pt x="911" y="3723"/>
                  </a:cubicBezTo>
                  <a:cubicBezTo>
                    <a:pt x="1176" y="3723"/>
                    <a:pt x="1424" y="3654"/>
                    <a:pt x="1674" y="3551"/>
                  </a:cubicBezTo>
                  <a:cubicBezTo>
                    <a:pt x="2806" y="3087"/>
                    <a:pt x="3872" y="2488"/>
                    <a:pt x="5053" y="2141"/>
                  </a:cubicBezTo>
                  <a:cubicBezTo>
                    <a:pt x="6881" y="1606"/>
                    <a:pt x="8686" y="1012"/>
                    <a:pt x="10465" y="330"/>
                  </a:cubicBezTo>
                  <a:cubicBezTo>
                    <a:pt x="10591" y="282"/>
                    <a:pt x="10752" y="282"/>
                    <a:pt x="10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05;p62"/>
            <p:cNvSpPr/>
            <p:nvPr/>
          </p:nvSpPr>
          <p:spPr>
            <a:xfrm>
              <a:off x="4229650" y="3741300"/>
              <a:ext cx="56075" cy="37525"/>
            </a:xfrm>
            <a:custGeom>
              <a:avLst/>
              <a:gdLst/>
              <a:ahLst/>
              <a:cxnLst/>
              <a:rect l="l" t="t" r="r" b="b"/>
              <a:pathLst>
                <a:path w="2243" h="1501" extrusionOk="0">
                  <a:moveTo>
                    <a:pt x="1652" y="9"/>
                  </a:moveTo>
                  <a:cubicBezTo>
                    <a:pt x="1096" y="90"/>
                    <a:pt x="575" y="333"/>
                    <a:pt x="156" y="712"/>
                  </a:cubicBezTo>
                  <a:cubicBezTo>
                    <a:pt x="45" y="812"/>
                    <a:pt x="10" y="955"/>
                    <a:pt x="7" y="1104"/>
                  </a:cubicBezTo>
                  <a:cubicBezTo>
                    <a:pt x="0" y="1333"/>
                    <a:pt x="123" y="1501"/>
                    <a:pt x="302" y="1501"/>
                  </a:cubicBezTo>
                  <a:cubicBezTo>
                    <a:pt x="342" y="1501"/>
                    <a:pt x="386" y="1492"/>
                    <a:pt x="431" y="1474"/>
                  </a:cubicBezTo>
                  <a:cubicBezTo>
                    <a:pt x="941" y="1256"/>
                    <a:pt x="1440" y="1010"/>
                    <a:pt x="1921" y="734"/>
                  </a:cubicBezTo>
                  <a:cubicBezTo>
                    <a:pt x="2102" y="637"/>
                    <a:pt x="2242" y="402"/>
                    <a:pt x="2185" y="213"/>
                  </a:cubicBezTo>
                  <a:cubicBezTo>
                    <a:pt x="2119" y="1"/>
                    <a:pt x="1844" y="47"/>
                    <a:pt x="1652"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06;p62"/>
            <p:cNvSpPr/>
            <p:nvPr/>
          </p:nvSpPr>
          <p:spPr>
            <a:xfrm>
              <a:off x="4228025" y="3949750"/>
              <a:ext cx="27475" cy="69300"/>
            </a:xfrm>
            <a:custGeom>
              <a:avLst/>
              <a:gdLst/>
              <a:ahLst/>
              <a:cxnLst/>
              <a:rect l="l" t="t" r="r" b="b"/>
              <a:pathLst>
                <a:path w="1099" h="2772" extrusionOk="0">
                  <a:moveTo>
                    <a:pt x="697" y="0"/>
                  </a:moveTo>
                  <a:cubicBezTo>
                    <a:pt x="690" y="0"/>
                    <a:pt x="682" y="1"/>
                    <a:pt x="674" y="1"/>
                  </a:cubicBezTo>
                  <a:cubicBezTo>
                    <a:pt x="476" y="13"/>
                    <a:pt x="428" y="193"/>
                    <a:pt x="382" y="351"/>
                  </a:cubicBezTo>
                  <a:cubicBezTo>
                    <a:pt x="367" y="411"/>
                    <a:pt x="356" y="471"/>
                    <a:pt x="350" y="534"/>
                  </a:cubicBezTo>
                  <a:cubicBezTo>
                    <a:pt x="256" y="1101"/>
                    <a:pt x="221" y="1680"/>
                    <a:pt x="55" y="2236"/>
                  </a:cubicBezTo>
                  <a:cubicBezTo>
                    <a:pt x="1" y="2417"/>
                    <a:pt x="9" y="2603"/>
                    <a:pt x="153" y="2772"/>
                  </a:cubicBezTo>
                  <a:cubicBezTo>
                    <a:pt x="485" y="2669"/>
                    <a:pt x="749" y="2483"/>
                    <a:pt x="863" y="2153"/>
                  </a:cubicBezTo>
                  <a:cubicBezTo>
                    <a:pt x="1070" y="1557"/>
                    <a:pt x="1098" y="944"/>
                    <a:pt x="981" y="328"/>
                  </a:cubicBezTo>
                  <a:cubicBezTo>
                    <a:pt x="948" y="165"/>
                    <a:pt x="883"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07;p62"/>
            <p:cNvSpPr/>
            <p:nvPr/>
          </p:nvSpPr>
          <p:spPr>
            <a:xfrm>
              <a:off x="4190200" y="3803075"/>
              <a:ext cx="63725" cy="89500"/>
            </a:xfrm>
            <a:custGeom>
              <a:avLst/>
              <a:gdLst/>
              <a:ahLst/>
              <a:cxnLst/>
              <a:rect l="l" t="t" r="r" b="b"/>
              <a:pathLst>
                <a:path w="2549" h="3580" extrusionOk="0">
                  <a:moveTo>
                    <a:pt x="486" y="1"/>
                  </a:moveTo>
                  <a:cubicBezTo>
                    <a:pt x="421" y="1"/>
                    <a:pt x="353" y="21"/>
                    <a:pt x="282" y="71"/>
                  </a:cubicBezTo>
                  <a:cubicBezTo>
                    <a:pt x="1" y="272"/>
                    <a:pt x="204" y="527"/>
                    <a:pt x="316" y="731"/>
                  </a:cubicBezTo>
                  <a:cubicBezTo>
                    <a:pt x="766" y="1541"/>
                    <a:pt x="1316" y="2295"/>
                    <a:pt x="1677" y="3155"/>
                  </a:cubicBezTo>
                  <a:cubicBezTo>
                    <a:pt x="1723" y="3246"/>
                    <a:pt x="1780" y="3335"/>
                    <a:pt x="1852" y="3410"/>
                  </a:cubicBezTo>
                  <a:cubicBezTo>
                    <a:pt x="1934" y="3507"/>
                    <a:pt x="2034" y="3579"/>
                    <a:pt x="2153" y="3579"/>
                  </a:cubicBezTo>
                  <a:cubicBezTo>
                    <a:pt x="2196" y="3579"/>
                    <a:pt x="2240" y="3570"/>
                    <a:pt x="2287" y="3550"/>
                  </a:cubicBezTo>
                  <a:cubicBezTo>
                    <a:pt x="2482" y="3467"/>
                    <a:pt x="2548" y="3301"/>
                    <a:pt x="2548" y="3083"/>
                  </a:cubicBezTo>
                  <a:cubicBezTo>
                    <a:pt x="2534" y="3006"/>
                    <a:pt x="2514" y="2934"/>
                    <a:pt x="2488" y="2862"/>
                  </a:cubicBezTo>
                  <a:cubicBezTo>
                    <a:pt x="2101" y="1925"/>
                    <a:pt x="1574" y="1054"/>
                    <a:pt x="918" y="281"/>
                  </a:cubicBezTo>
                  <a:cubicBezTo>
                    <a:pt x="803" y="147"/>
                    <a:pt x="657"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08;p62"/>
            <p:cNvSpPr/>
            <p:nvPr/>
          </p:nvSpPr>
          <p:spPr>
            <a:xfrm>
              <a:off x="4133400" y="3856425"/>
              <a:ext cx="49375" cy="64350"/>
            </a:xfrm>
            <a:custGeom>
              <a:avLst/>
              <a:gdLst/>
              <a:ahLst/>
              <a:cxnLst/>
              <a:rect l="l" t="t" r="r" b="b"/>
              <a:pathLst>
                <a:path w="1975" h="2574" extrusionOk="0">
                  <a:moveTo>
                    <a:pt x="1684" y="1"/>
                  </a:moveTo>
                  <a:cubicBezTo>
                    <a:pt x="1638" y="1"/>
                    <a:pt x="1588" y="13"/>
                    <a:pt x="1536" y="41"/>
                  </a:cubicBezTo>
                  <a:cubicBezTo>
                    <a:pt x="863" y="387"/>
                    <a:pt x="379" y="940"/>
                    <a:pt x="35" y="1608"/>
                  </a:cubicBezTo>
                  <a:cubicBezTo>
                    <a:pt x="1" y="1677"/>
                    <a:pt x="15" y="1771"/>
                    <a:pt x="6" y="1872"/>
                  </a:cubicBezTo>
                  <a:cubicBezTo>
                    <a:pt x="21" y="1978"/>
                    <a:pt x="18" y="2104"/>
                    <a:pt x="55" y="2218"/>
                  </a:cubicBezTo>
                  <a:cubicBezTo>
                    <a:pt x="112" y="2396"/>
                    <a:pt x="201" y="2574"/>
                    <a:pt x="428" y="2574"/>
                  </a:cubicBezTo>
                  <a:cubicBezTo>
                    <a:pt x="430" y="2574"/>
                    <a:pt x="432" y="2574"/>
                    <a:pt x="434" y="2574"/>
                  </a:cubicBezTo>
                  <a:cubicBezTo>
                    <a:pt x="617" y="2574"/>
                    <a:pt x="772" y="2449"/>
                    <a:pt x="794" y="2296"/>
                  </a:cubicBezTo>
                  <a:cubicBezTo>
                    <a:pt x="877" y="1754"/>
                    <a:pt x="1299" y="1465"/>
                    <a:pt x="1608" y="1087"/>
                  </a:cubicBezTo>
                  <a:cubicBezTo>
                    <a:pt x="1777" y="880"/>
                    <a:pt x="1946" y="668"/>
                    <a:pt x="1963" y="385"/>
                  </a:cubicBezTo>
                  <a:cubicBezTo>
                    <a:pt x="1975" y="165"/>
                    <a:pt x="1852" y="1"/>
                    <a:pt x="1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09;p62"/>
            <p:cNvSpPr/>
            <p:nvPr/>
          </p:nvSpPr>
          <p:spPr>
            <a:xfrm>
              <a:off x="4104250" y="4067175"/>
              <a:ext cx="73800" cy="30625"/>
            </a:xfrm>
            <a:custGeom>
              <a:avLst/>
              <a:gdLst/>
              <a:ahLst/>
              <a:cxnLst/>
              <a:rect l="l" t="t" r="r" b="b"/>
              <a:pathLst>
                <a:path w="2952" h="1225" extrusionOk="0">
                  <a:moveTo>
                    <a:pt x="2407" y="0"/>
                  </a:moveTo>
                  <a:cubicBezTo>
                    <a:pt x="1917" y="58"/>
                    <a:pt x="1402" y="104"/>
                    <a:pt x="909" y="253"/>
                  </a:cubicBezTo>
                  <a:cubicBezTo>
                    <a:pt x="674" y="324"/>
                    <a:pt x="442" y="410"/>
                    <a:pt x="215" y="508"/>
                  </a:cubicBezTo>
                  <a:cubicBezTo>
                    <a:pt x="75" y="568"/>
                    <a:pt x="0" y="700"/>
                    <a:pt x="15" y="857"/>
                  </a:cubicBezTo>
                  <a:cubicBezTo>
                    <a:pt x="29" y="1018"/>
                    <a:pt x="129" y="1118"/>
                    <a:pt x="281" y="1161"/>
                  </a:cubicBezTo>
                  <a:cubicBezTo>
                    <a:pt x="379" y="1190"/>
                    <a:pt x="486" y="1224"/>
                    <a:pt x="590" y="1224"/>
                  </a:cubicBezTo>
                  <a:cubicBezTo>
                    <a:pt x="608" y="1224"/>
                    <a:pt x="625" y="1223"/>
                    <a:pt x="642" y="1221"/>
                  </a:cubicBezTo>
                  <a:cubicBezTo>
                    <a:pt x="1336" y="1147"/>
                    <a:pt x="2012" y="935"/>
                    <a:pt x="2622" y="594"/>
                  </a:cubicBezTo>
                  <a:cubicBezTo>
                    <a:pt x="2786" y="505"/>
                    <a:pt x="2952" y="344"/>
                    <a:pt x="2900" y="149"/>
                  </a:cubicBezTo>
                  <a:cubicBezTo>
                    <a:pt x="2868" y="27"/>
                    <a:pt x="2789" y="4"/>
                    <a:pt x="2695" y="4"/>
                  </a:cubicBezTo>
                  <a:cubicBezTo>
                    <a:pt x="2637" y="4"/>
                    <a:pt x="2573" y="13"/>
                    <a:pt x="2512" y="13"/>
                  </a:cubicBezTo>
                  <a:cubicBezTo>
                    <a:pt x="2476" y="13"/>
                    <a:pt x="2440" y="10"/>
                    <a:pt x="2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10;p62"/>
            <p:cNvSpPr/>
            <p:nvPr/>
          </p:nvSpPr>
          <p:spPr>
            <a:xfrm>
              <a:off x="4048150" y="3756850"/>
              <a:ext cx="123025" cy="41125"/>
            </a:xfrm>
            <a:custGeom>
              <a:avLst/>
              <a:gdLst/>
              <a:ahLst/>
              <a:cxnLst/>
              <a:rect l="l" t="t" r="r" b="b"/>
              <a:pathLst>
                <a:path w="4921" h="1645" extrusionOk="0">
                  <a:moveTo>
                    <a:pt x="3663" y="1"/>
                  </a:moveTo>
                  <a:cubicBezTo>
                    <a:pt x="3233" y="49"/>
                    <a:pt x="2700" y="110"/>
                    <a:pt x="2164" y="153"/>
                  </a:cubicBezTo>
                  <a:cubicBezTo>
                    <a:pt x="1462" y="207"/>
                    <a:pt x="869" y="557"/>
                    <a:pt x="319" y="975"/>
                  </a:cubicBezTo>
                  <a:cubicBezTo>
                    <a:pt x="150" y="1107"/>
                    <a:pt x="1" y="1293"/>
                    <a:pt x="93" y="1508"/>
                  </a:cubicBezTo>
                  <a:cubicBezTo>
                    <a:pt x="138" y="1612"/>
                    <a:pt x="208" y="1645"/>
                    <a:pt x="285" y="1645"/>
                  </a:cubicBezTo>
                  <a:cubicBezTo>
                    <a:pt x="383" y="1645"/>
                    <a:pt x="493" y="1592"/>
                    <a:pt x="580" y="1568"/>
                  </a:cubicBezTo>
                  <a:cubicBezTo>
                    <a:pt x="1497" y="1313"/>
                    <a:pt x="2408" y="1058"/>
                    <a:pt x="3370" y="1029"/>
                  </a:cubicBezTo>
                  <a:cubicBezTo>
                    <a:pt x="3574" y="1026"/>
                    <a:pt x="3780" y="986"/>
                    <a:pt x="3984" y="958"/>
                  </a:cubicBezTo>
                  <a:cubicBezTo>
                    <a:pt x="4210" y="929"/>
                    <a:pt x="4434" y="883"/>
                    <a:pt x="4634" y="769"/>
                  </a:cubicBezTo>
                  <a:cubicBezTo>
                    <a:pt x="4752" y="697"/>
                    <a:pt x="4921" y="648"/>
                    <a:pt x="4906" y="468"/>
                  </a:cubicBezTo>
                  <a:cubicBezTo>
                    <a:pt x="4901" y="330"/>
                    <a:pt x="4763" y="279"/>
                    <a:pt x="4660" y="213"/>
                  </a:cubicBezTo>
                  <a:cubicBezTo>
                    <a:pt x="4385" y="55"/>
                    <a:pt x="4078" y="4"/>
                    <a:pt x="3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11;p62"/>
            <p:cNvSpPr/>
            <p:nvPr/>
          </p:nvSpPr>
          <p:spPr>
            <a:xfrm>
              <a:off x="4087125" y="3970325"/>
              <a:ext cx="19800" cy="59525"/>
            </a:xfrm>
            <a:custGeom>
              <a:avLst/>
              <a:gdLst/>
              <a:ahLst/>
              <a:cxnLst/>
              <a:rect l="l" t="t" r="r" b="b"/>
              <a:pathLst>
                <a:path w="792" h="2381" extrusionOk="0">
                  <a:moveTo>
                    <a:pt x="588" y="0"/>
                  </a:moveTo>
                  <a:cubicBezTo>
                    <a:pt x="207" y="32"/>
                    <a:pt x="29" y="238"/>
                    <a:pt x="15" y="565"/>
                  </a:cubicBezTo>
                  <a:cubicBezTo>
                    <a:pt x="1" y="975"/>
                    <a:pt x="6" y="1390"/>
                    <a:pt x="18" y="1800"/>
                  </a:cubicBezTo>
                  <a:cubicBezTo>
                    <a:pt x="23" y="2041"/>
                    <a:pt x="135" y="2241"/>
                    <a:pt x="364" y="2341"/>
                  </a:cubicBezTo>
                  <a:cubicBezTo>
                    <a:pt x="415" y="2364"/>
                    <a:pt x="468" y="2380"/>
                    <a:pt x="516" y="2380"/>
                  </a:cubicBezTo>
                  <a:cubicBezTo>
                    <a:pt x="596" y="2380"/>
                    <a:pt x="660" y="2334"/>
                    <a:pt x="665" y="2190"/>
                  </a:cubicBezTo>
                  <a:cubicBezTo>
                    <a:pt x="694" y="1473"/>
                    <a:pt x="791" y="751"/>
                    <a:pt x="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12;p62"/>
            <p:cNvSpPr/>
            <p:nvPr/>
          </p:nvSpPr>
          <p:spPr>
            <a:xfrm>
              <a:off x="3968150" y="3854200"/>
              <a:ext cx="43150" cy="72200"/>
            </a:xfrm>
            <a:custGeom>
              <a:avLst/>
              <a:gdLst/>
              <a:ahLst/>
              <a:cxnLst/>
              <a:rect l="l" t="t" r="r" b="b"/>
              <a:pathLst>
                <a:path w="1726" h="2888" extrusionOk="0">
                  <a:moveTo>
                    <a:pt x="1588" y="1"/>
                  </a:moveTo>
                  <a:cubicBezTo>
                    <a:pt x="633" y="611"/>
                    <a:pt x="129" y="1433"/>
                    <a:pt x="6" y="2496"/>
                  </a:cubicBezTo>
                  <a:cubicBezTo>
                    <a:pt x="0" y="2580"/>
                    <a:pt x="12" y="2660"/>
                    <a:pt x="40" y="2737"/>
                  </a:cubicBezTo>
                  <a:cubicBezTo>
                    <a:pt x="69" y="2827"/>
                    <a:pt x="114" y="2888"/>
                    <a:pt x="175" y="2888"/>
                  </a:cubicBezTo>
                  <a:cubicBezTo>
                    <a:pt x="211" y="2888"/>
                    <a:pt x="253" y="2866"/>
                    <a:pt x="301" y="2817"/>
                  </a:cubicBezTo>
                  <a:cubicBezTo>
                    <a:pt x="883" y="2219"/>
                    <a:pt x="1244" y="1479"/>
                    <a:pt x="1619" y="754"/>
                  </a:cubicBezTo>
                  <a:cubicBezTo>
                    <a:pt x="1725" y="551"/>
                    <a:pt x="1714" y="310"/>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13;p62"/>
            <p:cNvSpPr/>
            <p:nvPr/>
          </p:nvSpPr>
          <p:spPr>
            <a:xfrm>
              <a:off x="3885050" y="4050925"/>
              <a:ext cx="48025" cy="68400"/>
            </a:xfrm>
            <a:custGeom>
              <a:avLst/>
              <a:gdLst/>
              <a:ahLst/>
              <a:cxnLst/>
              <a:rect l="l" t="t" r="r" b="b"/>
              <a:pathLst>
                <a:path w="1921" h="2736" extrusionOk="0">
                  <a:moveTo>
                    <a:pt x="1680" y="0"/>
                  </a:moveTo>
                  <a:lnTo>
                    <a:pt x="1680" y="0"/>
                  </a:lnTo>
                  <a:cubicBezTo>
                    <a:pt x="935" y="544"/>
                    <a:pt x="445" y="1238"/>
                    <a:pt x="101" y="2043"/>
                  </a:cubicBezTo>
                  <a:cubicBezTo>
                    <a:pt x="0" y="2269"/>
                    <a:pt x="66" y="2490"/>
                    <a:pt x="273" y="2648"/>
                  </a:cubicBezTo>
                  <a:cubicBezTo>
                    <a:pt x="345" y="2704"/>
                    <a:pt x="425" y="2736"/>
                    <a:pt x="496" y="2736"/>
                  </a:cubicBezTo>
                  <a:cubicBezTo>
                    <a:pt x="581" y="2736"/>
                    <a:pt x="654" y="2691"/>
                    <a:pt x="688" y="2590"/>
                  </a:cubicBezTo>
                  <a:cubicBezTo>
                    <a:pt x="883" y="1983"/>
                    <a:pt x="1353" y="1553"/>
                    <a:pt x="1657" y="1020"/>
                  </a:cubicBezTo>
                  <a:cubicBezTo>
                    <a:pt x="1828" y="725"/>
                    <a:pt x="1920" y="415"/>
                    <a:pt x="1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14;p62"/>
            <p:cNvSpPr/>
            <p:nvPr/>
          </p:nvSpPr>
          <p:spPr>
            <a:xfrm>
              <a:off x="3807050" y="4181350"/>
              <a:ext cx="46925" cy="49975"/>
            </a:xfrm>
            <a:custGeom>
              <a:avLst/>
              <a:gdLst/>
              <a:ahLst/>
              <a:cxnLst/>
              <a:rect l="l" t="t" r="r" b="b"/>
              <a:pathLst>
                <a:path w="1877" h="1999" extrusionOk="0">
                  <a:moveTo>
                    <a:pt x="1453" y="1"/>
                  </a:moveTo>
                  <a:cubicBezTo>
                    <a:pt x="1235" y="1"/>
                    <a:pt x="1049" y="84"/>
                    <a:pt x="920" y="256"/>
                  </a:cubicBezTo>
                  <a:cubicBezTo>
                    <a:pt x="653" y="623"/>
                    <a:pt x="398" y="992"/>
                    <a:pt x="149" y="1368"/>
                  </a:cubicBezTo>
                  <a:cubicBezTo>
                    <a:pt x="26" y="1554"/>
                    <a:pt x="0" y="1760"/>
                    <a:pt x="203" y="1912"/>
                  </a:cubicBezTo>
                  <a:cubicBezTo>
                    <a:pt x="285" y="1972"/>
                    <a:pt x="366" y="1999"/>
                    <a:pt x="442" y="1999"/>
                  </a:cubicBezTo>
                  <a:cubicBezTo>
                    <a:pt x="559" y="1999"/>
                    <a:pt x="668" y="1937"/>
                    <a:pt x="759" y="1840"/>
                  </a:cubicBezTo>
                  <a:cubicBezTo>
                    <a:pt x="1146" y="1413"/>
                    <a:pt x="1487" y="949"/>
                    <a:pt x="1739" y="434"/>
                  </a:cubicBezTo>
                  <a:cubicBezTo>
                    <a:pt x="1877" y="156"/>
                    <a:pt x="1754" y="1"/>
                    <a:pt x="1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roup 27"/>
          <p:cNvGrpSpPr/>
          <p:nvPr/>
        </p:nvGrpSpPr>
        <p:grpSpPr>
          <a:xfrm>
            <a:off x="6828762" y="3262670"/>
            <a:ext cx="1422400" cy="1193800"/>
            <a:chOff x="7080250" y="3314700"/>
            <a:chExt cx="1422400" cy="1193800"/>
          </a:xfrm>
        </p:grpSpPr>
        <p:pic>
          <p:nvPicPr>
            <p:cNvPr id="29" name="Picture 28"/>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346" t="12840" r="3994" b="12350"/>
            <a:stretch/>
          </p:blipFill>
          <p:spPr>
            <a:xfrm>
              <a:off x="7080250" y="3314700"/>
              <a:ext cx="1422400" cy="1193800"/>
            </a:xfrm>
            <a:prstGeom prst="rect">
              <a:avLst/>
            </a:prstGeom>
          </p:spPr>
        </p:pic>
        <p:sp>
          <p:nvSpPr>
            <p:cNvPr id="30" name="Rectangle 29"/>
            <p:cNvSpPr/>
            <p:nvPr/>
          </p:nvSpPr>
          <p:spPr>
            <a:xfrm>
              <a:off x="7290904" y="3538745"/>
              <a:ext cx="722002" cy="276393"/>
            </a:xfrm>
            <a:prstGeom prst="rect">
              <a:avLst/>
            </a:prstGeom>
            <a:solidFill>
              <a:srgbClr val="EFF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9295966"/>
      </p:ext>
    </p:extLst>
  </p:cSld>
  <p:clrMapOvr>
    <a:masterClrMapping/>
  </p:clrMapOvr>
  <p:transition spd="med">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152638" y="741707"/>
            <a:ext cx="2838723" cy="506380"/>
          </a:xfrm>
          <a:prstGeom prst="roundRect">
            <a:avLst/>
          </a:prstGeom>
          <a:solidFill>
            <a:srgbClr val="CBDDF5"/>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cs typeface="Arial" panose="020B0604020202020204" pitchFamily="34" charset="0"/>
              </a:rPr>
              <a:t>THẢO LUẬN NHÓM</a:t>
            </a:r>
            <a:endParaRPr lang="en-US" sz="2200" b="1" dirty="0">
              <a:solidFill>
                <a:srgbClr val="000000"/>
              </a:solidFill>
              <a:latin typeface="Arial" panose="020B0604020202020204" pitchFamily="34" charset="0"/>
              <a:cs typeface="Arial" panose="020B0604020202020204" pitchFamily="34" charset="0"/>
            </a:endParaRPr>
          </a:p>
        </p:txBody>
      </p:sp>
      <p:sp>
        <p:nvSpPr>
          <p:cNvPr id="7" name="TextBox 6"/>
          <p:cNvSpPr txBox="1"/>
          <p:nvPr/>
        </p:nvSpPr>
        <p:spPr>
          <a:xfrm>
            <a:off x="-1" y="1336086"/>
            <a:ext cx="9143999" cy="553998"/>
          </a:xfrm>
          <a:prstGeom prst="rect">
            <a:avLst/>
          </a:prstGeom>
          <a:noFill/>
        </p:spPr>
        <p:txBody>
          <a:bodyPr wrap="square" rtlCol="0">
            <a:spAutoFit/>
          </a:bodyPr>
          <a:lstStyle/>
          <a:p>
            <a:pPr algn="ctr">
              <a:lnSpc>
                <a:spcPct val="150000"/>
              </a:lnSpc>
            </a:pPr>
            <a:r>
              <a:rPr lang="en-US" sz="2000">
                <a:solidFill>
                  <a:srgbClr val="C00000"/>
                </a:solidFill>
              </a:rPr>
              <a:t>Đọc phần Hoạt động 2 SGK tr.10 và trả lời câu hỏi:</a:t>
            </a:r>
          </a:p>
        </p:txBody>
      </p:sp>
      <p:sp>
        <p:nvSpPr>
          <p:cNvPr id="8" name="TextBox 7"/>
          <p:cNvSpPr txBox="1"/>
          <p:nvPr/>
        </p:nvSpPr>
        <p:spPr>
          <a:xfrm>
            <a:off x="379083" y="1890084"/>
            <a:ext cx="8385829" cy="2723823"/>
          </a:xfrm>
          <a:prstGeom prst="rect">
            <a:avLst/>
          </a:prstGeom>
          <a:noFill/>
        </p:spPr>
        <p:txBody>
          <a:bodyPr wrap="square" rtlCol="0">
            <a:spAutoFit/>
          </a:bodyPr>
          <a:lstStyle/>
          <a:p>
            <a:pPr algn="just">
              <a:lnSpc>
                <a:spcPct val="150000"/>
              </a:lnSpc>
            </a:pPr>
            <a:r>
              <a:rPr lang="vi-VN" sz="1900"/>
              <a:t>Sản phẩm của nhóm là bài trình chiếu trước lớp về Ngày hội Trạng Nguyên nhỏ tuổi. An đã tìm được thông tin và trình bày lại trong tệp văn bản lưu trên máy tính. Minh vẽ hình minh hoạ và tìm hình ảnh cho bài trình chiếu. Các tệp hình ảnh Minh lưu trữ trong một thư mục trên máy tính. Khoa là người tạo bài trình chiếu từ thông tin mà các bạn tìm được. Theo em, làm thế nào để Khoa lấy được thông tin từ các bạn và hoàn thành nhiệm vụ của mình?</a:t>
            </a:r>
            <a:endParaRPr lang="en-US" sz="1900"/>
          </a:p>
        </p:txBody>
      </p:sp>
    </p:spTree>
    <p:extLst>
      <p:ext uri="{BB962C8B-B14F-4D97-AF65-F5344CB8AC3E}">
        <p14:creationId xmlns:p14="http://schemas.microsoft.com/office/powerpoint/2010/main" val="4152182196"/>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outVertical)">
                                      <p:cBhvr>
                                        <p:cTn id="14" dur="500"/>
                                        <p:tgtEl>
                                          <p:spTgt spid="7"/>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out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152638" y="741707"/>
            <a:ext cx="2838723" cy="506380"/>
          </a:xfrm>
          <a:prstGeom prst="roundRect">
            <a:avLst/>
          </a:prstGeom>
          <a:solidFill>
            <a:srgbClr val="CBDDF5"/>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cs typeface="Arial" panose="020B0604020202020204" pitchFamily="34" charset="0"/>
              </a:rPr>
              <a:t>THẢO LUẬN NHÓM</a:t>
            </a:r>
            <a:endParaRPr lang="en-US" sz="2200" b="1" dirty="0">
              <a:solidFill>
                <a:srgbClr val="000000"/>
              </a:solidFill>
              <a:latin typeface="Arial" panose="020B0604020202020204" pitchFamily="34" charset="0"/>
              <a:cs typeface="Arial" panose="020B0604020202020204" pitchFamily="34" charset="0"/>
            </a:endParaRPr>
          </a:p>
        </p:txBody>
      </p:sp>
      <p:grpSp>
        <p:nvGrpSpPr>
          <p:cNvPr id="9" name="Group 8"/>
          <p:cNvGrpSpPr/>
          <p:nvPr/>
        </p:nvGrpSpPr>
        <p:grpSpPr>
          <a:xfrm>
            <a:off x="-120879" y="1533631"/>
            <a:ext cx="2450295" cy="748331"/>
            <a:chOff x="907475" y="676025"/>
            <a:chExt cx="3432866" cy="951563"/>
          </a:xfrm>
        </p:grpSpPr>
        <p:pic>
          <p:nvPicPr>
            <p:cNvPr id="10" name="Picture 9"/>
            <p:cNvPicPr>
              <a:picLocks noChangeAspect="1"/>
            </p:cNvPicPr>
            <p:nvPr/>
          </p:nvPicPr>
          <p:blipFill>
            <a:blip r:embed="rId2" cstate="print">
              <a:duotone>
                <a:prstClr val="black"/>
                <a:schemeClr val="tx2">
                  <a:lumMod val="40000"/>
                  <a:lumOff val="60000"/>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749849" y="676025"/>
              <a:ext cx="1747275" cy="951563"/>
            </a:xfrm>
            <a:prstGeom prst="rect">
              <a:avLst/>
            </a:prstGeom>
          </p:spPr>
        </p:pic>
        <p:sp>
          <p:nvSpPr>
            <p:cNvPr id="13" name="TextBox 12"/>
            <p:cNvSpPr txBox="1"/>
            <p:nvPr/>
          </p:nvSpPr>
          <p:spPr>
            <a:xfrm>
              <a:off x="907475" y="816744"/>
              <a:ext cx="3432866" cy="508772"/>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Trả lời</a:t>
              </a:r>
              <a:endParaRPr lang="en-US" sz="2000" b="1" dirty="0">
                <a:latin typeface="Arial" panose="020B0604020202020204" pitchFamily="34" charset="0"/>
                <a:cs typeface="Arial" panose="020B0604020202020204" pitchFamily="34" charset="0"/>
              </a:endParaRPr>
            </a:p>
          </p:txBody>
        </p:sp>
      </p:grpSp>
      <p:sp>
        <p:nvSpPr>
          <p:cNvPr id="14" name="Rounded Rectangle 13"/>
          <p:cNvSpPr/>
          <p:nvPr/>
        </p:nvSpPr>
        <p:spPr>
          <a:xfrm>
            <a:off x="753665" y="2471226"/>
            <a:ext cx="3151501" cy="1953417"/>
          </a:xfrm>
          <a:prstGeom prst="roundRect">
            <a:avLst>
              <a:gd name="adj" fmla="val 11255"/>
            </a:avLst>
          </a:prstGeom>
          <a:solidFill>
            <a:srgbClr val="FFDDA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b="1">
                <a:solidFill>
                  <a:srgbClr val="000000"/>
                </a:solidFill>
                <a:cs typeface="Arial" panose="020B0604020202020204" pitchFamily="34" charset="0"/>
              </a:rPr>
              <a:t>Khoa </a:t>
            </a:r>
            <a:r>
              <a:rPr lang="en-US" sz="2000" b="1">
                <a:solidFill>
                  <a:srgbClr val="000000"/>
                </a:solidFill>
                <a:cs typeface="Arial" panose="020B0604020202020204" pitchFamily="34" charset="0"/>
              </a:rPr>
              <a:t>có thể </a:t>
            </a:r>
            <a:r>
              <a:rPr lang="vi-VN" sz="2000" b="1">
                <a:solidFill>
                  <a:srgbClr val="000000"/>
                </a:solidFill>
                <a:cs typeface="Arial" panose="020B0604020202020204" pitchFamily="34" charset="0"/>
              </a:rPr>
              <a:t>lấy được thông tin từ các bạn và hoàn thành nhiệm vụ của mình</a:t>
            </a:r>
            <a:r>
              <a:rPr lang="en-US" sz="2000" b="1">
                <a:solidFill>
                  <a:srgbClr val="000000"/>
                </a:solidFill>
                <a:cs typeface="Arial" panose="020B0604020202020204" pitchFamily="34" charset="0"/>
              </a:rPr>
              <a:t> bằng cách:</a:t>
            </a:r>
            <a:endParaRPr lang="vi-VN" sz="2000" b="1" dirty="0">
              <a:solidFill>
                <a:srgbClr val="000000"/>
              </a:solidFill>
              <a:latin typeface="Arial" panose="020B0604020202020204" pitchFamily="34" charset="0"/>
              <a:cs typeface="Arial" panose="020B0604020202020204" pitchFamily="34" charset="0"/>
            </a:endParaRPr>
          </a:p>
        </p:txBody>
      </p:sp>
      <p:cxnSp>
        <p:nvCxnSpPr>
          <p:cNvPr id="15" name="Straight Arrow Connector 14"/>
          <p:cNvCxnSpPr>
            <a:stCxn id="14" idx="3"/>
            <a:endCxn id="16" idx="1"/>
          </p:cNvCxnSpPr>
          <p:nvPr/>
        </p:nvCxnSpPr>
        <p:spPr>
          <a:xfrm flipV="1">
            <a:off x="3905166" y="2212236"/>
            <a:ext cx="547091" cy="1235699"/>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452257" y="1708409"/>
            <a:ext cx="4192272" cy="1007654"/>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en-US" sz="2000" b="1" i="1">
                <a:solidFill>
                  <a:srgbClr val="000000"/>
                </a:solidFill>
                <a:cs typeface="Arial" panose="020B0604020202020204" pitchFamily="34" charset="0"/>
              </a:rPr>
              <a:t>Cách 1: </a:t>
            </a:r>
            <a:r>
              <a:rPr lang="vi-VN" sz="2000">
                <a:solidFill>
                  <a:srgbClr val="000000"/>
                </a:solidFill>
                <a:cs typeface="Arial" panose="020B0604020202020204" pitchFamily="34" charset="0"/>
              </a:rPr>
              <a:t>An có thể nhờ mẹ gửi tệp văn bản cho Khoa qua thư điện tử.</a:t>
            </a:r>
            <a:endParaRPr lang="en-US" sz="2000" dirty="0">
              <a:solidFill>
                <a:srgbClr val="000000"/>
              </a:solidFill>
              <a:latin typeface="Arial" panose="020B0604020202020204" pitchFamily="34" charset="0"/>
              <a:cs typeface="Arial" panose="020B0604020202020204" pitchFamily="34" charset="0"/>
            </a:endParaRPr>
          </a:p>
        </p:txBody>
      </p:sp>
      <p:cxnSp>
        <p:nvCxnSpPr>
          <p:cNvPr id="17" name="Straight Arrow Connector 16"/>
          <p:cNvCxnSpPr>
            <a:stCxn id="14" idx="3"/>
            <a:endCxn id="18" idx="1"/>
          </p:cNvCxnSpPr>
          <p:nvPr/>
        </p:nvCxnSpPr>
        <p:spPr>
          <a:xfrm>
            <a:off x="3905166" y="3447935"/>
            <a:ext cx="547091" cy="232277"/>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452257" y="2955867"/>
            <a:ext cx="4192272" cy="1448689"/>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en-US" sz="2000" b="1" i="1">
                <a:solidFill>
                  <a:srgbClr val="000000"/>
                </a:solidFill>
                <a:cs typeface="Arial" panose="020B0604020202020204" pitchFamily="34" charset="0"/>
              </a:rPr>
              <a:t>Cách 2: </a:t>
            </a:r>
            <a:r>
              <a:rPr lang="vi-VN" sz="2000">
                <a:solidFill>
                  <a:srgbClr val="000000"/>
                </a:solidFill>
                <a:cs typeface="Arial" panose="020B0604020202020204" pitchFamily="34" charset="0"/>
              </a:rPr>
              <a:t>Minh có thể sao chép các tệp hình ảnh vào thiết bị lưu trữ rồi mang đến nhà Khoa.</a:t>
            </a:r>
            <a:endParaRPr 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97748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11963"/>
            <a:ext cx="9144000" cy="630942"/>
          </a:xfrm>
          <a:prstGeom prst="rect">
            <a:avLst/>
          </a:prstGeom>
          <a:noFill/>
        </p:spPr>
        <p:txBody>
          <a:bodyPr wrap="square" rtlCol="0">
            <a:spAutoFit/>
          </a:bodyPr>
          <a:lstStyle/>
          <a:p>
            <a:pPr algn="ctr"/>
            <a:r>
              <a:rPr lang="en-US" sz="3500" b="1">
                <a:solidFill>
                  <a:srgbClr val="002060"/>
                </a:solidFill>
              </a:rPr>
              <a:t>KHỞI ĐỘNG</a:t>
            </a:r>
          </a:p>
        </p:txBody>
      </p:sp>
      <p:sp>
        <p:nvSpPr>
          <p:cNvPr id="5" name="TextBox 4"/>
          <p:cNvSpPr txBox="1"/>
          <p:nvPr/>
        </p:nvSpPr>
        <p:spPr>
          <a:xfrm>
            <a:off x="508000" y="1851333"/>
            <a:ext cx="8128000" cy="2862322"/>
          </a:xfrm>
          <a:prstGeom prst="rect">
            <a:avLst/>
          </a:prstGeom>
          <a:noFill/>
        </p:spPr>
        <p:txBody>
          <a:bodyPr wrap="square" rtlCol="0">
            <a:spAutoFit/>
          </a:bodyPr>
          <a:lstStyle/>
          <a:p>
            <a:pPr algn="just">
              <a:lnSpc>
                <a:spcPct val="150000"/>
              </a:lnSpc>
            </a:pPr>
            <a:r>
              <a:rPr lang="vi-VN" sz="2000"/>
              <a:t>Nhóm ba bạn An, Minh, Khoa được cô giáo giao nhiệm vụ tạo bài trình chiếu để trình bày trước lớp về Ngày hội Trạng Nguyên nhỏ tuổi. Để hoàn thành được nhiệm vụ, các bạn cần tìm thông tin về Ngày hội Trạng Nguyên nhỏ tuổi trên website của báo Thiếu niên Tiền phong và Nhi đồng tại địa chỉ thieunien.vn. Theo em, các bạn sẽ tìm kiếm thông tin như thế nào?</a:t>
            </a:r>
            <a:endParaRPr lang="en-US" sz="2000"/>
          </a:p>
        </p:txBody>
      </p:sp>
      <p:grpSp>
        <p:nvGrpSpPr>
          <p:cNvPr id="7" name="Group 6"/>
          <p:cNvGrpSpPr/>
          <p:nvPr/>
        </p:nvGrpSpPr>
        <p:grpSpPr>
          <a:xfrm>
            <a:off x="649525" y="1297335"/>
            <a:ext cx="7844950" cy="496996"/>
            <a:chOff x="-638608" y="-609601"/>
            <a:chExt cx="7844950" cy="496996"/>
          </a:xfrm>
        </p:grpSpPr>
        <p:sp>
          <p:nvSpPr>
            <p:cNvPr id="6" name="TextBox 5"/>
            <p:cNvSpPr txBox="1"/>
            <p:nvPr/>
          </p:nvSpPr>
          <p:spPr>
            <a:xfrm>
              <a:off x="-350045" y="-609601"/>
              <a:ext cx="7556387" cy="496996"/>
            </a:xfrm>
            <a:prstGeom prst="rect">
              <a:avLst/>
            </a:prstGeom>
            <a:noFill/>
          </p:spPr>
          <p:txBody>
            <a:bodyPr wrap="square" rtlCol="0">
              <a:spAutoFit/>
            </a:bodyPr>
            <a:lstStyle/>
            <a:p>
              <a:pPr algn="just">
                <a:lnSpc>
                  <a:spcPct val="150000"/>
                </a:lnSpc>
              </a:pPr>
              <a:r>
                <a:rPr lang="en-US" sz="2000" b="1">
                  <a:solidFill>
                    <a:srgbClr val="C00000"/>
                  </a:solidFill>
                </a:rPr>
                <a:t>Đ</a:t>
              </a:r>
              <a:r>
                <a:rPr lang="vi-VN" sz="2000" b="1">
                  <a:solidFill>
                    <a:srgbClr val="C00000"/>
                  </a:solidFill>
                </a:rPr>
                <a:t>ọc tình huống phần Khởi động – SGK tr.8 và trả lời câu hỏi:</a:t>
              </a:r>
              <a:endParaRPr lang="en-US" sz="2000" b="1">
                <a:solidFill>
                  <a:srgbClr val="C00000"/>
                </a:solidFill>
              </a:endParaRPr>
            </a:p>
          </p:txBody>
        </p:sp>
        <p:pic>
          <p:nvPicPr>
            <p:cNvPr id="2050" name="Picture 2" descr="https://cdn-icons-png.flaticon.com/128/3145/314576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08" y="-457201"/>
              <a:ext cx="288564" cy="288565"/>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05750" y="4263848"/>
            <a:ext cx="812800" cy="845493"/>
          </a:xfrm>
          <a:prstGeom prst="rect">
            <a:avLst/>
          </a:prstGeom>
        </p:spPr>
      </p:pic>
      <p:pic>
        <p:nvPicPr>
          <p:cNvPr id="10" name="Picture 9"/>
          <p:cNvPicPr>
            <a:picLocks noChangeAspect="1"/>
          </p:cNvPicPr>
          <p:nvPr/>
        </p:nvPicPr>
        <p:blipFill>
          <a:blip r:embed="rId4"/>
          <a:stretch>
            <a:fillRect/>
          </a:stretch>
        </p:blipFill>
        <p:spPr>
          <a:xfrm rot="5400000">
            <a:off x="81906" y="2734441"/>
            <a:ext cx="406742" cy="406742"/>
          </a:xfrm>
          <a:prstGeom prst="rect">
            <a:avLst/>
          </a:prstGeom>
        </p:spPr>
      </p:pic>
    </p:spTree>
    <p:extLst>
      <p:ext uri="{BB962C8B-B14F-4D97-AF65-F5344CB8AC3E}">
        <p14:creationId xmlns:p14="http://schemas.microsoft.com/office/powerpoint/2010/main" val="980111733"/>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11963"/>
            <a:ext cx="9144000" cy="630942"/>
          </a:xfrm>
          <a:prstGeom prst="rect">
            <a:avLst/>
          </a:prstGeom>
          <a:noFill/>
        </p:spPr>
        <p:txBody>
          <a:bodyPr wrap="square" rtlCol="0">
            <a:spAutoFit/>
          </a:bodyPr>
          <a:lstStyle/>
          <a:p>
            <a:pPr algn="ctr"/>
            <a:r>
              <a:rPr lang="en-US" sz="3500" b="1">
                <a:solidFill>
                  <a:srgbClr val="002060"/>
                </a:solidFill>
              </a:rPr>
              <a:t>KHỞI ĐỘNG</a:t>
            </a:r>
          </a:p>
        </p:txBody>
      </p:sp>
      <p:grpSp>
        <p:nvGrpSpPr>
          <p:cNvPr id="5" name="Group 4"/>
          <p:cNvGrpSpPr/>
          <p:nvPr/>
        </p:nvGrpSpPr>
        <p:grpSpPr>
          <a:xfrm>
            <a:off x="254000" y="1472475"/>
            <a:ext cx="2450295" cy="748331"/>
            <a:chOff x="907475" y="676025"/>
            <a:chExt cx="3432866" cy="951563"/>
          </a:xfrm>
        </p:grpSpPr>
        <p:pic>
          <p:nvPicPr>
            <p:cNvPr id="6" name="Picture 5"/>
            <p:cNvPicPr>
              <a:picLocks noChangeAspect="1"/>
            </p:cNvPicPr>
            <p:nvPr/>
          </p:nvPicPr>
          <p:blipFill>
            <a:blip r:embed="rId2" cstate="print">
              <a:duotone>
                <a:prstClr val="black"/>
                <a:srgbClr val="FFCC99">
                  <a:tint val="45000"/>
                  <a:satMod val="400000"/>
                </a:srgb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749849" y="676025"/>
              <a:ext cx="1747275" cy="951563"/>
            </a:xfrm>
            <a:prstGeom prst="rect">
              <a:avLst/>
            </a:prstGeom>
          </p:spPr>
        </p:pic>
        <p:sp>
          <p:nvSpPr>
            <p:cNvPr id="7" name="TextBox 6"/>
            <p:cNvSpPr txBox="1"/>
            <p:nvPr/>
          </p:nvSpPr>
          <p:spPr>
            <a:xfrm>
              <a:off x="907475" y="816744"/>
              <a:ext cx="3432866" cy="508772"/>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Trả lời</a:t>
              </a:r>
              <a:endParaRPr lang="en-US" sz="2000" b="1" dirty="0">
                <a:latin typeface="Arial" panose="020B0604020202020204" pitchFamily="34" charset="0"/>
                <a:cs typeface="Arial" panose="020B0604020202020204" pitchFamily="34" charset="0"/>
              </a:endParaRPr>
            </a:p>
          </p:txBody>
        </p:sp>
      </p:grpSp>
      <p:grpSp>
        <p:nvGrpSpPr>
          <p:cNvPr id="9" name="Group 8"/>
          <p:cNvGrpSpPr/>
          <p:nvPr/>
        </p:nvGrpSpPr>
        <p:grpSpPr>
          <a:xfrm>
            <a:off x="1029477" y="2305882"/>
            <a:ext cx="4157770" cy="1938992"/>
            <a:chOff x="1029477" y="2305882"/>
            <a:chExt cx="4157770" cy="1938992"/>
          </a:xfrm>
        </p:grpSpPr>
        <p:sp>
          <p:nvSpPr>
            <p:cNvPr id="8" name="TextBox 7"/>
            <p:cNvSpPr txBox="1"/>
            <p:nvPr/>
          </p:nvSpPr>
          <p:spPr>
            <a:xfrm>
              <a:off x="1758247" y="2305882"/>
              <a:ext cx="3429000" cy="1938992"/>
            </a:xfrm>
            <a:prstGeom prst="rect">
              <a:avLst/>
            </a:prstGeom>
            <a:noFill/>
          </p:spPr>
          <p:txBody>
            <a:bodyPr wrap="square" rtlCol="0">
              <a:spAutoFit/>
            </a:bodyPr>
            <a:lstStyle/>
            <a:p>
              <a:pPr algn="just">
                <a:lnSpc>
                  <a:spcPct val="150000"/>
                </a:lnSpc>
              </a:pPr>
              <a:r>
                <a:rPr lang="en-US" sz="2000"/>
                <a:t>C</a:t>
              </a:r>
              <a:r>
                <a:rPr lang="vi-VN" sz="2000"/>
                <a:t>ác bạn sẽ tìm kiếm thông tin bằng cách truy cập vào trang web để tìm kiếm thông tin theo từ khoá yêu cầu.</a:t>
              </a:r>
              <a:endParaRPr lang="en-US" sz="2000"/>
            </a:p>
          </p:txBody>
        </p:sp>
        <p:pic>
          <p:nvPicPr>
            <p:cNvPr id="3074" name="Picture 2" descr="https://cdn-icons-png.flaticon.com/128/2267/22679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029478" y="2968783"/>
              <a:ext cx="613188" cy="6131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522680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70020"/>
            <a:ext cx="9144000" cy="699230"/>
          </a:xfrm>
          <a:prstGeom prst="rect">
            <a:avLst/>
          </a:prstGeom>
          <a:noFill/>
        </p:spPr>
        <p:txBody>
          <a:bodyPr wrap="square" rtlCol="0">
            <a:spAutoFit/>
          </a:bodyPr>
          <a:lstStyle/>
          <a:p>
            <a:pPr algn="ctr">
              <a:lnSpc>
                <a:spcPct val="150000"/>
              </a:lnSpc>
            </a:pPr>
            <a:r>
              <a:rPr lang="en-US" sz="3000" b="1">
                <a:solidFill>
                  <a:srgbClr val="C00000"/>
                </a:solidFill>
              </a:rPr>
              <a:t>CHỦ ĐỀ 2: MẠNG MÁY TÍNH VÀ INTERNET</a:t>
            </a:r>
          </a:p>
        </p:txBody>
      </p:sp>
      <p:sp>
        <p:nvSpPr>
          <p:cNvPr id="5" name="TextBox 4"/>
          <p:cNvSpPr txBox="1"/>
          <p:nvPr/>
        </p:nvSpPr>
        <p:spPr>
          <a:xfrm>
            <a:off x="0" y="1668379"/>
            <a:ext cx="9144000" cy="1938992"/>
          </a:xfrm>
          <a:prstGeom prst="rect">
            <a:avLst/>
          </a:prstGeom>
          <a:noFill/>
        </p:spPr>
        <p:txBody>
          <a:bodyPr wrap="square" rtlCol="0">
            <a:spAutoFit/>
          </a:bodyPr>
          <a:lstStyle/>
          <a:p>
            <a:pPr algn="ctr">
              <a:lnSpc>
                <a:spcPct val="150000"/>
              </a:lnSpc>
            </a:pPr>
            <a:r>
              <a:rPr lang="en-US" sz="4000" b="1">
                <a:solidFill>
                  <a:srgbClr val="7030A0"/>
                </a:solidFill>
              </a:rPr>
              <a:t>BÀI 2. TÌM KIẾM THÔNG TIN </a:t>
            </a:r>
          </a:p>
          <a:p>
            <a:pPr algn="ctr">
              <a:lnSpc>
                <a:spcPct val="150000"/>
              </a:lnSpc>
            </a:pPr>
            <a:r>
              <a:rPr lang="en-US" sz="4000" b="1">
                <a:solidFill>
                  <a:srgbClr val="7030A0"/>
                </a:solidFill>
              </a:rPr>
              <a:t>TRÊN WEBSITE</a:t>
            </a:r>
          </a:p>
        </p:txBody>
      </p:sp>
      <p:pic>
        <p:nvPicPr>
          <p:cNvPr id="1026" name="Picture 2" descr="https://media.istockphoto.com/id/1367844313/vi/vec-to/vector-3d-kh%C3%A1i-ni%E1%BB%87m-nghi%C3%AAn-c%E1%BB%A9u-internet-c%E1%BB%ADa-s%E1%BB%95-t%C3%ACm-ki%E1%BA%BFm-tr%C3%ACnh-duy%E1%BB%87t-v%E1%BB%9Bi-k%C3%ADnh-l%C3%BAp.jpg?s=612x612&amp;w=0&amp;k=20&amp;c=iaJn0rMzFF_FgMV6x_u-m_nPy7uVy8eJ4VKU66og2x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467" y="2635768"/>
            <a:ext cx="2341464" cy="2341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725679"/>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32"/>
        <p:cNvGrpSpPr/>
        <p:nvPr/>
      </p:nvGrpSpPr>
      <p:grpSpPr>
        <a:xfrm>
          <a:off x="0" y="0"/>
          <a:ext cx="0" cy="0"/>
          <a:chOff x="0" y="0"/>
          <a:chExt cx="0" cy="0"/>
        </a:xfrm>
      </p:grpSpPr>
      <p:sp>
        <p:nvSpPr>
          <p:cNvPr id="2741" name="Google Shape;2741;p59"/>
          <p:cNvSpPr/>
          <p:nvPr/>
        </p:nvSpPr>
        <p:spPr>
          <a:xfrm>
            <a:off x="815248" y="2605332"/>
            <a:ext cx="702801" cy="702801"/>
          </a:xfrm>
          <a:prstGeom prst="ellipse">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200" b="1">
                <a:solidFill>
                  <a:srgbClr val="FFFFFF"/>
                </a:solidFill>
              </a:rPr>
              <a:t>02</a:t>
            </a:r>
            <a:endParaRPr sz="2200" b="1">
              <a:solidFill>
                <a:srgbClr val="FFFFFF"/>
              </a:solidFill>
            </a:endParaRPr>
          </a:p>
        </p:txBody>
      </p:sp>
      <p:sp>
        <p:nvSpPr>
          <p:cNvPr id="2742" name="Google Shape;2742;p59"/>
          <p:cNvSpPr/>
          <p:nvPr/>
        </p:nvSpPr>
        <p:spPr>
          <a:xfrm>
            <a:off x="815248" y="1490707"/>
            <a:ext cx="702801" cy="702801"/>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200" b="1">
                <a:solidFill>
                  <a:srgbClr val="FFFFFF"/>
                </a:solidFill>
              </a:rPr>
              <a:t>01</a:t>
            </a:r>
            <a:endParaRPr sz="2200" b="1">
              <a:solidFill>
                <a:srgbClr val="FFFFFF"/>
              </a:solidFill>
            </a:endParaRPr>
          </a:p>
        </p:txBody>
      </p:sp>
      <p:sp>
        <p:nvSpPr>
          <p:cNvPr id="2743" name="Google Shape;2743;p59"/>
          <p:cNvSpPr/>
          <p:nvPr/>
        </p:nvSpPr>
        <p:spPr>
          <a:xfrm>
            <a:off x="815248" y="3719957"/>
            <a:ext cx="702801" cy="702801"/>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200" b="1"/>
              <a:t>03</a:t>
            </a:r>
            <a:endParaRPr sz="2200" b="1"/>
          </a:p>
        </p:txBody>
      </p:sp>
      <p:sp>
        <p:nvSpPr>
          <p:cNvPr id="15" name="TextBox 14"/>
          <p:cNvSpPr txBox="1"/>
          <p:nvPr/>
        </p:nvSpPr>
        <p:spPr>
          <a:xfrm>
            <a:off x="0" y="644766"/>
            <a:ext cx="9144000" cy="630942"/>
          </a:xfrm>
          <a:prstGeom prst="rect">
            <a:avLst/>
          </a:prstGeom>
          <a:noFill/>
        </p:spPr>
        <p:txBody>
          <a:bodyPr wrap="square" rtlCol="0">
            <a:spAutoFit/>
          </a:bodyPr>
          <a:lstStyle/>
          <a:p>
            <a:pPr algn="ctr"/>
            <a:r>
              <a:rPr lang="en-US" sz="3500" b="1">
                <a:solidFill>
                  <a:srgbClr val="002060"/>
                </a:solidFill>
              </a:rPr>
              <a:t>NỘI DUNG BÀI HỌC</a:t>
            </a:r>
          </a:p>
        </p:txBody>
      </p:sp>
      <p:sp>
        <p:nvSpPr>
          <p:cNvPr id="16" name="TextBox 15"/>
          <p:cNvSpPr txBox="1"/>
          <p:nvPr/>
        </p:nvSpPr>
        <p:spPr>
          <a:xfrm>
            <a:off x="1692935" y="1559856"/>
            <a:ext cx="3881599" cy="553998"/>
          </a:xfrm>
          <a:prstGeom prst="rect">
            <a:avLst/>
          </a:prstGeom>
          <a:noFill/>
        </p:spPr>
        <p:txBody>
          <a:bodyPr wrap="square" rtlCol="0">
            <a:spAutoFit/>
          </a:bodyPr>
          <a:lstStyle/>
          <a:p>
            <a:pPr algn="just">
              <a:lnSpc>
                <a:spcPct val="150000"/>
              </a:lnSpc>
            </a:pPr>
            <a:r>
              <a:rPr lang="vi-VN" sz="2000"/>
              <a:t>Tìm kiếm thông tin trên website</a:t>
            </a:r>
            <a:endParaRPr lang="en-US" sz="2000"/>
          </a:p>
        </p:txBody>
      </p:sp>
      <p:sp>
        <p:nvSpPr>
          <p:cNvPr id="17" name="TextBox 16"/>
          <p:cNvSpPr txBox="1"/>
          <p:nvPr/>
        </p:nvSpPr>
        <p:spPr>
          <a:xfrm>
            <a:off x="1692935" y="2679733"/>
            <a:ext cx="3881599" cy="553998"/>
          </a:xfrm>
          <a:prstGeom prst="rect">
            <a:avLst/>
          </a:prstGeom>
          <a:noFill/>
        </p:spPr>
        <p:txBody>
          <a:bodyPr wrap="square" rtlCol="0">
            <a:spAutoFit/>
          </a:bodyPr>
          <a:lstStyle/>
          <a:p>
            <a:pPr algn="just">
              <a:lnSpc>
                <a:spcPct val="150000"/>
              </a:lnSpc>
            </a:pPr>
            <a:r>
              <a:rPr lang="vi-VN" sz="2000"/>
              <a:t>Hợp tác, chia sẻ thông tin</a:t>
            </a:r>
            <a:endParaRPr lang="en-US" sz="2000"/>
          </a:p>
        </p:txBody>
      </p:sp>
      <p:sp>
        <p:nvSpPr>
          <p:cNvPr id="18" name="TextBox 17"/>
          <p:cNvSpPr txBox="1"/>
          <p:nvPr/>
        </p:nvSpPr>
        <p:spPr>
          <a:xfrm>
            <a:off x="1692934" y="3563525"/>
            <a:ext cx="3881599" cy="1015663"/>
          </a:xfrm>
          <a:prstGeom prst="rect">
            <a:avLst/>
          </a:prstGeom>
          <a:noFill/>
        </p:spPr>
        <p:txBody>
          <a:bodyPr wrap="square" rtlCol="0">
            <a:spAutoFit/>
          </a:bodyPr>
          <a:lstStyle/>
          <a:p>
            <a:pPr algn="just">
              <a:lnSpc>
                <a:spcPct val="150000"/>
              </a:lnSpc>
            </a:pPr>
            <a:r>
              <a:rPr lang="vi-VN" sz="2000"/>
              <a:t>Thực hành tìm kiếm thông tin trên website và chia sẻ thông tin</a:t>
            </a:r>
            <a:endParaRPr lang="en-US" sz="2000"/>
          </a:p>
        </p:txBody>
      </p:sp>
    </p:spTree>
    <p:extLst>
      <p:ext uri="{BB962C8B-B14F-4D97-AF65-F5344CB8AC3E}">
        <p14:creationId xmlns:p14="http://schemas.microsoft.com/office/powerpoint/2010/main" val="320893487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42"/>
                                        </p:tgtEl>
                                        <p:attrNameLst>
                                          <p:attrName>style.visibility</p:attrName>
                                        </p:attrNameLst>
                                      </p:cBhvr>
                                      <p:to>
                                        <p:strVal val="visible"/>
                                      </p:to>
                                    </p:set>
                                    <p:anim calcmode="lin" valueType="num">
                                      <p:cBhvr additive="base">
                                        <p:cTn id="7" dur="500" fill="hold"/>
                                        <p:tgtEl>
                                          <p:spTgt spid="2742"/>
                                        </p:tgtEl>
                                        <p:attrNameLst>
                                          <p:attrName>ppt_x</p:attrName>
                                        </p:attrNameLst>
                                      </p:cBhvr>
                                      <p:tavLst>
                                        <p:tav tm="0">
                                          <p:val>
                                            <p:strVal val="#ppt_x"/>
                                          </p:val>
                                        </p:tav>
                                        <p:tav tm="100000">
                                          <p:val>
                                            <p:strVal val="#ppt_x"/>
                                          </p:val>
                                        </p:tav>
                                      </p:tavLst>
                                    </p:anim>
                                    <p:anim calcmode="lin" valueType="num">
                                      <p:cBhvr additive="base">
                                        <p:cTn id="8" dur="500" fill="hold"/>
                                        <p:tgtEl>
                                          <p:spTgt spid="27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41"/>
                                        </p:tgtEl>
                                        <p:attrNameLst>
                                          <p:attrName>style.visibility</p:attrName>
                                        </p:attrNameLst>
                                      </p:cBhvr>
                                      <p:to>
                                        <p:strVal val="visible"/>
                                      </p:to>
                                    </p:set>
                                    <p:anim calcmode="lin" valueType="num">
                                      <p:cBhvr additive="base">
                                        <p:cTn id="17" dur="500" fill="hold"/>
                                        <p:tgtEl>
                                          <p:spTgt spid="2741"/>
                                        </p:tgtEl>
                                        <p:attrNameLst>
                                          <p:attrName>ppt_x</p:attrName>
                                        </p:attrNameLst>
                                      </p:cBhvr>
                                      <p:tavLst>
                                        <p:tav tm="0">
                                          <p:val>
                                            <p:strVal val="#ppt_x"/>
                                          </p:val>
                                        </p:tav>
                                        <p:tav tm="100000">
                                          <p:val>
                                            <p:strVal val="#ppt_x"/>
                                          </p:val>
                                        </p:tav>
                                      </p:tavLst>
                                    </p:anim>
                                    <p:anim calcmode="lin" valueType="num">
                                      <p:cBhvr additive="base">
                                        <p:cTn id="18" dur="500" fill="hold"/>
                                        <p:tgtEl>
                                          <p:spTgt spid="274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743"/>
                                        </p:tgtEl>
                                        <p:attrNameLst>
                                          <p:attrName>style.visibility</p:attrName>
                                        </p:attrNameLst>
                                      </p:cBhvr>
                                      <p:to>
                                        <p:strVal val="visible"/>
                                      </p:to>
                                    </p:set>
                                    <p:anim calcmode="lin" valueType="num">
                                      <p:cBhvr additive="base">
                                        <p:cTn id="27" dur="500" fill="hold"/>
                                        <p:tgtEl>
                                          <p:spTgt spid="2743"/>
                                        </p:tgtEl>
                                        <p:attrNameLst>
                                          <p:attrName>ppt_x</p:attrName>
                                        </p:attrNameLst>
                                      </p:cBhvr>
                                      <p:tavLst>
                                        <p:tav tm="0">
                                          <p:val>
                                            <p:strVal val="#ppt_x"/>
                                          </p:val>
                                        </p:tav>
                                        <p:tav tm="100000">
                                          <p:val>
                                            <p:strVal val="#ppt_x"/>
                                          </p:val>
                                        </p:tav>
                                      </p:tavLst>
                                    </p:anim>
                                    <p:anim calcmode="lin" valueType="num">
                                      <p:cBhvr additive="base">
                                        <p:cTn id="28" dur="500" fill="hold"/>
                                        <p:tgtEl>
                                          <p:spTgt spid="274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1" grpId="0" animBg="1"/>
      <p:bldP spid="2742" grpId="0" animBg="1"/>
      <p:bldP spid="2743"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60"/>
        <p:cNvGrpSpPr/>
        <p:nvPr/>
      </p:nvGrpSpPr>
      <p:grpSpPr>
        <a:xfrm>
          <a:off x="0" y="0"/>
          <a:ext cx="0" cy="0"/>
          <a:chOff x="0" y="0"/>
          <a:chExt cx="0" cy="0"/>
        </a:xfrm>
      </p:grpSpPr>
      <p:grpSp>
        <p:nvGrpSpPr>
          <p:cNvPr id="4" name="Group 3"/>
          <p:cNvGrpSpPr/>
          <p:nvPr/>
        </p:nvGrpSpPr>
        <p:grpSpPr>
          <a:xfrm>
            <a:off x="2855578" y="1473137"/>
            <a:ext cx="5081645" cy="2310522"/>
            <a:chOff x="3160378" y="1777937"/>
            <a:chExt cx="5081645" cy="2310522"/>
          </a:xfrm>
        </p:grpSpPr>
        <p:grpSp>
          <p:nvGrpSpPr>
            <p:cNvPr id="160" name="Group 159"/>
            <p:cNvGrpSpPr/>
            <p:nvPr/>
          </p:nvGrpSpPr>
          <p:grpSpPr>
            <a:xfrm>
              <a:off x="3160378" y="1777937"/>
              <a:ext cx="5081645" cy="2310522"/>
              <a:chOff x="-827880" y="-522501"/>
              <a:chExt cx="6836432" cy="3108388"/>
            </a:xfrm>
          </p:grpSpPr>
          <p:sp>
            <p:nvSpPr>
              <p:cNvPr id="161" name="Google Shape;541;p59"/>
              <p:cNvSpPr/>
              <p:nvPr/>
            </p:nvSpPr>
            <p:spPr>
              <a:xfrm rot="21470825">
                <a:off x="-633068" y="-291373"/>
                <a:ext cx="6641620" cy="2877260"/>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42;p59"/>
              <p:cNvSpPr/>
              <p:nvPr/>
            </p:nvSpPr>
            <p:spPr>
              <a:xfrm rot="21470825">
                <a:off x="-827880" y="-522501"/>
                <a:ext cx="6667484" cy="2926472"/>
              </a:xfrm>
              <a:prstGeom prst="roundRect">
                <a:avLst>
                  <a:gd name="adj" fmla="val 24491"/>
                </a:avLst>
              </a:prstGeom>
              <a:solidFill>
                <a:srgbClr val="FFFFFF"/>
              </a:solidFill>
              <a:ln>
                <a:solidFill>
                  <a:srgbClr val="112E5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TextBox 155"/>
            <p:cNvSpPr txBox="1"/>
            <p:nvPr/>
          </p:nvSpPr>
          <p:spPr>
            <a:xfrm>
              <a:off x="3574659" y="2169723"/>
              <a:ext cx="4127500" cy="1391728"/>
            </a:xfrm>
            <a:prstGeom prst="rect">
              <a:avLst/>
            </a:prstGeom>
            <a:noFill/>
          </p:spPr>
          <p:txBody>
            <a:bodyPr wrap="square" rtlCol="0">
              <a:spAutoFit/>
            </a:bodyPr>
            <a:lstStyle/>
            <a:p>
              <a:pPr algn="ctr">
                <a:lnSpc>
                  <a:spcPct val="150000"/>
                </a:lnSpc>
              </a:pPr>
              <a:r>
                <a:rPr lang="en-US" sz="3000" b="1">
                  <a:solidFill>
                    <a:srgbClr val="46708C"/>
                  </a:solidFill>
                </a:rPr>
                <a:t>TÌM KIẾM THÔNG TIN TRÊN WEBSITE</a:t>
              </a:r>
            </a:p>
          </p:txBody>
        </p:sp>
      </p:grpSp>
      <p:grpSp>
        <p:nvGrpSpPr>
          <p:cNvPr id="3" name="Group 2"/>
          <p:cNvGrpSpPr/>
          <p:nvPr/>
        </p:nvGrpSpPr>
        <p:grpSpPr>
          <a:xfrm>
            <a:off x="1035362" y="1977699"/>
            <a:ext cx="1473200" cy="1473200"/>
            <a:chOff x="1422400" y="2224615"/>
            <a:chExt cx="1473200" cy="1473200"/>
          </a:xfrm>
        </p:grpSpPr>
        <p:sp>
          <p:nvSpPr>
            <p:cNvPr id="2" name="Oval 1"/>
            <p:cNvSpPr/>
            <p:nvPr/>
          </p:nvSpPr>
          <p:spPr>
            <a:xfrm>
              <a:off x="1422400" y="2224615"/>
              <a:ext cx="1473200" cy="1473200"/>
            </a:xfrm>
            <a:prstGeom prst="ellipse">
              <a:avLst/>
            </a:prstGeom>
            <a:solidFill>
              <a:srgbClr val="5C8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651000" y="2530328"/>
              <a:ext cx="1016000" cy="861774"/>
            </a:xfrm>
            <a:prstGeom prst="rect">
              <a:avLst/>
            </a:prstGeom>
            <a:noFill/>
          </p:spPr>
          <p:txBody>
            <a:bodyPr wrap="square" rtlCol="0">
              <a:spAutoFit/>
            </a:bodyPr>
            <a:lstStyle/>
            <a:p>
              <a:pPr algn="ctr"/>
              <a:r>
                <a:rPr lang="en-US" sz="5000" b="1">
                  <a:solidFill>
                    <a:srgbClr val="FFFFFF"/>
                  </a:solidFill>
                </a:rPr>
                <a:t>01</a:t>
              </a:r>
            </a:p>
          </p:txBody>
        </p:sp>
      </p:grpSp>
      <p:sp>
        <p:nvSpPr>
          <p:cNvPr id="165" name="Google Shape;360;p54"/>
          <p:cNvSpPr/>
          <p:nvPr/>
        </p:nvSpPr>
        <p:spPr>
          <a:xfrm>
            <a:off x="7451583" y="1398757"/>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600;p62"/>
          <p:cNvGrpSpPr/>
          <p:nvPr/>
        </p:nvGrpSpPr>
        <p:grpSpPr>
          <a:xfrm rot="-489574">
            <a:off x="2542350" y="3391806"/>
            <a:ext cx="1070034" cy="1042210"/>
            <a:chOff x="3807050" y="3407250"/>
            <a:chExt cx="846075" cy="824075"/>
          </a:xfrm>
        </p:grpSpPr>
        <p:sp>
          <p:nvSpPr>
            <p:cNvPr id="167" name="Google Shape;601;p62"/>
            <p:cNvSpPr/>
            <p:nvPr/>
          </p:nvSpPr>
          <p:spPr>
            <a:xfrm>
              <a:off x="3940000" y="3407250"/>
              <a:ext cx="713125" cy="306475"/>
            </a:xfrm>
            <a:custGeom>
              <a:avLst/>
              <a:gdLst/>
              <a:ahLst/>
              <a:cxnLst/>
              <a:rect l="l" t="t" r="r" b="b"/>
              <a:pathLst>
                <a:path w="28525" h="12259" extrusionOk="0">
                  <a:moveTo>
                    <a:pt x="5559" y="1032"/>
                  </a:moveTo>
                  <a:cubicBezTo>
                    <a:pt x="6107" y="1032"/>
                    <a:pt x="6605" y="1074"/>
                    <a:pt x="7100" y="1188"/>
                  </a:cubicBezTo>
                  <a:cubicBezTo>
                    <a:pt x="8009" y="1389"/>
                    <a:pt x="8920" y="1581"/>
                    <a:pt x="9803" y="1881"/>
                  </a:cubicBezTo>
                  <a:cubicBezTo>
                    <a:pt x="11413" y="2432"/>
                    <a:pt x="13089" y="2678"/>
                    <a:pt x="14754" y="2996"/>
                  </a:cubicBezTo>
                  <a:cubicBezTo>
                    <a:pt x="16719" y="3380"/>
                    <a:pt x="18671" y="3858"/>
                    <a:pt x="20625" y="4297"/>
                  </a:cubicBezTo>
                  <a:cubicBezTo>
                    <a:pt x="20682" y="4308"/>
                    <a:pt x="20731" y="4351"/>
                    <a:pt x="20906" y="4446"/>
                  </a:cubicBezTo>
                  <a:lnTo>
                    <a:pt x="20903" y="4446"/>
                  </a:lnTo>
                  <a:cubicBezTo>
                    <a:pt x="20651" y="4457"/>
                    <a:pt x="20505" y="4472"/>
                    <a:pt x="20364" y="4475"/>
                  </a:cubicBezTo>
                  <a:cubicBezTo>
                    <a:pt x="20329" y="4475"/>
                    <a:pt x="20293" y="4475"/>
                    <a:pt x="20258" y="4475"/>
                  </a:cubicBezTo>
                  <a:cubicBezTo>
                    <a:pt x="18102" y="4475"/>
                    <a:pt x="15945" y="4303"/>
                    <a:pt x="13814" y="3964"/>
                  </a:cubicBezTo>
                  <a:cubicBezTo>
                    <a:pt x="13060" y="3844"/>
                    <a:pt x="12295" y="3798"/>
                    <a:pt x="11533" y="3764"/>
                  </a:cubicBezTo>
                  <a:cubicBezTo>
                    <a:pt x="9820" y="3689"/>
                    <a:pt x="8100" y="3727"/>
                    <a:pt x="6390" y="3543"/>
                  </a:cubicBezTo>
                  <a:cubicBezTo>
                    <a:pt x="6103" y="3515"/>
                    <a:pt x="5951" y="3414"/>
                    <a:pt x="5817" y="3171"/>
                  </a:cubicBezTo>
                  <a:cubicBezTo>
                    <a:pt x="5444" y="2506"/>
                    <a:pt x="5241" y="1761"/>
                    <a:pt x="4668" y="1062"/>
                  </a:cubicBezTo>
                  <a:cubicBezTo>
                    <a:pt x="4982" y="1043"/>
                    <a:pt x="5277" y="1032"/>
                    <a:pt x="5559" y="1032"/>
                  </a:cubicBezTo>
                  <a:close/>
                  <a:moveTo>
                    <a:pt x="5731" y="4345"/>
                  </a:moveTo>
                  <a:cubicBezTo>
                    <a:pt x="5770" y="4345"/>
                    <a:pt x="5809" y="4346"/>
                    <a:pt x="5848" y="4348"/>
                  </a:cubicBezTo>
                  <a:cubicBezTo>
                    <a:pt x="6656" y="4394"/>
                    <a:pt x="7459" y="4500"/>
                    <a:pt x="8264" y="4543"/>
                  </a:cubicBezTo>
                  <a:cubicBezTo>
                    <a:pt x="10103" y="4641"/>
                    <a:pt x="11957" y="4566"/>
                    <a:pt x="13780" y="4873"/>
                  </a:cubicBezTo>
                  <a:cubicBezTo>
                    <a:pt x="16570" y="5343"/>
                    <a:pt x="19384" y="5389"/>
                    <a:pt x="22204" y="5403"/>
                  </a:cubicBezTo>
                  <a:cubicBezTo>
                    <a:pt x="22757" y="5406"/>
                    <a:pt x="23316" y="5446"/>
                    <a:pt x="23871" y="5472"/>
                  </a:cubicBezTo>
                  <a:cubicBezTo>
                    <a:pt x="23877" y="5512"/>
                    <a:pt x="23880" y="5555"/>
                    <a:pt x="23886" y="5595"/>
                  </a:cubicBezTo>
                  <a:lnTo>
                    <a:pt x="23883" y="5595"/>
                  </a:lnTo>
                  <a:cubicBezTo>
                    <a:pt x="23341" y="5778"/>
                    <a:pt x="22774" y="5893"/>
                    <a:pt x="22210" y="5982"/>
                  </a:cubicBezTo>
                  <a:cubicBezTo>
                    <a:pt x="21596" y="6076"/>
                    <a:pt x="20986" y="6177"/>
                    <a:pt x="20384" y="6351"/>
                  </a:cubicBezTo>
                  <a:cubicBezTo>
                    <a:pt x="19066" y="6727"/>
                    <a:pt x="17694" y="6807"/>
                    <a:pt x="16358" y="7099"/>
                  </a:cubicBezTo>
                  <a:cubicBezTo>
                    <a:pt x="15184" y="7360"/>
                    <a:pt x="13992" y="7457"/>
                    <a:pt x="12797" y="7566"/>
                  </a:cubicBezTo>
                  <a:cubicBezTo>
                    <a:pt x="9095" y="7893"/>
                    <a:pt x="5390" y="7870"/>
                    <a:pt x="1682" y="7873"/>
                  </a:cubicBezTo>
                  <a:cubicBezTo>
                    <a:pt x="1640" y="7873"/>
                    <a:pt x="1597" y="7877"/>
                    <a:pt x="1553" y="7877"/>
                  </a:cubicBezTo>
                  <a:cubicBezTo>
                    <a:pt x="1472" y="7877"/>
                    <a:pt x="1386" y="7864"/>
                    <a:pt x="1295" y="7790"/>
                  </a:cubicBezTo>
                  <a:cubicBezTo>
                    <a:pt x="1333" y="7566"/>
                    <a:pt x="1519" y="7426"/>
                    <a:pt x="1676" y="7280"/>
                  </a:cubicBezTo>
                  <a:cubicBezTo>
                    <a:pt x="2181" y="6818"/>
                    <a:pt x="2676" y="6348"/>
                    <a:pt x="3235" y="5950"/>
                  </a:cubicBezTo>
                  <a:cubicBezTo>
                    <a:pt x="3708" y="5615"/>
                    <a:pt x="4166" y="5251"/>
                    <a:pt x="4570" y="4838"/>
                  </a:cubicBezTo>
                  <a:cubicBezTo>
                    <a:pt x="4904" y="4505"/>
                    <a:pt x="5269" y="4345"/>
                    <a:pt x="5731" y="4345"/>
                  </a:cubicBezTo>
                  <a:close/>
                  <a:moveTo>
                    <a:pt x="18086" y="7638"/>
                  </a:moveTo>
                  <a:lnTo>
                    <a:pt x="18086" y="7638"/>
                  </a:lnTo>
                  <a:cubicBezTo>
                    <a:pt x="17969" y="7922"/>
                    <a:pt x="17808" y="7922"/>
                    <a:pt x="17682" y="7970"/>
                  </a:cubicBezTo>
                  <a:lnTo>
                    <a:pt x="17682" y="7967"/>
                  </a:lnTo>
                  <a:cubicBezTo>
                    <a:pt x="15903" y="8649"/>
                    <a:pt x="14095" y="9243"/>
                    <a:pt x="12270" y="9781"/>
                  </a:cubicBezTo>
                  <a:cubicBezTo>
                    <a:pt x="11089" y="10128"/>
                    <a:pt x="10020" y="10727"/>
                    <a:pt x="8891" y="11188"/>
                  </a:cubicBezTo>
                  <a:cubicBezTo>
                    <a:pt x="8641" y="11294"/>
                    <a:pt x="8391" y="11363"/>
                    <a:pt x="8127" y="11363"/>
                  </a:cubicBezTo>
                  <a:cubicBezTo>
                    <a:pt x="8082" y="11363"/>
                    <a:pt x="8037" y="11361"/>
                    <a:pt x="7992" y="11357"/>
                  </a:cubicBezTo>
                  <a:cubicBezTo>
                    <a:pt x="7857" y="11343"/>
                    <a:pt x="7742" y="11311"/>
                    <a:pt x="7728" y="11151"/>
                  </a:cubicBezTo>
                  <a:cubicBezTo>
                    <a:pt x="7642" y="10351"/>
                    <a:pt x="7361" y="9586"/>
                    <a:pt x="7218" y="8730"/>
                  </a:cubicBezTo>
                  <a:cubicBezTo>
                    <a:pt x="10868" y="8615"/>
                    <a:pt x="14482" y="8520"/>
                    <a:pt x="18086" y="7638"/>
                  </a:cubicBezTo>
                  <a:close/>
                  <a:moveTo>
                    <a:pt x="5724" y="0"/>
                  </a:moveTo>
                  <a:cubicBezTo>
                    <a:pt x="5560" y="0"/>
                    <a:pt x="5393" y="5"/>
                    <a:pt x="5224" y="13"/>
                  </a:cubicBezTo>
                  <a:lnTo>
                    <a:pt x="4227" y="13"/>
                  </a:lnTo>
                  <a:cubicBezTo>
                    <a:pt x="4186" y="13"/>
                    <a:pt x="4143" y="16"/>
                    <a:pt x="4103" y="19"/>
                  </a:cubicBezTo>
                  <a:cubicBezTo>
                    <a:pt x="3559" y="76"/>
                    <a:pt x="3387" y="320"/>
                    <a:pt x="3502" y="861"/>
                  </a:cubicBezTo>
                  <a:cubicBezTo>
                    <a:pt x="3565" y="1174"/>
                    <a:pt x="3728" y="1443"/>
                    <a:pt x="3923" y="1681"/>
                  </a:cubicBezTo>
                  <a:cubicBezTo>
                    <a:pt x="4341" y="2188"/>
                    <a:pt x="4539" y="2807"/>
                    <a:pt x="4825" y="3377"/>
                  </a:cubicBezTo>
                  <a:cubicBezTo>
                    <a:pt x="4897" y="3523"/>
                    <a:pt x="4920" y="3641"/>
                    <a:pt x="4748" y="3741"/>
                  </a:cubicBezTo>
                  <a:cubicBezTo>
                    <a:pt x="3951" y="4225"/>
                    <a:pt x="3295" y="4904"/>
                    <a:pt x="2545" y="5449"/>
                  </a:cubicBezTo>
                  <a:cubicBezTo>
                    <a:pt x="1759" y="6022"/>
                    <a:pt x="1006" y="6646"/>
                    <a:pt x="430" y="7449"/>
                  </a:cubicBezTo>
                  <a:cubicBezTo>
                    <a:pt x="298" y="7635"/>
                    <a:pt x="161" y="7816"/>
                    <a:pt x="95" y="8039"/>
                  </a:cubicBezTo>
                  <a:cubicBezTo>
                    <a:pt x="0" y="8360"/>
                    <a:pt x="106" y="8563"/>
                    <a:pt x="421" y="8661"/>
                  </a:cubicBezTo>
                  <a:cubicBezTo>
                    <a:pt x="643" y="8729"/>
                    <a:pt x="872" y="8736"/>
                    <a:pt x="1102" y="8736"/>
                  </a:cubicBezTo>
                  <a:cubicBezTo>
                    <a:pt x="1164" y="8736"/>
                    <a:pt x="1225" y="8735"/>
                    <a:pt x="1287" y="8735"/>
                  </a:cubicBezTo>
                  <a:cubicBezTo>
                    <a:pt x="2216" y="8735"/>
                    <a:pt x="3146" y="8740"/>
                    <a:pt x="4076" y="8740"/>
                  </a:cubicBezTo>
                  <a:cubicBezTo>
                    <a:pt x="4658" y="8740"/>
                    <a:pt x="5239" y="8738"/>
                    <a:pt x="5820" y="8732"/>
                  </a:cubicBezTo>
                  <a:cubicBezTo>
                    <a:pt x="5824" y="8732"/>
                    <a:pt x="5829" y="8732"/>
                    <a:pt x="5833" y="8732"/>
                  </a:cubicBezTo>
                  <a:cubicBezTo>
                    <a:pt x="6177" y="8732"/>
                    <a:pt x="6348" y="8840"/>
                    <a:pt x="6427" y="9188"/>
                  </a:cubicBezTo>
                  <a:cubicBezTo>
                    <a:pt x="6585" y="9916"/>
                    <a:pt x="6802" y="10629"/>
                    <a:pt x="6880" y="11374"/>
                  </a:cubicBezTo>
                  <a:cubicBezTo>
                    <a:pt x="6951" y="12051"/>
                    <a:pt x="7149" y="12222"/>
                    <a:pt x="7834" y="12254"/>
                  </a:cubicBezTo>
                  <a:cubicBezTo>
                    <a:pt x="7891" y="12257"/>
                    <a:pt x="7949" y="12258"/>
                    <a:pt x="8006" y="12258"/>
                  </a:cubicBezTo>
                  <a:cubicBezTo>
                    <a:pt x="8444" y="12258"/>
                    <a:pt x="8879" y="12172"/>
                    <a:pt x="9284" y="12005"/>
                  </a:cubicBezTo>
                  <a:cubicBezTo>
                    <a:pt x="10184" y="11632"/>
                    <a:pt x="11023" y="11125"/>
                    <a:pt x="11954" y="10833"/>
                  </a:cubicBezTo>
                  <a:cubicBezTo>
                    <a:pt x="13969" y="10202"/>
                    <a:pt x="15983" y="9575"/>
                    <a:pt x="17963" y="8841"/>
                  </a:cubicBezTo>
                  <a:cubicBezTo>
                    <a:pt x="19204" y="8380"/>
                    <a:pt x="20502" y="8093"/>
                    <a:pt x="21720" y="7552"/>
                  </a:cubicBezTo>
                  <a:cubicBezTo>
                    <a:pt x="23307" y="6844"/>
                    <a:pt x="24934" y="6245"/>
                    <a:pt x="26636" y="5859"/>
                  </a:cubicBezTo>
                  <a:cubicBezTo>
                    <a:pt x="26832" y="5816"/>
                    <a:pt x="27014" y="5778"/>
                    <a:pt x="27200" y="5778"/>
                  </a:cubicBezTo>
                  <a:cubicBezTo>
                    <a:pt x="27327" y="5778"/>
                    <a:pt x="27456" y="5796"/>
                    <a:pt x="27594" y="5841"/>
                  </a:cubicBezTo>
                  <a:cubicBezTo>
                    <a:pt x="27705" y="5877"/>
                    <a:pt x="27805" y="5895"/>
                    <a:pt x="27895" y="5895"/>
                  </a:cubicBezTo>
                  <a:cubicBezTo>
                    <a:pt x="28154" y="5895"/>
                    <a:pt x="28325" y="5751"/>
                    <a:pt x="28410" y="5506"/>
                  </a:cubicBezTo>
                  <a:cubicBezTo>
                    <a:pt x="28525" y="5165"/>
                    <a:pt x="28356" y="4890"/>
                    <a:pt x="27897" y="4735"/>
                  </a:cubicBezTo>
                  <a:cubicBezTo>
                    <a:pt x="27052" y="4457"/>
                    <a:pt x="26207" y="4182"/>
                    <a:pt x="25336" y="3993"/>
                  </a:cubicBezTo>
                  <a:cubicBezTo>
                    <a:pt x="23877" y="3672"/>
                    <a:pt x="22407" y="3452"/>
                    <a:pt x="20946" y="3159"/>
                  </a:cubicBezTo>
                  <a:cubicBezTo>
                    <a:pt x="18897" y="2752"/>
                    <a:pt x="16877" y="2185"/>
                    <a:pt x="14817" y="1850"/>
                  </a:cubicBezTo>
                  <a:cubicBezTo>
                    <a:pt x="12868" y="1532"/>
                    <a:pt x="10977" y="1036"/>
                    <a:pt x="9083" y="515"/>
                  </a:cubicBezTo>
                  <a:cubicBezTo>
                    <a:pt x="8013" y="220"/>
                    <a:pt x="6924" y="0"/>
                    <a:pt x="5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602;p62"/>
            <p:cNvSpPr/>
            <p:nvPr/>
          </p:nvSpPr>
          <p:spPr>
            <a:xfrm>
              <a:off x="3972375" y="3515875"/>
              <a:ext cx="564700" cy="88700"/>
            </a:xfrm>
            <a:custGeom>
              <a:avLst/>
              <a:gdLst/>
              <a:ahLst/>
              <a:cxnLst/>
              <a:rect l="l" t="t" r="r" b="b"/>
              <a:pathLst>
                <a:path w="22588" h="3548" extrusionOk="0">
                  <a:moveTo>
                    <a:pt x="4435" y="0"/>
                  </a:moveTo>
                  <a:cubicBezTo>
                    <a:pt x="3973" y="0"/>
                    <a:pt x="3608" y="158"/>
                    <a:pt x="3275" y="493"/>
                  </a:cubicBezTo>
                  <a:cubicBezTo>
                    <a:pt x="2868" y="903"/>
                    <a:pt x="2413" y="1267"/>
                    <a:pt x="1937" y="1605"/>
                  </a:cubicBezTo>
                  <a:cubicBezTo>
                    <a:pt x="1379" y="2001"/>
                    <a:pt x="883" y="2473"/>
                    <a:pt x="381" y="2935"/>
                  </a:cubicBezTo>
                  <a:cubicBezTo>
                    <a:pt x="224" y="3081"/>
                    <a:pt x="38" y="3221"/>
                    <a:pt x="0" y="3445"/>
                  </a:cubicBezTo>
                  <a:cubicBezTo>
                    <a:pt x="89" y="3519"/>
                    <a:pt x="174" y="3532"/>
                    <a:pt x="256" y="3532"/>
                  </a:cubicBezTo>
                  <a:cubicBezTo>
                    <a:pt x="301" y="3532"/>
                    <a:pt x="344" y="3528"/>
                    <a:pt x="387" y="3528"/>
                  </a:cubicBezTo>
                  <a:cubicBezTo>
                    <a:pt x="4092" y="3525"/>
                    <a:pt x="7800" y="3548"/>
                    <a:pt x="11499" y="3221"/>
                  </a:cubicBezTo>
                  <a:cubicBezTo>
                    <a:pt x="12697" y="3112"/>
                    <a:pt x="13889" y="3012"/>
                    <a:pt x="15063" y="2754"/>
                  </a:cubicBezTo>
                  <a:cubicBezTo>
                    <a:pt x="16396" y="2462"/>
                    <a:pt x="17771" y="2382"/>
                    <a:pt x="19089" y="2003"/>
                  </a:cubicBezTo>
                  <a:cubicBezTo>
                    <a:pt x="19688" y="1832"/>
                    <a:pt x="20298" y="1731"/>
                    <a:pt x="20912" y="1637"/>
                  </a:cubicBezTo>
                  <a:cubicBezTo>
                    <a:pt x="21479" y="1548"/>
                    <a:pt x="22046" y="1433"/>
                    <a:pt x="22588" y="1250"/>
                  </a:cubicBezTo>
                  <a:cubicBezTo>
                    <a:pt x="22582" y="1207"/>
                    <a:pt x="22579" y="1164"/>
                    <a:pt x="22574" y="1124"/>
                  </a:cubicBezTo>
                  <a:cubicBezTo>
                    <a:pt x="22018" y="1101"/>
                    <a:pt x="21462" y="1061"/>
                    <a:pt x="20906" y="1058"/>
                  </a:cubicBezTo>
                  <a:cubicBezTo>
                    <a:pt x="18089" y="1041"/>
                    <a:pt x="15278" y="995"/>
                    <a:pt x="12485" y="525"/>
                  </a:cubicBezTo>
                  <a:cubicBezTo>
                    <a:pt x="10659" y="218"/>
                    <a:pt x="8808" y="293"/>
                    <a:pt x="6969" y="198"/>
                  </a:cubicBezTo>
                  <a:cubicBezTo>
                    <a:pt x="6161" y="155"/>
                    <a:pt x="5358" y="49"/>
                    <a:pt x="4553" y="3"/>
                  </a:cubicBezTo>
                  <a:cubicBezTo>
                    <a:pt x="4513" y="1"/>
                    <a:pt x="4473" y="0"/>
                    <a:pt x="4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603;p62"/>
            <p:cNvSpPr/>
            <p:nvPr/>
          </p:nvSpPr>
          <p:spPr>
            <a:xfrm>
              <a:off x="4056675" y="3433000"/>
              <a:ext cx="405900" cy="86050"/>
            </a:xfrm>
            <a:custGeom>
              <a:avLst/>
              <a:gdLst/>
              <a:ahLst/>
              <a:cxnLst/>
              <a:rect l="l" t="t" r="r" b="b"/>
              <a:pathLst>
                <a:path w="16236" h="3442" extrusionOk="0">
                  <a:moveTo>
                    <a:pt x="894" y="1"/>
                  </a:moveTo>
                  <a:cubicBezTo>
                    <a:pt x="611" y="1"/>
                    <a:pt x="316" y="12"/>
                    <a:pt x="1" y="32"/>
                  </a:cubicBezTo>
                  <a:cubicBezTo>
                    <a:pt x="571" y="731"/>
                    <a:pt x="777" y="1476"/>
                    <a:pt x="1147" y="2141"/>
                  </a:cubicBezTo>
                  <a:cubicBezTo>
                    <a:pt x="1282" y="2381"/>
                    <a:pt x="1433" y="2482"/>
                    <a:pt x="1720" y="2510"/>
                  </a:cubicBezTo>
                  <a:cubicBezTo>
                    <a:pt x="3431" y="2694"/>
                    <a:pt x="5150" y="2657"/>
                    <a:pt x="6863" y="2731"/>
                  </a:cubicBezTo>
                  <a:cubicBezTo>
                    <a:pt x="7628" y="2768"/>
                    <a:pt x="8391" y="2811"/>
                    <a:pt x="9147" y="2934"/>
                  </a:cubicBezTo>
                  <a:cubicBezTo>
                    <a:pt x="11278" y="3273"/>
                    <a:pt x="13431" y="3442"/>
                    <a:pt x="15587" y="3442"/>
                  </a:cubicBezTo>
                  <a:cubicBezTo>
                    <a:pt x="15622" y="3442"/>
                    <a:pt x="15658" y="3442"/>
                    <a:pt x="15694" y="3442"/>
                  </a:cubicBezTo>
                  <a:cubicBezTo>
                    <a:pt x="15838" y="3442"/>
                    <a:pt x="15984" y="3427"/>
                    <a:pt x="16236" y="3416"/>
                  </a:cubicBezTo>
                  <a:cubicBezTo>
                    <a:pt x="16064" y="3321"/>
                    <a:pt x="16012" y="3278"/>
                    <a:pt x="15958" y="3264"/>
                  </a:cubicBezTo>
                  <a:cubicBezTo>
                    <a:pt x="14001" y="2826"/>
                    <a:pt x="12052" y="2347"/>
                    <a:pt x="10084" y="1966"/>
                  </a:cubicBezTo>
                  <a:cubicBezTo>
                    <a:pt x="8419" y="1645"/>
                    <a:pt x="6746" y="1402"/>
                    <a:pt x="5133" y="849"/>
                  </a:cubicBezTo>
                  <a:cubicBezTo>
                    <a:pt x="4250" y="551"/>
                    <a:pt x="3339" y="356"/>
                    <a:pt x="2433" y="155"/>
                  </a:cubicBezTo>
                  <a:cubicBezTo>
                    <a:pt x="1937" y="44"/>
                    <a:pt x="1440" y="1"/>
                    <a:pt x="8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04;p62"/>
            <p:cNvSpPr/>
            <p:nvPr/>
          </p:nvSpPr>
          <p:spPr>
            <a:xfrm>
              <a:off x="4120425" y="3598175"/>
              <a:ext cx="271825" cy="93100"/>
            </a:xfrm>
            <a:custGeom>
              <a:avLst/>
              <a:gdLst/>
              <a:ahLst/>
              <a:cxnLst/>
              <a:rect l="l" t="t" r="r" b="b"/>
              <a:pathLst>
                <a:path w="10873" h="3724" extrusionOk="0">
                  <a:moveTo>
                    <a:pt x="10872" y="1"/>
                  </a:moveTo>
                  <a:cubicBezTo>
                    <a:pt x="7265" y="883"/>
                    <a:pt x="3651" y="978"/>
                    <a:pt x="1" y="1090"/>
                  </a:cubicBezTo>
                  <a:cubicBezTo>
                    <a:pt x="147" y="1946"/>
                    <a:pt x="425" y="2712"/>
                    <a:pt x="511" y="3514"/>
                  </a:cubicBezTo>
                  <a:cubicBezTo>
                    <a:pt x="528" y="3671"/>
                    <a:pt x="640" y="3703"/>
                    <a:pt x="775" y="3717"/>
                  </a:cubicBezTo>
                  <a:cubicBezTo>
                    <a:pt x="821" y="3721"/>
                    <a:pt x="866" y="3723"/>
                    <a:pt x="911" y="3723"/>
                  </a:cubicBezTo>
                  <a:cubicBezTo>
                    <a:pt x="1176" y="3723"/>
                    <a:pt x="1424" y="3654"/>
                    <a:pt x="1674" y="3551"/>
                  </a:cubicBezTo>
                  <a:cubicBezTo>
                    <a:pt x="2806" y="3087"/>
                    <a:pt x="3872" y="2488"/>
                    <a:pt x="5053" y="2141"/>
                  </a:cubicBezTo>
                  <a:cubicBezTo>
                    <a:pt x="6881" y="1606"/>
                    <a:pt x="8686" y="1012"/>
                    <a:pt x="10465" y="330"/>
                  </a:cubicBezTo>
                  <a:cubicBezTo>
                    <a:pt x="10591" y="282"/>
                    <a:pt x="10752" y="282"/>
                    <a:pt x="10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05;p62"/>
            <p:cNvSpPr/>
            <p:nvPr/>
          </p:nvSpPr>
          <p:spPr>
            <a:xfrm>
              <a:off x="4229650" y="3741300"/>
              <a:ext cx="56075" cy="37525"/>
            </a:xfrm>
            <a:custGeom>
              <a:avLst/>
              <a:gdLst/>
              <a:ahLst/>
              <a:cxnLst/>
              <a:rect l="l" t="t" r="r" b="b"/>
              <a:pathLst>
                <a:path w="2243" h="1501" extrusionOk="0">
                  <a:moveTo>
                    <a:pt x="1652" y="9"/>
                  </a:moveTo>
                  <a:cubicBezTo>
                    <a:pt x="1096" y="90"/>
                    <a:pt x="575" y="333"/>
                    <a:pt x="156" y="712"/>
                  </a:cubicBezTo>
                  <a:cubicBezTo>
                    <a:pt x="45" y="812"/>
                    <a:pt x="10" y="955"/>
                    <a:pt x="7" y="1104"/>
                  </a:cubicBezTo>
                  <a:cubicBezTo>
                    <a:pt x="0" y="1333"/>
                    <a:pt x="123" y="1501"/>
                    <a:pt x="302" y="1501"/>
                  </a:cubicBezTo>
                  <a:cubicBezTo>
                    <a:pt x="342" y="1501"/>
                    <a:pt x="386" y="1492"/>
                    <a:pt x="431" y="1474"/>
                  </a:cubicBezTo>
                  <a:cubicBezTo>
                    <a:pt x="941" y="1256"/>
                    <a:pt x="1440" y="1010"/>
                    <a:pt x="1921" y="734"/>
                  </a:cubicBezTo>
                  <a:cubicBezTo>
                    <a:pt x="2102" y="637"/>
                    <a:pt x="2242" y="402"/>
                    <a:pt x="2185" y="213"/>
                  </a:cubicBezTo>
                  <a:cubicBezTo>
                    <a:pt x="2119" y="1"/>
                    <a:pt x="1844" y="47"/>
                    <a:pt x="1652"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06;p62"/>
            <p:cNvSpPr/>
            <p:nvPr/>
          </p:nvSpPr>
          <p:spPr>
            <a:xfrm>
              <a:off x="4228025" y="3949750"/>
              <a:ext cx="27475" cy="69300"/>
            </a:xfrm>
            <a:custGeom>
              <a:avLst/>
              <a:gdLst/>
              <a:ahLst/>
              <a:cxnLst/>
              <a:rect l="l" t="t" r="r" b="b"/>
              <a:pathLst>
                <a:path w="1099" h="2772" extrusionOk="0">
                  <a:moveTo>
                    <a:pt x="697" y="0"/>
                  </a:moveTo>
                  <a:cubicBezTo>
                    <a:pt x="690" y="0"/>
                    <a:pt x="682" y="1"/>
                    <a:pt x="674" y="1"/>
                  </a:cubicBezTo>
                  <a:cubicBezTo>
                    <a:pt x="476" y="13"/>
                    <a:pt x="428" y="193"/>
                    <a:pt x="382" y="351"/>
                  </a:cubicBezTo>
                  <a:cubicBezTo>
                    <a:pt x="367" y="411"/>
                    <a:pt x="356" y="471"/>
                    <a:pt x="350" y="534"/>
                  </a:cubicBezTo>
                  <a:cubicBezTo>
                    <a:pt x="256" y="1101"/>
                    <a:pt x="221" y="1680"/>
                    <a:pt x="55" y="2236"/>
                  </a:cubicBezTo>
                  <a:cubicBezTo>
                    <a:pt x="1" y="2417"/>
                    <a:pt x="9" y="2603"/>
                    <a:pt x="153" y="2772"/>
                  </a:cubicBezTo>
                  <a:cubicBezTo>
                    <a:pt x="485" y="2669"/>
                    <a:pt x="749" y="2483"/>
                    <a:pt x="863" y="2153"/>
                  </a:cubicBezTo>
                  <a:cubicBezTo>
                    <a:pt x="1070" y="1557"/>
                    <a:pt x="1098" y="944"/>
                    <a:pt x="981" y="328"/>
                  </a:cubicBezTo>
                  <a:cubicBezTo>
                    <a:pt x="948" y="165"/>
                    <a:pt x="883"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07;p62"/>
            <p:cNvSpPr/>
            <p:nvPr/>
          </p:nvSpPr>
          <p:spPr>
            <a:xfrm>
              <a:off x="4190200" y="3803075"/>
              <a:ext cx="63725" cy="89500"/>
            </a:xfrm>
            <a:custGeom>
              <a:avLst/>
              <a:gdLst/>
              <a:ahLst/>
              <a:cxnLst/>
              <a:rect l="l" t="t" r="r" b="b"/>
              <a:pathLst>
                <a:path w="2549" h="3580" extrusionOk="0">
                  <a:moveTo>
                    <a:pt x="486" y="1"/>
                  </a:moveTo>
                  <a:cubicBezTo>
                    <a:pt x="421" y="1"/>
                    <a:pt x="353" y="21"/>
                    <a:pt x="282" y="71"/>
                  </a:cubicBezTo>
                  <a:cubicBezTo>
                    <a:pt x="1" y="272"/>
                    <a:pt x="204" y="527"/>
                    <a:pt x="316" y="731"/>
                  </a:cubicBezTo>
                  <a:cubicBezTo>
                    <a:pt x="766" y="1541"/>
                    <a:pt x="1316" y="2295"/>
                    <a:pt x="1677" y="3155"/>
                  </a:cubicBezTo>
                  <a:cubicBezTo>
                    <a:pt x="1723" y="3246"/>
                    <a:pt x="1780" y="3335"/>
                    <a:pt x="1852" y="3410"/>
                  </a:cubicBezTo>
                  <a:cubicBezTo>
                    <a:pt x="1934" y="3507"/>
                    <a:pt x="2034" y="3579"/>
                    <a:pt x="2153" y="3579"/>
                  </a:cubicBezTo>
                  <a:cubicBezTo>
                    <a:pt x="2196" y="3579"/>
                    <a:pt x="2240" y="3570"/>
                    <a:pt x="2287" y="3550"/>
                  </a:cubicBezTo>
                  <a:cubicBezTo>
                    <a:pt x="2482" y="3467"/>
                    <a:pt x="2548" y="3301"/>
                    <a:pt x="2548" y="3083"/>
                  </a:cubicBezTo>
                  <a:cubicBezTo>
                    <a:pt x="2534" y="3006"/>
                    <a:pt x="2514" y="2934"/>
                    <a:pt x="2488" y="2862"/>
                  </a:cubicBezTo>
                  <a:cubicBezTo>
                    <a:pt x="2101" y="1925"/>
                    <a:pt x="1574" y="1054"/>
                    <a:pt x="918" y="281"/>
                  </a:cubicBezTo>
                  <a:cubicBezTo>
                    <a:pt x="803" y="147"/>
                    <a:pt x="657"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08;p62"/>
            <p:cNvSpPr/>
            <p:nvPr/>
          </p:nvSpPr>
          <p:spPr>
            <a:xfrm>
              <a:off x="4133400" y="3856425"/>
              <a:ext cx="49375" cy="64350"/>
            </a:xfrm>
            <a:custGeom>
              <a:avLst/>
              <a:gdLst/>
              <a:ahLst/>
              <a:cxnLst/>
              <a:rect l="l" t="t" r="r" b="b"/>
              <a:pathLst>
                <a:path w="1975" h="2574" extrusionOk="0">
                  <a:moveTo>
                    <a:pt x="1684" y="1"/>
                  </a:moveTo>
                  <a:cubicBezTo>
                    <a:pt x="1638" y="1"/>
                    <a:pt x="1588" y="13"/>
                    <a:pt x="1536" y="41"/>
                  </a:cubicBezTo>
                  <a:cubicBezTo>
                    <a:pt x="863" y="387"/>
                    <a:pt x="379" y="940"/>
                    <a:pt x="35" y="1608"/>
                  </a:cubicBezTo>
                  <a:cubicBezTo>
                    <a:pt x="1" y="1677"/>
                    <a:pt x="15" y="1771"/>
                    <a:pt x="6" y="1872"/>
                  </a:cubicBezTo>
                  <a:cubicBezTo>
                    <a:pt x="21" y="1978"/>
                    <a:pt x="18" y="2104"/>
                    <a:pt x="55" y="2218"/>
                  </a:cubicBezTo>
                  <a:cubicBezTo>
                    <a:pt x="112" y="2396"/>
                    <a:pt x="201" y="2574"/>
                    <a:pt x="428" y="2574"/>
                  </a:cubicBezTo>
                  <a:cubicBezTo>
                    <a:pt x="430" y="2574"/>
                    <a:pt x="432" y="2574"/>
                    <a:pt x="434" y="2574"/>
                  </a:cubicBezTo>
                  <a:cubicBezTo>
                    <a:pt x="617" y="2574"/>
                    <a:pt x="772" y="2449"/>
                    <a:pt x="794" y="2296"/>
                  </a:cubicBezTo>
                  <a:cubicBezTo>
                    <a:pt x="877" y="1754"/>
                    <a:pt x="1299" y="1465"/>
                    <a:pt x="1608" y="1087"/>
                  </a:cubicBezTo>
                  <a:cubicBezTo>
                    <a:pt x="1777" y="880"/>
                    <a:pt x="1946" y="668"/>
                    <a:pt x="1963" y="385"/>
                  </a:cubicBezTo>
                  <a:cubicBezTo>
                    <a:pt x="1975" y="165"/>
                    <a:pt x="1852" y="1"/>
                    <a:pt x="1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09;p62"/>
            <p:cNvSpPr/>
            <p:nvPr/>
          </p:nvSpPr>
          <p:spPr>
            <a:xfrm>
              <a:off x="4104250" y="4067175"/>
              <a:ext cx="73800" cy="30625"/>
            </a:xfrm>
            <a:custGeom>
              <a:avLst/>
              <a:gdLst/>
              <a:ahLst/>
              <a:cxnLst/>
              <a:rect l="l" t="t" r="r" b="b"/>
              <a:pathLst>
                <a:path w="2952" h="1225" extrusionOk="0">
                  <a:moveTo>
                    <a:pt x="2407" y="0"/>
                  </a:moveTo>
                  <a:cubicBezTo>
                    <a:pt x="1917" y="58"/>
                    <a:pt x="1402" y="104"/>
                    <a:pt x="909" y="253"/>
                  </a:cubicBezTo>
                  <a:cubicBezTo>
                    <a:pt x="674" y="324"/>
                    <a:pt x="442" y="410"/>
                    <a:pt x="215" y="508"/>
                  </a:cubicBezTo>
                  <a:cubicBezTo>
                    <a:pt x="75" y="568"/>
                    <a:pt x="0" y="700"/>
                    <a:pt x="15" y="857"/>
                  </a:cubicBezTo>
                  <a:cubicBezTo>
                    <a:pt x="29" y="1018"/>
                    <a:pt x="129" y="1118"/>
                    <a:pt x="281" y="1161"/>
                  </a:cubicBezTo>
                  <a:cubicBezTo>
                    <a:pt x="379" y="1190"/>
                    <a:pt x="486" y="1224"/>
                    <a:pt x="590" y="1224"/>
                  </a:cubicBezTo>
                  <a:cubicBezTo>
                    <a:pt x="608" y="1224"/>
                    <a:pt x="625" y="1223"/>
                    <a:pt x="642" y="1221"/>
                  </a:cubicBezTo>
                  <a:cubicBezTo>
                    <a:pt x="1336" y="1147"/>
                    <a:pt x="2012" y="935"/>
                    <a:pt x="2622" y="594"/>
                  </a:cubicBezTo>
                  <a:cubicBezTo>
                    <a:pt x="2786" y="505"/>
                    <a:pt x="2952" y="344"/>
                    <a:pt x="2900" y="149"/>
                  </a:cubicBezTo>
                  <a:cubicBezTo>
                    <a:pt x="2868" y="27"/>
                    <a:pt x="2789" y="4"/>
                    <a:pt x="2695" y="4"/>
                  </a:cubicBezTo>
                  <a:cubicBezTo>
                    <a:pt x="2637" y="4"/>
                    <a:pt x="2573" y="13"/>
                    <a:pt x="2512" y="13"/>
                  </a:cubicBezTo>
                  <a:cubicBezTo>
                    <a:pt x="2476" y="13"/>
                    <a:pt x="2440" y="10"/>
                    <a:pt x="2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10;p62"/>
            <p:cNvSpPr/>
            <p:nvPr/>
          </p:nvSpPr>
          <p:spPr>
            <a:xfrm>
              <a:off x="4048150" y="3756850"/>
              <a:ext cx="123025" cy="41125"/>
            </a:xfrm>
            <a:custGeom>
              <a:avLst/>
              <a:gdLst/>
              <a:ahLst/>
              <a:cxnLst/>
              <a:rect l="l" t="t" r="r" b="b"/>
              <a:pathLst>
                <a:path w="4921" h="1645" extrusionOk="0">
                  <a:moveTo>
                    <a:pt x="3663" y="1"/>
                  </a:moveTo>
                  <a:cubicBezTo>
                    <a:pt x="3233" y="49"/>
                    <a:pt x="2700" y="110"/>
                    <a:pt x="2164" y="153"/>
                  </a:cubicBezTo>
                  <a:cubicBezTo>
                    <a:pt x="1462" y="207"/>
                    <a:pt x="869" y="557"/>
                    <a:pt x="319" y="975"/>
                  </a:cubicBezTo>
                  <a:cubicBezTo>
                    <a:pt x="150" y="1107"/>
                    <a:pt x="1" y="1293"/>
                    <a:pt x="93" y="1508"/>
                  </a:cubicBezTo>
                  <a:cubicBezTo>
                    <a:pt x="138" y="1612"/>
                    <a:pt x="208" y="1645"/>
                    <a:pt x="285" y="1645"/>
                  </a:cubicBezTo>
                  <a:cubicBezTo>
                    <a:pt x="383" y="1645"/>
                    <a:pt x="493" y="1592"/>
                    <a:pt x="580" y="1568"/>
                  </a:cubicBezTo>
                  <a:cubicBezTo>
                    <a:pt x="1497" y="1313"/>
                    <a:pt x="2408" y="1058"/>
                    <a:pt x="3370" y="1029"/>
                  </a:cubicBezTo>
                  <a:cubicBezTo>
                    <a:pt x="3574" y="1026"/>
                    <a:pt x="3780" y="986"/>
                    <a:pt x="3984" y="958"/>
                  </a:cubicBezTo>
                  <a:cubicBezTo>
                    <a:pt x="4210" y="929"/>
                    <a:pt x="4434" y="883"/>
                    <a:pt x="4634" y="769"/>
                  </a:cubicBezTo>
                  <a:cubicBezTo>
                    <a:pt x="4752" y="697"/>
                    <a:pt x="4921" y="648"/>
                    <a:pt x="4906" y="468"/>
                  </a:cubicBezTo>
                  <a:cubicBezTo>
                    <a:pt x="4901" y="330"/>
                    <a:pt x="4763" y="279"/>
                    <a:pt x="4660" y="213"/>
                  </a:cubicBezTo>
                  <a:cubicBezTo>
                    <a:pt x="4385" y="55"/>
                    <a:pt x="4078" y="4"/>
                    <a:pt x="3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11;p62"/>
            <p:cNvSpPr/>
            <p:nvPr/>
          </p:nvSpPr>
          <p:spPr>
            <a:xfrm>
              <a:off x="4087125" y="3970325"/>
              <a:ext cx="19800" cy="59525"/>
            </a:xfrm>
            <a:custGeom>
              <a:avLst/>
              <a:gdLst/>
              <a:ahLst/>
              <a:cxnLst/>
              <a:rect l="l" t="t" r="r" b="b"/>
              <a:pathLst>
                <a:path w="792" h="2381" extrusionOk="0">
                  <a:moveTo>
                    <a:pt x="588" y="0"/>
                  </a:moveTo>
                  <a:cubicBezTo>
                    <a:pt x="207" y="32"/>
                    <a:pt x="29" y="238"/>
                    <a:pt x="15" y="565"/>
                  </a:cubicBezTo>
                  <a:cubicBezTo>
                    <a:pt x="1" y="975"/>
                    <a:pt x="6" y="1390"/>
                    <a:pt x="18" y="1800"/>
                  </a:cubicBezTo>
                  <a:cubicBezTo>
                    <a:pt x="23" y="2041"/>
                    <a:pt x="135" y="2241"/>
                    <a:pt x="364" y="2341"/>
                  </a:cubicBezTo>
                  <a:cubicBezTo>
                    <a:pt x="415" y="2364"/>
                    <a:pt x="468" y="2380"/>
                    <a:pt x="516" y="2380"/>
                  </a:cubicBezTo>
                  <a:cubicBezTo>
                    <a:pt x="596" y="2380"/>
                    <a:pt x="660" y="2334"/>
                    <a:pt x="665" y="2190"/>
                  </a:cubicBezTo>
                  <a:cubicBezTo>
                    <a:pt x="694" y="1473"/>
                    <a:pt x="791" y="751"/>
                    <a:pt x="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12;p62"/>
            <p:cNvSpPr/>
            <p:nvPr/>
          </p:nvSpPr>
          <p:spPr>
            <a:xfrm>
              <a:off x="3968150" y="3854200"/>
              <a:ext cx="43150" cy="72200"/>
            </a:xfrm>
            <a:custGeom>
              <a:avLst/>
              <a:gdLst/>
              <a:ahLst/>
              <a:cxnLst/>
              <a:rect l="l" t="t" r="r" b="b"/>
              <a:pathLst>
                <a:path w="1726" h="2888" extrusionOk="0">
                  <a:moveTo>
                    <a:pt x="1588" y="1"/>
                  </a:moveTo>
                  <a:cubicBezTo>
                    <a:pt x="633" y="611"/>
                    <a:pt x="129" y="1433"/>
                    <a:pt x="6" y="2496"/>
                  </a:cubicBezTo>
                  <a:cubicBezTo>
                    <a:pt x="0" y="2580"/>
                    <a:pt x="12" y="2660"/>
                    <a:pt x="40" y="2737"/>
                  </a:cubicBezTo>
                  <a:cubicBezTo>
                    <a:pt x="69" y="2827"/>
                    <a:pt x="114" y="2888"/>
                    <a:pt x="175" y="2888"/>
                  </a:cubicBezTo>
                  <a:cubicBezTo>
                    <a:pt x="211" y="2888"/>
                    <a:pt x="253" y="2866"/>
                    <a:pt x="301" y="2817"/>
                  </a:cubicBezTo>
                  <a:cubicBezTo>
                    <a:pt x="883" y="2219"/>
                    <a:pt x="1244" y="1479"/>
                    <a:pt x="1619" y="754"/>
                  </a:cubicBezTo>
                  <a:cubicBezTo>
                    <a:pt x="1725" y="551"/>
                    <a:pt x="1714" y="310"/>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13;p62"/>
            <p:cNvSpPr/>
            <p:nvPr/>
          </p:nvSpPr>
          <p:spPr>
            <a:xfrm>
              <a:off x="3885050" y="4050925"/>
              <a:ext cx="48025" cy="68400"/>
            </a:xfrm>
            <a:custGeom>
              <a:avLst/>
              <a:gdLst/>
              <a:ahLst/>
              <a:cxnLst/>
              <a:rect l="l" t="t" r="r" b="b"/>
              <a:pathLst>
                <a:path w="1921" h="2736" extrusionOk="0">
                  <a:moveTo>
                    <a:pt x="1680" y="0"/>
                  </a:moveTo>
                  <a:lnTo>
                    <a:pt x="1680" y="0"/>
                  </a:lnTo>
                  <a:cubicBezTo>
                    <a:pt x="935" y="544"/>
                    <a:pt x="445" y="1238"/>
                    <a:pt x="101" y="2043"/>
                  </a:cubicBezTo>
                  <a:cubicBezTo>
                    <a:pt x="0" y="2269"/>
                    <a:pt x="66" y="2490"/>
                    <a:pt x="273" y="2648"/>
                  </a:cubicBezTo>
                  <a:cubicBezTo>
                    <a:pt x="345" y="2704"/>
                    <a:pt x="425" y="2736"/>
                    <a:pt x="496" y="2736"/>
                  </a:cubicBezTo>
                  <a:cubicBezTo>
                    <a:pt x="581" y="2736"/>
                    <a:pt x="654" y="2691"/>
                    <a:pt x="688" y="2590"/>
                  </a:cubicBezTo>
                  <a:cubicBezTo>
                    <a:pt x="883" y="1983"/>
                    <a:pt x="1353" y="1553"/>
                    <a:pt x="1657" y="1020"/>
                  </a:cubicBezTo>
                  <a:cubicBezTo>
                    <a:pt x="1828" y="725"/>
                    <a:pt x="1920" y="415"/>
                    <a:pt x="1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14;p62"/>
            <p:cNvSpPr/>
            <p:nvPr/>
          </p:nvSpPr>
          <p:spPr>
            <a:xfrm>
              <a:off x="3807050" y="4181350"/>
              <a:ext cx="46925" cy="49975"/>
            </a:xfrm>
            <a:custGeom>
              <a:avLst/>
              <a:gdLst/>
              <a:ahLst/>
              <a:cxnLst/>
              <a:rect l="l" t="t" r="r" b="b"/>
              <a:pathLst>
                <a:path w="1877" h="1999" extrusionOk="0">
                  <a:moveTo>
                    <a:pt x="1453" y="1"/>
                  </a:moveTo>
                  <a:cubicBezTo>
                    <a:pt x="1235" y="1"/>
                    <a:pt x="1049" y="84"/>
                    <a:pt x="920" y="256"/>
                  </a:cubicBezTo>
                  <a:cubicBezTo>
                    <a:pt x="653" y="623"/>
                    <a:pt x="398" y="992"/>
                    <a:pt x="149" y="1368"/>
                  </a:cubicBezTo>
                  <a:cubicBezTo>
                    <a:pt x="26" y="1554"/>
                    <a:pt x="0" y="1760"/>
                    <a:pt x="203" y="1912"/>
                  </a:cubicBezTo>
                  <a:cubicBezTo>
                    <a:pt x="285" y="1972"/>
                    <a:pt x="366" y="1999"/>
                    <a:pt x="442" y="1999"/>
                  </a:cubicBezTo>
                  <a:cubicBezTo>
                    <a:pt x="559" y="1999"/>
                    <a:pt x="668" y="1937"/>
                    <a:pt x="759" y="1840"/>
                  </a:cubicBezTo>
                  <a:cubicBezTo>
                    <a:pt x="1146" y="1413"/>
                    <a:pt x="1487" y="949"/>
                    <a:pt x="1739" y="434"/>
                  </a:cubicBezTo>
                  <a:cubicBezTo>
                    <a:pt x="1877" y="156"/>
                    <a:pt x="1754" y="1"/>
                    <a:pt x="1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2" descr="https://cdn-icons-png.flaticon.com/128/3104/310456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74686">
            <a:off x="654237" y="754646"/>
            <a:ext cx="870200" cy="87020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6874963" y="3265435"/>
            <a:ext cx="1422400" cy="1193800"/>
            <a:chOff x="7080250" y="3314700"/>
            <a:chExt cx="1422400" cy="1193800"/>
          </a:xfrm>
        </p:grpSpPr>
        <p:pic>
          <p:nvPicPr>
            <p:cNvPr id="185" name="Picture 18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346" t="12840" r="3994" b="12350"/>
            <a:stretch/>
          </p:blipFill>
          <p:spPr>
            <a:xfrm>
              <a:off x="7080250" y="3314700"/>
              <a:ext cx="1422400" cy="1193800"/>
            </a:xfrm>
            <a:prstGeom prst="rect">
              <a:avLst/>
            </a:prstGeom>
          </p:spPr>
        </p:pic>
        <p:sp>
          <p:nvSpPr>
            <p:cNvPr id="186" name="Rectangle 185"/>
            <p:cNvSpPr/>
            <p:nvPr/>
          </p:nvSpPr>
          <p:spPr>
            <a:xfrm>
              <a:off x="7290904" y="3538745"/>
              <a:ext cx="722002" cy="276393"/>
            </a:xfrm>
            <a:prstGeom prst="rect">
              <a:avLst/>
            </a:prstGeom>
            <a:solidFill>
              <a:srgbClr val="EFF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5892067"/>
      </p:ext>
    </p:extLst>
  </p:cSld>
  <p:clrMapOvr>
    <a:masterClrMapping/>
  </p:clrMapOvr>
  <p:transition spd="med">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152638" y="741707"/>
            <a:ext cx="2838723" cy="506380"/>
          </a:xfrm>
          <a:prstGeom prst="roundRect">
            <a:avLst/>
          </a:prstGeom>
          <a:solidFill>
            <a:srgbClr val="CBDDF5"/>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cs typeface="Arial" panose="020B0604020202020204" pitchFamily="34" charset="0"/>
              </a:rPr>
              <a:t>THẢO LUẬN NHÓM</a:t>
            </a:r>
            <a:endParaRPr lang="en-US" sz="2200" b="1" dirty="0">
              <a:solidFill>
                <a:srgbClr val="000000"/>
              </a:solidFill>
              <a:latin typeface="Arial" panose="020B0604020202020204" pitchFamily="34" charset="0"/>
              <a:cs typeface="Arial" panose="020B0604020202020204" pitchFamily="34" charset="0"/>
            </a:endParaRPr>
          </a:p>
        </p:txBody>
      </p:sp>
      <p:sp>
        <p:nvSpPr>
          <p:cNvPr id="7" name="TextBox 6"/>
          <p:cNvSpPr txBox="1"/>
          <p:nvPr/>
        </p:nvSpPr>
        <p:spPr>
          <a:xfrm>
            <a:off x="-1" y="1336086"/>
            <a:ext cx="9143999" cy="496996"/>
          </a:xfrm>
          <a:prstGeom prst="rect">
            <a:avLst/>
          </a:prstGeom>
          <a:noFill/>
        </p:spPr>
        <p:txBody>
          <a:bodyPr wrap="square" rtlCol="0">
            <a:spAutoFit/>
          </a:bodyPr>
          <a:lstStyle/>
          <a:p>
            <a:pPr algn="ctr">
              <a:lnSpc>
                <a:spcPct val="150000"/>
              </a:lnSpc>
            </a:pPr>
            <a:r>
              <a:rPr lang="en-US" sz="2000">
                <a:solidFill>
                  <a:srgbClr val="C00000"/>
                </a:solidFill>
              </a:rPr>
              <a:t>Thảo luận nhóm và trả lời câu hỏi ở trang 9 SGK:</a:t>
            </a:r>
          </a:p>
        </p:txBody>
      </p:sp>
      <p:sp>
        <p:nvSpPr>
          <p:cNvPr id="8" name="TextBox 7"/>
          <p:cNvSpPr txBox="1"/>
          <p:nvPr/>
        </p:nvSpPr>
        <p:spPr>
          <a:xfrm>
            <a:off x="527955" y="1847738"/>
            <a:ext cx="5676902" cy="2862322"/>
          </a:xfrm>
          <a:prstGeom prst="rect">
            <a:avLst/>
          </a:prstGeom>
          <a:noFill/>
        </p:spPr>
        <p:txBody>
          <a:bodyPr wrap="square" rtlCol="0">
            <a:spAutoFit/>
          </a:bodyPr>
          <a:lstStyle/>
          <a:p>
            <a:pPr algn="just">
              <a:lnSpc>
                <a:spcPct val="150000"/>
              </a:lnSpc>
            </a:pPr>
            <a:r>
              <a:rPr lang="vi-VN" sz="2000"/>
              <a:t>An truy cập vào website của báo Thiếu niên Tiền phong và Nhi đồng theo địa chỉ thieunien.vn. Giao diện trang web tương tự như Hình 3. Trên trang web có rất nhiều thông tin. Để tìm được thông tin về Ngày hội Trạng Nguyên nhỏ tuổi, theo em, An nên làm theo cách nào?</a:t>
            </a:r>
            <a:endParaRPr lang="en-US" sz="2000"/>
          </a:p>
        </p:txBody>
      </p:sp>
      <p:pic>
        <p:nvPicPr>
          <p:cNvPr id="9" name="Picture 8"/>
          <p:cNvPicPr/>
          <p:nvPr/>
        </p:nvPicPr>
        <p:blipFill>
          <a:blip r:embed="rId2"/>
          <a:stretch>
            <a:fillRect/>
          </a:stretch>
        </p:blipFill>
        <p:spPr>
          <a:xfrm>
            <a:off x="6298475" y="1921081"/>
            <a:ext cx="2390104" cy="1202798"/>
          </a:xfrm>
          <a:prstGeom prst="rect">
            <a:avLst/>
          </a:prstGeom>
        </p:spPr>
      </p:pic>
      <p:sp>
        <p:nvSpPr>
          <p:cNvPr id="10" name="TextBox 9"/>
          <p:cNvSpPr txBox="1"/>
          <p:nvPr/>
        </p:nvSpPr>
        <p:spPr>
          <a:xfrm>
            <a:off x="6305169" y="3123879"/>
            <a:ext cx="2376715" cy="1661993"/>
          </a:xfrm>
          <a:prstGeom prst="rect">
            <a:avLst/>
          </a:prstGeom>
          <a:noFill/>
        </p:spPr>
        <p:txBody>
          <a:bodyPr wrap="square" rtlCol="0">
            <a:spAutoFit/>
          </a:bodyPr>
          <a:lstStyle/>
          <a:p>
            <a:pPr algn="ctr">
              <a:lnSpc>
                <a:spcPct val="150000"/>
              </a:lnSpc>
            </a:pPr>
            <a:r>
              <a:rPr lang="en-US" sz="1700" i="1"/>
              <a:t>Hình 3. Website báo Thiếu niên Tiền phong và Nhi đồng (ảnh chụp ngày 07/11/2022)</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955" y="741707"/>
            <a:ext cx="647702" cy="673754"/>
          </a:xfrm>
          <a:prstGeom prst="rect">
            <a:avLst/>
          </a:prstGeom>
        </p:spPr>
      </p:pic>
      <p:pic>
        <p:nvPicPr>
          <p:cNvPr id="12" name="Picture 11"/>
          <p:cNvPicPr>
            <a:picLocks noChangeAspect="1"/>
          </p:cNvPicPr>
          <p:nvPr/>
        </p:nvPicPr>
        <p:blipFill>
          <a:blip r:embed="rId4"/>
          <a:stretch>
            <a:fillRect/>
          </a:stretch>
        </p:blipFill>
        <p:spPr>
          <a:xfrm rot="5400000">
            <a:off x="5898427" y="4582501"/>
            <a:ext cx="406742" cy="406742"/>
          </a:xfrm>
          <a:prstGeom prst="rect">
            <a:avLst/>
          </a:prstGeom>
        </p:spPr>
      </p:pic>
      <p:pic>
        <p:nvPicPr>
          <p:cNvPr id="5124" name="Picture 4" descr="https://cdn-icons-png.flaticon.com/128/14878/1487868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8342" y="663073"/>
            <a:ext cx="752387" cy="75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6826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955" y="741707"/>
            <a:ext cx="647702" cy="673754"/>
          </a:xfrm>
          <a:prstGeom prst="rect">
            <a:avLst/>
          </a:prstGeom>
        </p:spPr>
      </p:pic>
      <p:pic>
        <p:nvPicPr>
          <p:cNvPr id="5124" name="Picture 4" descr="https://cdn-icons-png.flaticon.com/128/14878/148786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42" y="663073"/>
            <a:ext cx="752387" cy="752388"/>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3152638" y="741707"/>
            <a:ext cx="2838723" cy="506380"/>
          </a:xfrm>
          <a:prstGeom prst="roundRect">
            <a:avLst/>
          </a:prstGeom>
          <a:solidFill>
            <a:srgbClr val="CBDDF5"/>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cs typeface="Arial" panose="020B0604020202020204" pitchFamily="34" charset="0"/>
              </a:rPr>
              <a:t>THẢO LUẬN NHÓM</a:t>
            </a:r>
            <a:endParaRPr lang="en-US" sz="2200" b="1" dirty="0">
              <a:solidFill>
                <a:srgbClr val="000000"/>
              </a:solidFill>
              <a:latin typeface="Arial" panose="020B0604020202020204" pitchFamily="34" charset="0"/>
              <a:cs typeface="Arial" panose="020B0604020202020204" pitchFamily="34" charset="0"/>
            </a:endParaRPr>
          </a:p>
        </p:txBody>
      </p:sp>
      <p:grpSp>
        <p:nvGrpSpPr>
          <p:cNvPr id="15" name="Group 14"/>
          <p:cNvGrpSpPr/>
          <p:nvPr/>
        </p:nvGrpSpPr>
        <p:grpSpPr>
          <a:xfrm>
            <a:off x="152400" y="1637575"/>
            <a:ext cx="2450295" cy="748331"/>
            <a:chOff x="907475" y="676025"/>
            <a:chExt cx="3432866" cy="951563"/>
          </a:xfrm>
        </p:grpSpPr>
        <p:pic>
          <p:nvPicPr>
            <p:cNvPr id="16" name="Picture 15"/>
            <p:cNvPicPr>
              <a:picLocks noChangeAspect="1"/>
            </p:cNvPicPr>
            <p:nvPr/>
          </p:nvPicPr>
          <p:blipFill>
            <a:blip r:embed="rId4" cstate="print">
              <a:duotone>
                <a:prstClr val="black"/>
                <a:schemeClr val="tx2">
                  <a:lumMod val="40000"/>
                  <a:lumOff val="6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749849" y="676025"/>
              <a:ext cx="1747275" cy="951563"/>
            </a:xfrm>
            <a:prstGeom prst="rect">
              <a:avLst/>
            </a:prstGeom>
          </p:spPr>
        </p:pic>
        <p:sp>
          <p:nvSpPr>
            <p:cNvPr id="17" name="TextBox 16"/>
            <p:cNvSpPr txBox="1"/>
            <p:nvPr/>
          </p:nvSpPr>
          <p:spPr>
            <a:xfrm>
              <a:off x="907475" y="816744"/>
              <a:ext cx="3432866" cy="508772"/>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Trả lời</a:t>
              </a:r>
              <a:endParaRPr lang="en-US" sz="2000" b="1" dirty="0">
                <a:latin typeface="Arial" panose="020B0604020202020204" pitchFamily="34" charset="0"/>
                <a:cs typeface="Arial" panose="020B0604020202020204" pitchFamily="34" charset="0"/>
              </a:endParaRPr>
            </a:p>
          </p:txBody>
        </p:sp>
      </p:grpSp>
      <p:sp>
        <p:nvSpPr>
          <p:cNvPr id="18" name="Rounded Rectangle 17"/>
          <p:cNvSpPr/>
          <p:nvPr/>
        </p:nvSpPr>
        <p:spPr>
          <a:xfrm>
            <a:off x="591454" y="2795946"/>
            <a:ext cx="2612598" cy="1213637"/>
          </a:xfrm>
          <a:prstGeom prst="roundRect">
            <a:avLst>
              <a:gd name="adj" fmla="val 11255"/>
            </a:avLst>
          </a:prstGeom>
          <a:solidFill>
            <a:srgbClr val="FFDDAB"/>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2000" b="1">
                <a:solidFill>
                  <a:srgbClr val="000000"/>
                </a:solidFill>
                <a:latin typeface="Arial" panose="020B0604020202020204" pitchFamily="34" charset="0"/>
                <a:cs typeface="Arial" panose="020B0604020202020204" pitchFamily="34" charset="0"/>
              </a:rPr>
              <a:t>An có thể làm theo 1 trong 2 cách </a:t>
            </a:r>
            <a:endParaRPr lang="vi-VN" sz="2000" b="1" dirty="0">
              <a:solidFill>
                <a:srgbClr val="000000"/>
              </a:solidFill>
              <a:latin typeface="Arial" panose="020B0604020202020204" pitchFamily="34" charset="0"/>
              <a:cs typeface="Arial" panose="020B0604020202020204" pitchFamily="34" charset="0"/>
            </a:endParaRPr>
          </a:p>
        </p:txBody>
      </p:sp>
      <p:cxnSp>
        <p:nvCxnSpPr>
          <p:cNvPr id="19" name="Straight Arrow Connector 18"/>
          <p:cNvCxnSpPr>
            <a:stCxn id="18" idx="3"/>
            <a:endCxn id="20" idx="1"/>
          </p:cNvCxnSpPr>
          <p:nvPr/>
        </p:nvCxnSpPr>
        <p:spPr>
          <a:xfrm flipV="1">
            <a:off x="3204052" y="2648623"/>
            <a:ext cx="414988" cy="754142"/>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619040" y="2112300"/>
            <a:ext cx="3220814" cy="1072645"/>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vi-VN" sz="2000">
                <a:solidFill>
                  <a:srgbClr val="000000"/>
                </a:solidFill>
                <a:cs typeface="Arial" panose="020B0604020202020204" pitchFamily="34" charset="0"/>
              </a:rPr>
              <a:t>Duyệt theo các chủ đề của website.</a:t>
            </a:r>
            <a:endParaRPr lang="en-US" sz="2000" dirty="0">
              <a:solidFill>
                <a:srgbClr val="000000"/>
              </a:solidFill>
              <a:latin typeface="Arial" panose="020B0604020202020204" pitchFamily="34" charset="0"/>
              <a:cs typeface="Arial" panose="020B0604020202020204" pitchFamily="34" charset="0"/>
            </a:endParaRPr>
          </a:p>
        </p:txBody>
      </p:sp>
      <p:cxnSp>
        <p:nvCxnSpPr>
          <p:cNvPr id="21" name="Straight Arrow Connector 20"/>
          <p:cNvCxnSpPr>
            <a:stCxn id="18" idx="3"/>
            <a:endCxn id="22" idx="1"/>
          </p:cNvCxnSpPr>
          <p:nvPr/>
        </p:nvCxnSpPr>
        <p:spPr>
          <a:xfrm>
            <a:off x="3204052" y="3402765"/>
            <a:ext cx="414988" cy="584237"/>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619040" y="3450679"/>
            <a:ext cx="3220814" cy="1072645"/>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vi-VN" sz="2000">
                <a:solidFill>
                  <a:srgbClr val="000000"/>
                </a:solidFill>
                <a:cs typeface="Arial" panose="020B0604020202020204" pitchFamily="34" charset="0"/>
              </a:rPr>
              <a:t>Sử dụng công cụ tìm kiếm của website.</a:t>
            </a:r>
            <a:endParaRPr lang="en-US" sz="2000" dirty="0">
              <a:solidFill>
                <a:srgbClr val="000000"/>
              </a:solidFill>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9854" y="3367457"/>
            <a:ext cx="2006314" cy="1284251"/>
          </a:xfrm>
          <a:prstGeom prst="rect">
            <a:avLst/>
          </a:prstGeom>
        </p:spPr>
      </p:pic>
      <p:pic>
        <p:nvPicPr>
          <p:cNvPr id="56" name="Picture 55"/>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90335" y="1415461"/>
            <a:ext cx="2431213" cy="2431213"/>
          </a:xfrm>
          <a:prstGeom prst="rect">
            <a:avLst/>
          </a:prstGeom>
        </p:spPr>
      </p:pic>
    </p:spTree>
    <p:extLst>
      <p:ext uri="{BB962C8B-B14F-4D97-AF65-F5344CB8AC3E}">
        <p14:creationId xmlns:p14="http://schemas.microsoft.com/office/powerpoint/2010/main" val="39437347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1000"/>
                            </p:stCondLst>
                            <p:childTnLst>
                              <p:par>
                                <p:cTn id="27" presetID="14" presetClass="entr" presetSubtype="10"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randombar(horizontal)">
                                      <p:cBhvr>
                                        <p:cTn id="29" dur="500"/>
                                        <p:tgtEl>
                                          <p:spTgt spid="5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1000"/>
                            </p:stCondLst>
                            <p:childTnLst>
                              <p:par>
                                <p:cTn id="40" presetID="14" presetClass="entr" presetSubtype="10"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randombar(horizontal)">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2"/>
          <a:srcRect r="60595"/>
          <a:stretch/>
        </p:blipFill>
        <p:spPr>
          <a:xfrm>
            <a:off x="629555" y="2409384"/>
            <a:ext cx="1770745" cy="2339352"/>
          </a:xfrm>
          <a:prstGeom prst="rect">
            <a:avLst/>
          </a:prstGeom>
        </p:spPr>
      </p:pic>
      <p:pic>
        <p:nvPicPr>
          <p:cNvPr id="28" name="Picture 27"/>
          <p:cNvPicPr>
            <a:picLocks noChangeAspect="1"/>
          </p:cNvPicPr>
          <p:nvPr/>
        </p:nvPicPr>
        <p:blipFill rotWithShape="1">
          <a:blip r:embed="rId2"/>
          <a:srcRect l="61667"/>
          <a:stretch/>
        </p:blipFill>
        <p:spPr>
          <a:xfrm>
            <a:off x="6883832" y="2409384"/>
            <a:ext cx="1722597" cy="2339353"/>
          </a:xfrm>
          <a:prstGeom prst="rect">
            <a:avLst/>
          </a:prstGeom>
        </p:spPr>
      </p:pic>
      <p:sp>
        <p:nvSpPr>
          <p:cNvPr id="2" name="Rounded Rectangular Callout 1"/>
          <p:cNvSpPr/>
          <p:nvPr/>
        </p:nvSpPr>
        <p:spPr>
          <a:xfrm>
            <a:off x="991475" y="825786"/>
            <a:ext cx="3479800" cy="1235158"/>
          </a:xfrm>
          <a:prstGeom prst="wedgeRoundRectCallout">
            <a:avLst>
              <a:gd name="adj1" fmla="val -41086"/>
              <a:gd name="adj2" fmla="val 99444"/>
              <a:gd name="adj3" fmla="val 16667"/>
            </a:avLst>
          </a:prstGeom>
          <a:solidFill>
            <a:srgbClr val="FFFFFF"/>
          </a:solidFill>
          <a:ln w="19050">
            <a:solidFill>
              <a:srgbClr val="5A8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Khi truy cập website, trang nào sẽ xuất hiện đầu tiên?</a:t>
            </a:r>
          </a:p>
        </p:txBody>
      </p:sp>
      <p:sp>
        <p:nvSpPr>
          <p:cNvPr id="29" name="Rounded Rectangular Callout 28"/>
          <p:cNvSpPr/>
          <p:nvPr/>
        </p:nvSpPr>
        <p:spPr>
          <a:xfrm>
            <a:off x="3146533" y="2844706"/>
            <a:ext cx="2991066" cy="1235158"/>
          </a:xfrm>
          <a:prstGeom prst="wedgeRoundRectCallout">
            <a:avLst>
              <a:gd name="adj1" fmla="val 77680"/>
              <a:gd name="adj2" fmla="val -6390"/>
              <a:gd name="adj3" fmla="val 16667"/>
            </a:avLst>
          </a:prstGeom>
          <a:solidFill>
            <a:srgbClr val="FFFFFF"/>
          </a:solidFill>
          <a:ln w="19050">
            <a:solidFill>
              <a:srgbClr val="5A8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Trang chủ (homepage) sẽ xuất hiện đầu tiên.</a:t>
            </a:r>
          </a:p>
        </p:txBody>
      </p:sp>
      <p:pic>
        <p:nvPicPr>
          <p:cNvPr id="7170" name="Picture 2" descr="https://static.vecteezy.com/system/resources/previews/005/231/656/non_2x/trendy-design-of-homepage-icon-flat-style-vector.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612" b="71633" l="10000" r="90000">
                        <a14:foregroundMark x1="30816" y1="20408" x2="35510" y2="59592"/>
                        <a14:foregroundMark x1="48980" y1="34082" x2="40816" y2="39592"/>
                        <a14:foregroundMark x1="49592" y1="38163" x2="50000" y2="40816"/>
                        <a14:foregroundMark x1="76531" y1="33469" x2="74898" y2="54898"/>
                        <a14:foregroundMark x1="25306" y1="36122" x2="25102" y2="58776"/>
                        <a14:foregroundMark x1="24490" y1="40000" x2="24490" y2="64286"/>
                      </a14:backgroundRemoval>
                    </a14:imgEffect>
                  </a14:imgLayer>
                </a14:imgProps>
              </a:ext>
              <a:ext uri="{28A0092B-C50C-407E-A947-70E740481C1C}">
                <a14:useLocalDpi xmlns:a14="http://schemas.microsoft.com/office/drawing/2010/main" val="0"/>
              </a:ext>
            </a:extLst>
          </a:blip>
          <a:srcRect t="9831" b="25475"/>
          <a:stretch/>
        </p:blipFill>
        <p:spPr bwMode="auto">
          <a:xfrm>
            <a:off x="4544404" y="805674"/>
            <a:ext cx="2854879" cy="184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80860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par>
                                <p:cTn id="27" presetID="53" presetClass="entr" presetSubtype="16" fill="hold" nodeType="withEffect">
                                  <p:stCondLst>
                                    <p:cond delay="0"/>
                                  </p:stCondLst>
                                  <p:childTnLst>
                                    <p:set>
                                      <p:cBhvr>
                                        <p:cTn id="28" dur="1" fill="hold">
                                          <p:stCondLst>
                                            <p:cond delay="0"/>
                                          </p:stCondLst>
                                        </p:cTn>
                                        <p:tgtEl>
                                          <p:spTgt spid="7170"/>
                                        </p:tgtEl>
                                        <p:attrNameLst>
                                          <p:attrName>style.visibility</p:attrName>
                                        </p:attrNameLst>
                                      </p:cBhvr>
                                      <p:to>
                                        <p:strVal val="visible"/>
                                      </p:to>
                                    </p:set>
                                    <p:anim calcmode="lin" valueType="num">
                                      <p:cBhvr>
                                        <p:cTn id="29" dur="500" fill="hold"/>
                                        <p:tgtEl>
                                          <p:spTgt spid="7170"/>
                                        </p:tgtEl>
                                        <p:attrNameLst>
                                          <p:attrName>ppt_w</p:attrName>
                                        </p:attrNameLst>
                                      </p:cBhvr>
                                      <p:tavLst>
                                        <p:tav tm="0">
                                          <p:val>
                                            <p:fltVal val="0"/>
                                          </p:val>
                                        </p:tav>
                                        <p:tav tm="100000">
                                          <p:val>
                                            <p:strVal val="#ppt_w"/>
                                          </p:val>
                                        </p:tav>
                                      </p:tavLst>
                                    </p:anim>
                                    <p:anim calcmode="lin" valueType="num">
                                      <p:cBhvr>
                                        <p:cTn id="30" dur="500" fill="hold"/>
                                        <p:tgtEl>
                                          <p:spTgt spid="7170"/>
                                        </p:tgtEl>
                                        <p:attrNameLst>
                                          <p:attrName>ppt_h</p:attrName>
                                        </p:attrNameLst>
                                      </p:cBhvr>
                                      <p:tavLst>
                                        <p:tav tm="0">
                                          <p:val>
                                            <p:fltVal val="0"/>
                                          </p:val>
                                        </p:tav>
                                        <p:tav tm="100000">
                                          <p:val>
                                            <p:strVal val="#ppt_h"/>
                                          </p:val>
                                        </p:tav>
                                      </p:tavLst>
                                    </p:anim>
                                    <p:animEffect transition="in" filter="fade">
                                      <p:cBhvr>
                                        <p:cTn id="3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Lst>
  </p:timing>
</p:sld>
</file>

<file path=ppt/theme/theme1.xml><?xml version="1.0" encoding="utf-8"?>
<a:theme xmlns:a="http://schemas.openxmlformats.org/drawingml/2006/main" name="Computer Workshop for Beginners by Slidesgo">
  <a:themeElements>
    <a:clrScheme name="Simple Light">
      <a:dk1>
        <a:srgbClr val="112E54"/>
      </a:dk1>
      <a:lt1>
        <a:srgbClr val="AEE2F4"/>
      </a:lt1>
      <a:dk2>
        <a:srgbClr val="FFE188"/>
      </a:dk2>
      <a:lt2>
        <a:srgbClr val="FF93A9"/>
      </a:lt2>
      <a:accent1>
        <a:srgbClr val="FF6180"/>
      </a:accent1>
      <a:accent2>
        <a:srgbClr val="F5FBFF"/>
      </a:accent2>
      <a:accent3>
        <a:srgbClr val="00C7E6"/>
      </a:accent3>
      <a:accent4>
        <a:srgbClr val="356B90"/>
      </a:accent4>
      <a:accent5>
        <a:srgbClr val="866AAC"/>
      </a:accent5>
      <a:accent6>
        <a:srgbClr val="3E285A"/>
      </a:accent6>
      <a:hlink>
        <a:srgbClr val="112E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824</Words>
  <Application>Microsoft Office PowerPoint</Application>
  <PresentationFormat>On-screen Show (16:9)</PresentationFormat>
  <Paragraphs>70</Paragraphs>
  <Slides>19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Open Sans</vt:lpstr>
      <vt:lpstr>Calibri</vt:lpstr>
      <vt:lpstr>Nunito Light</vt:lpstr>
      <vt:lpstr>Roboto Condensed Light</vt:lpstr>
      <vt:lpstr>Arial</vt:lpstr>
      <vt:lpstr>DM Sans</vt:lpstr>
      <vt:lpstr>Inter</vt:lpstr>
      <vt:lpstr>Montserrat</vt:lpstr>
      <vt:lpstr>Computer Workshop for Beginners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Workshop for Beginners</dc:title>
  <cp:lastModifiedBy>admin</cp:lastModifiedBy>
  <cp:revision>49</cp:revision>
  <dcterms:modified xsi:type="dcterms:W3CDTF">2025-01-23T07:52:08Z</dcterms:modified>
</cp:coreProperties>
</file>