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media4.wav" ContentType="audio/x-wav"/>
  <Override PartName="/ppt/media/audio2.wav" ContentType="audio/x-wav"/>
  <Override PartName="/ppt/media/media5.wav" ContentType="audio/x-wav"/>
  <Override PartName="/ppt/tags/tag1.xml" ContentType="application/vnd.openxmlformats-officedocument.presentationml.tags+xml"/>
  <Override PartName="/ppt/media/media6.wav" ContentType="audio/x-wav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4.wav" ContentType="audio/x-wav"/>
  <Override PartName="/ppt/media/audio5.wav" ContentType="audio/x-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7" r:id="rId2"/>
    <p:sldId id="258" r:id="rId3"/>
    <p:sldId id="526" r:id="rId4"/>
    <p:sldId id="540" r:id="rId5"/>
    <p:sldId id="508" r:id="rId6"/>
    <p:sldId id="542" r:id="rId7"/>
    <p:sldId id="543" r:id="rId8"/>
    <p:sldId id="544" r:id="rId9"/>
    <p:sldId id="545" r:id="rId10"/>
    <p:sldId id="509" r:id="rId11"/>
    <p:sldId id="510" r:id="rId12"/>
    <p:sldId id="515" r:id="rId13"/>
    <p:sldId id="518" r:id="rId14"/>
    <p:sldId id="547" r:id="rId15"/>
    <p:sldId id="548" r:id="rId16"/>
    <p:sldId id="549" r:id="rId17"/>
    <p:sldId id="519" r:id="rId18"/>
    <p:sldId id="550" r:id="rId19"/>
    <p:sldId id="551" r:id="rId20"/>
    <p:sldId id="552" r:id="rId21"/>
    <p:sldId id="553" r:id="rId22"/>
    <p:sldId id="554" r:id="rId23"/>
    <p:sldId id="386" r:id="rId24"/>
    <p:sldId id="441" r:id="rId25"/>
    <p:sldId id="555" r:id="rId26"/>
    <p:sldId id="395" r:id="rId27"/>
    <p:sldId id="260" r:id="rId2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38" autoAdjust="0"/>
    <p:restoredTop sz="94660"/>
  </p:normalViewPr>
  <p:slideViewPr>
    <p:cSldViewPr>
      <p:cViewPr varScale="1">
        <p:scale>
          <a:sx n="102" d="100"/>
          <a:sy n="102" d="100"/>
        </p:scale>
        <p:origin x="197" y="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383970-F896-4A00-B5A0-209528402446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AF5D47-13A4-4706-BDE5-3488BE330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465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Exit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thoát</a:t>
            </a:r>
            <a:r>
              <a:rPr lang="en-US" baseline="0" dirty="0"/>
              <a:t> 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1F64A-142D-45BE-994E-0CB253A81B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531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back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1F64A-142D-45BE-994E-0CB253A81B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289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back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1F64A-142D-45BE-994E-0CB253A81B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208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back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1F64A-142D-45BE-994E-0CB253A81B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380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back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trangchủ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1F64A-142D-45BE-994E-0CB253A81B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315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22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900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2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8539453" y="4949812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8561226" y="4977288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0374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0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53" y="4727287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5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5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5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3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66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0" y="1069625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5461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3953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72000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595145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5951447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720175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8385200" y="1098467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-297325" y="331263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6592418" y="-302278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4137074"/>
            <a:ext cx="9144000" cy="1010679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8157148" y="2749525"/>
            <a:ext cx="1006460" cy="2407938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589597" y="4209528"/>
            <a:ext cx="7677721" cy="96374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34400" y="2752225"/>
            <a:ext cx="1006460" cy="2407938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4064689" y="4209526"/>
            <a:ext cx="809260" cy="256125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1335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29AF-F16A-4703-AE36-C10F0AB18BF0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ADD8F-6BA5-45C0-B33D-50D4488AAC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99896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39122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7" r:id="rId4"/>
    <p:sldLayoutId id="214748368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1.png"/><Relationship Id="rId21" Type="http://schemas.microsoft.com/office/2007/relationships/hdphoto" Target="../media/hdphoto7.wdp"/><Relationship Id="rId34" Type="http://schemas.openxmlformats.org/officeDocument/2006/relationships/image" Target="../media/image17.emf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6.png"/><Relationship Id="rId37" Type="http://schemas.openxmlformats.org/officeDocument/2006/relationships/image" Target="../media/image20.png"/><Relationship Id="rId40" Type="http://schemas.openxmlformats.org/officeDocument/2006/relationships/image" Target="../media/image22.png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9.gi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openxmlformats.org/officeDocument/2006/relationships/image" Target="../media/image15.png"/><Relationship Id="rId44" Type="http://schemas.openxmlformats.org/officeDocument/2006/relationships/audio" Target="../media/audio1.wav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openxmlformats.org/officeDocument/2006/relationships/image" Target="../media/image18.png"/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2.wdp"/><Relationship Id="rId38" Type="http://schemas.microsoft.com/office/2007/relationships/hdphoto" Target="../media/hdphoto1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0.png"/><Relationship Id="rId12" Type="http://schemas.openxmlformats.org/officeDocument/2006/relationships/audio" Target="../media/audio1.wav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2.png"/><Relationship Id="rId11" Type="http://schemas.openxmlformats.org/officeDocument/2006/relationships/image" Target="../media/image48.jpeg"/><Relationship Id="rId5" Type="http://schemas.openxmlformats.org/officeDocument/2006/relationships/image" Target="../media/image44.jpg"/><Relationship Id="rId10" Type="http://schemas.openxmlformats.org/officeDocument/2006/relationships/image" Target="../media/image47.jpeg"/><Relationship Id="rId4" Type="http://schemas.openxmlformats.org/officeDocument/2006/relationships/audio" Target="../media/audio1.wav"/><Relationship Id="rId9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microsoft.com/office/2007/relationships/hdphoto" Target="../media/hdphoto19.wdp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0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2.png"/><Relationship Id="rId11" Type="http://schemas.openxmlformats.org/officeDocument/2006/relationships/audio" Target="../media/audio1.wav"/><Relationship Id="rId5" Type="http://schemas.openxmlformats.org/officeDocument/2006/relationships/image" Target="../media/image49.jpg"/><Relationship Id="rId10" Type="http://schemas.openxmlformats.org/officeDocument/2006/relationships/image" Target="../media/image53.png"/><Relationship Id="rId4" Type="http://schemas.openxmlformats.org/officeDocument/2006/relationships/audio" Target="../media/audio1.wav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44.jpg"/><Relationship Id="rId7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56.jpg"/><Relationship Id="rId7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56.jpg"/><Relationship Id="rId7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56.jpg"/><Relationship Id="rId7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microsoft.com/office/2007/relationships/hdphoto" Target="../media/hdphoto19.wdp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microsoft.com/office/2007/relationships/hdphoto" Target="../media/hdphoto20.wdp"/><Relationship Id="rId18" Type="http://schemas.openxmlformats.org/officeDocument/2006/relationships/image" Target="../media/image67.png"/><Relationship Id="rId26" Type="http://schemas.openxmlformats.org/officeDocument/2006/relationships/image" Target="../media/image72.png"/><Relationship Id="rId3" Type="http://schemas.openxmlformats.org/officeDocument/2006/relationships/audio" Target="../media/media6.wav"/><Relationship Id="rId21" Type="http://schemas.openxmlformats.org/officeDocument/2006/relationships/slide" Target="slide21.xml"/><Relationship Id="rId7" Type="http://schemas.openxmlformats.org/officeDocument/2006/relationships/image" Target="../media/image60.jpg"/><Relationship Id="rId12" Type="http://schemas.openxmlformats.org/officeDocument/2006/relationships/image" Target="../media/image65.png"/><Relationship Id="rId17" Type="http://schemas.openxmlformats.org/officeDocument/2006/relationships/slide" Target="slide19.xml"/><Relationship Id="rId25" Type="http://schemas.openxmlformats.org/officeDocument/2006/relationships/image" Target="../media/image71.png"/><Relationship Id="rId2" Type="http://schemas.microsoft.com/office/2007/relationships/media" Target="../media/media6.wav"/><Relationship Id="rId16" Type="http://schemas.openxmlformats.org/officeDocument/2006/relationships/image" Target="../media/image18.png"/><Relationship Id="rId20" Type="http://schemas.openxmlformats.org/officeDocument/2006/relationships/image" Target="../media/image68.png"/><Relationship Id="rId29" Type="http://schemas.openxmlformats.org/officeDocument/2006/relationships/audio" Target="../media/audio1.wav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64.png"/><Relationship Id="rId24" Type="http://schemas.openxmlformats.org/officeDocument/2006/relationships/image" Target="../media/image70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66.gif"/><Relationship Id="rId23" Type="http://schemas.openxmlformats.org/officeDocument/2006/relationships/slide" Target="slide22.xml"/><Relationship Id="rId28" Type="http://schemas.openxmlformats.org/officeDocument/2006/relationships/image" Target="../media/image73.png"/><Relationship Id="rId10" Type="http://schemas.openxmlformats.org/officeDocument/2006/relationships/image" Target="../media/image63.png"/><Relationship Id="rId19" Type="http://schemas.openxmlformats.org/officeDocument/2006/relationships/slide" Target="slide20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62.png"/><Relationship Id="rId14" Type="http://schemas.openxmlformats.org/officeDocument/2006/relationships/image" Target="../media/image22.png"/><Relationship Id="rId22" Type="http://schemas.openxmlformats.org/officeDocument/2006/relationships/image" Target="../media/image69.png"/><Relationship Id="rId27" Type="http://schemas.openxmlformats.org/officeDocument/2006/relationships/slide" Target="slide2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7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0.jpg"/><Relationship Id="rId12" Type="http://schemas.openxmlformats.org/officeDocument/2006/relationships/slide" Target="slide1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audio" Target="../media/audio3.wav"/><Relationship Id="rId11" Type="http://schemas.openxmlformats.org/officeDocument/2006/relationships/slide" Target="slide2.xml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image" Target="../media/image74.png"/><Relationship Id="rId4" Type="http://schemas.openxmlformats.org/officeDocument/2006/relationships/audio" Target="../media/audio1.wav"/><Relationship Id="rId9" Type="http://schemas.openxmlformats.org/officeDocument/2006/relationships/image" Target="../media/image66.gif"/><Relationship Id="rId14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29.gif"/><Relationship Id="rId18" Type="http://schemas.openxmlformats.org/officeDocument/2006/relationships/image" Target="../media/image31.gif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32.png"/><Relationship Id="rId7" Type="http://schemas.openxmlformats.org/officeDocument/2006/relationships/image" Target="../media/image25.png"/><Relationship Id="rId12" Type="http://schemas.openxmlformats.org/officeDocument/2006/relationships/image" Target="../media/image28.gif"/><Relationship Id="rId17" Type="http://schemas.openxmlformats.org/officeDocument/2006/relationships/image" Target="../media/image22.png"/><Relationship Id="rId25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20" Type="http://schemas.microsoft.com/office/2007/relationships/hdphoto" Target="../media/hdphoto3.wdp"/><Relationship Id="rId1" Type="http://schemas.microsoft.com/office/2007/relationships/media" Target="../media/media2.mp3"/><Relationship Id="rId6" Type="http://schemas.openxmlformats.org/officeDocument/2006/relationships/image" Target="../media/image24.gif"/><Relationship Id="rId11" Type="http://schemas.microsoft.com/office/2007/relationships/hdphoto" Target="../media/hdphoto15.wdp"/><Relationship Id="rId24" Type="http://schemas.microsoft.com/office/2007/relationships/hdphoto" Target="../media/hdphoto18.wdp"/><Relationship Id="rId5" Type="http://schemas.openxmlformats.org/officeDocument/2006/relationships/audio" Target="../media/audio1.wav"/><Relationship Id="rId15" Type="http://schemas.microsoft.com/office/2007/relationships/hdphoto" Target="../media/hdphoto16.wdp"/><Relationship Id="rId23" Type="http://schemas.openxmlformats.org/officeDocument/2006/relationships/image" Target="../media/image33.png"/><Relationship Id="rId28" Type="http://schemas.openxmlformats.org/officeDocument/2006/relationships/audio" Target="../media/audio1.wav"/><Relationship Id="rId10" Type="http://schemas.openxmlformats.org/officeDocument/2006/relationships/image" Target="../media/image27.png"/><Relationship Id="rId19" Type="http://schemas.openxmlformats.org/officeDocument/2006/relationships/image" Target="../media/image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6.gif"/><Relationship Id="rId14" Type="http://schemas.openxmlformats.org/officeDocument/2006/relationships/image" Target="../media/image30.png"/><Relationship Id="rId22" Type="http://schemas.microsoft.com/office/2007/relationships/hdphoto" Target="../media/hdphoto17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18.xml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0.jpg"/><Relationship Id="rId12" Type="http://schemas.openxmlformats.org/officeDocument/2006/relationships/image" Target="../media/image77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audio" Target="../media/audio3.wav"/><Relationship Id="rId11" Type="http://schemas.openxmlformats.org/officeDocument/2006/relationships/slide" Target="slide2.xml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image" Target="../media/image74.png"/><Relationship Id="rId4" Type="http://schemas.openxmlformats.org/officeDocument/2006/relationships/audio" Target="../media/audio1.wav"/><Relationship Id="rId9" Type="http://schemas.openxmlformats.org/officeDocument/2006/relationships/image" Target="../media/image66.gif"/><Relationship Id="rId1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18.xml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0.jpg"/><Relationship Id="rId12" Type="http://schemas.openxmlformats.org/officeDocument/2006/relationships/image" Target="../media/image78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audio" Target="../media/audio3.wav"/><Relationship Id="rId11" Type="http://schemas.openxmlformats.org/officeDocument/2006/relationships/slide" Target="slide2.xml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image" Target="../media/image74.png"/><Relationship Id="rId4" Type="http://schemas.openxmlformats.org/officeDocument/2006/relationships/audio" Target="../media/audio1.wav"/><Relationship Id="rId9" Type="http://schemas.openxmlformats.org/officeDocument/2006/relationships/image" Target="../media/image66.gif"/><Relationship Id="rId1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18.xml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0.jpg"/><Relationship Id="rId12" Type="http://schemas.openxmlformats.org/officeDocument/2006/relationships/image" Target="../media/image79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audio" Target="../media/audio3.wav"/><Relationship Id="rId11" Type="http://schemas.openxmlformats.org/officeDocument/2006/relationships/slide" Target="slide2.xml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image" Target="../media/image74.png"/><Relationship Id="rId4" Type="http://schemas.openxmlformats.org/officeDocument/2006/relationships/audio" Target="../media/audio1.wav"/><Relationship Id="rId9" Type="http://schemas.openxmlformats.org/officeDocument/2006/relationships/image" Target="../media/image66.gif"/><Relationship Id="rId1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audio" Target="../media/audio1.wav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audio" Target="../media/audio5.wav"/><Relationship Id="rId10" Type="http://schemas.openxmlformats.org/officeDocument/2006/relationships/audio" Target="../media/audio1.wav"/><Relationship Id="rId4" Type="http://schemas.openxmlformats.org/officeDocument/2006/relationships/audio" Target="../media/audio4.wav"/><Relationship Id="rId9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84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85.jpeg"/><Relationship Id="rId5" Type="http://schemas.microsoft.com/office/2007/relationships/hdphoto" Target="../media/hdphoto16.wdp"/><Relationship Id="rId10" Type="http://schemas.openxmlformats.org/officeDocument/2006/relationships/image" Target="../media/image19.gif"/><Relationship Id="rId4" Type="http://schemas.openxmlformats.org/officeDocument/2006/relationships/image" Target="../media/image83.png"/><Relationship Id="rId9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2.png"/><Relationship Id="rId4" Type="http://schemas.openxmlformats.org/officeDocument/2006/relationships/image" Target="../media/image8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gif"/><Relationship Id="rId13" Type="http://schemas.openxmlformats.org/officeDocument/2006/relationships/image" Target="../media/image94.gif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8.gif"/><Relationship Id="rId12" Type="http://schemas.openxmlformats.org/officeDocument/2006/relationships/image" Target="../media/image93.gif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21.wdp"/><Relationship Id="rId11" Type="http://schemas.openxmlformats.org/officeDocument/2006/relationships/image" Target="../media/image92.gif"/><Relationship Id="rId5" Type="http://schemas.openxmlformats.org/officeDocument/2006/relationships/image" Target="../media/image87.png"/><Relationship Id="rId15" Type="http://schemas.openxmlformats.org/officeDocument/2006/relationships/audio" Target="../media/audio1.wav"/><Relationship Id="rId10" Type="http://schemas.openxmlformats.org/officeDocument/2006/relationships/image" Target="../media/image91.gif"/><Relationship Id="rId4" Type="http://schemas.openxmlformats.org/officeDocument/2006/relationships/audio" Target="../media/audio1.wav"/><Relationship Id="rId9" Type="http://schemas.openxmlformats.org/officeDocument/2006/relationships/image" Target="../media/image90.gif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microsoft.com/office/2007/relationships/hdphoto" Target="../media/hdphoto19.wdp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1.wav"/><Relationship Id="rId5" Type="http://schemas.openxmlformats.org/officeDocument/2006/relationships/image" Target="../media/image37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microsoft.com/office/2007/relationships/hdphoto" Target="../media/hdphoto19.wdp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38.jpg"/><Relationship Id="rId5" Type="http://schemas.openxmlformats.org/officeDocument/2006/relationships/audio" Target="../media/audio2.wav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38.jpg"/><Relationship Id="rId5" Type="http://schemas.openxmlformats.org/officeDocument/2006/relationships/audio" Target="../media/audio2.wav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38.jpg"/><Relationship Id="rId5" Type="http://schemas.openxmlformats.org/officeDocument/2006/relationships/audio" Target="../media/audio2.wav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38.jpg"/><Relationship Id="rId5" Type="http://schemas.openxmlformats.org/officeDocument/2006/relationships/audio" Target="../media/audio2.wav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r="10354"/>
          <a:stretch/>
        </p:blipFill>
        <p:spPr bwMode="auto">
          <a:xfrm>
            <a:off x="3431290" y="2556772"/>
            <a:ext cx="1069532" cy="2064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4" r="13904"/>
          <a:stretch/>
        </p:blipFill>
        <p:spPr bwMode="auto">
          <a:xfrm>
            <a:off x="4579964" y="2426944"/>
            <a:ext cx="862859" cy="2147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9840779" y="5241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460861" y="-25621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EC69E6E-103B-40C3-8268-9F8B5AE07275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 rot="21066996">
            <a:off x="7498916" y="3429183"/>
            <a:ext cx="754105" cy="106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5" name="chimes.wav"/>
          </p:stSnd>
        </p:sndAc>
      </p:transition>
    </mc:Choice>
    <mc:Fallback xmlns="">
      <p:transition spd="slow">
        <p:fade/>
        <p:sndAc>
          <p:stSnd>
            <p:snd r:embed="rId4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93827E-7 L 0.02517 4.93827E-7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11 -0.00587 L -0.0625 0.000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3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-1450662" y="771404"/>
            <a:ext cx="1175307" cy="606033"/>
          </a:xfrm>
          <a:prstGeom prst="cloud">
            <a:avLst/>
          </a:prstGeom>
          <a:solidFill>
            <a:srgbClr val="FFFFFF">
              <a:alpha val="94902"/>
            </a:srgb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Cloud 4"/>
          <p:cNvSpPr/>
          <p:nvPr/>
        </p:nvSpPr>
        <p:spPr>
          <a:xfrm>
            <a:off x="9681882" y="622570"/>
            <a:ext cx="1188661" cy="654901"/>
          </a:xfrm>
          <a:prstGeom prst="cloud">
            <a:avLst/>
          </a:prstGeom>
          <a:solidFill>
            <a:srgbClr val="FFFFFF">
              <a:alpha val="94902"/>
            </a:srgb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C522EB-C596-482D-A257-F31A20DDF12C}"/>
              </a:ext>
            </a:extLst>
          </p:cNvPr>
          <p:cNvSpPr txBox="1"/>
          <p:nvPr/>
        </p:nvSpPr>
        <p:spPr>
          <a:xfrm>
            <a:off x="1" y="-5671"/>
            <a:ext cx="7467599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1. Listen and point. Repeat </a:t>
            </a: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10.9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5" name="track 10.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0" y="12970"/>
            <a:ext cx="609600" cy="6096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21522" y="3362029"/>
            <a:ext cx="2452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itchFamily="66" charset="0"/>
              </a:rPr>
              <a:t>buy presents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43808" y="3362029"/>
            <a:ext cx="16642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itchFamily="66" charset="0"/>
              </a:rPr>
              <a:t>send a </a:t>
            </a:r>
          </a:p>
          <a:p>
            <a:r>
              <a:rPr lang="en-US" sz="2800" dirty="0">
                <a:solidFill>
                  <a:schemeClr val="bg1"/>
                </a:solidFill>
                <a:latin typeface="Comic Sans MS" pitchFamily="66" charset="0"/>
              </a:rPr>
              <a:t>postcard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48064" y="3392886"/>
            <a:ext cx="14045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itchFamily="66" charset="0"/>
              </a:rPr>
              <a:t>stay in </a:t>
            </a:r>
          </a:p>
          <a:p>
            <a:r>
              <a:rPr lang="en-US" sz="2800" dirty="0">
                <a:solidFill>
                  <a:schemeClr val="bg1"/>
                </a:solidFill>
                <a:latin typeface="Comic Sans MS" pitchFamily="66" charset="0"/>
              </a:rPr>
              <a:t>a hotel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162800" y="3360729"/>
            <a:ext cx="14702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itchFamily="66" charset="0"/>
              </a:rPr>
              <a:t>write a </a:t>
            </a:r>
          </a:p>
          <a:p>
            <a:r>
              <a:rPr lang="en-US" sz="2800" dirty="0">
                <a:solidFill>
                  <a:schemeClr val="bg1"/>
                </a:solidFill>
                <a:latin typeface="Comic Sans MS" pitchFamily="66" charset="0"/>
              </a:rPr>
              <a:t>in diary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72" y="1657350"/>
            <a:ext cx="2101370" cy="149376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921" y="1657350"/>
            <a:ext cx="2055079" cy="149376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354" y="1657348"/>
            <a:ext cx="2055078" cy="148128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109" y="1581150"/>
            <a:ext cx="1856607" cy="148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443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-305266"/>
            <a:ext cx="5040560" cy="3607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656656" y="1576412"/>
            <a:ext cx="4176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mic Sans MS" pitchFamily="66" charset="0"/>
              </a:rPr>
              <a:t>3. Practice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7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-1450662" y="1074421"/>
            <a:ext cx="1175307" cy="606033"/>
          </a:xfrm>
          <a:prstGeom prst="cloud">
            <a:avLst/>
          </a:prstGeom>
          <a:solidFill>
            <a:srgbClr val="FFFFFF">
              <a:alpha val="94902"/>
            </a:srgb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Cloud 4"/>
          <p:cNvSpPr/>
          <p:nvPr/>
        </p:nvSpPr>
        <p:spPr>
          <a:xfrm>
            <a:off x="9681882" y="622570"/>
            <a:ext cx="1188661" cy="654901"/>
          </a:xfrm>
          <a:prstGeom prst="cloud">
            <a:avLst/>
          </a:prstGeom>
          <a:solidFill>
            <a:srgbClr val="FFFFFF">
              <a:alpha val="94902"/>
            </a:srgb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C522EB-C596-482D-A257-F31A20DDF12C}"/>
              </a:ext>
            </a:extLst>
          </p:cNvPr>
          <p:cNvSpPr txBox="1"/>
          <p:nvPr/>
        </p:nvSpPr>
        <p:spPr>
          <a:xfrm>
            <a:off x="1" y="-11987"/>
            <a:ext cx="7772399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2. Listen and match. Tr. 10.10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" name="track 10.1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34200" y="-19076"/>
            <a:ext cx="609600" cy="6096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990600" y="2800350"/>
            <a:ext cx="7696200" cy="2209800"/>
          </a:xfrm>
          <a:prstGeom prst="roundRect">
            <a:avLst>
              <a:gd name="adj" fmla="val 8819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omic Sans MS" pitchFamily="66" charset="0"/>
              </a:rPr>
              <a:t>1. Ralph likes                a. writing in her diary.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omic Sans MS" pitchFamily="66" charset="0"/>
              </a:rPr>
              <a:t>2. Nana likes                b. buying presents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omic Sans MS" pitchFamily="66" charset="0"/>
              </a:rPr>
              <a:t>                                        and sending a postcard.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omic Sans MS" pitchFamily="66" charset="0"/>
              </a:rPr>
              <a:t>3. Charlotte likes         c. staying in a hotel.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3662" y="933598"/>
            <a:ext cx="1526894" cy="20499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763" y="902814"/>
            <a:ext cx="1408724" cy="20499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667" y="895350"/>
            <a:ext cx="1270133" cy="204993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819400" y="3105150"/>
            <a:ext cx="1600200" cy="1676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917934" y="3181350"/>
            <a:ext cx="1501666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551839" y="3714751"/>
            <a:ext cx="867761" cy="10667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687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46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59" y="1805238"/>
            <a:ext cx="2057652" cy="19211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078" y="1809750"/>
            <a:ext cx="1526894" cy="20499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C522EB-C596-482D-A257-F31A20DDF12C}"/>
              </a:ext>
            </a:extLst>
          </p:cNvPr>
          <p:cNvSpPr txBox="1"/>
          <p:nvPr/>
        </p:nvSpPr>
        <p:spPr>
          <a:xfrm>
            <a:off x="1" y="-5671"/>
            <a:ext cx="4267199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3. Look and say.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10" name="Speech Bubble: Rectangle with Corners Rounded 2">
            <a:extLst>
              <a:ext uri="{FF2B5EF4-FFF2-40B4-BE49-F238E27FC236}">
                <a16:creationId xmlns:a16="http://schemas.microsoft.com/office/drawing/2014/main" id="{5CDBEC97-8E68-406D-BB07-02D0DB515E80}"/>
              </a:ext>
            </a:extLst>
          </p:cNvPr>
          <p:cNvSpPr/>
          <p:nvPr/>
        </p:nvSpPr>
        <p:spPr>
          <a:xfrm>
            <a:off x="575048" y="3747829"/>
            <a:ext cx="3387352" cy="1195500"/>
          </a:xfrm>
          <a:prstGeom prst="wedgeRoundRectCallout">
            <a:avLst>
              <a:gd name="adj1" fmla="val -28112"/>
              <a:gd name="adj2" fmla="val -80481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Wh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αt do you like</a:t>
            </a:r>
          </a:p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doing on </a:t>
            </a:r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holid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αy?</a:t>
            </a:r>
          </a:p>
        </p:txBody>
      </p:sp>
      <p:sp>
        <p:nvSpPr>
          <p:cNvPr id="11" name="Speech Bubble: Rectangle with Corners Rounded 7">
            <a:extLst>
              <a:ext uri="{FF2B5EF4-FFF2-40B4-BE49-F238E27FC236}">
                <a16:creationId xmlns:a16="http://schemas.microsoft.com/office/drawing/2014/main" id="{53F317A5-8FE8-4ECE-8342-5FBD86B50865}"/>
              </a:ext>
            </a:extLst>
          </p:cNvPr>
          <p:cNvSpPr/>
          <p:nvPr/>
        </p:nvSpPr>
        <p:spPr>
          <a:xfrm>
            <a:off x="5105400" y="3726413"/>
            <a:ext cx="3250766" cy="1216915"/>
          </a:xfrm>
          <a:prstGeom prst="wedgeRoundRectCallout">
            <a:avLst>
              <a:gd name="adj1" fmla="val 20642"/>
              <a:gd name="adj2" fmla="val -82781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I like buying presents for my best friend.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924" y="636559"/>
            <a:ext cx="3649557" cy="2337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33600" y="2952238"/>
            <a:ext cx="5355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itchFamily="66" charset="0"/>
              </a:rPr>
              <a:t>1. buy present for my best friend</a:t>
            </a:r>
          </a:p>
        </p:txBody>
      </p:sp>
    </p:spTree>
    <p:extLst>
      <p:ext uri="{BB962C8B-B14F-4D97-AF65-F5344CB8AC3E}">
        <p14:creationId xmlns:p14="http://schemas.microsoft.com/office/powerpoint/2010/main" val="21111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59" y="1805238"/>
            <a:ext cx="2057652" cy="19211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272" y="1809750"/>
            <a:ext cx="1526894" cy="2049936"/>
          </a:xfrm>
          <a:prstGeom prst="rect">
            <a:avLst/>
          </a:prstGeom>
        </p:spPr>
      </p:pic>
      <p:sp>
        <p:nvSpPr>
          <p:cNvPr id="4" name="Speech Bubble: Rectangle with Corners Rounded 2">
            <a:extLst>
              <a:ext uri="{FF2B5EF4-FFF2-40B4-BE49-F238E27FC236}">
                <a16:creationId xmlns:a16="http://schemas.microsoft.com/office/drawing/2014/main" id="{5CDBEC97-8E68-406D-BB07-02D0DB515E80}"/>
              </a:ext>
            </a:extLst>
          </p:cNvPr>
          <p:cNvSpPr/>
          <p:nvPr/>
        </p:nvSpPr>
        <p:spPr>
          <a:xfrm>
            <a:off x="575048" y="707667"/>
            <a:ext cx="3463552" cy="1097571"/>
          </a:xfrm>
          <a:prstGeom prst="wedgeRoundRectCallout">
            <a:avLst>
              <a:gd name="adj1" fmla="val -32878"/>
              <a:gd name="adj2" fmla="val 7835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Wh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αt do you like</a:t>
            </a:r>
          </a:p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doing on </a:t>
            </a:r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holid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αy?</a:t>
            </a:r>
          </a:p>
        </p:txBody>
      </p:sp>
      <p:sp>
        <p:nvSpPr>
          <p:cNvPr id="5" name="Speech Bubble: Rectangle with Corners Rounded 7">
            <a:extLst>
              <a:ext uri="{FF2B5EF4-FFF2-40B4-BE49-F238E27FC236}">
                <a16:creationId xmlns:a16="http://schemas.microsoft.com/office/drawing/2014/main" id="{53F317A5-8FE8-4ECE-8342-5FBD86B50865}"/>
              </a:ext>
            </a:extLst>
          </p:cNvPr>
          <p:cNvSpPr/>
          <p:nvPr/>
        </p:nvSpPr>
        <p:spPr>
          <a:xfrm>
            <a:off x="5562600" y="719562"/>
            <a:ext cx="3221360" cy="1318788"/>
          </a:xfrm>
          <a:prstGeom prst="wedgeRoundRectCallout">
            <a:avLst>
              <a:gd name="adj1" fmla="val 21713"/>
              <a:gd name="adj2" fmla="val 8074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 like sending postcard to my grandma.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83" y="2038350"/>
            <a:ext cx="3492514" cy="2004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133600" y="4248150"/>
            <a:ext cx="5078634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itchFamily="66" charset="0"/>
              </a:rPr>
              <a:t>2.send postcard to my grandma</a:t>
            </a:r>
          </a:p>
        </p:txBody>
      </p:sp>
    </p:spTree>
    <p:extLst>
      <p:ext uri="{BB962C8B-B14F-4D97-AF65-F5344CB8AC3E}">
        <p14:creationId xmlns:p14="http://schemas.microsoft.com/office/powerpoint/2010/main" val="396055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59" y="1805238"/>
            <a:ext cx="2057652" cy="19211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272" y="1809750"/>
            <a:ext cx="1526894" cy="20499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10" name="Speech Bubble: Rectangle with Corners Rounded 2">
            <a:extLst>
              <a:ext uri="{FF2B5EF4-FFF2-40B4-BE49-F238E27FC236}">
                <a16:creationId xmlns:a16="http://schemas.microsoft.com/office/drawing/2014/main" id="{5CDBEC97-8E68-406D-BB07-02D0DB515E80}"/>
              </a:ext>
            </a:extLst>
          </p:cNvPr>
          <p:cNvSpPr/>
          <p:nvPr/>
        </p:nvSpPr>
        <p:spPr>
          <a:xfrm>
            <a:off x="575048" y="3747829"/>
            <a:ext cx="3311152" cy="1195500"/>
          </a:xfrm>
          <a:prstGeom prst="wedgeRoundRectCallout">
            <a:avLst>
              <a:gd name="adj1" fmla="val -28112"/>
              <a:gd name="adj2" fmla="val -80481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Wh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αt do you like</a:t>
            </a:r>
          </a:p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doing on </a:t>
            </a:r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holid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αy?</a:t>
            </a:r>
          </a:p>
        </p:txBody>
      </p:sp>
      <p:sp>
        <p:nvSpPr>
          <p:cNvPr id="11" name="Speech Bubble: Rectangle with Corners Rounded 7">
            <a:extLst>
              <a:ext uri="{FF2B5EF4-FFF2-40B4-BE49-F238E27FC236}">
                <a16:creationId xmlns:a16="http://schemas.microsoft.com/office/drawing/2014/main" id="{53F317A5-8FE8-4ECE-8342-5FBD86B50865}"/>
              </a:ext>
            </a:extLst>
          </p:cNvPr>
          <p:cNvSpPr/>
          <p:nvPr/>
        </p:nvSpPr>
        <p:spPr>
          <a:xfrm>
            <a:off x="5410200" y="3726413"/>
            <a:ext cx="2945966" cy="1216915"/>
          </a:xfrm>
          <a:prstGeom prst="wedgeRoundRectCallout">
            <a:avLst>
              <a:gd name="adj1" fmla="val 20642"/>
              <a:gd name="adj2" fmla="val -82781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I like staying in a hotel.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449" y="347025"/>
            <a:ext cx="3743902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655196" y="2534992"/>
            <a:ext cx="2592376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itchFamily="66" charset="0"/>
              </a:rPr>
              <a:t>3. stay in hotel</a:t>
            </a:r>
          </a:p>
        </p:txBody>
      </p:sp>
    </p:spTree>
    <p:extLst>
      <p:ext uri="{BB962C8B-B14F-4D97-AF65-F5344CB8AC3E}">
        <p14:creationId xmlns:p14="http://schemas.microsoft.com/office/powerpoint/2010/main" val="396055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59" y="1805238"/>
            <a:ext cx="2057652" cy="19211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272" y="1809750"/>
            <a:ext cx="1526894" cy="2049936"/>
          </a:xfrm>
          <a:prstGeom prst="rect">
            <a:avLst/>
          </a:prstGeom>
        </p:spPr>
      </p:pic>
      <p:sp>
        <p:nvSpPr>
          <p:cNvPr id="4" name="Speech Bubble: Rectangle with Corners Rounded 2">
            <a:extLst>
              <a:ext uri="{FF2B5EF4-FFF2-40B4-BE49-F238E27FC236}">
                <a16:creationId xmlns:a16="http://schemas.microsoft.com/office/drawing/2014/main" id="{5CDBEC97-8E68-406D-BB07-02D0DB515E80}"/>
              </a:ext>
            </a:extLst>
          </p:cNvPr>
          <p:cNvSpPr/>
          <p:nvPr/>
        </p:nvSpPr>
        <p:spPr>
          <a:xfrm>
            <a:off x="575048" y="712179"/>
            <a:ext cx="3615952" cy="1097571"/>
          </a:xfrm>
          <a:prstGeom prst="wedgeRoundRectCallout">
            <a:avLst>
              <a:gd name="adj1" fmla="val -32878"/>
              <a:gd name="adj2" fmla="val 7835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Wh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αt do you like</a:t>
            </a:r>
          </a:p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doing on </a:t>
            </a:r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holid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αy?</a:t>
            </a:r>
          </a:p>
        </p:txBody>
      </p:sp>
      <p:sp>
        <p:nvSpPr>
          <p:cNvPr id="5" name="Speech Bubble: Rectangle with Corners Rounded 7">
            <a:extLst>
              <a:ext uri="{FF2B5EF4-FFF2-40B4-BE49-F238E27FC236}">
                <a16:creationId xmlns:a16="http://schemas.microsoft.com/office/drawing/2014/main" id="{53F317A5-8FE8-4ECE-8342-5FBD86B50865}"/>
              </a:ext>
            </a:extLst>
          </p:cNvPr>
          <p:cNvSpPr/>
          <p:nvPr/>
        </p:nvSpPr>
        <p:spPr>
          <a:xfrm>
            <a:off x="5181600" y="719562"/>
            <a:ext cx="3602360" cy="1090188"/>
          </a:xfrm>
          <a:prstGeom prst="wedgeRoundRectCallout">
            <a:avLst>
              <a:gd name="adj1" fmla="val 21713"/>
              <a:gd name="adj2" fmla="val 8074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I like writing in my diary about my trip.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869281"/>
            <a:ext cx="3632902" cy="1930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248934" y="4017317"/>
            <a:ext cx="5383205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itchFamily="66" charset="0"/>
              </a:rPr>
              <a:t>4. write in my diary about my trip</a:t>
            </a:r>
          </a:p>
        </p:txBody>
      </p:sp>
    </p:spTree>
    <p:extLst>
      <p:ext uri="{BB962C8B-B14F-4D97-AF65-F5344CB8AC3E}">
        <p14:creationId xmlns:p14="http://schemas.microsoft.com/office/powerpoint/2010/main" val="396055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-626675"/>
            <a:ext cx="5040560" cy="3607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494856" y="1176828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4. </a:t>
            </a:r>
            <a:r>
              <a:rPr lang="en-US" sz="48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53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" y="0"/>
            <a:ext cx="9144001" cy="5138333"/>
            <a:chOff x="-1" y="0"/>
            <a:chExt cx="12143878" cy="685111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04"/>
            <a:stretch/>
          </p:blipFill>
          <p:spPr>
            <a:xfrm>
              <a:off x="-1" y="0"/>
              <a:ext cx="9914021" cy="685111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81" b="11404"/>
            <a:stretch/>
          </p:blipFill>
          <p:spPr>
            <a:xfrm>
              <a:off x="9673393" y="0"/>
              <a:ext cx="2470484" cy="6851110"/>
            </a:xfrm>
            <a:prstGeom prst="rect">
              <a:avLst/>
            </a:prstGeom>
          </p:spPr>
        </p:pic>
      </p:grpSp>
      <p:pic>
        <p:nvPicPr>
          <p:cNvPr id="167" name="Picture 1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6469" y="3992680"/>
            <a:ext cx="914480" cy="909907"/>
          </a:xfrm>
          <a:prstGeom prst="rect">
            <a:avLst/>
          </a:prstGeom>
        </p:spPr>
      </p:pic>
      <p:pic>
        <p:nvPicPr>
          <p:cNvPr id="168" name="Picture 16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0531" y="4011876"/>
            <a:ext cx="914480" cy="909907"/>
          </a:xfrm>
          <a:prstGeom prst="rect">
            <a:avLst/>
          </a:prstGeom>
        </p:spPr>
      </p:pic>
      <p:pic>
        <p:nvPicPr>
          <p:cNvPr id="169" name="Picture 16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1800" y="4008876"/>
            <a:ext cx="914480" cy="909907"/>
          </a:xfrm>
          <a:prstGeom prst="rect">
            <a:avLst/>
          </a:prstGeom>
        </p:spPr>
      </p:pic>
      <p:pic>
        <p:nvPicPr>
          <p:cNvPr id="170" name="Picture 16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76400" y="3980053"/>
            <a:ext cx="909907" cy="914480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115" b="953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297">
            <a:off x="7309769" y="1735644"/>
            <a:ext cx="2540211" cy="185494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115" b="953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3770">
            <a:off x="-740533" y="347985"/>
            <a:ext cx="2540211" cy="1854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0001" y="247167"/>
            <a:ext cx="1278403" cy="6129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980" y="1952096"/>
            <a:ext cx="1679020" cy="16790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7356" y="854992"/>
            <a:ext cx="1487084" cy="14973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49995" y="204935"/>
            <a:ext cx="477453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300" b="1" kern="1200" cap="all" dirty="0">
                <a:ln w="9000" cmpd="sng">
                  <a:solidFill>
                    <a:srgbClr val="475353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  <a:ea typeface="+mn-ea"/>
                <a:cs typeface="+mn-cs"/>
              </a:rPr>
              <a:t>The BEE GAME</a:t>
            </a:r>
          </a:p>
        </p:txBody>
      </p:sp>
      <p:sp>
        <p:nvSpPr>
          <p:cNvPr id="92" name="Google Shape;1467;p31">
            <a:extLst>
              <a:ext uri="{FF2B5EF4-FFF2-40B4-BE49-F238E27FC236}">
                <a16:creationId xmlns:a16="http://schemas.microsoft.com/office/drawing/2014/main" id="{589A3651-243E-4C28-88C7-D7CCAA825ABC}"/>
              </a:ext>
            </a:extLst>
          </p:cNvPr>
          <p:cNvSpPr/>
          <p:nvPr/>
        </p:nvSpPr>
        <p:spPr>
          <a:xfrm>
            <a:off x="869932" y="4447634"/>
            <a:ext cx="207407" cy="197380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93" name="Google Shape;1590;p31">
            <a:extLst>
              <a:ext uri="{FF2B5EF4-FFF2-40B4-BE49-F238E27FC236}">
                <a16:creationId xmlns:a16="http://schemas.microsoft.com/office/drawing/2014/main" id="{0CEFDA83-F2BD-4A59-853C-5CC06A39DE65}"/>
              </a:ext>
            </a:extLst>
          </p:cNvPr>
          <p:cNvSpPr/>
          <p:nvPr/>
        </p:nvSpPr>
        <p:spPr>
          <a:xfrm>
            <a:off x="1984424" y="4224680"/>
            <a:ext cx="117642" cy="119535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95" name="Google Shape;1466;p31">
            <a:extLst>
              <a:ext uri="{FF2B5EF4-FFF2-40B4-BE49-F238E27FC236}">
                <a16:creationId xmlns:a16="http://schemas.microsoft.com/office/drawing/2014/main" id="{2E34FAF7-EEC7-4C95-BF0E-FF2A6A67F84C}"/>
              </a:ext>
            </a:extLst>
          </p:cNvPr>
          <p:cNvSpPr/>
          <p:nvPr/>
        </p:nvSpPr>
        <p:spPr>
          <a:xfrm>
            <a:off x="8452686" y="1935940"/>
            <a:ext cx="136615" cy="128577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96" name="Google Shape;1590;p31">
            <a:extLst>
              <a:ext uri="{FF2B5EF4-FFF2-40B4-BE49-F238E27FC236}">
                <a16:creationId xmlns:a16="http://schemas.microsoft.com/office/drawing/2014/main" id="{77BD5679-F6F3-46B3-978B-D5AA71F1335C}"/>
              </a:ext>
            </a:extLst>
          </p:cNvPr>
          <p:cNvSpPr/>
          <p:nvPr/>
        </p:nvSpPr>
        <p:spPr>
          <a:xfrm>
            <a:off x="8624488" y="2705444"/>
            <a:ext cx="232323" cy="236061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pic>
        <p:nvPicPr>
          <p:cNvPr id="100" name="nhacne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194949" y="175332"/>
            <a:ext cx="354035" cy="354035"/>
          </a:xfrm>
          <a:prstGeom prst="rect">
            <a:avLst/>
          </a:prstGeom>
        </p:spPr>
      </p:pic>
      <p:pic>
        <p:nvPicPr>
          <p:cNvPr id="144" name="Picture 143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96795" y="819150"/>
            <a:ext cx="1728366" cy="1668925"/>
          </a:xfrm>
          <a:prstGeom prst="rect">
            <a:avLst/>
          </a:prstGeom>
        </p:spPr>
      </p:pic>
      <p:pic>
        <p:nvPicPr>
          <p:cNvPr id="145" name="Picture 144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64082" y="872907"/>
            <a:ext cx="1728366" cy="1668925"/>
          </a:xfrm>
          <a:prstGeom prst="rect">
            <a:avLst/>
          </a:prstGeom>
        </p:spPr>
      </p:pic>
      <p:pic>
        <p:nvPicPr>
          <p:cNvPr id="146" name="Picture 145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15126" y="926498"/>
            <a:ext cx="1728366" cy="1668925"/>
          </a:xfrm>
          <a:prstGeom prst="rect">
            <a:avLst/>
          </a:prstGeom>
        </p:spPr>
      </p:pic>
      <p:pic>
        <p:nvPicPr>
          <p:cNvPr id="147" name="Picture 14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205834" y="986840"/>
            <a:ext cx="1728366" cy="1668925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7536" r="12017" b="10338"/>
          <a:stretch/>
        </p:blipFill>
        <p:spPr>
          <a:xfrm>
            <a:off x="2903624" y="3880358"/>
            <a:ext cx="885207" cy="1027904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7536" r="12017" b="10338"/>
          <a:stretch/>
        </p:blipFill>
        <p:spPr>
          <a:xfrm>
            <a:off x="3786307" y="3904609"/>
            <a:ext cx="885207" cy="1027904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7536" r="12017" b="10338"/>
          <a:stretch/>
        </p:blipFill>
        <p:spPr>
          <a:xfrm>
            <a:off x="4724123" y="3917340"/>
            <a:ext cx="885207" cy="1027904"/>
          </a:xfrm>
          <a:prstGeom prst="rect">
            <a:avLst/>
          </a:prstGeom>
        </p:spPr>
      </p:pic>
      <p:pic>
        <p:nvPicPr>
          <p:cNvPr id="151" name="Picture 150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7536" r="12017" b="10338"/>
          <a:stretch/>
        </p:blipFill>
        <p:spPr>
          <a:xfrm>
            <a:off x="5681682" y="3904609"/>
            <a:ext cx="885207" cy="1027904"/>
          </a:xfrm>
          <a:prstGeom prst="rect">
            <a:avLst/>
          </a:prstGeom>
        </p:spPr>
      </p:pic>
      <p:pic>
        <p:nvPicPr>
          <p:cNvPr id="174" name="Picture 173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245598" y="4161467"/>
            <a:ext cx="990102" cy="10678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539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6" name="chimes.wav"/>
          </p:stSnd>
        </p:sndAc>
      </p:transition>
    </mc:Choice>
    <mc:Fallback xmlns="">
      <p:transition spd="slow">
        <p:fade/>
        <p:sndAc>
          <p:stSnd>
            <p:snd r:embed="rId2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00599 -0.186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935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00248 -0.1777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888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00963 -0.1782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8912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-0.01211 -0.169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-8495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-1" y="0"/>
            <a:ext cx="9144001" cy="5138333"/>
            <a:chOff x="-1" y="0"/>
            <a:chExt cx="12143878" cy="685111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04"/>
            <a:stretch/>
          </p:blipFill>
          <p:spPr>
            <a:xfrm>
              <a:off x="-1" y="0"/>
              <a:ext cx="9914021" cy="685111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81" b="11404"/>
            <a:stretch/>
          </p:blipFill>
          <p:spPr>
            <a:xfrm>
              <a:off x="9673393" y="0"/>
              <a:ext cx="2470484" cy="6851110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0001" y="247167"/>
            <a:ext cx="1278403" cy="61297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980" y="1952096"/>
            <a:ext cx="1679020" cy="167902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95" y="247168"/>
            <a:ext cx="1553575" cy="1497353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7470031" y="3470272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7470033" y="3475980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7470033" y="3459840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7460940" y="3459841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7478101" y="3461044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7470032" y="3467912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7478100" y="3459842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7478101" y="3463692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7470033" y="3467911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460941" y="3465480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7478101" y="3465480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7478100" y="3459843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7470033" y="3467912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7465511" y="3467912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7465512" y="3475980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Google Shape;1467;p31">
            <a:extLst>
              <a:ext uri="{FF2B5EF4-FFF2-40B4-BE49-F238E27FC236}">
                <a16:creationId xmlns:a16="http://schemas.microsoft.com/office/drawing/2014/main" id="{589A3651-243E-4C28-88C7-D7CCAA825ABC}"/>
              </a:ext>
            </a:extLst>
          </p:cNvPr>
          <p:cNvSpPr/>
          <p:nvPr/>
        </p:nvSpPr>
        <p:spPr>
          <a:xfrm>
            <a:off x="2369768" y="4687644"/>
            <a:ext cx="207407" cy="197380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67" name="Google Shape;1590;p31">
            <a:extLst>
              <a:ext uri="{FF2B5EF4-FFF2-40B4-BE49-F238E27FC236}">
                <a16:creationId xmlns:a16="http://schemas.microsoft.com/office/drawing/2014/main" id="{0CEFDA83-F2BD-4A59-853C-5CC06A39DE65}"/>
              </a:ext>
            </a:extLst>
          </p:cNvPr>
          <p:cNvSpPr/>
          <p:nvPr/>
        </p:nvSpPr>
        <p:spPr>
          <a:xfrm>
            <a:off x="3484260" y="4464690"/>
            <a:ext cx="117642" cy="119535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68" name="Google Shape;1466;p31">
            <a:extLst>
              <a:ext uri="{FF2B5EF4-FFF2-40B4-BE49-F238E27FC236}">
                <a16:creationId xmlns:a16="http://schemas.microsoft.com/office/drawing/2014/main" id="{FF10A58D-C532-42CA-8A96-7623526A1EFB}"/>
              </a:ext>
            </a:extLst>
          </p:cNvPr>
          <p:cNvSpPr/>
          <p:nvPr/>
        </p:nvSpPr>
        <p:spPr>
          <a:xfrm>
            <a:off x="6999307" y="4641174"/>
            <a:ext cx="205514" cy="198191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69" name="Google Shape;1466;p31">
            <a:extLst>
              <a:ext uri="{FF2B5EF4-FFF2-40B4-BE49-F238E27FC236}">
                <a16:creationId xmlns:a16="http://schemas.microsoft.com/office/drawing/2014/main" id="{2E34FAF7-EEC7-4C95-BF0E-FF2A6A67F84C}"/>
              </a:ext>
            </a:extLst>
          </p:cNvPr>
          <p:cNvSpPr/>
          <p:nvPr/>
        </p:nvSpPr>
        <p:spPr>
          <a:xfrm>
            <a:off x="8452686" y="1935940"/>
            <a:ext cx="136615" cy="128577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70" name="Google Shape;1590;p31">
            <a:extLst>
              <a:ext uri="{FF2B5EF4-FFF2-40B4-BE49-F238E27FC236}">
                <a16:creationId xmlns:a16="http://schemas.microsoft.com/office/drawing/2014/main" id="{77BD5679-F6F3-46B3-978B-D5AA71F1335C}"/>
              </a:ext>
            </a:extLst>
          </p:cNvPr>
          <p:cNvSpPr/>
          <p:nvPr/>
        </p:nvSpPr>
        <p:spPr>
          <a:xfrm>
            <a:off x="8624488" y="2705444"/>
            <a:ext cx="232323" cy="236061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71" name="Google Shape;1590;p31">
            <a:extLst>
              <a:ext uri="{FF2B5EF4-FFF2-40B4-BE49-F238E27FC236}">
                <a16:creationId xmlns:a16="http://schemas.microsoft.com/office/drawing/2014/main" id="{A5BE9315-DAAC-440D-AC3A-2E4BCBB8A09C}"/>
              </a:ext>
            </a:extLst>
          </p:cNvPr>
          <p:cNvSpPr/>
          <p:nvPr/>
        </p:nvSpPr>
        <p:spPr>
          <a:xfrm>
            <a:off x="8302683" y="4003341"/>
            <a:ext cx="110477" cy="112254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7470033" y="3463692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7487254" y="3461044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7453719" y="3465479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7470033" y="3459840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7478101" y="3467912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7460941" y="3465480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7470033" y="3461044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7487254" y="3460437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08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7478101" y="3465680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07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7460940" y="3465680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7454958" y="3456580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7448094" y="3454163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7445226" y="3456579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7437510" y="3454162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7437510" y="3456637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7" name="Oval 86">
            <a:hlinkClick r:id="rId11" action="ppaction://hlinksldjump"/>
          </p:cNvPr>
          <p:cNvSpPr/>
          <p:nvPr/>
        </p:nvSpPr>
        <p:spPr>
          <a:xfrm>
            <a:off x="7460941" y="3454161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</a:t>
            </a:r>
          </a:p>
          <a:p>
            <a:pPr algn="ctr" defTabSz="685800">
              <a:buClrTx/>
              <a:defRPr/>
            </a:pPr>
            <a:r>
              <a:rPr lang="en-US" sz="18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</a:t>
            </a:r>
            <a:endParaRPr lang="vi-VN" sz="18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7523773" y="3516993"/>
            <a:ext cx="998124" cy="998124"/>
          </a:xfrm>
          <a:prstGeom prst="ellipse">
            <a:avLst/>
          </a:prstGeom>
          <a:noFill/>
          <a:ln w="66675" cap="flat" cmpd="dbl" algn="ctr">
            <a:solidFill>
              <a:srgbClr val="00FFCC"/>
            </a:solidFill>
            <a:prstDash val="sysDash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endParaRPr lang="vi-VN" sz="1350">
              <a:solidFill>
                <a:srgbClr val="00FFCC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9" name="Flowchart: Alternate Process 88"/>
          <p:cNvSpPr/>
          <p:nvPr/>
        </p:nvSpPr>
        <p:spPr>
          <a:xfrm>
            <a:off x="7653005" y="4648845"/>
            <a:ext cx="868891" cy="323149"/>
          </a:xfrm>
          <a:prstGeom prst="flowChartAlternateProcess">
            <a:avLst/>
          </a:prstGeom>
          <a:solidFill>
            <a:srgbClr val="F4433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1350" dirty="0">
                <a:solidFill>
                  <a:srgbClr val="FFFFFF"/>
                </a:solidFill>
                <a:ea typeface="+mn-ea"/>
                <a:cs typeface="+mn-cs"/>
              </a:rPr>
              <a:t>START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2961737" y="1124241"/>
            <a:ext cx="18473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endParaRPr lang="en-US" sz="3300" b="1" kern="1200" dirty="0">
              <a:solidFill>
                <a:srgbClr val="475353">
                  <a:lumMod val="50000"/>
                </a:srgbClr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96" name="Picture 9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39404" y="3954924"/>
            <a:ext cx="1161389" cy="1257409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108" y="1983759"/>
            <a:ext cx="4137004" cy="2940803"/>
          </a:xfrm>
          <a:prstGeom prst="rect">
            <a:avLst/>
          </a:prstGeom>
        </p:spPr>
      </p:pic>
      <p:sp>
        <p:nvSpPr>
          <p:cNvPr id="97" name="Speech Bubble: Rectangle with Corners Rounded 2">
            <a:extLst>
              <a:ext uri="{FF2B5EF4-FFF2-40B4-BE49-F238E27FC236}">
                <a16:creationId xmlns:a16="http://schemas.microsoft.com/office/drawing/2014/main" id="{5CDBEC97-8E68-406D-BB07-02D0DB515E80}"/>
              </a:ext>
            </a:extLst>
          </p:cNvPr>
          <p:cNvSpPr/>
          <p:nvPr/>
        </p:nvSpPr>
        <p:spPr>
          <a:xfrm>
            <a:off x="1154254" y="147842"/>
            <a:ext cx="6267571" cy="811619"/>
          </a:xfrm>
          <a:prstGeom prst="wedgeRoundRectCallout">
            <a:avLst>
              <a:gd name="adj1" fmla="val -42198"/>
              <a:gd name="adj2" fmla="val 9239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Wh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αt do you like doing on holidαy?</a:t>
            </a:r>
          </a:p>
        </p:txBody>
      </p:sp>
      <p:sp>
        <p:nvSpPr>
          <p:cNvPr id="98" name="Speech Bubble: Rectangle with Corners Rounded 2">
            <a:extLst>
              <a:ext uri="{FF2B5EF4-FFF2-40B4-BE49-F238E27FC236}">
                <a16:creationId xmlns:a16="http://schemas.microsoft.com/office/drawing/2014/main" id="{5CDBEC97-8E68-406D-BB07-02D0DB515E80}"/>
              </a:ext>
            </a:extLst>
          </p:cNvPr>
          <p:cNvSpPr/>
          <p:nvPr/>
        </p:nvSpPr>
        <p:spPr>
          <a:xfrm>
            <a:off x="3276600" y="1018513"/>
            <a:ext cx="4560746" cy="811619"/>
          </a:xfrm>
          <a:prstGeom prst="wedgeRoundRectCallout">
            <a:avLst>
              <a:gd name="adj1" fmla="val 44913"/>
              <a:gd name="adj2" fmla="val 10016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 like buying a present.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900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wheel(1)">
                                      <p:cBhvr>
                                        <p:cTn id="3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4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6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7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8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9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1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2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9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8" grpId="2" animBg="1"/>
      <p:bldP spid="92" grpId="0"/>
      <p:bldP spid="97" grpId="0" animBg="1"/>
      <p:bldP spid="9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94007" y="1930573"/>
            <a:ext cx="2760401" cy="1444975"/>
          </a:xfrm>
          <a:prstGeom prst="rect">
            <a:avLst/>
          </a:prstGeom>
        </p:spPr>
      </p:pic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9972" r="100000">
                        <a14:foregroundMark x1="53047" y1="32353" x2="64266" y2="45294"/>
                        <a14:foregroundMark x1="73684" y1="29118" x2="86427" y2="4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42929" y="2396790"/>
            <a:ext cx="1268733" cy="1383462"/>
          </a:xfrm>
          <a:prstGeom prst="rect">
            <a:avLst/>
          </a:prstGeom>
        </p:spPr>
      </p:pic>
      <p:pic>
        <p:nvPicPr>
          <p:cNvPr id="48" name="Picture 4" descr="Merry Christmas Sticker by Biznet for iOS &amp;amp; Android | GIPHY in 2021 | Trees  to plant, Good morning beautiful gif, Kew gardens">
            <a:extLst>
              <a:ext uri="{FF2B5EF4-FFF2-40B4-BE49-F238E27FC236}">
                <a16:creationId xmlns:a16="http://schemas.microsoft.com/office/drawing/2014/main" id="{6F28202C-01C3-4DC0-BC99-1675CB3687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42" y="2127874"/>
            <a:ext cx="1405656" cy="16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52" b="94149" l="3191" r="97518">
                        <a14:foregroundMark x1="43794" y1="88475" x2="56738" y2="88652"/>
                      </a14:backgroundRemoval>
                    </a14:imgEffect>
                  </a14:imgLayer>
                </a14:imgProps>
              </a:ext>
            </a:extLst>
          </a:blip>
          <a:srcRect l="2703" t="9471"/>
          <a:stretch/>
        </p:blipFill>
        <p:spPr>
          <a:xfrm>
            <a:off x="4648377" y="2301262"/>
            <a:ext cx="3101349" cy="288558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34" y="2322699"/>
            <a:ext cx="1826338" cy="1826338"/>
          </a:xfrm>
          <a:prstGeom prst="rect">
            <a:avLst/>
          </a:prstGeom>
        </p:spPr>
      </p:pic>
      <p:pic>
        <p:nvPicPr>
          <p:cNvPr id="51" name="Picture 50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712753" y="3563289"/>
            <a:ext cx="2002390" cy="1623560"/>
          </a:xfrm>
          <a:prstGeom prst="rect">
            <a:avLst/>
          </a:prstGeom>
        </p:spPr>
      </p:pic>
      <p:pic>
        <p:nvPicPr>
          <p:cNvPr id="5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07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48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11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04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97882" y="3897265"/>
            <a:ext cx="2157281" cy="1254329"/>
          </a:xfrm>
          <a:prstGeom prst="rect">
            <a:avLst/>
          </a:prstGeom>
        </p:spPr>
      </p:pic>
      <p:pic>
        <p:nvPicPr>
          <p:cNvPr id="58" name="Picture 57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242224" y="3805463"/>
            <a:ext cx="1625228" cy="1317753"/>
          </a:xfrm>
          <a:prstGeom prst="rect">
            <a:avLst/>
          </a:prstGeom>
        </p:spPr>
      </p:pic>
      <p:pic>
        <p:nvPicPr>
          <p:cNvPr id="60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6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05053" y="3911537"/>
            <a:ext cx="1706200" cy="1383406"/>
          </a:xfrm>
          <a:prstGeom prst="rect">
            <a:avLst/>
          </a:prstGeom>
        </p:spPr>
      </p:pic>
      <p:pic>
        <p:nvPicPr>
          <p:cNvPr id="6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3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urple Planet Music - Ping Pong (1_18) 80bpm (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44002" y="594564"/>
            <a:ext cx="406400" cy="406400"/>
          </a:xfrm>
          <a:prstGeom prst="rect">
            <a:avLst/>
          </a:prstGeom>
        </p:spPr>
      </p:pic>
      <p:sp>
        <p:nvSpPr>
          <p:cNvPr id="64" name="Google Shape;3283;p36"/>
          <p:cNvSpPr/>
          <p:nvPr/>
        </p:nvSpPr>
        <p:spPr>
          <a:xfrm>
            <a:off x="2819400" y="1374376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3284;p36"/>
          <p:cNvSpPr txBox="1">
            <a:spLocks/>
          </p:cNvSpPr>
          <p:nvPr/>
        </p:nvSpPr>
        <p:spPr>
          <a:xfrm>
            <a:off x="1344965" y="149388"/>
            <a:ext cx="6697464" cy="13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>
              <a:buClr>
                <a:srgbClr val="F7AE54"/>
              </a:buClr>
            </a:pPr>
            <a:r>
              <a:rPr lang="en-US" sz="4400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Unit 10: On holiday</a:t>
            </a:r>
            <a:endParaRPr lang="en-US" sz="4000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6" name="Google Shape;3285;p36"/>
          <p:cNvSpPr txBox="1">
            <a:spLocks/>
          </p:cNvSpPr>
          <p:nvPr/>
        </p:nvSpPr>
        <p:spPr>
          <a:xfrm>
            <a:off x="2923126" y="1456101"/>
            <a:ext cx="3768073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kern="0" dirty="0">
                <a:solidFill>
                  <a:srgbClr val="261D2A"/>
                </a:solidFill>
                <a:latin typeface="Comic Sans MS" panose="030F0702030302020204" pitchFamily="66" charset="0"/>
              </a:rPr>
              <a:t>Lesson 3: Task 1, 2, 3</a:t>
            </a:r>
          </a:p>
        </p:txBody>
      </p:sp>
      <p:grpSp>
        <p:nvGrpSpPr>
          <p:cNvPr id="67" name="Google Shape;3452;p36"/>
          <p:cNvGrpSpPr/>
          <p:nvPr/>
        </p:nvGrpSpPr>
        <p:grpSpPr>
          <a:xfrm>
            <a:off x="986959" y="981683"/>
            <a:ext cx="826450" cy="1114175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8355348" y="1424551"/>
            <a:ext cx="717200" cy="3561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91" name="Picture 2" descr="Sun GIFs - Get the best GIF on GIPHY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596" y="689052"/>
            <a:ext cx="1203687" cy="116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959" y="3197334"/>
            <a:ext cx="610335" cy="659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026990" y="3509832"/>
            <a:ext cx="1063146" cy="89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2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r="9441"/>
          <a:stretch/>
        </p:blipFill>
        <p:spPr bwMode="auto">
          <a:xfrm flipH="1">
            <a:off x="3206771" y="3197334"/>
            <a:ext cx="896072" cy="1505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13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5" name="chimes.wav"/>
          </p:stSnd>
        </p:sndAc>
      </p:transition>
    </mc:Choice>
    <mc:Fallback xmlns="">
      <p:transition spd="slow">
        <p:fade/>
        <p:sndAc>
          <p:stSnd>
            <p:snd r:embed="rId2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47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23457E-6 L 0.02518 -1.23457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51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-1" y="0"/>
            <a:ext cx="9144001" cy="5138333"/>
            <a:chOff x="-1" y="0"/>
            <a:chExt cx="12143878" cy="685111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04"/>
            <a:stretch/>
          </p:blipFill>
          <p:spPr>
            <a:xfrm>
              <a:off x="-1" y="0"/>
              <a:ext cx="9914021" cy="685111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81" b="11404"/>
            <a:stretch/>
          </p:blipFill>
          <p:spPr>
            <a:xfrm>
              <a:off x="9673393" y="0"/>
              <a:ext cx="2470484" cy="6851110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0001" y="247167"/>
            <a:ext cx="1278403" cy="61297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980" y="1952096"/>
            <a:ext cx="1679020" cy="167902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751" y="782017"/>
            <a:ext cx="1487738" cy="1497353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7470031" y="3470272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7470033" y="3475980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7470033" y="3459840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7460940" y="3459841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7478101" y="3461044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7470032" y="3467912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7478100" y="3459842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7478101" y="3463692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7470033" y="3467911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460941" y="3465480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7478101" y="3465480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7478100" y="3459843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7470033" y="3467912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7465511" y="3467912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7465512" y="3475980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Google Shape;1467;p31">
            <a:extLst>
              <a:ext uri="{FF2B5EF4-FFF2-40B4-BE49-F238E27FC236}">
                <a16:creationId xmlns:a16="http://schemas.microsoft.com/office/drawing/2014/main" id="{589A3651-243E-4C28-88C7-D7CCAA825ABC}"/>
              </a:ext>
            </a:extLst>
          </p:cNvPr>
          <p:cNvSpPr/>
          <p:nvPr/>
        </p:nvSpPr>
        <p:spPr>
          <a:xfrm>
            <a:off x="2369768" y="4687644"/>
            <a:ext cx="207407" cy="197380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67" name="Google Shape;1590;p31">
            <a:extLst>
              <a:ext uri="{FF2B5EF4-FFF2-40B4-BE49-F238E27FC236}">
                <a16:creationId xmlns:a16="http://schemas.microsoft.com/office/drawing/2014/main" id="{0CEFDA83-F2BD-4A59-853C-5CC06A39DE65}"/>
              </a:ext>
            </a:extLst>
          </p:cNvPr>
          <p:cNvSpPr/>
          <p:nvPr/>
        </p:nvSpPr>
        <p:spPr>
          <a:xfrm>
            <a:off x="3484260" y="4464690"/>
            <a:ext cx="117642" cy="119535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68" name="Google Shape;1466;p31">
            <a:extLst>
              <a:ext uri="{FF2B5EF4-FFF2-40B4-BE49-F238E27FC236}">
                <a16:creationId xmlns:a16="http://schemas.microsoft.com/office/drawing/2014/main" id="{FF10A58D-C532-42CA-8A96-7623526A1EFB}"/>
              </a:ext>
            </a:extLst>
          </p:cNvPr>
          <p:cNvSpPr/>
          <p:nvPr/>
        </p:nvSpPr>
        <p:spPr>
          <a:xfrm>
            <a:off x="6999307" y="4641174"/>
            <a:ext cx="205514" cy="198191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69" name="Google Shape;1466;p31">
            <a:extLst>
              <a:ext uri="{FF2B5EF4-FFF2-40B4-BE49-F238E27FC236}">
                <a16:creationId xmlns:a16="http://schemas.microsoft.com/office/drawing/2014/main" id="{2E34FAF7-EEC7-4C95-BF0E-FF2A6A67F84C}"/>
              </a:ext>
            </a:extLst>
          </p:cNvPr>
          <p:cNvSpPr/>
          <p:nvPr/>
        </p:nvSpPr>
        <p:spPr>
          <a:xfrm>
            <a:off x="8452686" y="1935940"/>
            <a:ext cx="136615" cy="128577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70" name="Google Shape;1590;p31">
            <a:extLst>
              <a:ext uri="{FF2B5EF4-FFF2-40B4-BE49-F238E27FC236}">
                <a16:creationId xmlns:a16="http://schemas.microsoft.com/office/drawing/2014/main" id="{77BD5679-F6F3-46B3-978B-D5AA71F1335C}"/>
              </a:ext>
            </a:extLst>
          </p:cNvPr>
          <p:cNvSpPr/>
          <p:nvPr/>
        </p:nvSpPr>
        <p:spPr>
          <a:xfrm>
            <a:off x="8624488" y="2705444"/>
            <a:ext cx="232323" cy="236061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71" name="Google Shape;1590;p31">
            <a:extLst>
              <a:ext uri="{FF2B5EF4-FFF2-40B4-BE49-F238E27FC236}">
                <a16:creationId xmlns:a16="http://schemas.microsoft.com/office/drawing/2014/main" id="{A5BE9315-DAAC-440D-AC3A-2E4BCBB8A09C}"/>
              </a:ext>
            </a:extLst>
          </p:cNvPr>
          <p:cNvSpPr/>
          <p:nvPr/>
        </p:nvSpPr>
        <p:spPr>
          <a:xfrm>
            <a:off x="8302683" y="4003341"/>
            <a:ext cx="110477" cy="112254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7470033" y="3463692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7487254" y="3461044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7453719" y="3465479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7470033" y="3459840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7478101" y="3467912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7460941" y="3465480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7470033" y="3461044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7487254" y="3460437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08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7478101" y="3465680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07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7460940" y="3465680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7454958" y="3456580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7448094" y="3454163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7445226" y="3456579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7437510" y="3454162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7437510" y="3456637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7" name="Oval 86">
            <a:hlinkClick r:id="rId11" action="ppaction://hlinksldjump"/>
          </p:cNvPr>
          <p:cNvSpPr/>
          <p:nvPr/>
        </p:nvSpPr>
        <p:spPr>
          <a:xfrm>
            <a:off x="7460941" y="3454161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</a:t>
            </a:r>
          </a:p>
          <a:p>
            <a:pPr algn="ctr" defTabSz="685800">
              <a:buClrTx/>
              <a:defRPr/>
            </a:pPr>
            <a:r>
              <a:rPr lang="en-US" sz="18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</a:t>
            </a:r>
            <a:endParaRPr lang="vi-VN" sz="18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7523773" y="3516993"/>
            <a:ext cx="998124" cy="998124"/>
          </a:xfrm>
          <a:prstGeom prst="ellipse">
            <a:avLst/>
          </a:prstGeom>
          <a:noFill/>
          <a:ln w="66675" cap="flat" cmpd="dbl" algn="ctr">
            <a:solidFill>
              <a:srgbClr val="00FFCC"/>
            </a:solidFill>
            <a:prstDash val="sysDash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endParaRPr lang="vi-VN" sz="1350">
              <a:solidFill>
                <a:srgbClr val="00FFCC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9" name="Flowchart: Alternate Process 88"/>
          <p:cNvSpPr/>
          <p:nvPr/>
        </p:nvSpPr>
        <p:spPr>
          <a:xfrm>
            <a:off x="7653005" y="4648845"/>
            <a:ext cx="868891" cy="308213"/>
          </a:xfrm>
          <a:prstGeom prst="flowChartAlternateProcess">
            <a:avLst/>
          </a:prstGeom>
          <a:solidFill>
            <a:srgbClr val="F4433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srgbClr val="FFFFFF"/>
                </a:solidFill>
                <a:ea typeface="+mn-ea"/>
                <a:cs typeface="+mn-cs"/>
              </a:rPr>
              <a:t>START</a:t>
            </a: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471" y="2064517"/>
            <a:ext cx="3883879" cy="2823058"/>
          </a:xfrm>
          <a:prstGeom prst="rect">
            <a:avLst/>
          </a:prstGeom>
        </p:spPr>
      </p:pic>
      <p:sp>
        <p:nvSpPr>
          <p:cNvPr id="96" name="Speech Bubble: Rectangle with Corners Rounded 2">
            <a:extLst>
              <a:ext uri="{FF2B5EF4-FFF2-40B4-BE49-F238E27FC236}">
                <a16:creationId xmlns:a16="http://schemas.microsoft.com/office/drawing/2014/main" id="{5CDBEC97-8E68-406D-BB07-02D0DB515E80}"/>
              </a:ext>
            </a:extLst>
          </p:cNvPr>
          <p:cNvSpPr/>
          <p:nvPr/>
        </p:nvSpPr>
        <p:spPr>
          <a:xfrm>
            <a:off x="1154254" y="147842"/>
            <a:ext cx="6267571" cy="811619"/>
          </a:xfrm>
          <a:prstGeom prst="wedgeRoundRectCallout">
            <a:avLst>
              <a:gd name="adj1" fmla="val -42198"/>
              <a:gd name="adj2" fmla="val 9239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Wh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αt do you like doing on holidαy?</a:t>
            </a:r>
          </a:p>
        </p:txBody>
      </p:sp>
      <p:sp>
        <p:nvSpPr>
          <p:cNvPr id="97" name="Speech Bubble: Rectangle with Corners Rounded 2">
            <a:extLst>
              <a:ext uri="{FF2B5EF4-FFF2-40B4-BE49-F238E27FC236}">
                <a16:creationId xmlns:a16="http://schemas.microsoft.com/office/drawing/2014/main" id="{5CDBEC97-8E68-406D-BB07-02D0DB515E80}"/>
              </a:ext>
            </a:extLst>
          </p:cNvPr>
          <p:cNvSpPr/>
          <p:nvPr/>
        </p:nvSpPr>
        <p:spPr>
          <a:xfrm>
            <a:off x="3276600" y="1018513"/>
            <a:ext cx="4560746" cy="811619"/>
          </a:xfrm>
          <a:prstGeom prst="wedgeRoundRectCallout">
            <a:avLst>
              <a:gd name="adj1" fmla="val 44913"/>
              <a:gd name="adj2" fmla="val 10016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 like sending a postcard. </a:t>
            </a:r>
          </a:p>
        </p:txBody>
      </p:sp>
      <p:pic>
        <p:nvPicPr>
          <p:cNvPr id="98" name="Picture 9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39404" y="3954924"/>
            <a:ext cx="1161389" cy="12574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036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wheel(1)">
                                      <p:cBhvr>
                                        <p:cTn id="2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6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8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1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2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3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4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8" grpId="2" animBg="1"/>
      <p:bldP spid="96" grpId="0" animBg="1"/>
      <p:bldP spid="9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-1" y="0"/>
            <a:ext cx="9144001" cy="5138333"/>
            <a:chOff x="-1" y="0"/>
            <a:chExt cx="12143878" cy="685111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04"/>
            <a:stretch/>
          </p:blipFill>
          <p:spPr>
            <a:xfrm>
              <a:off x="-1" y="0"/>
              <a:ext cx="9914021" cy="685111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81" b="11404"/>
            <a:stretch/>
          </p:blipFill>
          <p:spPr>
            <a:xfrm>
              <a:off x="9673393" y="0"/>
              <a:ext cx="2470484" cy="6851110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0001" y="247167"/>
            <a:ext cx="1278403" cy="61297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980" y="1952096"/>
            <a:ext cx="1679020" cy="167902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931" y="765991"/>
            <a:ext cx="1351938" cy="1497353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7470031" y="3470272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7470033" y="3475980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7470033" y="3459840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7460940" y="3459841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7478101" y="3461044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7470032" y="3467912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7478100" y="3459842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7478101" y="3463692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7470033" y="3467911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460941" y="3465480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7478101" y="3465480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7478100" y="3459843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7470033" y="3467912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7465511" y="3467912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7465512" y="3475980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Google Shape;1467;p31">
            <a:extLst>
              <a:ext uri="{FF2B5EF4-FFF2-40B4-BE49-F238E27FC236}">
                <a16:creationId xmlns:a16="http://schemas.microsoft.com/office/drawing/2014/main" id="{589A3651-243E-4C28-88C7-D7CCAA825ABC}"/>
              </a:ext>
            </a:extLst>
          </p:cNvPr>
          <p:cNvSpPr/>
          <p:nvPr/>
        </p:nvSpPr>
        <p:spPr>
          <a:xfrm>
            <a:off x="2369768" y="4687644"/>
            <a:ext cx="207407" cy="197380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67" name="Google Shape;1590;p31">
            <a:extLst>
              <a:ext uri="{FF2B5EF4-FFF2-40B4-BE49-F238E27FC236}">
                <a16:creationId xmlns:a16="http://schemas.microsoft.com/office/drawing/2014/main" id="{0CEFDA83-F2BD-4A59-853C-5CC06A39DE65}"/>
              </a:ext>
            </a:extLst>
          </p:cNvPr>
          <p:cNvSpPr/>
          <p:nvPr/>
        </p:nvSpPr>
        <p:spPr>
          <a:xfrm>
            <a:off x="3484260" y="4464690"/>
            <a:ext cx="117642" cy="119535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68" name="Google Shape;1466;p31">
            <a:extLst>
              <a:ext uri="{FF2B5EF4-FFF2-40B4-BE49-F238E27FC236}">
                <a16:creationId xmlns:a16="http://schemas.microsoft.com/office/drawing/2014/main" id="{FF10A58D-C532-42CA-8A96-7623526A1EFB}"/>
              </a:ext>
            </a:extLst>
          </p:cNvPr>
          <p:cNvSpPr/>
          <p:nvPr/>
        </p:nvSpPr>
        <p:spPr>
          <a:xfrm>
            <a:off x="6999307" y="4641174"/>
            <a:ext cx="205514" cy="198191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69" name="Google Shape;1466;p31">
            <a:extLst>
              <a:ext uri="{FF2B5EF4-FFF2-40B4-BE49-F238E27FC236}">
                <a16:creationId xmlns:a16="http://schemas.microsoft.com/office/drawing/2014/main" id="{2E34FAF7-EEC7-4C95-BF0E-FF2A6A67F84C}"/>
              </a:ext>
            </a:extLst>
          </p:cNvPr>
          <p:cNvSpPr/>
          <p:nvPr/>
        </p:nvSpPr>
        <p:spPr>
          <a:xfrm>
            <a:off x="8452686" y="1935940"/>
            <a:ext cx="136615" cy="128577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70" name="Google Shape;1590;p31">
            <a:extLst>
              <a:ext uri="{FF2B5EF4-FFF2-40B4-BE49-F238E27FC236}">
                <a16:creationId xmlns:a16="http://schemas.microsoft.com/office/drawing/2014/main" id="{77BD5679-F6F3-46B3-978B-D5AA71F1335C}"/>
              </a:ext>
            </a:extLst>
          </p:cNvPr>
          <p:cNvSpPr/>
          <p:nvPr/>
        </p:nvSpPr>
        <p:spPr>
          <a:xfrm>
            <a:off x="8624488" y="2705444"/>
            <a:ext cx="232323" cy="236061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71" name="Google Shape;1590;p31">
            <a:extLst>
              <a:ext uri="{FF2B5EF4-FFF2-40B4-BE49-F238E27FC236}">
                <a16:creationId xmlns:a16="http://schemas.microsoft.com/office/drawing/2014/main" id="{A5BE9315-DAAC-440D-AC3A-2E4BCBB8A09C}"/>
              </a:ext>
            </a:extLst>
          </p:cNvPr>
          <p:cNvSpPr/>
          <p:nvPr/>
        </p:nvSpPr>
        <p:spPr>
          <a:xfrm>
            <a:off x="8302683" y="4003341"/>
            <a:ext cx="110477" cy="112254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7470033" y="3463692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7487254" y="3461044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7453719" y="3465479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7470033" y="3459840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7478101" y="3467912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7460941" y="3465480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7470033" y="3461044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7487254" y="3460437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08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7478101" y="3465680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07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7460940" y="3465680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7454958" y="3456580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7448094" y="3454163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7445226" y="3456579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7437510" y="3454162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7437510" y="3456637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7" name="Oval 86">
            <a:hlinkClick r:id="rId11" action="ppaction://hlinksldjump"/>
          </p:cNvPr>
          <p:cNvSpPr/>
          <p:nvPr/>
        </p:nvSpPr>
        <p:spPr>
          <a:xfrm>
            <a:off x="7460941" y="3454161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</a:t>
            </a:r>
          </a:p>
          <a:p>
            <a:pPr algn="ctr" defTabSz="685800">
              <a:buClrTx/>
              <a:defRPr/>
            </a:pPr>
            <a:r>
              <a:rPr lang="en-US" sz="18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</a:t>
            </a:r>
            <a:endParaRPr lang="vi-VN" sz="18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7523773" y="3516993"/>
            <a:ext cx="998124" cy="998124"/>
          </a:xfrm>
          <a:prstGeom prst="ellipse">
            <a:avLst/>
          </a:prstGeom>
          <a:noFill/>
          <a:ln w="66675" cap="flat" cmpd="dbl" algn="ctr">
            <a:solidFill>
              <a:srgbClr val="00FFCC"/>
            </a:solidFill>
            <a:prstDash val="sysDash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endParaRPr lang="vi-VN" sz="1350">
              <a:solidFill>
                <a:srgbClr val="00FFCC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9" name="Flowchart: Alternate Process 88"/>
          <p:cNvSpPr/>
          <p:nvPr/>
        </p:nvSpPr>
        <p:spPr>
          <a:xfrm>
            <a:off x="7653005" y="4648845"/>
            <a:ext cx="908293" cy="308213"/>
          </a:xfrm>
          <a:prstGeom prst="flowChartAlternateProcess">
            <a:avLst/>
          </a:prstGeom>
          <a:solidFill>
            <a:srgbClr val="F4433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srgbClr val="FFFFFF"/>
                </a:solidFill>
                <a:ea typeface="+mn-ea"/>
                <a:cs typeface="+mn-cs"/>
              </a:rPr>
              <a:t>START</a:t>
            </a: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310" y="1895511"/>
            <a:ext cx="3948284" cy="2845894"/>
          </a:xfrm>
          <a:prstGeom prst="rect">
            <a:avLst/>
          </a:prstGeom>
        </p:spPr>
      </p:pic>
      <p:sp>
        <p:nvSpPr>
          <p:cNvPr id="95" name="Speech Bubble: Rectangle with Corners Rounded 2">
            <a:extLst>
              <a:ext uri="{FF2B5EF4-FFF2-40B4-BE49-F238E27FC236}">
                <a16:creationId xmlns:a16="http://schemas.microsoft.com/office/drawing/2014/main" id="{5CDBEC97-8E68-406D-BB07-02D0DB515E80}"/>
              </a:ext>
            </a:extLst>
          </p:cNvPr>
          <p:cNvSpPr/>
          <p:nvPr/>
        </p:nvSpPr>
        <p:spPr>
          <a:xfrm>
            <a:off x="1154254" y="147842"/>
            <a:ext cx="6267571" cy="811619"/>
          </a:xfrm>
          <a:prstGeom prst="wedgeRoundRectCallout">
            <a:avLst>
              <a:gd name="adj1" fmla="val -42198"/>
              <a:gd name="adj2" fmla="val 9239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Wh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αt do you like doing on holidαy?</a:t>
            </a:r>
          </a:p>
        </p:txBody>
      </p:sp>
      <p:sp>
        <p:nvSpPr>
          <p:cNvPr id="96" name="Speech Bubble: Rectangle with Corners Rounded 2">
            <a:extLst>
              <a:ext uri="{FF2B5EF4-FFF2-40B4-BE49-F238E27FC236}">
                <a16:creationId xmlns:a16="http://schemas.microsoft.com/office/drawing/2014/main" id="{5CDBEC97-8E68-406D-BB07-02D0DB515E80}"/>
              </a:ext>
            </a:extLst>
          </p:cNvPr>
          <p:cNvSpPr/>
          <p:nvPr/>
        </p:nvSpPr>
        <p:spPr>
          <a:xfrm>
            <a:off x="3276600" y="1018513"/>
            <a:ext cx="4560746" cy="811619"/>
          </a:xfrm>
          <a:prstGeom prst="wedgeRoundRectCallout">
            <a:avLst>
              <a:gd name="adj1" fmla="val 44913"/>
              <a:gd name="adj2" fmla="val 10016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 like staying in a hotel. </a:t>
            </a:r>
          </a:p>
        </p:txBody>
      </p:sp>
      <p:pic>
        <p:nvPicPr>
          <p:cNvPr id="97" name="Picture 9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39404" y="3954924"/>
            <a:ext cx="1161389" cy="12574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724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wheel(1)">
                                      <p:cBhvr>
                                        <p:cTn id="2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6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8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1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2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3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4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8" grpId="2" animBg="1"/>
      <p:bldP spid="95" grpId="0" animBg="1"/>
      <p:bldP spid="9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-1" y="0"/>
            <a:ext cx="9144001" cy="5138333"/>
            <a:chOff x="-1" y="0"/>
            <a:chExt cx="12143878" cy="685111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04"/>
            <a:stretch/>
          </p:blipFill>
          <p:spPr>
            <a:xfrm>
              <a:off x="-1" y="0"/>
              <a:ext cx="9914021" cy="685111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81" b="11404"/>
            <a:stretch/>
          </p:blipFill>
          <p:spPr>
            <a:xfrm>
              <a:off x="9673393" y="0"/>
              <a:ext cx="2470484" cy="6851110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0001" y="247167"/>
            <a:ext cx="1278403" cy="61297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980" y="1952096"/>
            <a:ext cx="1679020" cy="167902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691" y="583416"/>
            <a:ext cx="1345124" cy="1497353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7470031" y="3470272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7470033" y="3475980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7470033" y="3459840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7460940" y="3459841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7478101" y="3461044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7470032" y="3467912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7478100" y="3459842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7478101" y="3463692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7470033" y="3467911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460941" y="3465480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7478101" y="3465480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7478100" y="3459843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7470033" y="3467912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7465511" y="3467912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7465512" y="3475980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Google Shape;1467;p31">
            <a:extLst>
              <a:ext uri="{FF2B5EF4-FFF2-40B4-BE49-F238E27FC236}">
                <a16:creationId xmlns:a16="http://schemas.microsoft.com/office/drawing/2014/main" id="{589A3651-243E-4C28-88C7-D7CCAA825ABC}"/>
              </a:ext>
            </a:extLst>
          </p:cNvPr>
          <p:cNvSpPr/>
          <p:nvPr/>
        </p:nvSpPr>
        <p:spPr>
          <a:xfrm>
            <a:off x="2369768" y="4687644"/>
            <a:ext cx="207407" cy="197380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67" name="Google Shape;1590;p31">
            <a:extLst>
              <a:ext uri="{FF2B5EF4-FFF2-40B4-BE49-F238E27FC236}">
                <a16:creationId xmlns:a16="http://schemas.microsoft.com/office/drawing/2014/main" id="{0CEFDA83-F2BD-4A59-853C-5CC06A39DE65}"/>
              </a:ext>
            </a:extLst>
          </p:cNvPr>
          <p:cNvSpPr/>
          <p:nvPr/>
        </p:nvSpPr>
        <p:spPr>
          <a:xfrm>
            <a:off x="3484260" y="4464690"/>
            <a:ext cx="117642" cy="119535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68" name="Google Shape;1466;p31">
            <a:extLst>
              <a:ext uri="{FF2B5EF4-FFF2-40B4-BE49-F238E27FC236}">
                <a16:creationId xmlns:a16="http://schemas.microsoft.com/office/drawing/2014/main" id="{FF10A58D-C532-42CA-8A96-7623526A1EFB}"/>
              </a:ext>
            </a:extLst>
          </p:cNvPr>
          <p:cNvSpPr/>
          <p:nvPr/>
        </p:nvSpPr>
        <p:spPr>
          <a:xfrm>
            <a:off x="6999307" y="4641174"/>
            <a:ext cx="205514" cy="198191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69" name="Google Shape;1466;p31">
            <a:extLst>
              <a:ext uri="{FF2B5EF4-FFF2-40B4-BE49-F238E27FC236}">
                <a16:creationId xmlns:a16="http://schemas.microsoft.com/office/drawing/2014/main" id="{2E34FAF7-EEC7-4C95-BF0E-FF2A6A67F84C}"/>
              </a:ext>
            </a:extLst>
          </p:cNvPr>
          <p:cNvSpPr/>
          <p:nvPr/>
        </p:nvSpPr>
        <p:spPr>
          <a:xfrm>
            <a:off x="8452686" y="1935940"/>
            <a:ext cx="136615" cy="128577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70" name="Google Shape;1590;p31">
            <a:extLst>
              <a:ext uri="{FF2B5EF4-FFF2-40B4-BE49-F238E27FC236}">
                <a16:creationId xmlns:a16="http://schemas.microsoft.com/office/drawing/2014/main" id="{77BD5679-F6F3-46B3-978B-D5AA71F1335C}"/>
              </a:ext>
            </a:extLst>
          </p:cNvPr>
          <p:cNvSpPr/>
          <p:nvPr/>
        </p:nvSpPr>
        <p:spPr>
          <a:xfrm>
            <a:off x="8624488" y="2705444"/>
            <a:ext cx="232323" cy="236061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71" name="Google Shape;1590;p31">
            <a:extLst>
              <a:ext uri="{FF2B5EF4-FFF2-40B4-BE49-F238E27FC236}">
                <a16:creationId xmlns:a16="http://schemas.microsoft.com/office/drawing/2014/main" id="{A5BE9315-DAAC-440D-AC3A-2E4BCBB8A09C}"/>
              </a:ext>
            </a:extLst>
          </p:cNvPr>
          <p:cNvSpPr/>
          <p:nvPr/>
        </p:nvSpPr>
        <p:spPr>
          <a:xfrm>
            <a:off x="8302683" y="4003341"/>
            <a:ext cx="110477" cy="112254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7470033" y="3463692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7487254" y="3461044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7453719" y="3465479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7470033" y="3459840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7478101" y="3467912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7460941" y="3465480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7470033" y="3461044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7487254" y="3460437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08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7478101" y="3465680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07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7460940" y="3465680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7454958" y="3456580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7448094" y="3454163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7445226" y="3456579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7437510" y="3454162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7437510" y="3456637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7" name="Oval 86">
            <a:hlinkClick r:id="rId11" action="ppaction://hlinksldjump"/>
          </p:cNvPr>
          <p:cNvSpPr/>
          <p:nvPr/>
        </p:nvSpPr>
        <p:spPr>
          <a:xfrm>
            <a:off x="7460941" y="3454161"/>
            <a:ext cx="1123789" cy="112378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</a:t>
            </a:r>
          </a:p>
          <a:p>
            <a:pPr algn="ctr" defTabSz="685800">
              <a:buClrTx/>
              <a:defRPr/>
            </a:pPr>
            <a:r>
              <a:rPr lang="en-US" sz="18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</a:t>
            </a:r>
            <a:endParaRPr lang="vi-VN" sz="18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7523773" y="3516993"/>
            <a:ext cx="998124" cy="998124"/>
          </a:xfrm>
          <a:prstGeom prst="ellipse">
            <a:avLst/>
          </a:prstGeom>
          <a:noFill/>
          <a:ln w="66675" cap="flat" cmpd="dbl" algn="ctr">
            <a:solidFill>
              <a:srgbClr val="00FFCC"/>
            </a:solidFill>
            <a:prstDash val="sysDash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endParaRPr lang="vi-VN" sz="1350">
              <a:solidFill>
                <a:srgbClr val="00FFCC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9" name="Flowchart: Alternate Process 88"/>
          <p:cNvSpPr/>
          <p:nvPr/>
        </p:nvSpPr>
        <p:spPr>
          <a:xfrm>
            <a:off x="7653005" y="4648845"/>
            <a:ext cx="908293" cy="323149"/>
          </a:xfrm>
          <a:prstGeom prst="flowChartAlternateProcess">
            <a:avLst/>
          </a:prstGeom>
          <a:solidFill>
            <a:srgbClr val="F4433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srgbClr val="FFFFFF"/>
                </a:solidFill>
                <a:ea typeface="+mn-ea"/>
                <a:cs typeface="+mn-cs"/>
              </a:rPr>
              <a:t>START</a:t>
            </a: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415" y="1817151"/>
            <a:ext cx="3751694" cy="2993267"/>
          </a:xfrm>
          <a:prstGeom prst="rect">
            <a:avLst/>
          </a:prstGeom>
        </p:spPr>
      </p:pic>
      <p:sp>
        <p:nvSpPr>
          <p:cNvPr id="94" name="Speech Bubble: Rectangle with Corners Rounded 2">
            <a:extLst>
              <a:ext uri="{FF2B5EF4-FFF2-40B4-BE49-F238E27FC236}">
                <a16:creationId xmlns:a16="http://schemas.microsoft.com/office/drawing/2014/main" id="{5CDBEC97-8E68-406D-BB07-02D0DB515E80}"/>
              </a:ext>
            </a:extLst>
          </p:cNvPr>
          <p:cNvSpPr/>
          <p:nvPr/>
        </p:nvSpPr>
        <p:spPr>
          <a:xfrm>
            <a:off x="1154254" y="147842"/>
            <a:ext cx="6267571" cy="811619"/>
          </a:xfrm>
          <a:prstGeom prst="wedgeRoundRectCallout">
            <a:avLst>
              <a:gd name="adj1" fmla="val -42198"/>
              <a:gd name="adj2" fmla="val 9239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Wh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αt do you like doing on holidαy?</a:t>
            </a:r>
          </a:p>
        </p:txBody>
      </p:sp>
      <p:sp>
        <p:nvSpPr>
          <p:cNvPr id="95" name="Speech Bubble: Rectangle with Corners Rounded 2">
            <a:extLst>
              <a:ext uri="{FF2B5EF4-FFF2-40B4-BE49-F238E27FC236}">
                <a16:creationId xmlns:a16="http://schemas.microsoft.com/office/drawing/2014/main" id="{5CDBEC97-8E68-406D-BB07-02D0DB515E80}"/>
              </a:ext>
            </a:extLst>
          </p:cNvPr>
          <p:cNvSpPr/>
          <p:nvPr/>
        </p:nvSpPr>
        <p:spPr>
          <a:xfrm>
            <a:off x="3276600" y="1018513"/>
            <a:ext cx="4560746" cy="811619"/>
          </a:xfrm>
          <a:prstGeom prst="wedgeRoundRectCallout">
            <a:avLst>
              <a:gd name="adj1" fmla="val 44913"/>
              <a:gd name="adj2" fmla="val 10016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 like writing in a diary.</a:t>
            </a:r>
          </a:p>
        </p:txBody>
      </p:sp>
      <p:pic>
        <p:nvPicPr>
          <p:cNvPr id="96" name="Picture 9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39404" y="3954924"/>
            <a:ext cx="1161389" cy="12574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733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wheel(1)">
                                      <p:cBhvr>
                                        <p:cTn id="2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6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8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1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2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3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4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8" grpId="2" animBg="1"/>
      <p:bldP spid="94" grpId="0" animBg="1"/>
      <p:bldP spid="9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6" y="89916"/>
            <a:ext cx="1072451" cy="514220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B7183092-5B42-7E14-C06B-7D10F7EDF484}"/>
              </a:ext>
            </a:extLst>
          </p:cNvPr>
          <p:cNvGraphicFramePr>
            <a:graphicFrameLocks noGrp="1"/>
          </p:cNvGraphicFramePr>
          <p:nvPr/>
        </p:nvGraphicFramePr>
        <p:xfrm>
          <a:off x="1513665" y="1458728"/>
          <a:ext cx="5886596" cy="2483632"/>
        </p:xfrm>
        <a:graphic>
          <a:graphicData uri="http://schemas.openxmlformats.org/drawingml/2006/table">
            <a:tbl>
              <a:tblPr firstRow="1" bandRow="1"/>
              <a:tblGrid>
                <a:gridCol w="1471649">
                  <a:extLst>
                    <a:ext uri="{9D8B030D-6E8A-4147-A177-3AD203B41FA5}">
                      <a16:colId xmlns:a16="http://schemas.microsoft.com/office/drawing/2014/main" val="257416257"/>
                    </a:ext>
                  </a:extLst>
                </a:gridCol>
                <a:gridCol w="1471649">
                  <a:extLst>
                    <a:ext uri="{9D8B030D-6E8A-4147-A177-3AD203B41FA5}">
                      <a16:colId xmlns:a16="http://schemas.microsoft.com/office/drawing/2014/main" val="547786624"/>
                    </a:ext>
                  </a:extLst>
                </a:gridCol>
                <a:gridCol w="1471649">
                  <a:extLst>
                    <a:ext uri="{9D8B030D-6E8A-4147-A177-3AD203B41FA5}">
                      <a16:colId xmlns:a16="http://schemas.microsoft.com/office/drawing/2014/main" val="806567065"/>
                    </a:ext>
                  </a:extLst>
                </a:gridCol>
                <a:gridCol w="1471649">
                  <a:extLst>
                    <a:ext uri="{9D8B030D-6E8A-4147-A177-3AD203B41FA5}">
                      <a16:colId xmlns:a16="http://schemas.microsoft.com/office/drawing/2014/main" val="1347445215"/>
                    </a:ext>
                  </a:extLst>
                </a:gridCol>
              </a:tblGrid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1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03372"/>
                  </a:ext>
                </a:extLst>
              </a:tr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2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324055"/>
                  </a:ext>
                </a:extLst>
              </a:tr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3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118582"/>
                  </a:ext>
                </a:extLst>
              </a:tr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4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91639"/>
                  </a:ext>
                </a:extLst>
              </a:tr>
            </a:tbl>
          </a:graphicData>
        </a:graphic>
      </p:graphicFrame>
      <p:sp>
        <p:nvSpPr>
          <p:cNvPr id="49" name="Rectangle 48">
            <a:extLst>
              <a:ext uri="{FF2B5EF4-FFF2-40B4-BE49-F238E27FC236}">
                <a16:creationId xmlns:a16="http://schemas.microsoft.com/office/drawing/2014/main" id="{60288F20-9CB0-1E11-19D5-6F4DC2699B42}"/>
              </a:ext>
            </a:extLst>
          </p:cNvPr>
          <p:cNvSpPr/>
          <p:nvPr/>
        </p:nvSpPr>
        <p:spPr>
          <a:xfrm>
            <a:off x="5994256" y="1497493"/>
            <a:ext cx="1365577" cy="521333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B800B7D-2E93-E0C4-CAC4-24A982708410}"/>
              </a:ext>
            </a:extLst>
          </p:cNvPr>
          <p:cNvSpPr/>
          <p:nvPr/>
        </p:nvSpPr>
        <p:spPr>
          <a:xfrm>
            <a:off x="5976876" y="2127644"/>
            <a:ext cx="1365576" cy="540915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C274DA1-1492-63BA-DA1B-A80E7B252019}"/>
              </a:ext>
            </a:extLst>
          </p:cNvPr>
          <p:cNvSpPr/>
          <p:nvPr/>
        </p:nvSpPr>
        <p:spPr>
          <a:xfrm>
            <a:off x="5976877" y="2735489"/>
            <a:ext cx="1365575" cy="540915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6883A66-68E4-0F8F-8E58-6620F0D5BE06}"/>
              </a:ext>
            </a:extLst>
          </p:cNvPr>
          <p:cNvSpPr/>
          <p:nvPr/>
        </p:nvSpPr>
        <p:spPr>
          <a:xfrm>
            <a:off x="5976877" y="3373835"/>
            <a:ext cx="1400336" cy="543601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0FD4DEF-3ED8-83DE-7CC9-4610140493D6}"/>
              </a:ext>
            </a:extLst>
          </p:cNvPr>
          <p:cNvSpPr/>
          <p:nvPr/>
        </p:nvSpPr>
        <p:spPr>
          <a:xfrm>
            <a:off x="4501928" y="1491119"/>
            <a:ext cx="1369863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F4EBA83-326A-F653-162B-3F5CEDD70757}"/>
              </a:ext>
            </a:extLst>
          </p:cNvPr>
          <p:cNvSpPr/>
          <p:nvPr/>
        </p:nvSpPr>
        <p:spPr>
          <a:xfrm>
            <a:off x="4501928" y="2123702"/>
            <a:ext cx="1369863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E4731F1-FDE9-FF7C-8DA4-5559A034D188}"/>
              </a:ext>
            </a:extLst>
          </p:cNvPr>
          <p:cNvSpPr/>
          <p:nvPr/>
        </p:nvSpPr>
        <p:spPr>
          <a:xfrm>
            <a:off x="4525012" y="2752567"/>
            <a:ext cx="1346779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0E4D52-789F-7BBF-55AA-9C6D008DBDAD}"/>
              </a:ext>
            </a:extLst>
          </p:cNvPr>
          <p:cNvSpPr/>
          <p:nvPr/>
        </p:nvSpPr>
        <p:spPr>
          <a:xfrm>
            <a:off x="4484299" y="3362107"/>
            <a:ext cx="1405119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5DF9A03-809A-64BA-6D72-43D196701926}"/>
              </a:ext>
            </a:extLst>
          </p:cNvPr>
          <p:cNvSpPr/>
          <p:nvPr/>
        </p:nvSpPr>
        <p:spPr>
          <a:xfrm>
            <a:off x="3010274" y="2740820"/>
            <a:ext cx="1366211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5F44DF6-6EE2-1193-CEA5-0B4E46443E00}"/>
              </a:ext>
            </a:extLst>
          </p:cNvPr>
          <p:cNvSpPr/>
          <p:nvPr/>
        </p:nvSpPr>
        <p:spPr>
          <a:xfrm>
            <a:off x="3042247" y="2128442"/>
            <a:ext cx="1366211" cy="519766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891EE70-EA87-96FB-B92B-14723AA81410}"/>
              </a:ext>
            </a:extLst>
          </p:cNvPr>
          <p:cNvSpPr/>
          <p:nvPr/>
        </p:nvSpPr>
        <p:spPr>
          <a:xfrm>
            <a:off x="3068273" y="3369648"/>
            <a:ext cx="1250215" cy="528518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F825185-6817-43AC-29AD-9F5E6E1B74BC}"/>
              </a:ext>
            </a:extLst>
          </p:cNvPr>
          <p:cNvSpPr/>
          <p:nvPr/>
        </p:nvSpPr>
        <p:spPr>
          <a:xfrm>
            <a:off x="3038594" y="1497029"/>
            <a:ext cx="1369864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C712C5-5995-4E90-B813-86EB59F9FADE}"/>
              </a:ext>
            </a:extLst>
          </p:cNvPr>
          <p:cNvSpPr txBox="1"/>
          <p:nvPr/>
        </p:nvSpPr>
        <p:spPr>
          <a:xfrm>
            <a:off x="-1" y="4517581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600" dirty="0">
                <a:solidFill>
                  <a:srgbClr val="FF0000"/>
                </a:solidFill>
                <a:highlight>
                  <a:srgbClr val="DBEAF6"/>
                </a:highlight>
                <a:latin typeface="+mj-lt"/>
              </a:rPr>
              <a:t>Vận dụng xuất sắc những kiến thức đã học vào thực hành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BB0BE2-82D3-9773-1AE5-C09AB68368C4}"/>
              </a:ext>
            </a:extLst>
          </p:cNvPr>
          <p:cNvSpPr txBox="1"/>
          <p:nvPr/>
        </p:nvSpPr>
        <p:spPr>
          <a:xfrm>
            <a:off x="3031811" y="4516308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600" dirty="0">
                <a:solidFill>
                  <a:srgbClr val="FF0000"/>
                </a:solidFill>
                <a:highlight>
                  <a:srgbClr val="DBEAF6"/>
                </a:highlight>
                <a:latin typeface="+mj-lt"/>
              </a:rPr>
              <a:t>Vận dụng tốt những kiến thức đã học vào thực hành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80287E-570A-FC5D-817B-E86BDB306A61}"/>
              </a:ext>
            </a:extLst>
          </p:cNvPr>
          <p:cNvSpPr txBox="1"/>
          <p:nvPr/>
        </p:nvSpPr>
        <p:spPr>
          <a:xfrm>
            <a:off x="6164312" y="4516308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600" dirty="0">
                <a:solidFill>
                  <a:srgbClr val="FF0000"/>
                </a:solidFill>
                <a:highlight>
                  <a:srgbClr val="DBEAF6"/>
                </a:highlight>
                <a:latin typeface="+mj-lt"/>
              </a:rPr>
              <a:t>Biết cách vận dụng những kiến thức đã học vào thực hành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8E9EF1-4E5E-A33E-2774-D93938B5170C}"/>
              </a:ext>
            </a:extLst>
          </p:cNvPr>
          <p:cNvSpPr txBox="1"/>
          <p:nvPr/>
        </p:nvSpPr>
        <p:spPr>
          <a:xfrm>
            <a:off x="2627523" y="125106"/>
            <a:ext cx="514487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x-none" sz="4400" spc="300" dirty="0">
                <a:solidFill>
                  <a:schemeClr val="accent2">
                    <a:lumMod val="75000"/>
                  </a:schemeClr>
                </a:solidFill>
              </a:rPr>
              <a:t>ASSESSMENT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59BB542-0413-75F0-64D7-1F148D56B1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0056" y="4059358"/>
            <a:ext cx="456950" cy="4569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FF9AFA-CB18-2CB0-9EE5-AE211402C1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6483" y="836618"/>
            <a:ext cx="554436" cy="5544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04CBD8-EE55-4022-F19C-AF2531AAB3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6483" y="836618"/>
            <a:ext cx="554436" cy="5544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FAB8CE-190A-887C-42DD-D51203A5DA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9320" y="829988"/>
            <a:ext cx="554436" cy="5544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29D49C-08F1-0B97-F40F-113C3018C2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8487" y="4053791"/>
            <a:ext cx="487023" cy="4870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E91E55-B5D3-0629-6A5C-C97602C397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8410" y="828830"/>
            <a:ext cx="554436" cy="528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007873-5D86-04D1-FD17-E6AD422BEC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23271"/>
            <a:ext cx="554436" cy="5544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96C5A9-CA59-28C6-BF99-E53B357238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27253"/>
            <a:ext cx="554436" cy="5544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AB6020-AB98-17C8-9C24-3417DA170B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18364"/>
            <a:ext cx="554436" cy="554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ADC0BA-C9BA-3B07-63A3-F5235E3F04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18364"/>
            <a:ext cx="554436" cy="5544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B5B05D-2516-ADB5-22CE-12CB8CBACE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23271"/>
            <a:ext cx="554436" cy="5544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C777E58-2C0E-024F-A2C4-BB50EE6E8D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2584" y="4029285"/>
            <a:ext cx="487023" cy="4870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A9093E7-C78F-FF9A-B267-BAB5887D81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18364"/>
            <a:ext cx="554436" cy="5544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BCCB51E-8FEB-6B99-E76C-5EB6B37F14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24467"/>
            <a:ext cx="554436" cy="5544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850A937-3086-22EF-B318-5625E7049E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23271"/>
            <a:ext cx="554436" cy="5544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1C48E08-9E2A-47B1-8C8A-298A9A30C8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12556"/>
            <a:ext cx="554436" cy="5544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6DF3C00-5007-B909-DCB1-4358504A4A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8944" y="815218"/>
            <a:ext cx="583976" cy="58397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D13D869-B94A-60B1-AEA3-39C53EDA4D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1713" y="837033"/>
            <a:ext cx="554436" cy="52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7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496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45679E-6 L -8.33333E-7 0.2518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8 L 0.00017 0.3706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0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9 L 0.00017 0.48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9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1274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2518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6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525 L -0.00347 0.3719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216 L -0.00347 0.4895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-2.96296E-6 L -0.00694 0.12809 " pathEditMode="relative" ptsTypes="AA">
                                      <p:cBhvr>
                                        <p:cTn id="8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2.46914E-6 L -0.00694 0.25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37099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463 L 0 0.12839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1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007" y="418326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649933" y="1147785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3445" y="835661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018506" y="1297710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165143" y="1156116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298663" y="1261022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FF0000"/>
                </a:solidFill>
                <a:latin typeface="Barrio" panose="020B0604020202020204" charset="0"/>
                <a:cs typeface="Barrio" panose="020B0604020202020204" charset="0"/>
              </a:rPr>
              <a:t>5</a:t>
            </a:r>
            <a:endParaRPr sz="6000" dirty="0">
              <a:solidFill>
                <a:srgbClr val="FF0000"/>
              </a:solidFill>
              <a:latin typeface="Barrio" panose="020B0604020202020204" charset="0"/>
              <a:cs typeface="Barrio" panose="020B060402020202020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AA8463-2EA1-053A-9AD4-8A8DA27EDDF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814" y="1679686"/>
            <a:ext cx="5732614" cy="328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7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2" name="chimes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F27755-FE9A-C92D-E877-85C56C7EB8C8}"/>
              </a:ext>
            </a:extLst>
          </p:cNvPr>
          <p:cNvSpPr/>
          <p:nvPr/>
        </p:nvSpPr>
        <p:spPr>
          <a:xfrm>
            <a:off x="609600" y="0"/>
            <a:ext cx="1981199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rgbClr val="00B0F0"/>
                </a:solidFill>
                <a:latin typeface="Comic Sans MS" panose="030F0702030302020204" pitchFamily="66" charset="0"/>
              </a:rPr>
              <a:t>Write</a:t>
            </a:r>
            <a:r>
              <a:rPr lang="en-US" sz="32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D590FD-1C66-FEB9-ED08-02266234CE03}"/>
              </a:ext>
            </a:extLst>
          </p:cNvPr>
          <p:cNvSpPr txBox="1"/>
          <p:nvPr/>
        </p:nvSpPr>
        <p:spPr>
          <a:xfrm>
            <a:off x="293880" y="694050"/>
            <a:ext cx="8799096" cy="292676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  <a:tabLst>
                <a:tab pos="5883275" algn="l"/>
              </a:tabLst>
            </a:pPr>
            <a:r>
              <a:rPr lang="en-US" sz="2600" b="1" dirty="0">
                <a:solidFill>
                  <a:schemeClr val="bg1"/>
                </a:solidFill>
                <a:latin typeface="Comic Sans MS" panose="030F0702030302020204" pitchFamily="66" charset="0"/>
              </a:rPr>
              <a:t>1. I write in a __________ every day. </a:t>
            </a:r>
          </a:p>
          <a:p>
            <a:pPr>
              <a:lnSpc>
                <a:spcPct val="250000"/>
              </a:lnSpc>
            </a:pPr>
            <a:r>
              <a:rPr lang="en-US" sz="2600" b="1" dirty="0">
                <a:solidFill>
                  <a:schemeClr val="bg1"/>
                </a:solidFill>
                <a:latin typeface="Comic Sans MS" panose="030F0702030302020204" pitchFamily="66" charset="0"/>
              </a:rPr>
              <a:t>2. I send a __________ to my mum on holiday. </a:t>
            </a:r>
          </a:p>
          <a:p>
            <a:pPr>
              <a:lnSpc>
                <a:spcPct val="250000"/>
              </a:lnSpc>
            </a:pPr>
            <a:r>
              <a:rPr lang="en-US" sz="2600" b="1" dirty="0">
                <a:solidFill>
                  <a:schemeClr val="bg1"/>
                </a:solidFill>
                <a:latin typeface="Comic Sans MS" panose="030F0702030302020204" pitchFamily="66" charset="0"/>
              </a:rPr>
              <a:t>3. I get lots of __________ on my birthday.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782A40-9BCC-1128-AC93-DBECF1598CD3}"/>
              </a:ext>
            </a:extLst>
          </p:cNvPr>
          <p:cNvSpPr txBox="1"/>
          <p:nvPr/>
        </p:nvSpPr>
        <p:spPr>
          <a:xfrm>
            <a:off x="838200" y="4115865"/>
            <a:ext cx="6620707" cy="73866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 diary	  presents     postcard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CC0E6D-349E-4702-BB79-94D0E7E7B41E}"/>
              </a:ext>
            </a:extLst>
          </p:cNvPr>
          <p:cNvSpPr txBox="1"/>
          <p:nvPr/>
        </p:nvSpPr>
        <p:spPr>
          <a:xfrm>
            <a:off x="2971800" y="963768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diary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512410-32BD-4441-8CAE-E5A08022DE92}"/>
              </a:ext>
            </a:extLst>
          </p:cNvPr>
          <p:cNvSpPr txBox="1"/>
          <p:nvPr/>
        </p:nvSpPr>
        <p:spPr>
          <a:xfrm>
            <a:off x="2286000" y="1969898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postcard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35C0C0-79E3-47BB-90DB-393DC0723564}"/>
              </a:ext>
            </a:extLst>
          </p:cNvPr>
          <p:cNvSpPr txBox="1"/>
          <p:nvPr/>
        </p:nvSpPr>
        <p:spPr>
          <a:xfrm>
            <a:off x="3174264" y="2932380"/>
            <a:ext cx="1854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presents</a:t>
            </a:r>
          </a:p>
        </p:txBody>
      </p:sp>
    </p:spTree>
    <p:extLst>
      <p:ext uri="{BB962C8B-B14F-4D97-AF65-F5344CB8AC3E}">
        <p14:creationId xmlns:p14="http://schemas.microsoft.com/office/powerpoint/2010/main" val="310470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692" y="-1"/>
            <a:ext cx="9388548" cy="5196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1828800" y="571306"/>
            <a:ext cx="6356138" cy="84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x-none" sz="3600" spc="30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UNIT </a:t>
            </a:r>
            <a:r>
              <a:rPr lang="en-US" sz="3600" spc="3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10: On Holiday</a:t>
            </a:r>
            <a:endParaRPr lang="x-none" sz="3600" spc="3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11D9B7-75EF-8690-D099-B9CC79F9E957}"/>
              </a:ext>
            </a:extLst>
          </p:cNvPr>
          <p:cNvSpPr txBox="1"/>
          <p:nvPr/>
        </p:nvSpPr>
        <p:spPr>
          <a:xfrm>
            <a:off x="2969770" y="1385206"/>
            <a:ext cx="3985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b="1" dirty="0">
                <a:solidFill>
                  <a:schemeClr val="accent2">
                    <a:lumMod val="50000"/>
                  </a:schemeClr>
                </a:solidFill>
                <a:latin typeface="Comic Sans MS" panose="030F0902030302020204" pitchFamily="66" charset="0"/>
              </a:rPr>
              <a:t>LESSON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omic Sans MS" panose="030F0902030302020204" pitchFamily="66" charset="0"/>
              </a:rPr>
              <a:t>3: Task 1, 2, 3</a:t>
            </a:r>
            <a:endParaRPr lang="x-none" sz="2400" b="1" dirty="0">
              <a:solidFill>
                <a:schemeClr val="accent2">
                  <a:lumMod val="50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2374922" y="1840030"/>
            <a:ext cx="4810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b="1" spc="300" dirty="0">
                <a:solidFill>
                  <a:srgbClr val="E20000"/>
                </a:solidFill>
                <a:latin typeface="Comic Sans MS" panose="030F0702030302020204" pitchFamily="66" charset="0"/>
              </a:rPr>
              <a:t>What we learnt today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6448DA-D9C0-EA48-FA75-9CF96856B8EB}"/>
              </a:ext>
            </a:extLst>
          </p:cNvPr>
          <p:cNvSpPr txBox="1"/>
          <p:nvPr/>
        </p:nvSpPr>
        <p:spPr>
          <a:xfrm>
            <a:off x="634776" y="2353458"/>
            <a:ext cx="8458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accent2"/>
              </a:buClr>
              <a:buSzPts val="3000"/>
            </a:pPr>
            <a:r>
              <a:rPr lang="x-none" sz="2800" b="1" spc="300">
                <a:solidFill>
                  <a:srgbClr val="E20000"/>
                </a:solidFill>
                <a:latin typeface="Comic Sans MS" panose="030F0702030302020204" pitchFamily="66" charset="0"/>
                <a:sym typeface="Changa One"/>
              </a:rPr>
              <a:t>Vocabulary</a:t>
            </a:r>
            <a:r>
              <a:rPr lang="en-US" sz="2800" b="1" spc="300" dirty="0">
                <a:solidFill>
                  <a:srgbClr val="E20000"/>
                </a:solidFill>
                <a:latin typeface="Comic Sans MS" panose="030F0702030302020204" pitchFamily="66" charset="0"/>
                <a:sym typeface="Changa One"/>
              </a:rPr>
              <a:t>: </a:t>
            </a:r>
            <a:r>
              <a:rPr lang="en-US" sz="2800" spc="300" dirty="0">
                <a:solidFill>
                  <a:srgbClr val="E20000"/>
                </a:solidFill>
                <a:latin typeface="Comic Sans MS" panose="030F0702030302020204" pitchFamily="66" charset="0"/>
                <a:sym typeface="Changa One"/>
              </a:rPr>
              <a:t>buy presents, stay in a hotel, send a postcard, write in a diary.   </a:t>
            </a:r>
          </a:p>
          <a:p>
            <a:pPr>
              <a:lnSpc>
                <a:spcPct val="150000"/>
              </a:lnSpc>
              <a:buClr>
                <a:schemeClr val="accent2"/>
              </a:buClr>
              <a:buSzPts val="3000"/>
            </a:pPr>
            <a:r>
              <a:rPr lang="en-US" sz="2800" b="1" spc="300" dirty="0">
                <a:solidFill>
                  <a:srgbClr val="E20000"/>
                </a:solidFill>
                <a:latin typeface="Comic Sans MS" panose="030F0702030302020204" pitchFamily="66" charset="0"/>
                <a:sym typeface="Changa One"/>
              </a:rPr>
              <a:t>Structure</a:t>
            </a:r>
            <a:r>
              <a:rPr lang="en-US" sz="2400" spc="300" dirty="0">
                <a:solidFill>
                  <a:srgbClr val="E20000"/>
                </a:solidFill>
                <a:latin typeface="Comic Sans MS" panose="030F0702030302020204" pitchFamily="66" charset="0"/>
                <a:sym typeface="Changa One"/>
              </a:rPr>
              <a:t>: What + like </a:t>
            </a:r>
          </a:p>
        </p:txBody>
      </p:sp>
    </p:spTree>
    <p:extLst>
      <p:ext uri="{BB962C8B-B14F-4D97-AF65-F5344CB8AC3E}">
        <p14:creationId xmlns:p14="http://schemas.microsoft.com/office/powerpoint/2010/main" val="261243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3096842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11783"/>
          <a:stretch>
            <a:fillRect/>
          </a:stretch>
        </p:blipFill>
        <p:spPr>
          <a:xfrm>
            <a:off x="0" y="-704849"/>
            <a:ext cx="9144000" cy="5848351"/>
          </a:xfrm>
          <a:prstGeom prst="rect">
            <a:avLst/>
          </a:prstGeom>
        </p:spPr>
      </p:pic>
      <p:pic>
        <p:nvPicPr>
          <p:cNvPr id="4" name="Picture 3" descr="giphy (2)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096000" y="457201"/>
            <a:ext cx="2590800" cy="1943100"/>
          </a:xfrm>
          <a:prstGeom prst="rect">
            <a:avLst/>
          </a:prstGeom>
        </p:spPr>
      </p:pic>
      <p:pic>
        <p:nvPicPr>
          <p:cNvPr id="5" name="Picture 4" descr="4f4290_cb00c3e61340476692a7cd34b6cc8092_mv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600" y="4229101"/>
            <a:ext cx="1219200" cy="914400"/>
          </a:xfrm>
          <a:prstGeom prst="rect">
            <a:avLst/>
          </a:prstGeom>
        </p:spPr>
      </p:pic>
      <p:pic>
        <p:nvPicPr>
          <p:cNvPr id="6" name="Picture 5" descr="4f4290_cb00c3e61340476692a7cd34b6cc8092_mv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6000" y="4229101"/>
            <a:ext cx="1219200" cy="914400"/>
          </a:xfrm>
          <a:prstGeom prst="rect">
            <a:avLst/>
          </a:prstGeom>
        </p:spPr>
      </p:pic>
      <p:pic>
        <p:nvPicPr>
          <p:cNvPr id="7" name="Picture 6" descr="4f4290_cb00c3e61340476692a7cd34b6cc8092_mv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114800" y="4229101"/>
            <a:ext cx="1219200" cy="914400"/>
          </a:xfrm>
          <a:prstGeom prst="rect">
            <a:avLst/>
          </a:prstGeom>
        </p:spPr>
      </p:pic>
      <p:pic>
        <p:nvPicPr>
          <p:cNvPr id="8" name="Picture 7" descr="4f4290_cb00c3e61340476692a7cd34b6cc8092_mv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96000" y="4229101"/>
            <a:ext cx="1219200" cy="914400"/>
          </a:xfrm>
          <a:prstGeom prst="rect">
            <a:avLst/>
          </a:prstGeom>
        </p:spPr>
      </p:pic>
      <p:pic>
        <p:nvPicPr>
          <p:cNvPr id="9" name="Picture 8" descr="4f4290_cb00c3e61340476692a7cd34b6cc8092_mv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24800" y="4229101"/>
            <a:ext cx="1219200" cy="914400"/>
          </a:xfrm>
          <a:prstGeom prst="rect">
            <a:avLst/>
          </a:prstGeom>
        </p:spPr>
      </p:pic>
      <p:pic>
        <p:nvPicPr>
          <p:cNvPr id="11" name="Picture 10" descr="ada330f73f5c8e8aafcf51ce0b2f9d37_anim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228600" y="3600452"/>
            <a:ext cx="4114800" cy="1543051"/>
          </a:xfrm>
          <a:prstGeom prst="rect">
            <a:avLst/>
          </a:prstGeom>
        </p:spPr>
      </p:pic>
      <p:pic>
        <p:nvPicPr>
          <p:cNvPr id="12" name="Picture 11" descr="ada330f73f5c8e8aafcf51ce0b2f9d37_anim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53000" y="3086101"/>
            <a:ext cx="4114800" cy="1543051"/>
          </a:xfrm>
          <a:prstGeom prst="rect">
            <a:avLst/>
          </a:prstGeom>
        </p:spPr>
      </p:pic>
      <p:pic>
        <p:nvPicPr>
          <p:cNvPr id="18" name="Picture 17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295407" y="4210955"/>
            <a:ext cx="1533525" cy="932549"/>
          </a:xfrm>
          <a:prstGeom prst="rect">
            <a:avLst/>
          </a:prstGeom>
        </p:spPr>
      </p:pic>
      <p:pic>
        <p:nvPicPr>
          <p:cNvPr id="19" name="Picture 18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743207" y="4210955"/>
            <a:ext cx="1533525" cy="932549"/>
          </a:xfrm>
          <a:prstGeom prst="rect">
            <a:avLst/>
          </a:prstGeom>
        </p:spPr>
      </p:pic>
      <p:pic>
        <p:nvPicPr>
          <p:cNvPr id="20" name="Picture 19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181607" y="4210955"/>
            <a:ext cx="1533525" cy="932549"/>
          </a:xfrm>
          <a:prstGeom prst="rect">
            <a:avLst/>
          </a:prstGeom>
        </p:spPr>
      </p:pic>
      <p:pic>
        <p:nvPicPr>
          <p:cNvPr id="21" name="Picture 20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6629407" y="4210955"/>
            <a:ext cx="1533525" cy="932549"/>
          </a:xfrm>
          <a:prstGeom prst="rect">
            <a:avLst/>
          </a:prstGeom>
        </p:spPr>
      </p:pic>
      <p:pic>
        <p:nvPicPr>
          <p:cNvPr id="22" name="Picture 21" descr="star1.gif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09600" y="2400302"/>
            <a:ext cx="1778000" cy="1000125"/>
          </a:xfrm>
          <a:prstGeom prst="rect">
            <a:avLst/>
          </a:prstGeom>
        </p:spPr>
      </p:pic>
      <p:pic>
        <p:nvPicPr>
          <p:cNvPr id="23" name="Picture 22" descr="star1.gif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400052"/>
            <a:ext cx="1778000" cy="1000125"/>
          </a:xfrm>
          <a:prstGeom prst="rect">
            <a:avLst/>
          </a:prstGeom>
        </p:spPr>
      </p:pic>
      <p:pic>
        <p:nvPicPr>
          <p:cNvPr id="24" name="Picture 23" descr="star1.gif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24201" y="2057402"/>
            <a:ext cx="1778000" cy="1000125"/>
          </a:xfrm>
          <a:prstGeom prst="rect">
            <a:avLst/>
          </a:prstGeom>
        </p:spPr>
      </p:pic>
      <p:pic>
        <p:nvPicPr>
          <p:cNvPr id="25" name="Picture 24" descr="star1.gif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1" y="2857502"/>
            <a:ext cx="1778000" cy="1000125"/>
          </a:xfrm>
          <a:prstGeom prst="rect">
            <a:avLst/>
          </a:prstGeom>
        </p:spPr>
      </p:pic>
      <p:pic>
        <p:nvPicPr>
          <p:cNvPr id="26" name="Picture 25" descr="star1.gif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48601" y="2114552"/>
            <a:ext cx="1778000" cy="1000125"/>
          </a:xfrm>
          <a:prstGeom prst="rect">
            <a:avLst/>
          </a:prstGeom>
        </p:spPr>
      </p:pic>
      <p:grpSp>
        <p:nvGrpSpPr>
          <p:cNvPr id="10" name="Group 29"/>
          <p:cNvGrpSpPr/>
          <p:nvPr/>
        </p:nvGrpSpPr>
        <p:grpSpPr>
          <a:xfrm>
            <a:off x="586619" y="-399426"/>
            <a:ext cx="7925297" cy="4022141"/>
            <a:chOff x="479150" y="359050"/>
            <a:chExt cx="7925297" cy="4572000"/>
          </a:xfrm>
        </p:grpSpPr>
        <p:pic>
          <p:nvPicPr>
            <p:cNvPr id="27" name="Picture 26" descr="anh-dong-powerpoint-tam-biet-good-bye-1-819x468.gif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 rot="595755">
              <a:off x="4180008" y="1945853"/>
              <a:ext cx="4224439" cy="2413965"/>
            </a:xfrm>
            <a:prstGeom prst="rect">
              <a:avLst/>
            </a:prstGeom>
          </p:spPr>
        </p:pic>
        <p:pic>
          <p:nvPicPr>
            <p:cNvPr id="28" name="Picture 27" descr="giphy (2).gif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 rot="21198940">
              <a:off x="479150" y="359050"/>
              <a:ext cx="4572000" cy="457200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2895601" y="2430960"/>
              <a:ext cx="1306768" cy="944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8"/>
              <a:r>
                <a:rPr lang="en-US" sz="4800" b="1" dirty="0">
                  <a:solidFill>
                    <a:srgbClr val="00B050"/>
                  </a:solidFill>
                  <a:latin typeface="Arial Rounded MT Bold" pitchFamily="34" charset="0"/>
                </a:rPr>
                <a:t>and</a:t>
              </a:r>
            </a:p>
          </p:txBody>
        </p:sp>
      </p:grpSp>
      <p:pic>
        <p:nvPicPr>
          <p:cNvPr id="31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98230" y="400052"/>
            <a:ext cx="248171" cy="2481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5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-227092"/>
            <a:ext cx="6191724" cy="4018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438400" y="1576411"/>
            <a:ext cx="5181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Warm up</a:t>
            </a:r>
          </a:p>
          <a:p>
            <a:r>
              <a:rPr lang="en-US" sz="40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Song: Samba nana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8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9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-227091"/>
            <a:ext cx="5040560" cy="3607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641848" y="1654587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 pitchFamily="66" charset="0"/>
              </a:rPr>
              <a:t>2. </a:t>
            </a:r>
            <a:r>
              <a:rPr lang="en-US" sz="40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Presentation</a:t>
            </a:r>
            <a:endParaRPr lang="en-US" sz="4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6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54" y="-9949"/>
            <a:ext cx="9144000" cy="5143500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-174484" y="-9949"/>
            <a:ext cx="3851920" cy="7030042"/>
          </a:xfrm>
          <a:custGeom>
            <a:avLst/>
            <a:gdLst>
              <a:gd name="connsiteX0" fmla="*/ 678766 w 5165272"/>
              <a:gd name="connsiteY0" fmla="*/ 0 h 6464567"/>
              <a:gd name="connsiteX1" fmla="*/ 5165272 w 5165272"/>
              <a:gd name="connsiteY1" fmla="*/ 0 h 6464567"/>
              <a:gd name="connsiteX2" fmla="*/ 3329805 w 5165272"/>
              <a:gd name="connsiteY2" fmla="*/ 6464567 h 6464567"/>
              <a:gd name="connsiteX3" fmla="*/ 0 w 5165272"/>
              <a:gd name="connsiteY3" fmla="*/ 6464567 h 6464567"/>
              <a:gd name="connsiteX4" fmla="*/ 0 w 5165272"/>
              <a:gd name="connsiteY4" fmla="*/ 2587427 h 646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272" h="6464567">
                <a:moveTo>
                  <a:pt x="678766" y="0"/>
                </a:moveTo>
                <a:lnTo>
                  <a:pt x="5165272" y="0"/>
                </a:lnTo>
                <a:lnTo>
                  <a:pt x="3329805" y="6464567"/>
                </a:lnTo>
                <a:lnTo>
                  <a:pt x="0" y="6464567"/>
                </a:lnTo>
                <a:lnTo>
                  <a:pt x="0" y="25874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-50581" y="1798258"/>
            <a:ext cx="3717805" cy="1612620"/>
            <a:chOff x="-1546" y="1813389"/>
            <a:chExt cx="3717805" cy="1753240"/>
          </a:xfrm>
        </p:grpSpPr>
        <p:sp>
          <p:nvSpPr>
            <p:cNvPr id="24" name="TextBox 23"/>
            <p:cNvSpPr txBox="1"/>
            <p:nvPr/>
          </p:nvSpPr>
          <p:spPr>
            <a:xfrm>
              <a:off x="-1546" y="1813389"/>
              <a:ext cx="3604113" cy="1753240"/>
            </a:xfrm>
            <a:custGeom>
              <a:avLst/>
              <a:gdLst>
                <a:gd name="connsiteX0" fmla="*/ 263180 w 3604113"/>
                <a:gd name="connsiteY0" fmla="*/ 0 h 1190409"/>
                <a:gd name="connsiteX1" fmla="*/ 3604113 w 3604113"/>
                <a:gd name="connsiteY1" fmla="*/ 0 h 1190409"/>
                <a:gd name="connsiteX2" fmla="*/ 3340933 w 3604113"/>
                <a:gd name="connsiteY2" fmla="*/ 1190409 h 1190409"/>
                <a:gd name="connsiteX3" fmla="*/ 0 w 3604113"/>
                <a:gd name="connsiteY3" fmla="*/ 1190409 h 1190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04113" h="1190409">
                  <a:moveTo>
                    <a:pt x="263180" y="0"/>
                  </a:moveTo>
                  <a:lnTo>
                    <a:pt x="3604113" y="0"/>
                  </a:lnTo>
                  <a:lnTo>
                    <a:pt x="3340933" y="1190409"/>
                  </a:lnTo>
                  <a:lnTo>
                    <a:pt x="0" y="1190409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rtlCol="0">
              <a:noAutofit/>
            </a:bodyPr>
            <a:lstStyle/>
            <a:p>
              <a:endPara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600" dirty="0">
                  <a:solidFill>
                    <a:schemeClr val="accent1"/>
                  </a:solidFill>
                </a:rPr>
                <a:t>               </a:t>
              </a:r>
              <a:endPara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34829" y="1968429"/>
              <a:ext cx="3581430" cy="1104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4000" b="1" dirty="0">
                  <a:solidFill>
                    <a:srgbClr val="FF0000"/>
                  </a:solidFill>
                  <a:latin typeface="Comic Sans MS" pitchFamily="66" charset="0"/>
                </a:rPr>
                <a:t>buy presents</a:t>
              </a:r>
              <a:endParaRPr lang="en-SG" sz="4000" b="1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106377" y="2426327"/>
              <a:ext cx="18473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SG" sz="3600" b="1" i="1" dirty="0">
                <a:latin typeface="+mj-lt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714" y="770676"/>
            <a:ext cx="5101911" cy="3401274"/>
          </a:xfrm>
          <a:prstGeom prst="rect">
            <a:avLst/>
          </a:prstGeom>
        </p:spPr>
      </p:pic>
      <p:pic>
        <p:nvPicPr>
          <p:cNvPr id="3" name="track 10.9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55.464" end="13586.140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7342" y="36016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54" y="-9949"/>
            <a:ext cx="9144000" cy="5143500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-174484" y="-9949"/>
            <a:ext cx="3851920" cy="7030042"/>
          </a:xfrm>
          <a:custGeom>
            <a:avLst/>
            <a:gdLst>
              <a:gd name="connsiteX0" fmla="*/ 678766 w 5165272"/>
              <a:gd name="connsiteY0" fmla="*/ 0 h 6464567"/>
              <a:gd name="connsiteX1" fmla="*/ 5165272 w 5165272"/>
              <a:gd name="connsiteY1" fmla="*/ 0 h 6464567"/>
              <a:gd name="connsiteX2" fmla="*/ 3329805 w 5165272"/>
              <a:gd name="connsiteY2" fmla="*/ 6464567 h 6464567"/>
              <a:gd name="connsiteX3" fmla="*/ 0 w 5165272"/>
              <a:gd name="connsiteY3" fmla="*/ 6464567 h 6464567"/>
              <a:gd name="connsiteX4" fmla="*/ 0 w 5165272"/>
              <a:gd name="connsiteY4" fmla="*/ 2587427 h 646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272" h="6464567">
                <a:moveTo>
                  <a:pt x="678766" y="0"/>
                </a:moveTo>
                <a:lnTo>
                  <a:pt x="5165272" y="0"/>
                </a:lnTo>
                <a:lnTo>
                  <a:pt x="3329805" y="6464567"/>
                </a:lnTo>
                <a:lnTo>
                  <a:pt x="0" y="6464567"/>
                </a:lnTo>
                <a:lnTo>
                  <a:pt x="0" y="25874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-50581" y="1779661"/>
            <a:ext cx="3604113" cy="1292996"/>
            <a:chOff x="-1546" y="1793171"/>
            <a:chExt cx="3604113" cy="1405745"/>
          </a:xfrm>
        </p:grpSpPr>
        <p:sp>
          <p:nvSpPr>
            <p:cNvPr id="24" name="TextBox 23"/>
            <p:cNvSpPr txBox="1"/>
            <p:nvPr/>
          </p:nvSpPr>
          <p:spPr>
            <a:xfrm>
              <a:off x="-1546" y="1813389"/>
              <a:ext cx="3604113" cy="1385527"/>
            </a:xfrm>
            <a:custGeom>
              <a:avLst/>
              <a:gdLst>
                <a:gd name="connsiteX0" fmla="*/ 263180 w 3604113"/>
                <a:gd name="connsiteY0" fmla="*/ 0 h 1190409"/>
                <a:gd name="connsiteX1" fmla="*/ 3604113 w 3604113"/>
                <a:gd name="connsiteY1" fmla="*/ 0 h 1190409"/>
                <a:gd name="connsiteX2" fmla="*/ 3340933 w 3604113"/>
                <a:gd name="connsiteY2" fmla="*/ 1190409 h 1190409"/>
                <a:gd name="connsiteX3" fmla="*/ 0 w 3604113"/>
                <a:gd name="connsiteY3" fmla="*/ 1190409 h 1190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04113" h="1190409">
                  <a:moveTo>
                    <a:pt x="263180" y="0"/>
                  </a:moveTo>
                  <a:lnTo>
                    <a:pt x="3604113" y="0"/>
                  </a:lnTo>
                  <a:lnTo>
                    <a:pt x="3340933" y="1190409"/>
                  </a:lnTo>
                  <a:lnTo>
                    <a:pt x="0" y="1190409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rtlCol="0">
              <a:noAutofit/>
            </a:bodyPr>
            <a:lstStyle/>
            <a:p>
              <a:endPara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600" dirty="0">
                  <a:solidFill>
                    <a:schemeClr val="accent1"/>
                  </a:solidFill>
                </a:rPr>
                <a:t>               </a:t>
              </a:r>
              <a:endPara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0086" y="1793171"/>
              <a:ext cx="2558714" cy="1304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Comic Sans MS" pitchFamily="66" charset="0"/>
                </a:rPr>
                <a:t>send </a:t>
              </a:r>
            </a:p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Comic Sans MS" pitchFamily="66" charset="0"/>
                </a:rPr>
                <a:t>a postcard</a:t>
              </a:r>
              <a:endParaRPr lang="en-SG" sz="3600" b="1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106377" y="2426327"/>
              <a:ext cx="18473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SG" sz="3600" b="1" i="1" dirty="0">
                <a:latin typeface="+mj-lt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063" y="897598"/>
            <a:ext cx="5331679" cy="3795449"/>
          </a:xfrm>
          <a:prstGeom prst="rect">
            <a:avLst/>
          </a:prstGeom>
        </p:spPr>
      </p:pic>
      <p:pic>
        <p:nvPicPr>
          <p:cNvPr id="12" name="track 10.9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86.9952" end="8688.132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7342" y="36016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05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54" y="-9949"/>
            <a:ext cx="9144000" cy="5143500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-174484" y="-9949"/>
            <a:ext cx="3851920" cy="7030042"/>
          </a:xfrm>
          <a:custGeom>
            <a:avLst/>
            <a:gdLst>
              <a:gd name="connsiteX0" fmla="*/ 678766 w 5165272"/>
              <a:gd name="connsiteY0" fmla="*/ 0 h 6464567"/>
              <a:gd name="connsiteX1" fmla="*/ 5165272 w 5165272"/>
              <a:gd name="connsiteY1" fmla="*/ 0 h 6464567"/>
              <a:gd name="connsiteX2" fmla="*/ 3329805 w 5165272"/>
              <a:gd name="connsiteY2" fmla="*/ 6464567 h 6464567"/>
              <a:gd name="connsiteX3" fmla="*/ 0 w 5165272"/>
              <a:gd name="connsiteY3" fmla="*/ 6464567 h 6464567"/>
              <a:gd name="connsiteX4" fmla="*/ 0 w 5165272"/>
              <a:gd name="connsiteY4" fmla="*/ 2587427 h 646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272" h="6464567">
                <a:moveTo>
                  <a:pt x="678766" y="0"/>
                </a:moveTo>
                <a:lnTo>
                  <a:pt x="5165272" y="0"/>
                </a:lnTo>
                <a:lnTo>
                  <a:pt x="3329805" y="6464567"/>
                </a:lnTo>
                <a:lnTo>
                  <a:pt x="0" y="6464567"/>
                </a:lnTo>
                <a:lnTo>
                  <a:pt x="0" y="25874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25619" y="1798258"/>
            <a:ext cx="3174781" cy="1274400"/>
            <a:chOff x="74654" y="1813389"/>
            <a:chExt cx="3174781" cy="1385527"/>
          </a:xfrm>
        </p:grpSpPr>
        <p:sp>
          <p:nvSpPr>
            <p:cNvPr id="24" name="TextBox 23"/>
            <p:cNvSpPr txBox="1"/>
            <p:nvPr/>
          </p:nvSpPr>
          <p:spPr>
            <a:xfrm>
              <a:off x="74654" y="1813389"/>
              <a:ext cx="3174781" cy="1385527"/>
            </a:xfrm>
            <a:custGeom>
              <a:avLst/>
              <a:gdLst>
                <a:gd name="connsiteX0" fmla="*/ 263180 w 3604113"/>
                <a:gd name="connsiteY0" fmla="*/ 0 h 1190409"/>
                <a:gd name="connsiteX1" fmla="*/ 3604113 w 3604113"/>
                <a:gd name="connsiteY1" fmla="*/ 0 h 1190409"/>
                <a:gd name="connsiteX2" fmla="*/ 3340933 w 3604113"/>
                <a:gd name="connsiteY2" fmla="*/ 1190409 h 1190409"/>
                <a:gd name="connsiteX3" fmla="*/ 0 w 3604113"/>
                <a:gd name="connsiteY3" fmla="*/ 1190409 h 1190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04113" h="1190409">
                  <a:moveTo>
                    <a:pt x="263180" y="0"/>
                  </a:moveTo>
                  <a:lnTo>
                    <a:pt x="3604113" y="0"/>
                  </a:lnTo>
                  <a:lnTo>
                    <a:pt x="3340933" y="1190409"/>
                  </a:lnTo>
                  <a:lnTo>
                    <a:pt x="0" y="1190409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rtlCol="0">
              <a:noAutofit/>
            </a:bodyPr>
            <a:lstStyle/>
            <a:p>
              <a:endPara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600" dirty="0">
                  <a:solidFill>
                    <a:schemeClr val="accent1"/>
                  </a:solidFill>
                </a:rPr>
                <a:t>               </a:t>
              </a:r>
              <a:endPara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28734" y="1846400"/>
              <a:ext cx="1911101" cy="1304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Comic Sans MS" pitchFamily="66" charset="0"/>
                </a:rPr>
                <a:t>stay in </a:t>
              </a:r>
            </a:p>
            <a:p>
              <a:r>
                <a:rPr lang="en-US" sz="3600" b="1" dirty="0">
                  <a:solidFill>
                    <a:srgbClr val="FF0000"/>
                  </a:solidFill>
                  <a:latin typeface="Comic Sans MS" pitchFamily="66" charset="0"/>
                </a:rPr>
                <a:t>a hotel</a:t>
              </a:r>
              <a:endParaRPr lang="en-SG" sz="3600" b="1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106377" y="2426327"/>
              <a:ext cx="18473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SG" sz="3600" b="1" i="1" dirty="0">
                <a:latin typeface="+mj-lt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861222"/>
            <a:ext cx="4280101" cy="3596114"/>
          </a:xfrm>
          <a:prstGeom prst="rect">
            <a:avLst/>
          </a:prstGeom>
        </p:spPr>
      </p:pic>
      <p:pic>
        <p:nvPicPr>
          <p:cNvPr id="12" name="track 10.9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85.288" end="5306.17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9707" y="3200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05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54" y="-9949"/>
            <a:ext cx="9144000" cy="5143500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-174484" y="-9949"/>
            <a:ext cx="3851920" cy="7030042"/>
          </a:xfrm>
          <a:custGeom>
            <a:avLst/>
            <a:gdLst>
              <a:gd name="connsiteX0" fmla="*/ 678766 w 5165272"/>
              <a:gd name="connsiteY0" fmla="*/ 0 h 6464567"/>
              <a:gd name="connsiteX1" fmla="*/ 5165272 w 5165272"/>
              <a:gd name="connsiteY1" fmla="*/ 0 h 6464567"/>
              <a:gd name="connsiteX2" fmla="*/ 3329805 w 5165272"/>
              <a:gd name="connsiteY2" fmla="*/ 6464567 h 6464567"/>
              <a:gd name="connsiteX3" fmla="*/ 0 w 5165272"/>
              <a:gd name="connsiteY3" fmla="*/ 6464567 h 6464567"/>
              <a:gd name="connsiteX4" fmla="*/ 0 w 5165272"/>
              <a:gd name="connsiteY4" fmla="*/ 2587427 h 646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272" h="6464567">
                <a:moveTo>
                  <a:pt x="678766" y="0"/>
                </a:moveTo>
                <a:lnTo>
                  <a:pt x="5165272" y="0"/>
                </a:lnTo>
                <a:lnTo>
                  <a:pt x="3329805" y="6464567"/>
                </a:lnTo>
                <a:lnTo>
                  <a:pt x="0" y="6464567"/>
                </a:lnTo>
                <a:lnTo>
                  <a:pt x="0" y="25874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-50581" y="1779661"/>
            <a:ext cx="3604113" cy="1292996"/>
            <a:chOff x="-1546" y="1793171"/>
            <a:chExt cx="3604113" cy="1405745"/>
          </a:xfrm>
        </p:grpSpPr>
        <p:sp>
          <p:nvSpPr>
            <p:cNvPr id="24" name="TextBox 23"/>
            <p:cNvSpPr txBox="1"/>
            <p:nvPr/>
          </p:nvSpPr>
          <p:spPr>
            <a:xfrm>
              <a:off x="-1546" y="1813389"/>
              <a:ext cx="3604113" cy="1385527"/>
            </a:xfrm>
            <a:custGeom>
              <a:avLst/>
              <a:gdLst>
                <a:gd name="connsiteX0" fmla="*/ 263180 w 3604113"/>
                <a:gd name="connsiteY0" fmla="*/ 0 h 1190409"/>
                <a:gd name="connsiteX1" fmla="*/ 3604113 w 3604113"/>
                <a:gd name="connsiteY1" fmla="*/ 0 h 1190409"/>
                <a:gd name="connsiteX2" fmla="*/ 3340933 w 3604113"/>
                <a:gd name="connsiteY2" fmla="*/ 1190409 h 1190409"/>
                <a:gd name="connsiteX3" fmla="*/ 0 w 3604113"/>
                <a:gd name="connsiteY3" fmla="*/ 1190409 h 1190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04113" h="1190409">
                  <a:moveTo>
                    <a:pt x="263180" y="0"/>
                  </a:moveTo>
                  <a:lnTo>
                    <a:pt x="3604113" y="0"/>
                  </a:lnTo>
                  <a:lnTo>
                    <a:pt x="3340933" y="1190409"/>
                  </a:lnTo>
                  <a:lnTo>
                    <a:pt x="0" y="1190409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rtlCol="0">
              <a:noAutofit/>
            </a:bodyPr>
            <a:lstStyle/>
            <a:p>
              <a:endPara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600" dirty="0">
                  <a:solidFill>
                    <a:schemeClr val="accent1"/>
                  </a:solidFill>
                </a:rPr>
                <a:t>               </a:t>
              </a:r>
              <a:endPara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0086" y="1793171"/>
              <a:ext cx="2540749" cy="1304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Comic Sans MS" pitchFamily="66" charset="0"/>
                </a:rPr>
                <a:t>write </a:t>
              </a:r>
            </a:p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Comic Sans MS" pitchFamily="66" charset="0"/>
                </a:rPr>
                <a:t>in a diary</a:t>
              </a:r>
              <a:endParaRPr lang="en-SG" sz="6600" b="1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106377" y="2426327"/>
              <a:ext cx="18473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SG" sz="3600" b="1" i="1" dirty="0">
                <a:latin typeface="+mj-lt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436" y="764514"/>
            <a:ext cx="5339319" cy="3559836"/>
          </a:xfrm>
          <a:prstGeom prst="rect">
            <a:avLst/>
          </a:prstGeom>
        </p:spPr>
      </p:pic>
      <p:pic>
        <p:nvPicPr>
          <p:cNvPr id="12" name="track 10.9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50.0576" end="699.714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9707" y="3200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05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8BE570-F222-4707-95ED-9C0C7F9F01BD}:2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490A56-B1AE-43CA-9A7F-27F7B0317AAB}:28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AFBCF7-3D7D-408B-AB8A-E71DAFE77E3E}:28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DBE607-9527-408B-AE38-4D0F8614C737}:28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81AE8A-7762-489E-B2B7-8F18F756D7A1}:285"/>
</p:tagLst>
</file>

<file path=ppt/theme/theme1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4262</TotalTime>
  <Words>648</Words>
  <Application>Microsoft Office PowerPoint</Application>
  <PresentationFormat>On-screen Show (16:9)</PresentationFormat>
  <Paragraphs>234</Paragraphs>
  <Slides>27</Slides>
  <Notes>10</Notes>
  <HiddenSlides>0</HiddenSlides>
  <MMClips>11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Barrio</vt:lpstr>
      <vt:lpstr>Catamaran</vt:lpstr>
      <vt:lpstr>Changa One</vt:lpstr>
      <vt:lpstr>Russo One</vt:lpstr>
      <vt:lpstr>Arial</vt:lpstr>
      <vt:lpstr>Arial Rounded MT Bold</vt:lpstr>
      <vt:lpstr>Calibri</vt:lpstr>
      <vt:lpstr>Comic Sans MS</vt:lpstr>
      <vt:lpstr>Montserrat</vt:lpstr>
      <vt:lpstr>Roboto</vt:lpstr>
      <vt:lpstr>Tahoma</vt:lpstr>
      <vt:lpstr>Times New Roman</vt:lpstr>
      <vt:lpstr>It's Springtime! MK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Trung Nguyễn</cp:lastModifiedBy>
  <cp:revision>84</cp:revision>
  <dcterms:created xsi:type="dcterms:W3CDTF">2023-02-24T13:12:48Z</dcterms:created>
  <dcterms:modified xsi:type="dcterms:W3CDTF">2024-02-16T09:11:28Z</dcterms:modified>
</cp:coreProperties>
</file>