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15"/>
  </p:notesMasterIdLst>
  <p:sldIdLst>
    <p:sldId id="258" r:id="rId4"/>
    <p:sldId id="271" r:id="rId5"/>
    <p:sldId id="256" r:id="rId6"/>
    <p:sldId id="272" r:id="rId7"/>
    <p:sldId id="260" r:id="rId8"/>
    <p:sldId id="289" r:id="rId9"/>
    <p:sldId id="290" r:id="rId10"/>
    <p:sldId id="287" r:id="rId11"/>
    <p:sldId id="291" r:id="rId12"/>
    <p:sldId id="275" r:id="rId13"/>
    <p:sldId id="270" r:id="rId14"/>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A7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39" d="100"/>
          <a:sy n="39" d="100"/>
        </p:scale>
        <p:origin x="940"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B8A6BC-89FD-4DC8-B5AA-D172BC7C196C}" type="datetimeFigureOut">
              <a:rPr lang="en-US" smtClean="0"/>
              <a:t>12/31/2024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6B6717-2418-4FAB-8DF1-2ED7DAF4239A}" type="slidenum">
              <a:rPr lang="en-US" smtClean="0"/>
              <a:t>‹#›</a:t>
            </a:fld>
            <a:endParaRPr lang="en-US"/>
          </a:p>
        </p:txBody>
      </p:sp>
    </p:spTree>
    <p:extLst>
      <p:ext uri="{BB962C8B-B14F-4D97-AF65-F5344CB8AC3E}">
        <p14:creationId xmlns:p14="http://schemas.microsoft.com/office/powerpoint/2010/main" val="99184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6B6717-2418-4FAB-8DF1-2ED7DAF4239A}" type="slidenum">
              <a:rPr lang="en-US" smtClean="0"/>
              <a:t>5</a:t>
            </a:fld>
            <a:endParaRPr lang="en-US"/>
          </a:p>
        </p:txBody>
      </p:sp>
    </p:spTree>
    <p:extLst>
      <p:ext uri="{BB962C8B-B14F-4D97-AF65-F5344CB8AC3E}">
        <p14:creationId xmlns:p14="http://schemas.microsoft.com/office/powerpoint/2010/main" val="7150684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6B6717-2418-4FAB-8DF1-2ED7DAF423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23111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6D07A8-F523-4D3D-A447-C6D8C160357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13547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6D07A8-F523-4D3D-A447-C6D8C160357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8056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hyperlink" Target="https://www.facebook.com/groups/629898828017053" TargetMode="External"/><Relationship Id="rId2" Type="http://schemas.openxmlformats.org/officeDocument/2006/relationships/image" Target="../media/image4.jp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3" Type="http://schemas.openxmlformats.org/officeDocument/2006/relationships/hyperlink" Target="https://www.facebook.com/groups/629898828017053" TargetMode="External"/><Relationship Id="rId2" Type="http://schemas.openxmlformats.org/officeDocument/2006/relationships/image" Target="../media/image4.jp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3" Type="http://schemas.openxmlformats.org/officeDocument/2006/relationships/hyperlink" Target="https://www.facebook.com/groups/629898828017053" TargetMode="External"/><Relationship Id="rId2" Type="http://schemas.openxmlformats.org/officeDocument/2006/relationships/image" Target="../media/image4.jp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639305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985866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219581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12/31/2024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814606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12/31/2024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055726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12/31/2024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6562428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12/31/2024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526636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12/31/2024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78983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12/31/2024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708533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967886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963973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8288"/>
            <a:ext cx="18320628" cy="10268712"/>
          </a:xfrm>
          <a:prstGeom prst="rect">
            <a:avLst/>
          </a:prstGeom>
        </p:spPr>
      </p:pic>
      <p:sp>
        <p:nvSpPr>
          <p:cNvPr id="8" name="TextBox 3">
            <a:extLst>
              <a:ext uri="{FF2B5EF4-FFF2-40B4-BE49-F238E27FC236}">
                <a16:creationId xmlns:a16="http://schemas.microsoft.com/office/drawing/2014/main" id="{07DAF728-7D94-E33E-7F87-8FAE4669A949}"/>
              </a:ext>
            </a:extLst>
          </p:cNvPr>
          <p:cNvSpPr txBox="1"/>
          <p:nvPr userDrawn="1"/>
        </p:nvSpPr>
        <p:spPr>
          <a:xfrm>
            <a:off x="1902695" y="11591014"/>
            <a:ext cx="15327630" cy="216982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49028"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dirty="0">
                <a:ln>
                  <a:noFill/>
                </a:ln>
                <a:solidFill>
                  <a:srgbClr val="2C9430"/>
                </a:solidFill>
                <a:effectLst/>
                <a:uLnTx/>
                <a:uFillTx/>
                <a:latin typeface="SVN-Newton" panose="02040603050506020204" pitchFamily="18" charset="0"/>
                <a:ea typeface="+mn-ea"/>
                <a:cs typeface="Times New Roman" panose="02020603050405020304" pitchFamily="18" charset="0"/>
              </a:rPr>
              <a:t>MĂNG NON – TÀI LIỆU TIỂU HỌC</a:t>
            </a:r>
          </a:p>
          <a:p>
            <a:pPr marL="0" marR="0" lvl="0" indent="0" algn="ctr" defTabSz="449028"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Mời</a:t>
            </a:r>
            <a:r>
              <a:rPr kumimoji="0" lang="en-US" sz="4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5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truy</a:t>
            </a:r>
            <a:r>
              <a:rPr kumimoji="0" lang="en-US" sz="4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5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cập</a:t>
            </a:r>
            <a:r>
              <a:rPr kumimoji="0" lang="en-US" sz="4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500" b="0" i="0" u="none" strike="noStrike" kern="1200" cap="none" spc="0" normalizeH="0" baseline="0" noProof="0" dirty="0">
                <a:ln>
                  <a:noFill/>
                </a:ln>
                <a:solidFill>
                  <a:srgbClr val="FF0066"/>
                </a:solidFill>
                <a:effectLst/>
                <a:uLnTx/>
                <a:uFillTx/>
                <a:latin typeface="Times New Roman" panose="02020603050405020304" pitchFamily="18" charset="0"/>
                <a:ea typeface="+mn-ea"/>
                <a:cs typeface="Times New Roman" panose="02020603050405020304" pitchFamily="18" charset="0"/>
                <a:hlinkClick r:id="rId3">
                  <a:extLst>
                    <a:ext uri="{A12FA001-AC4F-418D-AE19-62706E023703}">
                      <ahyp:hlinkClr xmlns:ahyp="http://schemas.microsoft.com/office/drawing/2018/hyperlinkcolor" val="tx"/>
                    </a:ext>
                  </a:extLst>
                </a:hlinkClick>
              </a:rPr>
              <a:t>MĂNG NON- TÀI LIỆU TIỂU HỌC | Facebook</a:t>
            </a:r>
            <a:endParaRPr kumimoji="0" lang="en-US" sz="4500" b="0" i="0" u="none" strike="noStrike" kern="1200" cap="none" spc="0" normalizeH="0" baseline="0" noProof="0" dirty="0">
              <a:ln>
                <a:noFill/>
              </a:ln>
              <a:solidFill>
                <a:srgbClr val="FF0066"/>
              </a:solidFill>
              <a:effectLst/>
              <a:uLnTx/>
              <a:uFillTx/>
              <a:latin typeface="SVN-Newton" panose="02040603050506020204" pitchFamily="18" charset="0"/>
              <a:ea typeface="+mn-ea"/>
              <a:cs typeface="Times New Roman" panose="02020603050405020304" pitchFamily="18" charset="0"/>
            </a:endParaRPr>
          </a:p>
          <a:p>
            <a:pPr marL="0" marR="0" lvl="0" indent="0" algn="ctr" defTabSz="449028"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dirty="0">
                <a:ln>
                  <a:noFill/>
                </a:ln>
                <a:solidFill>
                  <a:srgbClr val="0D4370"/>
                </a:solidFill>
                <a:effectLst/>
                <a:uLnTx/>
                <a:uFillTx/>
                <a:latin typeface="SVN-Newton" panose="02040603050506020204" pitchFamily="18" charset="0"/>
                <a:ea typeface="+mn-ea"/>
                <a:cs typeface="Times New Roman" panose="02020603050405020304" pitchFamily="18" charset="0"/>
              </a:rPr>
              <a:t>SĐT ZALO : </a:t>
            </a:r>
            <a:r>
              <a:rPr kumimoji="0" lang="en-US" sz="4500" b="1" i="0" u="sng" strike="noStrike" kern="1200" cap="none" spc="0" normalizeH="0" baseline="0" noProof="0" dirty="0">
                <a:ln>
                  <a:noFill/>
                </a:ln>
                <a:solidFill>
                  <a:srgbClr val="0D4370"/>
                </a:solidFill>
                <a:effectLst/>
                <a:uLnTx/>
                <a:uFillTx/>
                <a:latin typeface="SVN-Newton" panose="02040603050506020204" pitchFamily="18" charset="0"/>
                <a:ea typeface="+mn-ea"/>
                <a:cs typeface="+mn-cs"/>
              </a:rPr>
              <a:t>0382348780 (</a:t>
            </a:r>
            <a:r>
              <a:rPr kumimoji="0" lang="en-US" sz="4500" b="1" i="0" u="sng" strike="noStrike" kern="1200" cap="none" spc="0" normalizeH="0" baseline="0" noProof="0" dirty="0" err="1">
                <a:ln>
                  <a:noFill/>
                </a:ln>
                <a:solidFill>
                  <a:srgbClr val="0D4370"/>
                </a:solidFill>
                <a:effectLst/>
                <a:uLnTx/>
                <a:uFillTx/>
                <a:latin typeface="SVN-Newton" panose="02040603050506020204" pitchFamily="18" charset="0"/>
                <a:ea typeface="+mn-ea"/>
                <a:cs typeface="+mn-cs"/>
              </a:rPr>
              <a:t>Cảm</a:t>
            </a:r>
            <a:r>
              <a:rPr kumimoji="0" lang="en-US" sz="4500" b="1" i="0" u="sng" strike="noStrike" kern="1200" cap="none" spc="0" normalizeH="0" baseline="0" noProof="0" dirty="0">
                <a:ln>
                  <a:noFill/>
                </a:ln>
                <a:solidFill>
                  <a:srgbClr val="0D4370"/>
                </a:solidFill>
                <a:effectLst/>
                <a:uLnTx/>
                <a:uFillTx/>
                <a:latin typeface="SVN-Newton" panose="02040603050506020204" pitchFamily="18" charset="0"/>
                <a:ea typeface="+mn-ea"/>
                <a:cs typeface="+mn-cs"/>
              </a:rPr>
              <a:t>) </a:t>
            </a:r>
            <a:r>
              <a:rPr kumimoji="0" lang="en-US" sz="4500" b="1" i="0" u="none" strike="noStrike" kern="1200" cap="none" spc="0" normalizeH="0" baseline="0" noProof="0" dirty="0">
                <a:ln>
                  <a:noFill/>
                </a:ln>
                <a:solidFill>
                  <a:srgbClr val="0D4370"/>
                </a:solidFill>
                <a:effectLst/>
                <a:uLnTx/>
                <a:uFillTx/>
                <a:latin typeface="SVN-Newton" panose="02040603050506020204" pitchFamily="18" charset="0"/>
                <a:ea typeface="+mn-ea"/>
                <a:cs typeface="+mn-cs"/>
              </a:rPr>
              <a:t> – </a:t>
            </a:r>
            <a:r>
              <a:rPr kumimoji="0" lang="en-US" sz="4500" b="1" i="0" u="sng" strike="noStrike" kern="1200" cap="none" spc="0" normalizeH="0" baseline="0" noProof="0" dirty="0">
                <a:ln>
                  <a:noFill/>
                </a:ln>
                <a:solidFill>
                  <a:srgbClr val="0D4370"/>
                </a:solidFill>
                <a:effectLst/>
                <a:uLnTx/>
                <a:uFillTx/>
                <a:latin typeface="SVN-Newton" panose="02040603050506020204" pitchFamily="18" charset="0"/>
                <a:ea typeface="+mn-ea"/>
                <a:cs typeface="+mn-cs"/>
              </a:rPr>
              <a:t>0905919065  (Linh)</a:t>
            </a:r>
            <a:endParaRPr kumimoji="0" lang="en-US" sz="4500" b="1" i="0" u="none" strike="noStrike" kern="1200" cap="none" spc="0" normalizeH="0" baseline="0" noProof="0" dirty="0">
              <a:ln>
                <a:noFill/>
              </a:ln>
              <a:solidFill>
                <a:srgbClr val="0D4370"/>
              </a:solidFill>
              <a:effectLst/>
              <a:uLnTx/>
              <a:uFillTx/>
              <a:latin typeface="SVN-Newton" panose="02040603050506020204" pitchFamily="18" charset="0"/>
              <a:ea typeface="+mn-ea"/>
              <a:cs typeface="Times New Roman" panose="02020603050405020304" pitchFamily="18" charset="0"/>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600575" y="-1090613"/>
            <a:ext cx="3731495" cy="3829050"/>
          </a:xfrm>
          <a:prstGeom prst="rect">
            <a:avLst/>
          </a:prstGeom>
        </p:spPr>
      </p:pic>
      <p:pic>
        <p:nvPicPr>
          <p:cNvPr id="10" name="Picture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28800" y="10287000"/>
            <a:ext cx="3731495" cy="3829050"/>
          </a:xfrm>
          <a:prstGeom prst="rect">
            <a:avLst/>
          </a:prstGeom>
        </p:spPr>
      </p:pic>
      <p:pic>
        <p:nvPicPr>
          <p:cNvPr id="11" name="Picture 10"/>
          <p:cNvPicPr>
            <a:picLocks noChangeAspect="1"/>
          </p:cNvPicPr>
          <p:nvPr userDrawn="1"/>
        </p:nvPicPr>
        <p:blipFill>
          <a:blip r:embed="rId5"/>
          <a:stretch>
            <a:fillRect/>
          </a:stretch>
        </p:blipFill>
        <p:spPr>
          <a:xfrm>
            <a:off x="13596132" y="-1682332"/>
            <a:ext cx="7611990" cy="1183439"/>
          </a:xfrm>
          <a:prstGeom prst="rect">
            <a:avLst/>
          </a:prstGeom>
        </p:spPr>
      </p:pic>
    </p:spTree>
    <p:extLst>
      <p:ext uri="{BB962C8B-B14F-4D97-AF65-F5344CB8AC3E}">
        <p14:creationId xmlns:p14="http://schemas.microsoft.com/office/powerpoint/2010/main" val="42796605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8288"/>
            <a:ext cx="18320628" cy="10268712"/>
          </a:xfrm>
          <a:prstGeom prst="rect">
            <a:avLst/>
          </a:prstGeom>
        </p:spPr>
      </p:pic>
      <p:sp>
        <p:nvSpPr>
          <p:cNvPr id="8" name="Rounded Rectangle 7"/>
          <p:cNvSpPr/>
          <p:nvPr userDrawn="1"/>
        </p:nvSpPr>
        <p:spPr>
          <a:xfrm>
            <a:off x="1547447" y="2967404"/>
            <a:ext cx="15193107" cy="6172200"/>
          </a:xfrm>
          <a:prstGeom prst="roundRect">
            <a:avLst/>
          </a:prstGeom>
          <a:solidFill>
            <a:schemeClr val="bg1"/>
          </a:solidFill>
          <a:ln w="38100">
            <a:solidFill>
              <a:srgbClr val="92D05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a:p>
        </p:txBody>
      </p:sp>
      <p:sp>
        <p:nvSpPr>
          <p:cNvPr id="9" name="TextBox 3">
            <a:extLst>
              <a:ext uri="{FF2B5EF4-FFF2-40B4-BE49-F238E27FC236}">
                <a16:creationId xmlns:a16="http://schemas.microsoft.com/office/drawing/2014/main" id="{07DAF728-7D94-E33E-7F87-8FAE4669A949}"/>
              </a:ext>
            </a:extLst>
          </p:cNvPr>
          <p:cNvSpPr txBox="1"/>
          <p:nvPr userDrawn="1"/>
        </p:nvSpPr>
        <p:spPr>
          <a:xfrm>
            <a:off x="1902695" y="11591014"/>
            <a:ext cx="15327630" cy="216982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49028"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dirty="0">
                <a:ln>
                  <a:noFill/>
                </a:ln>
                <a:solidFill>
                  <a:srgbClr val="2C9430"/>
                </a:solidFill>
                <a:effectLst/>
                <a:uLnTx/>
                <a:uFillTx/>
                <a:latin typeface="SVN-Newton" panose="02040603050506020204" pitchFamily="18" charset="0"/>
                <a:ea typeface="+mn-ea"/>
                <a:cs typeface="Times New Roman" panose="02020603050405020304" pitchFamily="18" charset="0"/>
              </a:rPr>
              <a:t>MĂNG NON – TÀI LIỆU TIỂU HỌC</a:t>
            </a:r>
          </a:p>
          <a:p>
            <a:pPr marL="0" marR="0" lvl="0" indent="0" algn="ctr" defTabSz="449028"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Mời</a:t>
            </a:r>
            <a:r>
              <a:rPr kumimoji="0" lang="en-US" sz="4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5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truy</a:t>
            </a:r>
            <a:r>
              <a:rPr kumimoji="0" lang="en-US" sz="4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5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cập</a:t>
            </a:r>
            <a:r>
              <a:rPr kumimoji="0" lang="en-US" sz="4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500" b="0" i="0" u="none" strike="noStrike" kern="1200" cap="none" spc="0" normalizeH="0" baseline="0" noProof="0" dirty="0">
                <a:ln>
                  <a:noFill/>
                </a:ln>
                <a:solidFill>
                  <a:srgbClr val="FF0066"/>
                </a:solidFill>
                <a:effectLst/>
                <a:uLnTx/>
                <a:uFillTx/>
                <a:latin typeface="Times New Roman" panose="02020603050405020304" pitchFamily="18" charset="0"/>
                <a:ea typeface="+mn-ea"/>
                <a:cs typeface="Times New Roman" panose="02020603050405020304" pitchFamily="18" charset="0"/>
                <a:hlinkClick r:id="rId3">
                  <a:extLst>
                    <a:ext uri="{A12FA001-AC4F-418D-AE19-62706E023703}">
                      <ahyp:hlinkClr xmlns:ahyp="http://schemas.microsoft.com/office/drawing/2018/hyperlinkcolor" val="tx"/>
                    </a:ext>
                  </a:extLst>
                </a:hlinkClick>
              </a:rPr>
              <a:t>MĂNG NON- TÀI LIỆU TIỂU HỌC | Facebook</a:t>
            </a:r>
            <a:endParaRPr kumimoji="0" lang="en-US" sz="4500" b="0" i="0" u="none" strike="noStrike" kern="1200" cap="none" spc="0" normalizeH="0" baseline="0" noProof="0" dirty="0">
              <a:ln>
                <a:noFill/>
              </a:ln>
              <a:solidFill>
                <a:srgbClr val="FF0066"/>
              </a:solidFill>
              <a:effectLst/>
              <a:uLnTx/>
              <a:uFillTx/>
              <a:latin typeface="SVN-Newton" panose="02040603050506020204" pitchFamily="18" charset="0"/>
              <a:ea typeface="+mn-ea"/>
              <a:cs typeface="Times New Roman" panose="02020603050405020304" pitchFamily="18" charset="0"/>
            </a:endParaRPr>
          </a:p>
          <a:p>
            <a:pPr marL="0" marR="0" lvl="0" indent="0" algn="ctr" defTabSz="449028"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dirty="0">
                <a:ln>
                  <a:noFill/>
                </a:ln>
                <a:solidFill>
                  <a:srgbClr val="0D4370"/>
                </a:solidFill>
                <a:effectLst/>
                <a:uLnTx/>
                <a:uFillTx/>
                <a:latin typeface="SVN-Newton" panose="02040603050506020204" pitchFamily="18" charset="0"/>
                <a:ea typeface="+mn-ea"/>
                <a:cs typeface="Times New Roman" panose="02020603050405020304" pitchFamily="18" charset="0"/>
              </a:rPr>
              <a:t>SĐT ZALO : </a:t>
            </a:r>
            <a:r>
              <a:rPr kumimoji="0" lang="en-US" sz="4500" b="1" i="0" u="sng" strike="noStrike" kern="1200" cap="none" spc="0" normalizeH="0" baseline="0" noProof="0" dirty="0">
                <a:ln>
                  <a:noFill/>
                </a:ln>
                <a:solidFill>
                  <a:srgbClr val="0D4370"/>
                </a:solidFill>
                <a:effectLst/>
                <a:uLnTx/>
                <a:uFillTx/>
                <a:latin typeface="SVN-Newton" panose="02040603050506020204" pitchFamily="18" charset="0"/>
                <a:ea typeface="+mn-ea"/>
                <a:cs typeface="+mn-cs"/>
              </a:rPr>
              <a:t>0382348780 (</a:t>
            </a:r>
            <a:r>
              <a:rPr kumimoji="0" lang="en-US" sz="4500" b="1" i="0" u="sng" strike="noStrike" kern="1200" cap="none" spc="0" normalizeH="0" baseline="0" noProof="0" dirty="0" err="1">
                <a:ln>
                  <a:noFill/>
                </a:ln>
                <a:solidFill>
                  <a:srgbClr val="0D4370"/>
                </a:solidFill>
                <a:effectLst/>
                <a:uLnTx/>
                <a:uFillTx/>
                <a:latin typeface="SVN-Newton" panose="02040603050506020204" pitchFamily="18" charset="0"/>
                <a:ea typeface="+mn-ea"/>
                <a:cs typeface="+mn-cs"/>
              </a:rPr>
              <a:t>Cảm</a:t>
            </a:r>
            <a:r>
              <a:rPr kumimoji="0" lang="en-US" sz="4500" b="1" i="0" u="sng" strike="noStrike" kern="1200" cap="none" spc="0" normalizeH="0" baseline="0" noProof="0" dirty="0">
                <a:ln>
                  <a:noFill/>
                </a:ln>
                <a:solidFill>
                  <a:srgbClr val="0D4370"/>
                </a:solidFill>
                <a:effectLst/>
                <a:uLnTx/>
                <a:uFillTx/>
                <a:latin typeface="SVN-Newton" panose="02040603050506020204" pitchFamily="18" charset="0"/>
                <a:ea typeface="+mn-ea"/>
                <a:cs typeface="+mn-cs"/>
              </a:rPr>
              <a:t>) </a:t>
            </a:r>
            <a:r>
              <a:rPr kumimoji="0" lang="en-US" sz="4500" b="1" i="0" u="none" strike="noStrike" kern="1200" cap="none" spc="0" normalizeH="0" baseline="0" noProof="0" dirty="0">
                <a:ln>
                  <a:noFill/>
                </a:ln>
                <a:solidFill>
                  <a:srgbClr val="0D4370"/>
                </a:solidFill>
                <a:effectLst/>
                <a:uLnTx/>
                <a:uFillTx/>
                <a:latin typeface="SVN-Newton" panose="02040603050506020204" pitchFamily="18" charset="0"/>
                <a:ea typeface="+mn-ea"/>
                <a:cs typeface="+mn-cs"/>
              </a:rPr>
              <a:t> – </a:t>
            </a:r>
            <a:r>
              <a:rPr kumimoji="0" lang="en-US" sz="4500" b="1" i="0" u="sng" strike="noStrike" kern="1200" cap="none" spc="0" normalizeH="0" baseline="0" noProof="0" dirty="0">
                <a:ln>
                  <a:noFill/>
                </a:ln>
                <a:solidFill>
                  <a:srgbClr val="0D4370"/>
                </a:solidFill>
                <a:effectLst/>
                <a:uLnTx/>
                <a:uFillTx/>
                <a:latin typeface="SVN-Newton" panose="02040603050506020204" pitchFamily="18" charset="0"/>
                <a:ea typeface="+mn-ea"/>
                <a:cs typeface="+mn-cs"/>
              </a:rPr>
              <a:t>0905919065  (Linh)</a:t>
            </a:r>
            <a:endParaRPr kumimoji="0" lang="en-US" sz="4500" b="1" i="0" u="none" strike="noStrike" kern="1200" cap="none" spc="0" normalizeH="0" baseline="0" noProof="0" dirty="0">
              <a:ln>
                <a:noFill/>
              </a:ln>
              <a:solidFill>
                <a:srgbClr val="0D4370"/>
              </a:solidFill>
              <a:effectLst/>
              <a:uLnTx/>
              <a:uFillTx/>
              <a:latin typeface="SVN-Newton" panose="02040603050506020204" pitchFamily="18" charset="0"/>
              <a:ea typeface="+mn-ea"/>
              <a:cs typeface="Times New Roman" panose="02020603050405020304" pitchFamily="18" charset="0"/>
            </a:endParaRPr>
          </a:p>
        </p:txBody>
      </p:sp>
      <p:pic>
        <p:nvPicPr>
          <p:cNvPr id="10" name="Picture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600575" y="-1090613"/>
            <a:ext cx="3731495" cy="3829050"/>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28800" y="10287000"/>
            <a:ext cx="3731495" cy="3829050"/>
          </a:xfrm>
          <a:prstGeom prst="rect">
            <a:avLst/>
          </a:prstGeom>
        </p:spPr>
      </p:pic>
      <p:pic>
        <p:nvPicPr>
          <p:cNvPr id="12" name="Picture 11"/>
          <p:cNvPicPr>
            <a:picLocks noChangeAspect="1"/>
          </p:cNvPicPr>
          <p:nvPr userDrawn="1"/>
        </p:nvPicPr>
        <p:blipFill>
          <a:blip r:embed="rId5"/>
          <a:stretch>
            <a:fillRect/>
          </a:stretch>
        </p:blipFill>
        <p:spPr>
          <a:xfrm>
            <a:off x="13596132" y="-1682332"/>
            <a:ext cx="7611990" cy="1183439"/>
          </a:xfrm>
          <a:prstGeom prst="rect">
            <a:avLst/>
          </a:prstGeom>
        </p:spPr>
      </p:pic>
    </p:spTree>
    <p:extLst>
      <p:ext uri="{BB962C8B-B14F-4D97-AF65-F5344CB8AC3E}">
        <p14:creationId xmlns:p14="http://schemas.microsoft.com/office/powerpoint/2010/main" val="374437393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8288"/>
            <a:ext cx="18320628" cy="10268712"/>
          </a:xfrm>
          <a:prstGeom prst="rect">
            <a:avLst/>
          </a:prstGeom>
        </p:spPr>
      </p:pic>
      <p:sp>
        <p:nvSpPr>
          <p:cNvPr id="8" name="Rounded Rectangle 7"/>
          <p:cNvSpPr/>
          <p:nvPr userDrawn="1"/>
        </p:nvSpPr>
        <p:spPr>
          <a:xfrm>
            <a:off x="729763" y="896816"/>
            <a:ext cx="16828478" cy="8664819"/>
          </a:xfrm>
          <a:prstGeom prst="roundRect">
            <a:avLst/>
          </a:prstGeom>
          <a:solidFill>
            <a:schemeClr val="bg1"/>
          </a:solidFill>
          <a:ln w="38100">
            <a:solidFill>
              <a:srgbClr val="92D05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700"/>
          </a:p>
        </p:txBody>
      </p:sp>
      <p:sp>
        <p:nvSpPr>
          <p:cNvPr id="9" name="TextBox 3">
            <a:extLst>
              <a:ext uri="{FF2B5EF4-FFF2-40B4-BE49-F238E27FC236}">
                <a16:creationId xmlns:a16="http://schemas.microsoft.com/office/drawing/2014/main" id="{07DAF728-7D94-E33E-7F87-8FAE4669A949}"/>
              </a:ext>
            </a:extLst>
          </p:cNvPr>
          <p:cNvSpPr txBox="1"/>
          <p:nvPr userDrawn="1"/>
        </p:nvSpPr>
        <p:spPr>
          <a:xfrm>
            <a:off x="1902695" y="11591014"/>
            <a:ext cx="15327630" cy="216982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49028"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dirty="0">
                <a:ln>
                  <a:noFill/>
                </a:ln>
                <a:solidFill>
                  <a:srgbClr val="2C9430"/>
                </a:solidFill>
                <a:effectLst/>
                <a:uLnTx/>
                <a:uFillTx/>
                <a:latin typeface="SVN-Newton" panose="02040603050506020204" pitchFamily="18" charset="0"/>
                <a:ea typeface="+mn-ea"/>
                <a:cs typeface="Times New Roman" panose="02020603050405020304" pitchFamily="18" charset="0"/>
              </a:rPr>
              <a:t>MĂNG NON – TÀI LIỆU TIỂU HỌC</a:t>
            </a:r>
          </a:p>
          <a:p>
            <a:pPr marL="0" marR="0" lvl="0" indent="0" algn="ctr" defTabSz="449028"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Mời</a:t>
            </a:r>
            <a:r>
              <a:rPr kumimoji="0" lang="en-US" sz="4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5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truy</a:t>
            </a:r>
            <a:r>
              <a:rPr kumimoji="0" lang="en-US" sz="4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5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cập</a:t>
            </a:r>
            <a:r>
              <a:rPr kumimoji="0" lang="en-US" sz="4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500" b="0" i="0" u="none" strike="noStrike" kern="1200" cap="none" spc="0" normalizeH="0" baseline="0" noProof="0" dirty="0">
                <a:ln>
                  <a:noFill/>
                </a:ln>
                <a:solidFill>
                  <a:srgbClr val="FF0066"/>
                </a:solidFill>
                <a:effectLst/>
                <a:uLnTx/>
                <a:uFillTx/>
                <a:latin typeface="Times New Roman" panose="02020603050405020304" pitchFamily="18" charset="0"/>
                <a:ea typeface="+mn-ea"/>
                <a:cs typeface="Times New Roman" panose="02020603050405020304" pitchFamily="18" charset="0"/>
                <a:hlinkClick r:id="rId3">
                  <a:extLst>
                    <a:ext uri="{A12FA001-AC4F-418D-AE19-62706E023703}">
                      <ahyp:hlinkClr xmlns:ahyp="http://schemas.microsoft.com/office/drawing/2018/hyperlinkcolor" val="tx"/>
                    </a:ext>
                  </a:extLst>
                </a:hlinkClick>
              </a:rPr>
              <a:t>MĂNG NON- TÀI LIỆU TIỂU HỌC | Facebook</a:t>
            </a:r>
            <a:endParaRPr kumimoji="0" lang="en-US" sz="4500" b="0" i="0" u="none" strike="noStrike" kern="1200" cap="none" spc="0" normalizeH="0" baseline="0" noProof="0" dirty="0">
              <a:ln>
                <a:noFill/>
              </a:ln>
              <a:solidFill>
                <a:srgbClr val="FF0066"/>
              </a:solidFill>
              <a:effectLst/>
              <a:uLnTx/>
              <a:uFillTx/>
              <a:latin typeface="SVN-Newton" panose="02040603050506020204" pitchFamily="18" charset="0"/>
              <a:ea typeface="+mn-ea"/>
              <a:cs typeface="Times New Roman" panose="02020603050405020304" pitchFamily="18" charset="0"/>
            </a:endParaRPr>
          </a:p>
          <a:p>
            <a:pPr marL="0" marR="0" lvl="0" indent="0" algn="ctr" defTabSz="449028"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dirty="0">
                <a:ln>
                  <a:noFill/>
                </a:ln>
                <a:solidFill>
                  <a:srgbClr val="0D4370"/>
                </a:solidFill>
                <a:effectLst/>
                <a:uLnTx/>
                <a:uFillTx/>
                <a:latin typeface="SVN-Newton" panose="02040603050506020204" pitchFamily="18" charset="0"/>
                <a:ea typeface="+mn-ea"/>
                <a:cs typeface="Times New Roman" panose="02020603050405020304" pitchFamily="18" charset="0"/>
              </a:rPr>
              <a:t>SĐT ZALO : </a:t>
            </a:r>
            <a:r>
              <a:rPr kumimoji="0" lang="en-US" sz="4500" b="1" i="0" u="sng" strike="noStrike" kern="1200" cap="none" spc="0" normalizeH="0" baseline="0" noProof="0" dirty="0">
                <a:ln>
                  <a:noFill/>
                </a:ln>
                <a:solidFill>
                  <a:srgbClr val="0D4370"/>
                </a:solidFill>
                <a:effectLst/>
                <a:uLnTx/>
                <a:uFillTx/>
                <a:latin typeface="SVN-Newton" panose="02040603050506020204" pitchFamily="18" charset="0"/>
                <a:ea typeface="+mn-ea"/>
                <a:cs typeface="+mn-cs"/>
              </a:rPr>
              <a:t>0382348780 (</a:t>
            </a:r>
            <a:r>
              <a:rPr kumimoji="0" lang="en-US" sz="4500" b="1" i="0" u="sng" strike="noStrike" kern="1200" cap="none" spc="0" normalizeH="0" baseline="0" noProof="0" dirty="0" err="1">
                <a:ln>
                  <a:noFill/>
                </a:ln>
                <a:solidFill>
                  <a:srgbClr val="0D4370"/>
                </a:solidFill>
                <a:effectLst/>
                <a:uLnTx/>
                <a:uFillTx/>
                <a:latin typeface="SVN-Newton" panose="02040603050506020204" pitchFamily="18" charset="0"/>
                <a:ea typeface="+mn-ea"/>
                <a:cs typeface="+mn-cs"/>
              </a:rPr>
              <a:t>Cảm</a:t>
            </a:r>
            <a:r>
              <a:rPr kumimoji="0" lang="en-US" sz="4500" b="1" i="0" u="sng" strike="noStrike" kern="1200" cap="none" spc="0" normalizeH="0" baseline="0" noProof="0" dirty="0">
                <a:ln>
                  <a:noFill/>
                </a:ln>
                <a:solidFill>
                  <a:srgbClr val="0D4370"/>
                </a:solidFill>
                <a:effectLst/>
                <a:uLnTx/>
                <a:uFillTx/>
                <a:latin typeface="SVN-Newton" panose="02040603050506020204" pitchFamily="18" charset="0"/>
                <a:ea typeface="+mn-ea"/>
                <a:cs typeface="+mn-cs"/>
              </a:rPr>
              <a:t>) </a:t>
            </a:r>
            <a:r>
              <a:rPr kumimoji="0" lang="en-US" sz="4500" b="1" i="0" u="none" strike="noStrike" kern="1200" cap="none" spc="0" normalizeH="0" baseline="0" noProof="0" dirty="0">
                <a:ln>
                  <a:noFill/>
                </a:ln>
                <a:solidFill>
                  <a:srgbClr val="0D4370"/>
                </a:solidFill>
                <a:effectLst/>
                <a:uLnTx/>
                <a:uFillTx/>
                <a:latin typeface="SVN-Newton" panose="02040603050506020204" pitchFamily="18" charset="0"/>
                <a:ea typeface="+mn-ea"/>
                <a:cs typeface="+mn-cs"/>
              </a:rPr>
              <a:t> – </a:t>
            </a:r>
            <a:r>
              <a:rPr kumimoji="0" lang="en-US" sz="4500" b="1" i="0" u="sng" strike="noStrike" kern="1200" cap="none" spc="0" normalizeH="0" baseline="0" noProof="0" dirty="0">
                <a:ln>
                  <a:noFill/>
                </a:ln>
                <a:solidFill>
                  <a:srgbClr val="0D4370"/>
                </a:solidFill>
                <a:effectLst/>
                <a:uLnTx/>
                <a:uFillTx/>
                <a:latin typeface="SVN-Newton" panose="02040603050506020204" pitchFamily="18" charset="0"/>
                <a:ea typeface="+mn-ea"/>
                <a:cs typeface="+mn-cs"/>
              </a:rPr>
              <a:t>0905919065  (Linh)</a:t>
            </a:r>
            <a:endParaRPr kumimoji="0" lang="en-US" sz="4500" b="1" i="0" u="none" strike="noStrike" kern="1200" cap="none" spc="0" normalizeH="0" baseline="0" noProof="0" dirty="0">
              <a:ln>
                <a:noFill/>
              </a:ln>
              <a:solidFill>
                <a:srgbClr val="0D4370"/>
              </a:solidFill>
              <a:effectLst/>
              <a:uLnTx/>
              <a:uFillTx/>
              <a:latin typeface="SVN-Newton" panose="02040603050506020204" pitchFamily="18" charset="0"/>
              <a:ea typeface="+mn-ea"/>
              <a:cs typeface="Times New Roman" panose="02020603050405020304" pitchFamily="18" charset="0"/>
            </a:endParaRPr>
          </a:p>
        </p:txBody>
      </p:sp>
      <p:pic>
        <p:nvPicPr>
          <p:cNvPr id="10" name="Picture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600575" y="-1090613"/>
            <a:ext cx="3731495" cy="3829050"/>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28800" y="10287000"/>
            <a:ext cx="3731495" cy="3829050"/>
          </a:xfrm>
          <a:prstGeom prst="rect">
            <a:avLst/>
          </a:prstGeom>
        </p:spPr>
      </p:pic>
      <p:pic>
        <p:nvPicPr>
          <p:cNvPr id="12" name="Picture 11"/>
          <p:cNvPicPr>
            <a:picLocks noChangeAspect="1"/>
          </p:cNvPicPr>
          <p:nvPr userDrawn="1"/>
        </p:nvPicPr>
        <p:blipFill>
          <a:blip r:embed="rId5"/>
          <a:stretch>
            <a:fillRect/>
          </a:stretch>
        </p:blipFill>
        <p:spPr>
          <a:xfrm>
            <a:off x="13596132" y="-1682332"/>
            <a:ext cx="7611990" cy="1183439"/>
          </a:xfrm>
          <a:prstGeom prst="rect">
            <a:avLst/>
          </a:prstGeom>
        </p:spPr>
      </p:pic>
    </p:spTree>
    <p:extLst>
      <p:ext uri="{BB962C8B-B14F-4D97-AF65-F5344CB8AC3E}">
        <p14:creationId xmlns:p14="http://schemas.microsoft.com/office/powerpoint/2010/main" val="201231586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57300" y="547688"/>
            <a:ext cx="15773400" cy="1988345"/>
          </a:xfrm>
          <a:prstGeom prst="rect">
            <a:avLst/>
          </a:prstGeom>
        </p:spPr>
        <p:txBody>
          <a:bodyPr/>
          <a:lstStyle/>
          <a:p>
            <a:r>
              <a:rPr lang="en-US"/>
              <a:t>Click to edit Master title style</a:t>
            </a:r>
            <a:endParaRPr lang="vi-VN"/>
          </a:p>
        </p:txBody>
      </p:sp>
      <p:sp>
        <p:nvSpPr>
          <p:cNvPr id="3" name="Content Placeholder 2"/>
          <p:cNvSpPr>
            <a:spLocks noGrp="1"/>
          </p:cNvSpPr>
          <p:nvPr>
            <p:ph sz="half" idx="1"/>
          </p:nvPr>
        </p:nvSpPr>
        <p:spPr>
          <a:xfrm>
            <a:off x="1257300" y="2738438"/>
            <a:ext cx="7772400" cy="6527007"/>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9258300" y="2738438"/>
            <a:ext cx="7772400" cy="6527007"/>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p:cNvSpPr>
            <a:spLocks noGrp="1"/>
          </p:cNvSpPr>
          <p:nvPr>
            <p:ph type="dt" sz="half" idx="10"/>
          </p:nvPr>
        </p:nvSpPr>
        <p:spPr>
          <a:xfrm>
            <a:off x="1257300" y="9534526"/>
            <a:ext cx="4114800" cy="547688"/>
          </a:xfrm>
          <a:prstGeom prst="rect">
            <a:avLst/>
          </a:prstGeom>
        </p:spPr>
        <p:txBody>
          <a:bodyPr/>
          <a:lstStyle/>
          <a:p>
            <a:fld id="{261CFE6E-BEF3-481E-9F1A-037C4BF11B35}" type="datetimeFigureOut">
              <a:rPr lang="vi-VN" smtClean="0"/>
              <a:t>31/12/2024</a:t>
            </a:fld>
            <a:endParaRPr lang="vi-VN"/>
          </a:p>
        </p:txBody>
      </p:sp>
      <p:sp>
        <p:nvSpPr>
          <p:cNvPr id="6" name="Footer Placeholder 5"/>
          <p:cNvSpPr>
            <a:spLocks noGrp="1"/>
          </p:cNvSpPr>
          <p:nvPr>
            <p:ph type="ftr" sz="quarter" idx="11"/>
          </p:nvPr>
        </p:nvSpPr>
        <p:spPr>
          <a:xfrm>
            <a:off x="6057900" y="9534526"/>
            <a:ext cx="6172200" cy="547688"/>
          </a:xfrm>
          <a:prstGeom prst="rect">
            <a:avLst/>
          </a:prstGeom>
        </p:spPr>
        <p:txBody>
          <a:bodyPr/>
          <a:lstStyle/>
          <a:p>
            <a:endParaRPr lang="vi-VN"/>
          </a:p>
        </p:txBody>
      </p:sp>
      <p:sp>
        <p:nvSpPr>
          <p:cNvPr id="7" name="Slide Number Placeholder 6"/>
          <p:cNvSpPr>
            <a:spLocks noGrp="1"/>
          </p:cNvSpPr>
          <p:nvPr>
            <p:ph type="sldNum" sz="quarter" idx="12"/>
          </p:nvPr>
        </p:nvSpPr>
        <p:spPr>
          <a:xfrm>
            <a:off x="12915900" y="9534526"/>
            <a:ext cx="4114800" cy="547688"/>
          </a:xfrm>
          <a:prstGeom prst="rect">
            <a:avLst/>
          </a:prstGeom>
        </p:spPr>
        <p:txBody>
          <a:bodyPr/>
          <a:lstStyle/>
          <a:p>
            <a:fld id="{DBFCE114-F7E8-4623-86D4-9B46FC85B9EF}" type="slidenum">
              <a:rPr lang="vi-VN" smtClean="0"/>
              <a:t>‹#›</a:t>
            </a:fld>
            <a:endParaRPr lang="vi-VN"/>
          </a:p>
        </p:txBody>
      </p:sp>
    </p:spTree>
    <p:extLst>
      <p:ext uri="{BB962C8B-B14F-4D97-AF65-F5344CB8AC3E}">
        <p14:creationId xmlns:p14="http://schemas.microsoft.com/office/powerpoint/2010/main" val="259815037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a:prstGeom prst="rect">
            <a:avLst/>
          </a:prstGeom>
        </p:spPr>
        <p:txBody>
          <a:bodyPr/>
          <a:lstStyle/>
          <a:p>
            <a:r>
              <a:rPr lang="en-US"/>
              <a:t>Click to edit Master title style</a:t>
            </a:r>
            <a:endParaRPr lang="vi-VN"/>
          </a:p>
        </p:txBody>
      </p:sp>
      <p:sp>
        <p:nvSpPr>
          <p:cNvPr id="3" name="Text Placeholder 2"/>
          <p:cNvSpPr>
            <a:spLocks noGrp="1"/>
          </p:cNvSpPr>
          <p:nvPr>
            <p:ph type="body" idx="1"/>
          </p:nvPr>
        </p:nvSpPr>
        <p:spPr>
          <a:xfrm>
            <a:off x="1259683" y="2521745"/>
            <a:ext cx="7736681" cy="1235868"/>
          </a:xfrm>
          <a:prstGeom prst="rect">
            <a:avLst/>
          </a:prstGeo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Edit Master text styles</a:t>
            </a:r>
          </a:p>
        </p:txBody>
      </p:sp>
      <p:sp>
        <p:nvSpPr>
          <p:cNvPr id="4" name="Content Placeholder 3"/>
          <p:cNvSpPr>
            <a:spLocks noGrp="1"/>
          </p:cNvSpPr>
          <p:nvPr>
            <p:ph sz="half" idx="2"/>
          </p:nvPr>
        </p:nvSpPr>
        <p:spPr>
          <a:xfrm>
            <a:off x="1259683" y="3757613"/>
            <a:ext cx="7736681" cy="5526882"/>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9258300" y="2521745"/>
            <a:ext cx="7774782" cy="1235868"/>
          </a:xfrm>
          <a:prstGeom prst="rect">
            <a:avLst/>
          </a:prstGeo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Edit Master text styles</a:t>
            </a:r>
          </a:p>
        </p:txBody>
      </p:sp>
      <p:sp>
        <p:nvSpPr>
          <p:cNvPr id="6" name="Content Placeholder 5"/>
          <p:cNvSpPr>
            <a:spLocks noGrp="1"/>
          </p:cNvSpPr>
          <p:nvPr>
            <p:ph sz="quarter" idx="4"/>
          </p:nvPr>
        </p:nvSpPr>
        <p:spPr>
          <a:xfrm>
            <a:off x="9258300" y="3757613"/>
            <a:ext cx="7774782" cy="5526882"/>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p:cNvSpPr>
            <a:spLocks noGrp="1"/>
          </p:cNvSpPr>
          <p:nvPr>
            <p:ph type="dt" sz="half" idx="10"/>
          </p:nvPr>
        </p:nvSpPr>
        <p:spPr>
          <a:xfrm>
            <a:off x="1257300" y="9534526"/>
            <a:ext cx="4114800" cy="547688"/>
          </a:xfrm>
          <a:prstGeom prst="rect">
            <a:avLst/>
          </a:prstGeom>
        </p:spPr>
        <p:txBody>
          <a:bodyPr/>
          <a:lstStyle/>
          <a:p>
            <a:fld id="{261CFE6E-BEF3-481E-9F1A-037C4BF11B35}" type="datetimeFigureOut">
              <a:rPr lang="vi-VN" smtClean="0"/>
              <a:t>31/12/2024</a:t>
            </a:fld>
            <a:endParaRPr lang="vi-VN"/>
          </a:p>
        </p:txBody>
      </p:sp>
      <p:sp>
        <p:nvSpPr>
          <p:cNvPr id="8" name="Footer Placeholder 7"/>
          <p:cNvSpPr>
            <a:spLocks noGrp="1"/>
          </p:cNvSpPr>
          <p:nvPr>
            <p:ph type="ftr" sz="quarter" idx="11"/>
          </p:nvPr>
        </p:nvSpPr>
        <p:spPr>
          <a:xfrm>
            <a:off x="6057900" y="9534526"/>
            <a:ext cx="6172200" cy="547688"/>
          </a:xfrm>
          <a:prstGeom prst="rect">
            <a:avLst/>
          </a:prstGeom>
        </p:spPr>
        <p:txBody>
          <a:bodyPr/>
          <a:lstStyle/>
          <a:p>
            <a:endParaRPr lang="vi-VN"/>
          </a:p>
        </p:txBody>
      </p:sp>
      <p:sp>
        <p:nvSpPr>
          <p:cNvPr id="9" name="Slide Number Placeholder 8"/>
          <p:cNvSpPr>
            <a:spLocks noGrp="1"/>
          </p:cNvSpPr>
          <p:nvPr>
            <p:ph type="sldNum" sz="quarter" idx="12"/>
          </p:nvPr>
        </p:nvSpPr>
        <p:spPr>
          <a:xfrm>
            <a:off x="12915900" y="9534526"/>
            <a:ext cx="4114800" cy="547688"/>
          </a:xfrm>
          <a:prstGeom prst="rect">
            <a:avLst/>
          </a:prstGeom>
        </p:spPr>
        <p:txBody>
          <a:bodyPr/>
          <a:lstStyle/>
          <a:p>
            <a:fld id="{DBFCE114-F7E8-4623-86D4-9B46FC85B9EF}" type="slidenum">
              <a:rPr lang="vi-VN" smtClean="0"/>
              <a:t>‹#›</a:t>
            </a:fld>
            <a:endParaRPr lang="vi-VN"/>
          </a:p>
        </p:txBody>
      </p:sp>
    </p:spTree>
    <p:extLst>
      <p:ext uri="{BB962C8B-B14F-4D97-AF65-F5344CB8AC3E}">
        <p14:creationId xmlns:p14="http://schemas.microsoft.com/office/powerpoint/2010/main" val="215827751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57300" y="547688"/>
            <a:ext cx="15773400" cy="1988345"/>
          </a:xfrm>
          <a:prstGeom prst="rect">
            <a:avLst/>
          </a:prstGeom>
        </p:spPr>
        <p:txBody>
          <a:bodyPr/>
          <a:lstStyle/>
          <a:p>
            <a:r>
              <a:rPr lang="en-US"/>
              <a:t>Click to edit Master title style</a:t>
            </a:r>
            <a:endParaRPr lang="vi-VN"/>
          </a:p>
        </p:txBody>
      </p:sp>
      <p:sp>
        <p:nvSpPr>
          <p:cNvPr id="3" name="Date Placeholder 2"/>
          <p:cNvSpPr>
            <a:spLocks noGrp="1"/>
          </p:cNvSpPr>
          <p:nvPr>
            <p:ph type="dt" sz="half" idx="10"/>
          </p:nvPr>
        </p:nvSpPr>
        <p:spPr>
          <a:xfrm>
            <a:off x="1257300" y="9534526"/>
            <a:ext cx="4114800" cy="547688"/>
          </a:xfrm>
          <a:prstGeom prst="rect">
            <a:avLst/>
          </a:prstGeom>
        </p:spPr>
        <p:txBody>
          <a:bodyPr/>
          <a:lstStyle/>
          <a:p>
            <a:fld id="{261CFE6E-BEF3-481E-9F1A-037C4BF11B35}" type="datetimeFigureOut">
              <a:rPr lang="vi-VN" smtClean="0"/>
              <a:t>31/12/2024</a:t>
            </a:fld>
            <a:endParaRPr lang="vi-VN"/>
          </a:p>
        </p:txBody>
      </p:sp>
      <p:sp>
        <p:nvSpPr>
          <p:cNvPr id="4" name="Footer Placeholder 3"/>
          <p:cNvSpPr>
            <a:spLocks noGrp="1"/>
          </p:cNvSpPr>
          <p:nvPr>
            <p:ph type="ftr" sz="quarter" idx="11"/>
          </p:nvPr>
        </p:nvSpPr>
        <p:spPr>
          <a:xfrm>
            <a:off x="6057900" y="9534526"/>
            <a:ext cx="6172200" cy="547688"/>
          </a:xfrm>
          <a:prstGeom prst="rect">
            <a:avLst/>
          </a:prstGeom>
        </p:spPr>
        <p:txBody>
          <a:bodyPr/>
          <a:lstStyle/>
          <a:p>
            <a:endParaRPr lang="vi-VN"/>
          </a:p>
        </p:txBody>
      </p:sp>
      <p:sp>
        <p:nvSpPr>
          <p:cNvPr id="5" name="Slide Number Placeholder 4"/>
          <p:cNvSpPr>
            <a:spLocks noGrp="1"/>
          </p:cNvSpPr>
          <p:nvPr>
            <p:ph type="sldNum" sz="quarter" idx="12"/>
          </p:nvPr>
        </p:nvSpPr>
        <p:spPr>
          <a:xfrm>
            <a:off x="12915900" y="9534526"/>
            <a:ext cx="4114800" cy="547688"/>
          </a:xfrm>
          <a:prstGeom prst="rect">
            <a:avLst/>
          </a:prstGeom>
        </p:spPr>
        <p:txBody>
          <a:bodyPr/>
          <a:lstStyle/>
          <a:p>
            <a:fld id="{DBFCE114-F7E8-4623-86D4-9B46FC85B9EF}" type="slidenum">
              <a:rPr lang="vi-VN" smtClean="0"/>
              <a:t>‹#›</a:t>
            </a:fld>
            <a:endParaRPr lang="vi-VN"/>
          </a:p>
        </p:txBody>
      </p:sp>
    </p:spTree>
    <p:extLst>
      <p:ext uri="{BB962C8B-B14F-4D97-AF65-F5344CB8AC3E}">
        <p14:creationId xmlns:p14="http://schemas.microsoft.com/office/powerpoint/2010/main" val="223008885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257300" y="9534526"/>
            <a:ext cx="4114800" cy="547688"/>
          </a:xfrm>
          <a:prstGeom prst="rect">
            <a:avLst/>
          </a:prstGeom>
        </p:spPr>
        <p:txBody>
          <a:bodyPr/>
          <a:lstStyle/>
          <a:p>
            <a:fld id="{261CFE6E-BEF3-481E-9F1A-037C4BF11B35}" type="datetimeFigureOut">
              <a:rPr lang="vi-VN" smtClean="0"/>
              <a:t>31/12/2024</a:t>
            </a:fld>
            <a:endParaRPr lang="vi-VN"/>
          </a:p>
        </p:txBody>
      </p:sp>
      <p:sp>
        <p:nvSpPr>
          <p:cNvPr id="3" name="Footer Placeholder 2"/>
          <p:cNvSpPr>
            <a:spLocks noGrp="1"/>
          </p:cNvSpPr>
          <p:nvPr>
            <p:ph type="ftr" sz="quarter" idx="11"/>
          </p:nvPr>
        </p:nvSpPr>
        <p:spPr>
          <a:xfrm>
            <a:off x="6057900" y="9534526"/>
            <a:ext cx="6172200" cy="547688"/>
          </a:xfrm>
          <a:prstGeom prst="rect">
            <a:avLst/>
          </a:prstGeom>
        </p:spPr>
        <p:txBody>
          <a:bodyPr/>
          <a:lstStyle/>
          <a:p>
            <a:endParaRPr lang="vi-VN"/>
          </a:p>
        </p:txBody>
      </p:sp>
      <p:sp>
        <p:nvSpPr>
          <p:cNvPr id="4" name="Slide Number Placeholder 3"/>
          <p:cNvSpPr>
            <a:spLocks noGrp="1"/>
          </p:cNvSpPr>
          <p:nvPr>
            <p:ph type="sldNum" sz="quarter" idx="12"/>
          </p:nvPr>
        </p:nvSpPr>
        <p:spPr>
          <a:xfrm>
            <a:off x="12915900" y="9534526"/>
            <a:ext cx="4114800" cy="547688"/>
          </a:xfrm>
          <a:prstGeom prst="rect">
            <a:avLst/>
          </a:prstGeom>
        </p:spPr>
        <p:txBody>
          <a:bodyPr/>
          <a:lstStyle/>
          <a:p>
            <a:fld id="{DBFCE114-F7E8-4623-86D4-9B46FC85B9EF}" type="slidenum">
              <a:rPr lang="vi-VN" smtClean="0"/>
              <a:t>‹#›</a:t>
            </a:fld>
            <a:endParaRPr lang="vi-VN"/>
          </a:p>
        </p:txBody>
      </p:sp>
    </p:spTree>
    <p:extLst>
      <p:ext uri="{BB962C8B-B14F-4D97-AF65-F5344CB8AC3E}">
        <p14:creationId xmlns:p14="http://schemas.microsoft.com/office/powerpoint/2010/main" val="80371163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a:prstGeom prst="rect">
            <a:avLst/>
          </a:prstGeom>
        </p:spPr>
        <p:txBody>
          <a:bodyPr anchor="b"/>
          <a:lstStyle>
            <a:lvl1pPr>
              <a:defRPr sz="4800"/>
            </a:lvl1pPr>
          </a:lstStyle>
          <a:p>
            <a:r>
              <a:rPr lang="en-US"/>
              <a:t>Click to edit Master title style</a:t>
            </a:r>
            <a:endParaRPr lang="vi-VN"/>
          </a:p>
        </p:txBody>
      </p:sp>
      <p:sp>
        <p:nvSpPr>
          <p:cNvPr id="3" name="Content Placeholder 2"/>
          <p:cNvSpPr>
            <a:spLocks noGrp="1"/>
          </p:cNvSpPr>
          <p:nvPr>
            <p:ph idx="1"/>
          </p:nvPr>
        </p:nvSpPr>
        <p:spPr>
          <a:xfrm>
            <a:off x="7774782" y="1481138"/>
            <a:ext cx="9258300" cy="7310438"/>
          </a:xfrm>
          <a:prstGeom prst="rect">
            <a:avLst/>
          </a:prstGeo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1259683" y="3086100"/>
            <a:ext cx="5898356" cy="5717382"/>
          </a:xfrm>
          <a:prstGeom prst="rect">
            <a:avLst/>
          </a:prstGeo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Edit Master text styles</a:t>
            </a:r>
          </a:p>
        </p:txBody>
      </p:sp>
      <p:sp>
        <p:nvSpPr>
          <p:cNvPr id="5" name="Date Placeholder 4"/>
          <p:cNvSpPr>
            <a:spLocks noGrp="1"/>
          </p:cNvSpPr>
          <p:nvPr>
            <p:ph type="dt" sz="half" idx="10"/>
          </p:nvPr>
        </p:nvSpPr>
        <p:spPr>
          <a:xfrm>
            <a:off x="1257300" y="9534526"/>
            <a:ext cx="4114800" cy="547688"/>
          </a:xfrm>
          <a:prstGeom prst="rect">
            <a:avLst/>
          </a:prstGeom>
        </p:spPr>
        <p:txBody>
          <a:bodyPr/>
          <a:lstStyle/>
          <a:p>
            <a:fld id="{261CFE6E-BEF3-481E-9F1A-037C4BF11B35}" type="datetimeFigureOut">
              <a:rPr lang="vi-VN" smtClean="0"/>
              <a:t>31/12/2024</a:t>
            </a:fld>
            <a:endParaRPr lang="vi-VN"/>
          </a:p>
        </p:txBody>
      </p:sp>
      <p:sp>
        <p:nvSpPr>
          <p:cNvPr id="6" name="Footer Placeholder 5"/>
          <p:cNvSpPr>
            <a:spLocks noGrp="1"/>
          </p:cNvSpPr>
          <p:nvPr>
            <p:ph type="ftr" sz="quarter" idx="11"/>
          </p:nvPr>
        </p:nvSpPr>
        <p:spPr>
          <a:xfrm>
            <a:off x="6057900" y="9534526"/>
            <a:ext cx="6172200" cy="547688"/>
          </a:xfrm>
          <a:prstGeom prst="rect">
            <a:avLst/>
          </a:prstGeom>
        </p:spPr>
        <p:txBody>
          <a:bodyPr/>
          <a:lstStyle/>
          <a:p>
            <a:endParaRPr lang="vi-VN"/>
          </a:p>
        </p:txBody>
      </p:sp>
      <p:sp>
        <p:nvSpPr>
          <p:cNvPr id="7" name="Slide Number Placeholder 6"/>
          <p:cNvSpPr>
            <a:spLocks noGrp="1"/>
          </p:cNvSpPr>
          <p:nvPr>
            <p:ph type="sldNum" sz="quarter" idx="12"/>
          </p:nvPr>
        </p:nvSpPr>
        <p:spPr>
          <a:xfrm>
            <a:off x="12915900" y="9534526"/>
            <a:ext cx="4114800" cy="547688"/>
          </a:xfrm>
          <a:prstGeom prst="rect">
            <a:avLst/>
          </a:prstGeom>
        </p:spPr>
        <p:txBody>
          <a:bodyPr/>
          <a:lstStyle/>
          <a:p>
            <a:fld id="{DBFCE114-F7E8-4623-86D4-9B46FC85B9EF}" type="slidenum">
              <a:rPr lang="vi-VN" smtClean="0"/>
              <a:t>‹#›</a:t>
            </a:fld>
            <a:endParaRPr lang="vi-VN"/>
          </a:p>
        </p:txBody>
      </p:sp>
    </p:spTree>
    <p:extLst>
      <p:ext uri="{BB962C8B-B14F-4D97-AF65-F5344CB8AC3E}">
        <p14:creationId xmlns:p14="http://schemas.microsoft.com/office/powerpoint/2010/main" val="206500471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a:prstGeom prst="rect">
            <a:avLst/>
          </a:prstGeom>
        </p:spPr>
        <p:txBody>
          <a:bodyPr anchor="b"/>
          <a:lstStyle>
            <a:lvl1pPr>
              <a:defRPr sz="4800"/>
            </a:lvl1pPr>
          </a:lstStyle>
          <a:p>
            <a:r>
              <a:rPr lang="en-US"/>
              <a:t>Click to edit Master title style</a:t>
            </a:r>
            <a:endParaRPr lang="vi-VN"/>
          </a:p>
        </p:txBody>
      </p:sp>
      <p:sp>
        <p:nvSpPr>
          <p:cNvPr id="3" name="Picture Placeholder 2"/>
          <p:cNvSpPr>
            <a:spLocks noGrp="1"/>
          </p:cNvSpPr>
          <p:nvPr>
            <p:ph type="pic" idx="1"/>
          </p:nvPr>
        </p:nvSpPr>
        <p:spPr>
          <a:xfrm>
            <a:off x="7774782" y="1481138"/>
            <a:ext cx="9258300" cy="7310438"/>
          </a:xfrm>
          <a:prstGeom prst="rect">
            <a:avLst/>
          </a:prstGeo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vi-VN"/>
          </a:p>
        </p:txBody>
      </p:sp>
      <p:sp>
        <p:nvSpPr>
          <p:cNvPr id="4" name="Text Placeholder 3"/>
          <p:cNvSpPr>
            <a:spLocks noGrp="1"/>
          </p:cNvSpPr>
          <p:nvPr>
            <p:ph type="body" sz="half" idx="2"/>
          </p:nvPr>
        </p:nvSpPr>
        <p:spPr>
          <a:xfrm>
            <a:off x="1259683" y="3086100"/>
            <a:ext cx="5898356" cy="5717382"/>
          </a:xfrm>
          <a:prstGeom prst="rect">
            <a:avLst/>
          </a:prstGeo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Edit Master text styles</a:t>
            </a:r>
          </a:p>
        </p:txBody>
      </p:sp>
      <p:sp>
        <p:nvSpPr>
          <p:cNvPr id="5" name="Date Placeholder 4"/>
          <p:cNvSpPr>
            <a:spLocks noGrp="1"/>
          </p:cNvSpPr>
          <p:nvPr>
            <p:ph type="dt" sz="half" idx="10"/>
          </p:nvPr>
        </p:nvSpPr>
        <p:spPr>
          <a:xfrm>
            <a:off x="1257300" y="9534526"/>
            <a:ext cx="4114800" cy="547688"/>
          </a:xfrm>
          <a:prstGeom prst="rect">
            <a:avLst/>
          </a:prstGeom>
        </p:spPr>
        <p:txBody>
          <a:bodyPr/>
          <a:lstStyle/>
          <a:p>
            <a:fld id="{261CFE6E-BEF3-481E-9F1A-037C4BF11B35}" type="datetimeFigureOut">
              <a:rPr lang="vi-VN" smtClean="0"/>
              <a:t>31/12/2024</a:t>
            </a:fld>
            <a:endParaRPr lang="vi-VN"/>
          </a:p>
        </p:txBody>
      </p:sp>
      <p:sp>
        <p:nvSpPr>
          <p:cNvPr id="6" name="Footer Placeholder 5"/>
          <p:cNvSpPr>
            <a:spLocks noGrp="1"/>
          </p:cNvSpPr>
          <p:nvPr>
            <p:ph type="ftr" sz="quarter" idx="11"/>
          </p:nvPr>
        </p:nvSpPr>
        <p:spPr>
          <a:xfrm>
            <a:off x="6057900" y="9534526"/>
            <a:ext cx="6172200" cy="547688"/>
          </a:xfrm>
          <a:prstGeom prst="rect">
            <a:avLst/>
          </a:prstGeom>
        </p:spPr>
        <p:txBody>
          <a:bodyPr/>
          <a:lstStyle/>
          <a:p>
            <a:endParaRPr lang="vi-VN"/>
          </a:p>
        </p:txBody>
      </p:sp>
      <p:sp>
        <p:nvSpPr>
          <p:cNvPr id="7" name="Slide Number Placeholder 6"/>
          <p:cNvSpPr>
            <a:spLocks noGrp="1"/>
          </p:cNvSpPr>
          <p:nvPr>
            <p:ph type="sldNum" sz="quarter" idx="12"/>
          </p:nvPr>
        </p:nvSpPr>
        <p:spPr>
          <a:xfrm>
            <a:off x="12915900" y="9534526"/>
            <a:ext cx="4114800" cy="547688"/>
          </a:xfrm>
          <a:prstGeom prst="rect">
            <a:avLst/>
          </a:prstGeom>
        </p:spPr>
        <p:txBody>
          <a:bodyPr/>
          <a:lstStyle/>
          <a:p>
            <a:fld id="{DBFCE114-F7E8-4623-86D4-9B46FC85B9EF}" type="slidenum">
              <a:rPr lang="vi-VN" smtClean="0"/>
              <a:t>‹#›</a:t>
            </a:fld>
            <a:endParaRPr lang="vi-VN"/>
          </a:p>
        </p:txBody>
      </p:sp>
    </p:spTree>
    <p:extLst>
      <p:ext uri="{BB962C8B-B14F-4D97-AF65-F5344CB8AC3E}">
        <p14:creationId xmlns:p14="http://schemas.microsoft.com/office/powerpoint/2010/main" val="196932679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57300" y="547688"/>
            <a:ext cx="15773400" cy="1988345"/>
          </a:xfrm>
          <a:prstGeom prst="rect">
            <a:avLst/>
          </a:prstGeom>
        </p:spPr>
        <p:txBody>
          <a:bodyPr/>
          <a:lstStyle/>
          <a:p>
            <a:r>
              <a:rPr lang="en-US"/>
              <a:t>Click to edit Master title style</a:t>
            </a:r>
            <a:endParaRPr lang="vi-VN"/>
          </a:p>
        </p:txBody>
      </p:sp>
      <p:sp>
        <p:nvSpPr>
          <p:cNvPr id="3" name="Vertical Text Placeholder 2"/>
          <p:cNvSpPr>
            <a:spLocks noGrp="1"/>
          </p:cNvSpPr>
          <p:nvPr>
            <p:ph type="body" orient="vert" idx="1"/>
          </p:nvPr>
        </p:nvSpPr>
        <p:spPr>
          <a:xfrm>
            <a:off x="1257300" y="2738438"/>
            <a:ext cx="15773400" cy="6527007"/>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a:xfrm>
            <a:off x="1257300" y="9534526"/>
            <a:ext cx="4114800" cy="547688"/>
          </a:xfrm>
          <a:prstGeom prst="rect">
            <a:avLst/>
          </a:prstGeom>
        </p:spPr>
        <p:txBody>
          <a:bodyPr/>
          <a:lstStyle/>
          <a:p>
            <a:fld id="{261CFE6E-BEF3-481E-9F1A-037C4BF11B35}" type="datetimeFigureOut">
              <a:rPr lang="vi-VN" smtClean="0"/>
              <a:t>31/12/2024</a:t>
            </a:fld>
            <a:endParaRPr lang="vi-VN"/>
          </a:p>
        </p:txBody>
      </p:sp>
      <p:sp>
        <p:nvSpPr>
          <p:cNvPr id="5" name="Footer Placeholder 4"/>
          <p:cNvSpPr>
            <a:spLocks noGrp="1"/>
          </p:cNvSpPr>
          <p:nvPr>
            <p:ph type="ftr" sz="quarter" idx="11"/>
          </p:nvPr>
        </p:nvSpPr>
        <p:spPr>
          <a:xfrm>
            <a:off x="6057900" y="9534526"/>
            <a:ext cx="6172200" cy="547688"/>
          </a:xfrm>
          <a:prstGeom prst="rect">
            <a:avLst/>
          </a:prstGeom>
        </p:spPr>
        <p:txBody>
          <a:bodyPr/>
          <a:lstStyle/>
          <a:p>
            <a:endParaRPr lang="vi-VN"/>
          </a:p>
        </p:txBody>
      </p:sp>
      <p:sp>
        <p:nvSpPr>
          <p:cNvPr id="6" name="Slide Number Placeholder 5"/>
          <p:cNvSpPr>
            <a:spLocks noGrp="1"/>
          </p:cNvSpPr>
          <p:nvPr>
            <p:ph type="sldNum" sz="quarter" idx="12"/>
          </p:nvPr>
        </p:nvSpPr>
        <p:spPr>
          <a:xfrm>
            <a:off x="12915900" y="9534526"/>
            <a:ext cx="4114800" cy="547688"/>
          </a:xfrm>
          <a:prstGeom prst="rect">
            <a:avLst/>
          </a:prstGeom>
        </p:spPr>
        <p:txBody>
          <a:bodyPr/>
          <a:lstStyle/>
          <a:p>
            <a:fld id="{DBFCE114-F7E8-4623-86D4-9B46FC85B9EF}" type="slidenum">
              <a:rPr lang="vi-VN" smtClean="0"/>
              <a:t>‹#›</a:t>
            </a:fld>
            <a:endParaRPr lang="vi-VN"/>
          </a:p>
        </p:txBody>
      </p:sp>
    </p:spTree>
    <p:extLst>
      <p:ext uri="{BB962C8B-B14F-4D97-AF65-F5344CB8AC3E}">
        <p14:creationId xmlns:p14="http://schemas.microsoft.com/office/powerpoint/2010/main" val="256047456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a:prstGeom prst="rect">
            <a:avLst/>
          </a:prstGeo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1257300" y="547688"/>
            <a:ext cx="11601450" cy="8717757"/>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a:xfrm>
            <a:off x="1257300" y="9534526"/>
            <a:ext cx="4114800" cy="547688"/>
          </a:xfrm>
          <a:prstGeom prst="rect">
            <a:avLst/>
          </a:prstGeom>
        </p:spPr>
        <p:txBody>
          <a:bodyPr/>
          <a:lstStyle/>
          <a:p>
            <a:fld id="{261CFE6E-BEF3-481E-9F1A-037C4BF11B35}" type="datetimeFigureOut">
              <a:rPr lang="vi-VN" smtClean="0"/>
              <a:t>31/12/2024</a:t>
            </a:fld>
            <a:endParaRPr lang="vi-VN"/>
          </a:p>
        </p:txBody>
      </p:sp>
      <p:sp>
        <p:nvSpPr>
          <p:cNvPr id="5" name="Footer Placeholder 4"/>
          <p:cNvSpPr>
            <a:spLocks noGrp="1"/>
          </p:cNvSpPr>
          <p:nvPr>
            <p:ph type="ftr" sz="quarter" idx="11"/>
          </p:nvPr>
        </p:nvSpPr>
        <p:spPr>
          <a:xfrm>
            <a:off x="6057900" y="9534526"/>
            <a:ext cx="6172200" cy="547688"/>
          </a:xfrm>
          <a:prstGeom prst="rect">
            <a:avLst/>
          </a:prstGeom>
        </p:spPr>
        <p:txBody>
          <a:bodyPr/>
          <a:lstStyle/>
          <a:p>
            <a:endParaRPr lang="vi-VN"/>
          </a:p>
        </p:txBody>
      </p:sp>
      <p:sp>
        <p:nvSpPr>
          <p:cNvPr id="6" name="Slide Number Placeholder 5"/>
          <p:cNvSpPr>
            <a:spLocks noGrp="1"/>
          </p:cNvSpPr>
          <p:nvPr>
            <p:ph type="sldNum" sz="quarter" idx="12"/>
          </p:nvPr>
        </p:nvSpPr>
        <p:spPr>
          <a:xfrm>
            <a:off x="12915900" y="9534526"/>
            <a:ext cx="4114800" cy="547688"/>
          </a:xfrm>
          <a:prstGeom prst="rect">
            <a:avLst/>
          </a:prstGeom>
        </p:spPr>
        <p:txBody>
          <a:bodyPr/>
          <a:lstStyle/>
          <a:p>
            <a:fld id="{DBFCE114-F7E8-4623-86D4-9B46FC85B9EF}" type="slidenum">
              <a:rPr lang="vi-VN" smtClean="0"/>
              <a:t>‹#›</a:t>
            </a:fld>
            <a:endParaRPr lang="vi-VN"/>
          </a:p>
        </p:txBody>
      </p:sp>
    </p:spTree>
    <p:extLst>
      <p:ext uri="{BB962C8B-B14F-4D97-AF65-F5344CB8AC3E}">
        <p14:creationId xmlns:p14="http://schemas.microsoft.com/office/powerpoint/2010/main" val="406815013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12/31/2024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12/31/2024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12/31/2024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12/31/2024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12/31/2024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12/31/2024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hyperlink" Target="https://www.facebook.com/groups/629898828017053" TargetMode="Externa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12/31/2024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pic>
        <p:nvPicPr>
          <p:cNvPr id="8" name="Picture 7" descr="A round pink label with white text and a black background&#10;&#10;Description automatically generated">
            <a:extLst>
              <a:ext uri="{FF2B5EF4-FFF2-40B4-BE49-F238E27FC236}">
                <a16:creationId xmlns:a16="http://schemas.microsoft.com/office/drawing/2014/main" id="{8586CDFA-7504-6DE8-8344-EE19CBE768A2}"/>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362200" y="190500"/>
            <a:ext cx="2152352" cy="2152352"/>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12/31/2024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pic>
        <p:nvPicPr>
          <p:cNvPr id="8" name="Picture 7" descr="A round pink label with white text and a black background&#10;&#10;Description automatically generated">
            <a:extLst>
              <a:ext uri="{FF2B5EF4-FFF2-40B4-BE49-F238E27FC236}">
                <a16:creationId xmlns:a16="http://schemas.microsoft.com/office/drawing/2014/main" id="{EDE93710-588F-B903-CFF3-EBBB807C6537}"/>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590800" y="0"/>
            <a:ext cx="2457153" cy="2457153"/>
          </a:xfrm>
          <a:prstGeom prst="rect">
            <a:avLst/>
          </a:prstGeom>
        </p:spPr>
      </p:pic>
    </p:spTree>
    <p:extLst>
      <p:ext uri="{BB962C8B-B14F-4D97-AF65-F5344CB8AC3E}">
        <p14:creationId xmlns:p14="http://schemas.microsoft.com/office/powerpoint/2010/main" val="22681420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TextBox 3">
            <a:extLst>
              <a:ext uri="{FF2B5EF4-FFF2-40B4-BE49-F238E27FC236}">
                <a16:creationId xmlns:a16="http://schemas.microsoft.com/office/drawing/2014/main" id="{07DAF728-7D94-E33E-7F87-8FAE4669A949}"/>
              </a:ext>
            </a:extLst>
          </p:cNvPr>
          <p:cNvSpPr txBox="1"/>
          <p:nvPr userDrawn="1"/>
        </p:nvSpPr>
        <p:spPr>
          <a:xfrm>
            <a:off x="1902695" y="11591014"/>
            <a:ext cx="15327630" cy="216982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49028"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dirty="0">
                <a:ln>
                  <a:noFill/>
                </a:ln>
                <a:solidFill>
                  <a:srgbClr val="2C9430"/>
                </a:solidFill>
                <a:effectLst/>
                <a:uLnTx/>
                <a:uFillTx/>
                <a:latin typeface="SVN-Newton" panose="02040603050506020204" pitchFamily="18" charset="0"/>
                <a:ea typeface="+mn-ea"/>
                <a:cs typeface="Times New Roman" panose="02020603050405020304" pitchFamily="18" charset="0"/>
              </a:rPr>
              <a:t>MĂNG NON – TÀI LIỆU TIỂU HỌC</a:t>
            </a:r>
          </a:p>
          <a:p>
            <a:pPr marL="0" marR="0" lvl="0" indent="0" algn="ctr" defTabSz="449028"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Mời</a:t>
            </a:r>
            <a:r>
              <a:rPr kumimoji="0" lang="en-US" sz="4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5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truy</a:t>
            </a:r>
            <a:r>
              <a:rPr kumimoji="0" lang="en-US" sz="4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5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cập</a:t>
            </a:r>
            <a:r>
              <a:rPr kumimoji="0" lang="en-US" sz="4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500" b="0" i="0" u="none" strike="noStrike" kern="1200" cap="none" spc="0" normalizeH="0" baseline="0" noProof="0" dirty="0">
                <a:ln>
                  <a:noFill/>
                </a:ln>
                <a:solidFill>
                  <a:srgbClr val="FF0066"/>
                </a:solidFill>
                <a:effectLst/>
                <a:uLnTx/>
                <a:uFillTx/>
                <a:latin typeface="Times New Roman" panose="02020603050405020304" pitchFamily="18" charset="0"/>
                <a:ea typeface="+mn-ea"/>
                <a:cs typeface="Times New Roman" panose="02020603050405020304" pitchFamily="18" charset="0"/>
                <a:hlinkClick r:id="rId13">
                  <a:extLst>
                    <a:ext uri="{A12FA001-AC4F-418D-AE19-62706E023703}">
                      <ahyp:hlinkClr xmlns:ahyp="http://schemas.microsoft.com/office/drawing/2018/hyperlinkcolor" val="tx"/>
                    </a:ext>
                  </a:extLst>
                </a:hlinkClick>
              </a:rPr>
              <a:t>MĂNG NON- TÀI LIỆU TIỂU HỌC | Facebook</a:t>
            </a:r>
            <a:endParaRPr kumimoji="0" lang="en-US" sz="4500" b="0" i="0" u="none" strike="noStrike" kern="1200" cap="none" spc="0" normalizeH="0" baseline="0" noProof="0" dirty="0">
              <a:ln>
                <a:noFill/>
              </a:ln>
              <a:solidFill>
                <a:srgbClr val="FF0066"/>
              </a:solidFill>
              <a:effectLst/>
              <a:uLnTx/>
              <a:uFillTx/>
              <a:latin typeface="SVN-Newton" panose="02040603050506020204" pitchFamily="18" charset="0"/>
              <a:ea typeface="+mn-ea"/>
              <a:cs typeface="Times New Roman" panose="02020603050405020304" pitchFamily="18" charset="0"/>
            </a:endParaRPr>
          </a:p>
          <a:p>
            <a:pPr marL="0" marR="0" lvl="0" indent="0" algn="ctr" defTabSz="449028"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dirty="0">
                <a:ln>
                  <a:noFill/>
                </a:ln>
                <a:solidFill>
                  <a:srgbClr val="0D4370"/>
                </a:solidFill>
                <a:effectLst/>
                <a:uLnTx/>
                <a:uFillTx/>
                <a:latin typeface="SVN-Newton" panose="02040603050506020204" pitchFamily="18" charset="0"/>
                <a:ea typeface="+mn-ea"/>
                <a:cs typeface="Times New Roman" panose="02020603050405020304" pitchFamily="18" charset="0"/>
              </a:rPr>
              <a:t>SĐT ZALO : </a:t>
            </a:r>
            <a:r>
              <a:rPr kumimoji="0" lang="en-US" sz="4500" b="1" i="0" u="sng" strike="noStrike" kern="1200" cap="none" spc="0" normalizeH="0" baseline="0" noProof="0" dirty="0">
                <a:ln>
                  <a:noFill/>
                </a:ln>
                <a:solidFill>
                  <a:srgbClr val="0D4370"/>
                </a:solidFill>
                <a:effectLst/>
                <a:uLnTx/>
                <a:uFillTx/>
                <a:latin typeface="SVN-Newton" panose="02040603050506020204" pitchFamily="18" charset="0"/>
                <a:ea typeface="+mn-ea"/>
                <a:cs typeface="+mn-cs"/>
              </a:rPr>
              <a:t>0382348780 (</a:t>
            </a:r>
            <a:r>
              <a:rPr kumimoji="0" lang="en-US" sz="4500" b="1" i="0" u="sng" strike="noStrike" kern="1200" cap="none" spc="0" normalizeH="0" baseline="0" noProof="0" dirty="0" err="1">
                <a:ln>
                  <a:noFill/>
                </a:ln>
                <a:solidFill>
                  <a:srgbClr val="0D4370"/>
                </a:solidFill>
                <a:effectLst/>
                <a:uLnTx/>
                <a:uFillTx/>
                <a:latin typeface="SVN-Newton" panose="02040603050506020204" pitchFamily="18" charset="0"/>
                <a:ea typeface="+mn-ea"/>
                <a:cs typeface="+mn-cs"/>
              </a:rPr>
              <a:t>Cảm</a:t>
            </a:r>
            <a:r>
              <a:rPr kumimoji="0" lang="en-US" sz="4500" b="1" i="0" u="sng" strike="noStrike" kern="1200" cap="none" spc="0" normalizeH="0" baseline="0" noProof="0" dirty="0">
                <a:ln>
                  <a:noFill/>
                </a:ln>
                <a:solidFill>
                  <a:srgbClr val="0D4370"/>
                </a:solidFill>
                <a:effectLst/>
                <a:uLnTx/>
                <a:uFillTx/>
                <a:latin typeface="SVN-Newton" panose="02040603050506020204" pitchFamily="18" charset="0"/>
                <a:ea typeface="+mn-ea"/>
                <a:cs typeface="+mn-cs"/>
              </a:rPr>
              <a:t>) </a:t>
            </a:r>
            <a:r>
              <a:rPr kumimoji="0" lang="en-US" sz="4500" b="1" i="0" u="none" strike="noStrike" kern="1200" cap="none" spc="0" normalizeH="0" baseline="0" noProof="0" dirty="0">
                <a:ln>
                  <a:noFill/>
                </a:ln>
                <a:solidFill>
                  <a:srgbClr val="0D4370"/>
                </a:solidFill>
                <a:effectLst/>
                <a:uLnTx/>
                <a:uFillTx/>
                <a:latin typeface="SVN-Newton" panose="02040603050506020204" pitchFamily="18" charset="0"/>
                <a:ea typeface="+mn-ea"/>
                <a:cs typeface="+mn-cs"/>
              </a:rPr>
              <a:t> – </a:t>
            </a:r>
            <a:r>
              <a:rPr kumimoji="0" lang="en-US" sz="4500" b="1" i="0" u="sng" strike="noStrike" kern="1200" cap="none" spc="0" normalizeH="0" baseline="0" noProof="0" dirty="0">
                <a:ln>
                  <a:noFill/>
                </a:ln>
                <a:solidFill>
                  <a:srgbClr val="0D4370"/>
                </a:solidFill>
                <a:effectLst/>
                <a:uLnTx/>
                <a:uFillTx/>
                <a:latin typeface="SVN-Newton" panose="02040603050506020204" pitchFamily="18" charset="0"/>
                <a:ea typeface="+mn-ea"/>
                <a:cs typeface="+mn-cs"/>
              </a:rPr>
              <a:t>0905919065  (Linh)</a:t>
            </a:r>
            <a:endParaRPr kumimoji="0" lang="en-US" sz="4500" b="1" i="0" u="none" strike="noStrike" kern="1200" cap="none" spc="0" normalizeH="0" baseline="0" noProof="0" dirty="0">
              <a:ln>
                <a:noFill/>
              </a:ln>
              <a:solidFill>
                <a:srgbClr val="0D4370"/>
              </a:solidFill>
              <a:effectLst/>
              <a:uLnTx/>
              <a:uFillTx/>
              <a:latin typeface="SVN-Newton" panose="02040603050506020204" pitchFamily="18" charset="0"/>
              <a:ea typeface="+mn-ea"/>
              <a:cs typeface="Times New Roman" panose="02020603050405020304" pitchFamily="18" charset="0"/>
            </a:endParaRPr>
          </a:p>
        </p:txBody>
      </p:sp>
      <p:pic>
        <p:nvPicPr>
          <p:cNvPr id="8" name="Picture 7"/>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4600575" y="-1090613"/>
            <a:ext cx="3731495" cy="3829050"/>
          </a:xfrm>
          <a:prstGeom prst="rect">
            <a:avLst/>
          </a:prstGeom>
        </p:spPr>
      </p:pic>
      <p:pic>
        <p:nvPicPr>
          <p:cNvPr id="9" name="Picture 8"/>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828800" y="10287000"/>
            <a:ext cx="3731495" cy="3829050"/>
          </a:xfrm>
          <a:prstGeom prst="rect">
            <a:avLst/>
          </a:prstGeom>
        </p:spPr>
      </p:pic>
      <p:pic>
        <p:nvPicPr>
          <p:cNvPr id="10" name="Picture 9"/>
          <p:cNvPicPr>
            <a:picLocks noChangeAspect="1"/>
          </p:cNvPicPr>
          <p:nvPr userDrawn="1"/>
        </p:nvPicPr>
        <p:blipFill>
          <a:blip r:embed="rId15"/>
          <a:stretch>
            <a:fillRect/>
          </a:stretch>
        </p:blipFill>
        <p:spPr>
          <a:xfrm>
            <a:off x="13596132" y="-1682332"/>
            <a:ext cx="7611990" cy="1183439"/>
          </a:xfrm>
          <a:prstGeom prst="rect">
            <a:avLst/>
          </a:prstGeom>
        </p:spPr>
      </p:pic>
    </p:spTree>
    <p:extLst>
      <p:ext uri="{BB962C8B-B14F-4D97-AF65-F5344CB8AC3E}">
        <p14:creationId xmlns:p14="http://schemas.microsoft.com/office/powerpoint/2010/main" val="328440470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vi-VN"/>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6.sv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2.pn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38.svg"/><Relationship Id="rId18" Type="http://schemas.openxmlformats.org/officeDocument/2006/relationships/image" Target="../media/image43.png"/><Relationship Id="rId3" Type="http://schemas.openxmlformats.org/officeDocument/2006/relationships/image" Target="../media/image13.svg"/><Relationship Id="rId21" Type="http://schemas.openxmlformats.org/officeDocument/2006/relationships/image" Target="../media/image46.svg"/><Relationship Id="rId7" Type="http://schemas.openxmlformats.org/officeDocument/2006/relationships/image" Target="../media/image17.svg"/><Relationship Id="rId12" Type="http://schemas.openxmlformats.org/officeDocument/2006/relationships/image" Target="../media/image37.png"/><Relationship Id="rId17" Type="http://schemas.openxmlformats.org/officeDocument/2006/relationships/image" Target="../media/image42.svg"/><Relationship Id="rId2" Type="http://schemas.openxmlformats.org/officeDocument/2006/relationships/image" Target="../media/image12.png"/><Relationship Id="rId16" Type="http://schemas.openxmlformats.org/officeDocument/2006/relationships/image" Target="../media/image41.png"/><Relationship Id="rId20" Type="http://schemas.openxmlformats.org/officeDocument/2006/relationships/image" Target="../media/image45.png"/><Relationship Id="rId1" Type="http://schemas.openxmlformats.org/officeDocument/2006/relationships/slideLayout" Target="../slideLayouts/slideLayout7.xml"/><Relationship Id="rId6" Type="http://schemas.openxmlformats.org/officeDocument/2006/relationships/image" Target="../media/image16.png"/><Relationship Id="rId11" Type="http://schemas.openxmlformats.org/officeDocument/2006/relationships/image" Target="../media/image36.svg"/><Relationship Id="rId5" Type="http://schemas.openxmlformats.org/officeDocument/2006/relationships/image" Target="../media/image15.svg"/><Relationship Id="rId15" Type="http://schemas.openxmlformats.org/officeDocument/2006/relationships/image" Target="../media/image40.svg"/><Relationship Id="rId10" Type="http://schemas.openxmlformats.org/officeDocument/2006/relationships/image" Target="../media/image35.png"/><Relationship Id="rId19" Type="http://schemas.openxmlformats.org/officeDocument/2006/relationships/image" Target="../media/image44.svg"/><Relationship Id="rId4" Type="http://schemas.openxmlformats.org/officeDocument/2006/relationships/image" Target="../media/image14.png"/><Relationship Id="rId9" Type="http://schemas.openxmlformats.org/officeDocument/2006/relationships/image" Target="../media/image19.svg"/><Relationship Id="rId14" Type="http://schemas.openxmlformats.org/officeDocument/2006/relationships/image" Target="../media/image39.png"/><Relationship Id="rId22" Type="http://schemas.openxmlformats.org/officeDocument/2006/relationships/image" Target="../media/image47.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svg"/><Relationship Id="rId7" Type="http://schemas.openxmlformats.org/officeDocument/2006/relationships/image" Target="../media/image17.svg"/><Relationship Id="rId12" Type="http://schemas.openxmlformats.org/officeDocument/2006/relationships/image" Target="../media/image22.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sv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svg"/></Relationships>
</file>

<file path=ppt/slides/_rels/slide4.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23.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svg"/></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5.svg"/></Relationships>
</file>

<file path=ppt/slides/_rels/slide7.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29.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18.xml"/><Relationship Id="rId5" Type="http://schemas.openxmlformats.org/officeDocument/2006/relationships/image" Target="../media/image31.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18.xml"/><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DF912A"/>
        </a:solidFill>
        <a:effectLst/>
      </p:bgPr>
    </p:bg>
    <p:spTree>
      <p:nvGrpSpPr>
        <p:cNvPr id="1" name=""/>
        <p:cNvGrpSpPr/>
        <p:nvPr/>
      </p:nvGrpSpPr>
      <p:grpSpPr>
        <a:xfrm>
          <a:off x="0" y="0"/>
          <a:ext cx="0" cy="0"/>
          <a:chOff x="0" y="0"/>
          <a:chExt cx="0" cy="0"/>
        </a:xfrm>
      </p:grpSpPr>
      <p:sp>
        <p:nvSpPr>
          <p:cNvPr id="2" name="Freeform 2"/>
          <p:cNvSpPr/>
          <p:nvPr/>
        </p:nvSpPr>
        <p:spPr>
          <a:xfrm rot="5400000">
            <a:off x="11410180" y="2799735"/>
            <a:ext cx="5194856" cy="5795478"/>
          </a:xfrm>
          <a:custGeom>
            <a:avLst/>
            <a:gdLst/>
            <a:ahLst/>
            <a:cxnLst/>
            <a:rect l="l" t="t" r="r" b="b"/>
            <a:pathLst>
              <a:path w="5194856" h="5795478">
                <a:moveTo>
                  <a:pt x="0" y="0"/>
                </a:moveTo>
                <a:lnTo>
                  <a:pt x="5194855" y="0"/>
                </a:lnTo>
                <a:lnTo>
                  <a:pt x="5194855" y="5795478"/>
                </a:lnTo>
                <a:lnTo>
                  <a:pt x="0" y="5795478"/>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sp>
      <p:sp>
        <p:nvSpPr>
          <p:cNvPr id="3" name="Freeform 3"/>
          <p:cNvSpPr/>
          <p:nvPr/>
        </p:nvSpPr>
        <p:spPr>
          <a:xfrm rot="5400000" flipH="1">
            <a:off x="2050048" y="4296288"/>
            <a:ext cx="3878126" cy="5012880"/>
          </a:xfrm>
          <a:custGeom>
            <a:avLst/>
            <a:gdLst/>
            <a:ahLst/>
            <a:cxnLst/>
            <a:rect l="l" t="t" r="r" b="b"/>
            <a:pathLst>
              <a:path w="3878126" h="5012880">
                <a:moveTo>
                  <a:pt x="3878126" y="0"/>
                </a:moveTo>
                <a:lnTo>
                  <a:pt x="0" y="0"/>
                </a:lnTo>
                <a:lnTo>
                  <a:pt x="0" y="5012880"/>
                </a:lnTo>
                <a:lnTo>
                  <a:pt x="3878126" y="5012880"/>
                </a:lnTo>
                <a:lnTo>
                  <a:pt x="3878126" y="0"/>
                </a:lnTo>
                <a:close/>
              </a:path>
            </a:pathLst>
          </a:custGeom>
          <a:blipFill>
            <a:blip r:embed="rId4"/>
            <a:stretch>
              <a:fillRect b="-963"/>
            </a:stretch>
          </a:blipFill>
        </p:spPr>
      </p:sp>
      <p:sp>
        <p:nvSpPr>
          <p:cNvPr id="10" name="Freeform 10"/>
          <p:cNvSpPr/>
          <p:nvPr/>
        </p:nvSpPr>
        <p:spPr>
          <a:xfrm rot="623996">
            <a:off x="13418245" y="3089941"/>
            <a:ext cx="1178725" cy="1448511"/>
          </a:xfrm>
          <a:custGeom>
            <a:avLst/>
            <a:gdLst/>
            <a:ahLst/>
            <a:cxnLst/>
            <a:rect l="l" t="t" r="r" b="b"/>
            <a:pathLst>
              <a:path w="1178725" h="1448511">
                <a:moveTo>
                  <a:pt x="0" y="0"/>
                </a:moveTo>
                <a:lnTo>
                  <a:pt x="1178725" y="0"/>
                </a:lnTo>
                <a:lnTo>
                  <a:pt x="1178725" y="1448511"/>
                </a:lnTo>
                <a:lnTo>
                  <a:pt x="0" y="144851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grpSp>
        <p:nvGrpSpPr>
          <p:cNvPr id="11" name="Group 8">
            <a:extLst>
              <a:ext uri="{FF2B5EF4-FFF2-40B4-BE49-F238E27FC236}">
                <a16:creationId xmlns:a16="http://schemas.microsoft.com/office/drawing/2014/main" id="{D7E7BC94-EE40-6C1F-98B5-226304D343B6}"/>
              </a:ext>
            </a:extLst>
          </p:cNvPr>
          <p:cNvGrpSpPr/>
          <p:nvPr/>
        </p:nvGrpSpPr>
        <p:grpSpPr>
          <a:xfrm>
            <a:off x="4343400" y="1714500"/>
            <a:ext cx="9267429" cy="7646452"/>
            <a:chOff x="0" y="0"/>
            <a:chExt cx="4274726" cy="1678385"/>
          </a:xfrm>
        </p:grpSpPr>
        <p:sp>
          <p:nvSpPr>
            <p:cNvPr id="12" name="Freeform 9">
              <a:extLst>
                <a:ext uri="{FF2B5EF4-FFF2-40B4-BE49-F238E27FC236}">
                  <a16:creationId xmlns:a16="http://schemas.microsoft.com/office/drawing/2014/main" id="{36E54207-AC4E-B7C9-2C83-248C3F69F96F}"/>
                </a:ext>
              </a:extLst>
            </p:cNvPr>
            <p:cNvSpPr/>
            <p:nvPr/>
          </p:nvSpPr>
          <p:spPr>
            <a:xfrm>
              <a:off x="0" y="0"/>
              <a:ext cx="4274726" cy="1678385"/>
            </a:xfrm>
            <a:custGeom>
              <a:avLst/>
              <a:gdLst/>
              <a:ahLst/>
              <a:cxnLst/>
              <a:rect l="l" t="t" r="r" b="b"/>
              <a:pathLst>
                <a:path w="4274726" h="1678385">
                  <a:moveTo>
                    <a:pt x="24327" y="0"/>
                  </a:moveTo>
                  <a:lnTo>
                    <a:pt x="4250399" y="0"/>
                  </a:lnTo>
                  <a:cubicBezTo>
                    <a:pt x="4263834" y="0"/>
                    <a:pt x="4274726" y="10891"/>
                    <a:pt x="4274726" y="24327"/>
                  </a:cubicBezTo>
                  <a:lnTo>
                    <a:pt x="4274726" y="1654058"/>
                  </a:lnTo>
                  <a:cubicBezTo>
                    <a:pt x="4274726" y="1660510"/>
                    <a:pt x="4272163" y="1666697"/>
                    <a:pt x="4267601" y="1671259"/>
                  </a:cubicBezTo>
                  <a:cubicBezTo>
                    <a:pt x="4263039" y="1675822"/>
                    <a:pt x="4256851" y="1678385"/>
                    <a:pt x="4250399" y="1678385"/>
                  </a:cubicBezTo>
                  <a:lnTo>
                    <a:pt x="24327" y="1678385"/>
                  </a:lnTo>
                  <a:cubicBezTo>
                    <a:pt x="10891" y="1678385"/>
                    <a:pt x="0" y="1667493"/>
                    <a:pt x="0" y="1654058"/>
                  </a:cubicBezTo>
                  <a:lnTo>
                    <a:pt x="0" y="24327"/>
                  </a:lnTo>
                  <a:cubicBezTo>
                    <a:pt x="0" y="10891"/>
                    <a:pt x="10891" y="0"/>
                    <a:pt x="24327" y="0"/>
                  </a:cubicBezTo>
                  <a:close/>
                </a:path>
              </a:pathLst>
            </a:custGeom>
            <a:solidFill>
              <a:srgbClr val="FBF4E4"/>
            </a:solidFill>
          </p:spPr>
          <p:txBody>
            <a:bodyPr/>
            <a:lstStyle/>
            <a:p>
              <a:endParaRPr lang="en-SG"/>
            </a:p>
          </p:txBody>
        </p:sp>
        <p:sp>
          <p:nvSpPr>
            <p:cNvPr id="13" name="TextBox 10">
              <a:extLst>
                <a:ext uri="{FF2B5EF4-FFF2-40B4-BE49-F238E27FC236}">
                  <a16:creationId xmlns:a16="http://schemas.microsoft.com/office/drawing/2014/main" id="{C11773BF-E47B-799C-DDA7-ADF894925280}"/>
                </a:ext>
              </a:extLst>
            </p:cNvPr>
            <p:cNvSpPr txBox="1"/>
            <p:nvPr/>
          </p:nvSpPr>
          <p:spPr>
            <a:xfrm>
              <a:off x="0" y="-47625"/>
              <a:ext cx="4274726" cy="1726010"/>
            </a:xfrm>
            <a:prstGeom prst="rect">
              <a:avLst/>
            </a:prstGeom>
          </p:spPr>
          <p:txBody>
            <a:bodyPr lIns="33867" tIns="33867" rIns="33867" bIns="33867" rtlCol="0" anchor="ctr"/>
            <a:lstStyle/>
            <a:p>
              <a:pPr algn="ctr" defTabSz="609630">
                <a:lnSpc>
                  <a:spcPts val="1773"/>
                </a:lnSpc>
              </a:pPr>
              <a:endParaRPr sz="1200">
                <a:solidFill>
                  <a:prstClr val="black"/>
                </a:solidFill>
                <a:latin typeface="Calibri"/>
              </a:endParaRPr>
            </a:p>
          </p:txBody>
        </p:sp>
      </p:grpSp>
      <p:pic>
        <p:nvPicPr>
          <p:cNvPr id="14" name="Picture 13">
            <a:extLst>
              <a:ext uri="{FF2B5EF4-FFF2-40B4-BE49-F238E27FC236}">
                <a16:creationId xmlns:a16="http://schemas.microsoft.com/office/drawing/2014/main" id="{4371B5EC-F2E5-60F4-A4B9-9DCE5B6E1246}"/>
              </a:ext>
            </a:extLst>
          </p:cNvPr>
          <p:cNvPicPr>
            <a:picLocks noChangeAspect="1"/>
          </p:cNvPicPr>
          <p:nvPr/>
        </p:nvPicPr>
        <p:blipFill>
          <a:blip r:embed="rId7"/>
          <a:stretch>
            <a:fillRect/>
          </a:stretch>
        </p:blipFill>
        <p:spPr>
          <a:xfrm>
            <a:off x="-609600" y="2019300"/>
            <a:ext cx="19395283" cy="6858000"/>
          </a:xfrm>
          <a:prstGeom prst="rect">
            <a:avLst/>
          </a:prstGeom>
        </p:spPr>
      </p:pic>
      <p:pic>
        <p:nvPicPr>
          <p:cNvPr id="15" name="Picture 14" descr="A round pink label with white text and a black background&#10;&#10;Description automatically generated">
            <a:extLst>
              <a:ext uri="{FF2B5EF4-FFF2-40B4-BE49-F238E27FC236}">
                <a16:creationId xmlns:a16="http://schemas.microsoft.com/office/drawing/2014/main" id="{F5AFDB84-7376-13DA-B8B5-C29FD06D4DD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62200" y="190500"/>
            <a:ext cx="2152352" cy="2152352"/>
          </a:xfrm>
          <a:prstGeom prst="rect">
            <a:avLst/>
          </a:prstGeom>
        </p:spPr>
      </p:pic>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15C49B2-F870-E211-DE5D-28FAEC3C5E85}"/>
              </a:ext>
            </a:extLst>
          </p:cNvPr>
          <p:cNvPicPr>
            <a:picLocks noChangeAspect="1"/>
          </p:cNvPicPr>
          <p:nvPr/>
        </p:nvPicPr>
        <p:blipFill>
          <a:blip r:embed="rId2"/>
          <a:stretch>
            <a:fillRect/>
          </a:stretch>
        </p:blipFill>
        <p:spPr>
          <a:xfrm>
            <a:off x="3217529" y="3456792"/>
            <a:ext cx="11852943" cy="6129732"/>
          </a:xfrm>
          <a:prstGeom prst="rect">
            <a:avLst/>
          </a:prstGeom>
        </p:spPr>
      </p:pic>
      <p:pic>
        <p:nvPicPr>
          <p:cNvPr id="7" name="Picture 6"/>
          <p:cNvPicPr>
            <a:picLocks noChangeAspect="1"/>
          </p:cNvPicPr>
          <p:nvPr/>
        </p:nvPicPr>
        <p:blipFill>
          <a:blip r:embed="rId3"/>
          <a:stretch>
            <a:fillRect/>
          </a:stretch>
        </p:blipFill>
        <p:spPr>
          <a:xfrm>
            <a:off x="2047641" y="923685"/>
            <a:ext cx="14192718" cy="2533107"/>
          </a:xfrm>
          <a:prstGeom prst="rect">
            <a:avLst/>
          </a:prstGeom>
        </p:spPr>
      </p:pic>
    </p:spTree>
    <p:extLst>
      <p:ext uri="{BB962C8B-B14F-4D97-AF65-F5344CB8AC3E}">
        <p14:creationId xmlns:p14="http://schemas.microsoft.com/office/powerpoint/2010/main" val="411392857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EF8EA"/>
        </a:solidFill>
        <a:effectLst/>
      </p:bgPr>
    </p:bg>
    <p:spTree>
      <p:nvGrpSpPr>
        <p:cNvPr id="1" name=""/>
        <p:cNvGrpSpPr/>
        <p:nvPr/>
      </p:nvGrpSpPr>
      <p:grpSpPr>
        <a:xfrm>
          <a:off x="0" y="0"/>
          <a:ext cx="0" cy="0"/>
          <a:chOff x="0" y="0"/>
          <a:chExt cx="0" cy="0"/>
        </a:xfrm>
      </p:grpSpPr>
      <p:sp>
        <p:nvSpPr>
          <p:cNvPr id="5" name="Freeform 5"/>
          <p:cNvSpPr/>
          <p:nvPr/>
        </p:nvSpPr>
        <p:spPr>
          <a:xfrm>
            <a:off x="10851980" y="-2219042"/>
            <a:ext cx="6727903" cy="6495484"/>
          </a:xfrm>
          <a:custGeom>
            <a:avLst/>
            <a:gdLst/>
            <a:ahLst/>
            <a:cxnLst/>
            <a:rect l="l" t="t" r="r" b="b"/>
            <a:pathLst>
              <a:path w="6727903" h="6495484">
                <a:moveTo>
                  <a:pt x="0" y="0"/>
                </a:moveTo>
                <a:lnTo>
                  <a:pt x="6727903" y="0"/>
                </a:lnTo>
                <a:lnTo>
                  <a:pt x="6727903" y="6495484"/>
                </a:lnTo>
                <a:lnTo>
                  <a:pt x="0" y="64954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6" name="Group 6"/>
          <p:cNvGrpSpPr/>
          <p:nvPr/>
        </p:nvGrpSpPr>
        <p:grpSpPr>
          <a:xfrm>
            <a:off x="13380103" y="1864304"/>
            <a:ext cx="3879197" cy="3879197"/>
            <a:chOff x="0" y="0"/>
            <a:chExt cx="5172263" cy="5172263"/>
          </a:xfrm>
        </p:grpSpPr>
        <p:sp>
          <p:nvSpPr>
            <p:cNvPr id="7" name="Freeform 7"/>
            <p:cNvSpPr/>
            <p:nvPr/>
          </p:nvSpPr>
          <p:spPr>
            <a:xfrm rot="1049391">
              <a:off x="524331" y="524331"/>
              <a:ext cx="4123602" cy="4123602"/>
            </a:xfrm>
            <a:custGeom>
              <a:avLst/>
              <a:gdLst/>
              <a:ahLst/>
              <a:cxnLst/>
              <a:rect l="l" t="t" r="r" b="b"/>
              <a:pathLst>
                <a:path w="4123602" h="4123602">
                  <a:moveTo>
                    <a:pt x="0" y="0"/>
                  </a:moveTo>
                  <a:lnTo>
                    <a:pt x="4123601" y="0"/>
                  </a:lnTo>
                  <a:lnTo>
                    <a:pt x="4123601" y="4123601"/>
                  </a:lnTo>
                  <a:lnTo>
                    <a:pt x="0" y="412360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8" name="Freeform 8"/>
            <p:cNvSpPr/>
            <p:nvPr/>
          </p:nvSpPr>
          <p:spPr>
            <a:xfrm rot="-4350608">
              <a:off x="1525450" y="1889432"/>
              <a:ext cx="4123602" cy="2024314"/>
            </a:xfrm>
            <a:custGeom>
              <a:avLst/>
              <a:gdLst/>
              <a:ahLst/>
              <a:cxnLst/>
              <a:rect l="l" t="t" r="r" b="b"/>
              <a:pathLst>
                <a:path w="4123602" h="2024314">
                  <a:moveTo>
                    <a:pt x="0" y="0"/>
                  </a:moveTo>
                  <a:lnTo>
                    <a:pt x="4123602" y="0"/>
                  </a:lnTo>
                  <a:lnTo>
                    <a:pt x="4123602" y="2024313"/>
                  </a:lnTo>
                  <a:lnTo>
                    <a:pt x="0" y="2024313"/>
                  </a:lnTo>
                  <a:lnTo>
                    <a:pt x="0" y="0"/>
                  </a:lnTo>
                  <a:close/>
                </a:path>
              </a:pathLst>
            </a:custGeom>
            <a:blipFill>
              <a:blip r:embed="rId6">
                <a:alphaModFix amt="28000"/>
                <a:extLst>
                  <a:ext uri="{96DAC541-7B7A-43D3-8B79-37D633B846F1}">
                    <asvg:svgBlip xmlns:asvg="http://schemas.microsoft.com/office/drawing/2016/SVG/main" r:embed="rId7"/>
                  </a:ext>
                </a:extLst>
              </a:blip>
              <a:stretch>
                <a:fillRect/>
              </a:stretch>
            </a:blipFill>
          </p:spPr>
        </p:sp>
      </p:grpSp>
      <p:sp>
        <p:nvSpPr>
          <p:cNvPr id="9" name="Freeform 9"/>
          <p:cNvSpPr/>
          <p:nvPr/>
        </p:nvSpPr>
        <p:spPr>
          <a:xfrm rot="-5400000">
            <a:off x="16698711" y="5143500"/>
            <a:ext cx="881171" cy="881171"/>
          </a:xfrm>
          <a:custGeom>
            <a:avLst/>
            <a:gdLst/>
            <a:ahLst/>
            <a:cxnLst/>
            <a:rect l="l" t="t" r="r" b="b"/>
            <a:pathLst>
              <a:path w="881171" h="881171">
                <a:moveTo>
                  <a:pt x="0" y="0"/>
                </a:moveTo>
                <a:lnTo>
                  <a:pt x="881172" y="0"/>
                </a:lnTo>
                <a:lnTo>
                  <a:pt x="881172" y="881171"/>
                </a:lnTo>
                <a:lnTo>
                  <a:pt x="0" y="88117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0" name="Freeform 10"/>
          <p:cNvSpPr/>
          <p:nvPr/>
        </p:nvSpPr>
        <p:spPr>
          <a:xfrm>
            <a:off x="-2608597" y="3196004"/>
            <a:ext cx="7719688" cy="5094994"/>
          </a:xfrm>
          <a:custGeom>
            <a:avLst/>
            <a:gdLst/>
            <a:ahLst/>
            <a:cxnLst/>
            <a:rect l="l" t="t" r="r" b="b"/>
            <a:pathLst>
              <a:path w="7719688" h="5094994">
                <a:moveTo>
                  <a:pt x="0" y="0"/>
                </a:moveTo>
                <a:lnTo>
                  <a:pt x="7719688" y="0"/>
                </a:lnTo>
                <a:lnTo>
                  <a:pt x="7719688" y="5094994"/>
                </a:lnTo>
                <a:lnTo>
                  <a:pt x="0" y="509499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1" name="Freeform 11"/>
          <p:cNvSpPr/>
          <p:nvPr/>
        </p:nvSpPr>
        <p:spPr>
          <a:xfrm rot="934947">
            <a:off x="16033041" y="7509232"/>
            <a:ext cx="963243" cy="1196575"/>
          </a:xfrm>
          <a:custGeom>
            <a:avLst/>
            <a:gdLst/>
            <a:ahLst/>
            <a:cxnLst/>
            <a:rect l="l" t="t" r="r" b="b"/>
            <a:pathLst>
              <a:path w="963243" h="1196575">
                <a:moveTo>
                  <a:pt x="0" y="0"/>
                </a:moveTo>
                <a:lnTo>
                  <a:pt x="963243" y="0"/>
                </a:lnTo>
                <a:lnTo>
                  <a:pt x="963243" y="1196575"/>
                </a:lnTo>
                <a:lnTo>
                  <a:pt x="0" y="119657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sp>
      <p:sp>
        <p:nvSpPr>
          <p:cNvPr id="12" name="Freeform 12"/>
          <p:cNvSpPr/>
          <p:nvPr/>
        </p:nvSpPr>
        <p:spPr>
          <a:xfrm rot="-1501110">
            <a:off x="1465411" y="1018816"/>
            <a:ext cx="1198872" cy="1278797"/>
          </a:xfrm>
          <a:custGeom>
            <a:avLst/>
            <a:gdLst/>
            <a:ahLst/>
            <a:cxnLst/>
            <a:rect l="l" t="t" r="r" b="b"/>
            <a:pathLst>
              <a:path w="1198872" h="1278797">
                <a:moveTo>
                  <a:pt x="0" y="0"/>
                </a:moveTo>
                <a:lnTo>
                  <a:pt x="1198873" y="0"/>
                </a:lnTo>
                <a:lnTo>
                  <a:pt x="1198873" y="1278797"/>
                </a:lnTo>
                <a:lnTo>
                  <a:pt x="0" y="1278797"/>
                </a:lnTo>
                <a:lnTo>
                  <a:pt x="0" y="0"/>
                </a:lnTo>
                <a:close/>
              </a:path>
            </a:pathLst>
          </a:custGeom>
          <a:blipFill>
            <a:blip r:embed="rId14">
              <a:extLst>
                <a:ext uri="{96DAC541-7B7A-43D3-8B79-37D633B846F1}">
                  <asvg:svgBlip xmlns:asvg="http://schemas.microsoft.com/office/drawing/2016/SVG/main" r:embed="rId15"/>
                </a:ext>
              </a:extLst>
            </a:blip>
            <a:stretch>
              <a:fillRect/>
            </a:stretch>
          </a:blipFill>
          <a:ln cap="sq">
            <a:noFill/>
            <a:prstDash val="solid"/>
            <a:miter/>
          </a:ln>
        </p:spPr>
      </p:sp>
      <p:sp>
        <p:nvSpPr>
          <p:cNvPr id="13" name="Freeform 13"/>
          <p:cNvSpPr/>
          <p:nvPr/>
        </p:nvSpPr>
        <p:spPr>
          <a:xfrm rot="10283812" flipV="1">
            <a:off x="3103668" y="-2872235"/>
            <a:ext cx="5786171" cy="3833338"/>
          </a:xfrm>
          <a:custGeom>
            <a:avLst/>
            <a:gdLst/>
            <a:ahLst/>
            <a:cxnLst/>
            <a:rect l="l" t="t" r="r" b="b"/>
            <a:pathLst>
              <a:path w="5786171" h="3833338">
                <a:moveTo>
                  <a:pt x="0" y="3833338"/>
                </a:moveTo>
                <a:lnTo>
                  <a:pt x="5786171" y="3833338"/>
                </a:lnTo>
                <a:lnTo>
                  <a:pt x="5786171" y="0"/>
                </a:lnTo>
                <a:lnTo>
                  <a:pt x="0" y="0"/>
                </a:lnTo>
                <a:lnTo>
                  <a:pt x="0" y="3833338"/>
                </a:lnTo>
                <a:close/>
              </a:path>
            </a:pathLst>
          </a:custGeom>
          <a:blipFill>
            <a:blip r:embed="rId16">
              <a:extLst>
                <a:ext uri="{96DAC541-7B7A-43D3-8B79-37D633B846F1}">
                  <asvg:svgBlip xmlns:asvg="http://schemas.microsoft.com/office/drawing/2016/SVG/main" r:embed="rId17"/>
                </a:ext>
              </a:extLst>
            </a:blip>
            <a:stretch>
              <a:fillRect/>
            </a:stretch>
          </a:blipFill>
        </p:spPr>
      </p:sp>
      <p:sp>
        <p:nvSpPr>
          <p:cNvPr id="14" name="Freeform 14"/>
          <p:cNvSpPr/>
          <p:nvPr/>
        </p:nvSpPr>
        <p:spPr>
          <a:xfrm rot="318480">
            <a:off x="10925991" y="9347130"/>
            <a:ext cx="6033143" cy="1879740"/>
          </a:xfrm>
          <a:custGeom>
            <a:avLst/>
            <a:gdLst/>
            <a:ahLst/>
            <a:cxnLst/>
            <a:rect l="l" t="t" r="r" b="b"/>
            <a:pathLst>
              <a:path w="6033143" h="1879740">
                <a:moveTo>
                  <a:pt x="0" y="0"/>
                </a:moveTo>
                <a:lnTo>
                  <a:pt x="6033144" y="0"/>
                </a:lnTo>
                <a:lnTo>
                  <a:pt x="6033144" y="1879740"/>
                </a:lnTo>
                <a:lnTo>
                  <a:pt x="0" y="1879740"/>
                </a:lnTo>
                <a:lnTo>
                  <a:pt x="0" y="0"/>
                </a:lnTo>
                <a:close/>
              </a:path>
            </a:pathLst>
          </a:custGeom>
          <a:blipFill>
            <a:blip r:embed="rId18">
              <a:extLst>
                <a:ext uri="{96DAC541-7B7A-43D3-8B79-37D633B846F1}">
                  <asvg:svgBlip xmlns:asvg="http://schemas.microsoft.com/office/drawing/2016/SVG/main" r:embed="rId19"/>
                </a:ext>
              </a:extLst>
            </a:blip>
            <a:stretch>
              <a:fillRect b="-27215"/>
            </a:stretch>
          </a:blipFill>
          <a:ln cap="sq">
            <a:noFill/>
            <a:prstDash val="solid"/>
            <a:miter/>
          </a:ln>
        </p:spPr>
      </p:sp>
      <p:sp>
        <p:nvSpPr>
          <p:cNvPr id="15" name="Freeform 15"/>
          <p:cNvSpPr/>
          <p:nvPr/>
        </p:nvSpPr>
        <p:spPr>
          <a:xfrm rot="4531337">
            <a:off x="4591181" y="8659105"/>
            <a:ext cx="490251" cy="1198390"/>
          </a:xfrm>
          <a:custGeom>
            <a:avLst/>
            <a:gdLst/>
            <a:ahLst/>
            <a:cxnLst/>
            <a:rect l="l" t="t" r="r" b="b"/>
            <a:pathLst>
              <a:path w="490251" h="1198390">
                <a:moveTo>
                  <a:pt x="0" y="0"/>
                </a:moveTo>
                <a:lnTo>
                  <a:pt x="490250" y="0"/>
                </a:lnTo>
                <a:lnTo>
                  <a:pt x="490250" y="1198390"/>
                </a:lnTo>
                <a:lnTo>
                  <a:pt x="0" y="1198390"/>
                </a:lnTo>
                <a:lnTo>
                  <a:pt x="0" y="0"/>
                </a:lnTo>
                <a:close/>
              </a:path>
            </a:pathLst>
          </a:custGeom>
          <a:blipFill>
            <a:blip r:embed="rId20">
              <a:extLst>
                <a:ext uri="{96DAC541-7B7A-43D3-8B79-37D633B846F1}">
                  <asvg:svgBlip xmlns:asvg="http://schemas.microsoft.com/office/drawing/2016/SVG/main" r:embed="rId21"/>
                </a:ext>
              </a:extLst>
            </a:blip>
            <a:stretch>
              <a:fillRect/>
            </a:stretch>
          </a:blipFill>
          <a:ln cap="sq">
            <a:noFill/>
            <a:prstDash val="solid"/>
            <a:miter/>
          </a:ln>
        </p:spPr>
      </p:sp>
      <p:pic>
        <p:nvPicPr>
          <p:cNvPr id="17" name="Picture 16">
            <a:extLst>
              <a:ext uri="{FF2B5EF4-FFF2-40B4-BE49-F238E27FC236}">
                <a16:creationId xmlns:a16="http://schemas.microsoft.com/office/drawing/2014/main" id="{40D8E023-9771-F237-23AC-FD907F235DF9}"/>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3505200" y="4305300"/>
            <a:ext cx="12539242" cy="38100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Ông mặt trời trốn đâu- - Chun Chin - Nhạc thiếu nhi vui nhộn">
            <a:hlinkClick r:id="" action="ppaction://media"/>
            <a:extLst>
              <a:ext uri="{FF2B5EF4-FFF2-40B4-BE49-F238E27FC236}">
                <a16:creationId xmlns:a16="http://schemas.microsoft.com/office/drawing/2014/main" id="{B8EADC30-27E8-00F3-976E-9A57A99A9C9E}"/>
              </a:ext>
            </a:extLst>
          </p:cNvPr>
          <p:cNvPicPr>
            <a:picLocks noChangeAspect="1"/>
          </p:cNvPicPr>
          <p:nvPr>
            <a:videoFile r:link="rId2"/>
            <p:extLst>
              <p:ext uri="{DAA4B4D4-6D71-4841-9C94-3DE7FCFB9230}">
                <p14:media xmlns:p14="http://schemas.microsoft.com/office/powerpoint/2010/main" r:embed="rId1"/>
              </p:ext>
            </p:extLst>
          </p:nvPr>
        </p:nvPicPr>
        <p:blipFill>
          <a:blip r:embed="rId4"/>
          <a:srcRect/>
          <a:stretch/>
        </p:blipFill>
        <p:spPr>
          <a:xfrm>
            <a:off x="20" y="10"/>
            <a:ext cx="18287980" cy="10286990"/>
          </a:xfrm>
          <a:prstGeom prst="rect">
            <a:avLst/>
          </a:prstGeom>
          <a:noFill/>
        </p:spPr>
      </p:pic>
    </p:spTree>
    <p:extLst>
      <p:ext uri="{BB962C8B-B14F-4D97-AF65-F5344CB8AC3E}">
        <p14:creationId xmlns:p14="http://schemas.microsoft.com/office/powerpoint/2010/main" val="277101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233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8A4123"/>
        </a:solidFill>
        <a:effectLst/>
      </p:bgPr>
    </p:bg>
    <p:spTree>
      <p:nvGrpSpPr>
        <p:cNvPr id="1" name=""/>
        <p:cNvGrpSpPr/>
        <p:nvPr/>
      </p:nvGrpSpPr>
      <p:grpSpPr>
        <a:xfrm>
          <a:off x="0" y="0"/>
          <a:ext cx="0" cy="0"/>
          <a:chOff x="0" y="0"/>
          <a:chExt cx="0" cy="0"/>
        </a:xfrm>
      </p:grpSpPr>
      <p:grpSp>
        <p:nvGrpSpPr>
          <p:cNvPr id="2" name="Group 2"/>
          <p:cNvGrpSpPr/>
          <p:nvPr/>
        </p:nvGrpSpPr>
        <p:grpSpPr>
          <a:xfrm>
            <a:off x="1769236" y="1366063"/>
            <a:ext cx="15490064" cy="7876846"/>
            <a:chOff x="0" y="0"/>
            <a:chExt cx="2789497" cy="1418486"/>
          </a:xfrm>
        </p:grpSpPr>
        <p:sp>
          <p:nvSpPr>
            <p:cNvPr id="3" name="Freeform 3"/>
            <p:cNvSpPr/>
            <p:nvPr/>
          </p:nvSpPr>
          <p:spPr>
            <a:xfrm>
              <a:off x="0" y="0"/>
              <a:ext cx="2790386" cy="1421534"/>
            </a:xfrm>
            <a:custGeom>
              <a:avLst/>
              <a:gdLst/>
              <a:ahLst/>
              <a:cxnLst/>
              <a:rect l="l" t="t" r="r" b="b"/>
              <a:pathLst>
                <a:path w="2790386" h="1421534">
                  <a:moveTo>
                    <a:pt x="2728156" y="1416708"/>
                  </a:moveTo>
                  <a:cubicBezTo>
                    <a:pt x="2735395" y="1414676"/>
                    <a:pt x="2742888" y="1411628"/>
                    <a:pt x="2749492" y="1407437"/>
                  </a:cubicBezTo>
                  <a:cubicBezTo>
                    <a:pt x="2742507" y="1411755"/>
                    <a:pt x="2735014" y="1414930"/>
                    <a:pt x="2728156" y="1416708"/>
                  </a:cubicBezTo>
                  <a:close/>
                  <a:moveTo>
                    <a:pt x="2789497" y="1322728"/>
                  </a:moveTo>
                  <a:cubicBezTo>
                    <a:pt x="2789243" y="1334158"/>
                    <a:pt x="2788862" y="1334539"/>
                    <a:pt x="2788481" y="1334539"/>
                  </a:cubicBezTo>
                  <a:cubicBezTo>
                    <a:pt x="2788227" y="1334539"/>
                    <a:pt x="2788100" y="1334412"/>
                    <a:pt x="2787846" y="1335428"/>
                  </a:cubicBezTo>
                  <a:cubicBezTo>
                    <a:pt x="2787592" y="1336698"/>
                    <a:pt x="2787719" y="1337841"/>
                    <a:pt x="2787084" y="1345715"/>
                  </a:cubicBezTo>
                  <a:cubicBezTo>
                    <a:pt x="2787211" y="1352065"/>
                    <a:pt x="2785687" y="1363368"/>
                    <a:pt x="2779591" y="1375306"/>
                  </a:cubicBezTo>
                  <a:cubicBezTo>
                    <a:pt x="2773622" y="1387244"/>
                    <a:pt x="2762954" y="1399436"/>
                    <a:pt x="2749492" y="1407437"/>
                  </a:cubicBezTo>
                  <a:cubicBezTo>
                    <a:pt x="2764478" y="1398547"/>
                    <a:pt x="2776035" y="1383053"/>
                    <a:pt x="2780988" y="1370099"/>
                  </a:cubicBezTo>
                  <a:cubicBezTo>
                    <a:pt x="2786068" y="1357018"/>
                    <a:pt x="2785941" y="1347620"/>
                    <a:pt x="2785306" y="1348763"/>
                  </a:cubicBezTo>
                  <a:cubicBezTo>
                    <a:pt x="2784036" y="1359177"/>
                    <a:pt x="2781496" y="1364638"/>
                    <a:pt x="2780353" y="1367813"/>
                  </a:cubicBezTo>
                  <a:cubicBezTo>
                    <a:pt x="2779083" y="1370988"/>
                    <a:pt x="2778194" y="1371877"/>
                    <a:pt x="2777559" y="1373020"/>
                  </a:cubicBezTo>
                  <a:cubicBezTo>
                    <a:pt x="2776797" y="1374290"/>
                    <a:pt x="2776162" y="1375306"/>
                    <a:pt x="2774511" y="1378100"/>
                  </a:cubicBezTo>
                  <a:cubicBezTo>
                    <a:pt x="2774257" y="1378608"/>
                    <a:pt x="2773876" y="1379243"/>
                    <a:pt x="2773495" y="1379751"/>
                  </a:cubicBezTo>
                  <a:cubicBezTo>
                    <a:pt x="2773495" y="1379751"/>
                    <a:pt x="2772225" y="1384577"/>
                    <a:pt x="2762319" y="1394229"/>
                  </a:cubicBezTo>
                  <a:lnTo>
                    <a:pt x="2761176" y="1397404"/>
                  </a:lnTo>
                  <a:cubicBezTo>
                    <a:pt x="2756731" y="1401849"/>
                    <a:pt x="2749746" y="1406675"/>
                    <a:pt x="2742253" y="1410358"/>
                  </a:cubicBezTo>
                  <a:cubicBezTo>
                    <a:pt x="2723457" y="1421534"/>
                    <a:pt x="2707455" y="1417724"/>
                    <a:pt x="2707455" y="1417724"/>
                  </a:cubicBezTo>
                  <a:lnTo>
                    <a:pt x="2681674" y="1414295"/>
                  </a:lnTo>
                  <a:lnTo>
                    <a:pt x="2674816" y="1414676"/>
                  </a:lnTo>
                  <a:lnTo>
                    <a:pt x="2627953" y="1411501"/>
                  </a:lnTo>
                  <a:cubicBezTo>
                    <a:pt x="2398578" y="1413025"/>
                    <a:pt x="2060794" y="1410993"/>
                    <a:pt x="1841594" y="1410612"/>
                  </a:cubicBezTo>
                  <a:cubicBezTo>
                    <a:pt x="1745598" y="1410739"/>
                    <a:pt x="1495084" y="1410231"/>
                    <a:pt x="1361613" y="1411501"/>
                  </a:cubicBezTo>
                  <a:lnTo>
                    <a:pt x="1367773" y="1410358"/>
                  </a:lnTo>
                  <a:cubicBezTo>
                    <a:pt x="1208121" y="1410612"/>
                    <a:pt x="988408" y="1412390"/>
                    <a:pt x="891898" y="1412771"/>
                  </a:cubicBezTo>
                  <a:lnTo>
                    <a:pt x="894465" y="1412263"/>
                  </a:lnTo>
                  <a:cubicBezTo>
                    <a:pt x="830296" y="1412390"/>
                    <a:pt x="661918" y="1413533"/>
                    <a:pt x="682452" y="1415692"/>
                  </a:cubicBezTo>
                  <a:cubicBezTo>
                    <a:pt x="527420" y="1415057"/>
                    <a:pt x="554628" y="1413025"/>
                    <a:pt x="358015" y="1414168"/>
                  </a:cubicBezTo>
                  <a:lnTo>
                    <a:pt x="388303" y="1414422"/>
                  </a:lnTo>
                  <a:cubicBezTo>
                    <a:pt x="331834" y="1414422"/>
                    <a:pt x="220951" y="1414549"/>
                    <a:pt x="170688" y="1414549"/>
                  </a:cubicBezTo>
                  <a:cubicBezTo>
                    <a:pt x="153670" y="1414549"/>
                    <a:pt x="135001" y="1414422"/>
                    <a:pt x="115570" y="1414422"/>
                  </a:cubicBezTo>
                  <a:cubicBezTo>
                    <a:pt x="105791" y="1414422"/>
                    <a:pt x="95885" y="1414422"/>
                    <a:pt x="85852" y="1414295"/>
                  </a:cubicBezTo>
                  <a:cubicBezTo>
                    <a:pt x="80645" y="1414168"/>
                    <a:pt x="76708" y="1414422"/>
                    <a:pt x="68453" y="1413914"/>
                  </a:cubicBezTo>
                  <a:cubicBezTo>
                    <a:pt x="61087" y="1413025"/>
                    <a:pt x="53975" y="1411247"/>
                    <a:pt x="47117" y="1408453"/>
                  </a:cubicBezTo>
                  <a:cubicBezTo>
                    <a:pt x="19558" y="1397277"/>
                    <a:pt x="1143" y="1368702"/>
                    <a:pt x="1270" y="1340635"/>
                  </a:cubicBezTo>
                  <a:cubicBezTo>
                    <a:pt x="1270" y="1321204"/>
                    <a:pt x="1270" y="1302789"/>
                    <a:pt x="1397" y="1286152"/>
                  </a:cubicBezTo>
                  <a:cubicBezTo>
                    <a:pt x="1270" y="1253132"/>
                    <a:pt x="1270" y="1227224"/>
                    <a:pt x="1270" y="1207303"/>
                  </a:cubicBezTo>
                  <a:lnTo>
                    <a:pt x="1651" y="1214945"/>
                  </a:lnTo>
                  <a:cubicBezTo>
                    <a:pt x="508" y="1138086"/>
                    <a:pt x="1778" y="1040265"/>
                    <a:pt x="0" y="961877"/>
                  </a:cubicBezTo>
                  <a:cubicBezTo>
                    <a:pt x="1016" y="816019"/>
                    <a:pt x="2413" y="187171"/>
                    <a:pt x="1270" y="85090"/>
                  </a:cubicBezTo>
                  <a:cubicBezTo>
                    <a:pt x="1270" y="82423"/>
                    <a:pt x="1270" y="79756"/>
                    <a:pt x="1270" y="77470"/>
                  </a:cubicBezTo>
                  <a:cubicBezTo>
                    <a:pt x="1397" y="74168"/>
                    <a:pt x="1397" y="70993"/>
                    <a:pt x="1905" y="68199"/>
                  </a:cubicBezTo>
                  <a:cubicBezTo>
                    <a:pt x="2667" y="62357"/>
                    <a:pt x="3937" y="57404"/>
                    <a:pt x="5461" y="53340"/>
                  </a:cubicBezTo>
                  <a:cubicBezTo>
                    <a:pt x="8255" y="44958"/>
                    <a:pt x="11684" y="39878"/>
                    <a:pt x="13843" y="36322"/>
                  </a:cubicBezTo>
                  <a:cubicBezTo>
                    <a:pt x="18669" y="29210"/>
                    <a:pt x="19558" y="28448"/>
                    <a:pt x="20066" y="27559"/>
                  </a:cubicBezTo>
                  <a:cubicBezTo>
                    <a:pt x="20828" y="26670"/>
                    <a:pt x="21209" y="25527"/>
                    <a:pt x="27432" y="19939"/>
                  </a:cubicBezTo>
                  <a:cubicBezTo>
                    <a:pt x="30734" y="17399"/>
                    <a:pt x="35433" y="13462"/>
                    <a:pt x="43307" y="9779"/>
                  </a:cubicBezTo>
                  <a:cubicBezTo>
                    <a:pt x="50927" y="6096"/>
                    <a:pt x="62992" y="2159"/>
                    <a:pt x="77089" y="2286"/>
                  </a:cubicBezTo>
                  <a:cubicBezTo>
                    <a:pt x="88773" y="2286"/>
                    <a:pt x="93853" y="1397"/>
                    <a:pt x="78994" y="889"/>
                  </a:cubicBezTo>
                  <a:cubicBezTo>
                    <a:pt x="105918" y="1270"/>
                    <a:pt x="141478" y="889"/>
                    <a:pt x="167386" y="2159"/>
                  </a:cubicBezTo>
                  <a:cubicBezTo>
                    <a:pt x="744567" y="508"/>
                    <a:pt x="2084922" y="635"/>
                    <a:pt x="2639256" y="0"/>
                  </a:cubicBezTo>
                  <a:lnTo>
                    <a:pt x="2635065" y="254"/>
                  </a:lnTo>
                  <a:cubicBezTo>
                    <a:pt x="2648273" y="254"/>
                    <a:pt x="2666434" y="127"/>
                    <a:pt x="2688151" y="127"/>
                  </a:cubicBezTo>
                  <a:cubicBezTo>
                    <a:pt x="2693612" y="127"/>
                    <a:pt x="2699200" y="127"/>
                    <a:pt x="2705169" y="127"/>
                  </a:cubicBezTo>
                  <a:lnTo>
                    <a:pt x="2707455" y="127"/>
                  </a:lnTo>
                  <a:lnTo>
                    <a:pt x="2710884" y="254"/>
                  </a:lnTo>
                  <a:cubicBezTo>
                    <a:pt x="2713170" y="381"/>
                    <a:pt x="2715456" y="381"/>
                    <a:pt x="2717742" y="762"/>
                  </a:cubicBezTo>
                  <a:cubicBezTo>
                    <a:pt x="2722314" y="1270"/>
                    <a:pt x="2727013" y="2413"/>
                    <a:pt x="2731585" y="3810"/>
                  </a:cubicBezTo>
                  <a:cubicBezTo>
                    <a:pt x="2749873" y="9525"/>
                    <a:pt x="2767018" y="22860"/>
                    <a:pt x="2777051" y="41656"/>
                  </a:cubicBezTo>
                  <a:cubicBezTo>
                    <a:pt x="2782004" y="51054"/>
                    <a:pt x="2785306" y="61722"/>
                    <a:pt x="2786068" y="72771"/>
                  </a:cubicBezTo>
                  <a:cubicBezTo>
                    <a:pt x="2786449" y="79121"/>
                    <a:pt x="2786322" y="81915"/>
                    <a:pt x="2786322" y="85725"/>
                  </a:cubicBezTo>
                  <a:cubicBezTo>
                    <a:pt x="2786322" y="89408"/>
                    <a:pt x="2786322" y="93091"/>
                    <a:pt x="2786322" y="96901"/>
                  </a:cubicBezTo>
                  <a:cubicBezTo>
                    <a:pt x="2786322" y="111887"/>
                    <a:pt x="2786449" y="127254"/>
                    <a:pt x="2786449" y="143002"/>
                  </a:cubicBezTo>
                  <a:cubicBezTo>
                    <a:pt x="2786576" y="176690"/>
                    <a:pt x="2786703" y="232806"/>
                    <a:pt x="2786830" y="288922"/>
                  </a:cubicBezTo>
                  <a:cubicBezTo>
                    <a:pt x="2787084" y="513605"/>
                    <a:pt x="2787465" y="738069"/>
                    <a:pt x="2787592" y="828684"/>
                  </a:cubicBezTo>
                  <a:lnTo>
                    <a:pt x="2788862" y="865148"/>
                  </a:lnTo>
                  <a:cubicBezTo>
                    <a:pt x="2787846" y="903141"/>
                    <a:pt x="2788608" y="938732"/>
                    <a:pt x="2787846" y="990918"/>
                  </a:cubicBezTo>
                  <a:cubicBezTo>
                    <a:pt x="2787973" y="1018212"/>
                    <a:pt x="2788989" y="1006857"/>
                    <a:pt x="2789243" y="993975"/>
                  </a:cubicBezTo>
                  <a:cubicBezTo>
                    <a:pt x="2788481" y="1039392"/>
                    <a:pt x="2789497" y="1088739"/>
                    <a:pt x="2788735" y="1113849"/>
                  </a:cubicBezTo>
                  <a:lnTo>
                    <a:pt x="2788354" y="1106207"/>
                  </a:lnTo>
                  <a:cubicBezTo>
                    <a:pt x="2787084" y="1177170"/>
                    <a:pt x="2790386" y="1218439"/>
                    <a:pt x="2788989" y="1266975"/>
                  </a:cubicBezTo>
                  <a:lnTo>
                    <a:pt x="2788735" y="1266594"/>
                  </a:lnTo>
                  <a:cubicBezTo>
                    <a:pt x="2787846" y="1285263"/>
                    <a:pt x="2789116" y="1306472"/>
                    <a:pt x="2789497" y="1322728"/>
                  </a:cubicBezTo>
                  <a:close/>
                  <a:moveTo>
                    <a:pt x="2747079" y="1407056"/>
                  </a:moveTo>
                  <a:cubicBezTo>
                    <a:pt x="2746444" y="1407437"/>
                    <a:pt x="2745936" y="1407818"/>
                    <a:pt x="2745428" y="1408199"/>
                  </a:cubicBezTo>
                  <a:cubicBezTo>
                    <a:pt x="2745936" y="1407945"/>
                    <a:pt x="2746444" y="1407818"/>
                    <a:pt x="2746952" y="1407437"/>
                  </a:cubicBezTo>
                  <a:cubicBezTo>
                    <a:pt x="2746952" y="1407437"/>
                    <a:pt x="2747079" y="1407183"/>
                    <a:pt x="2747079" y="1407056"/>
                  </a:cubicBezTo>
                  <a:close/>
                </a:path>
              </a:pathLst>
            </a:custGeom>
            <a:solidFill>
              <a:srgbClr val="FEF8EA"/>
            </a:solidFill>
          </p:spPr>
        </p:sp>
      </p:grpSp>
      <p:grpSp>
        <p:nvGrpSpPr>
          <p:cNvPr id="15" name="Group 14">
            <a:extLst>
              <a:ext uri="{FF2B5EF4-FFF2-40B4-BE49-F238E27FC236}">
                <a16:creationId xmlns:a16="http://schemas.microsoft.com/office/drawing/2014/main" id="{18C4660B-D57B-3076-6B8F-8A4033F1F5E4}"/>
              </a:ext>
            </a:extLst>
          </p:cNvPr>
          <p:cNvGrpSpPr/>
          <p:nvPr/>
        </p:nvGrpSpPr>
        <p:grpSpPr>
          <a:xfrm>
            <a:off x="304800" y="2324100"/>
            <a:ext cx="6764047" cy="6186245"/>
            <a:chOff x="474250" y="1776654"/>
            <a:chExt cx="7432797" cy="6733691"/>
          </a:xfrm>
        </p:grpSpPr>
        <p:sp>
          <p:nvSpPr>
            <p:cNvPr id="4" name="Freeform 4"/>
            <p:cNvSpPr/>
            <p:nvPr/>
          </p:nvSpPr>
          <p:spPr>
            <a:xfrm>
              <a:off x="474250" y="1776654"/>
              <a:ext cx="6727903" cy="6495484"/>
            </a:xfrm>
            <a:custGeom>
              <a:avLst/>
              <a:gdLst/>
              <a:ahLst/>
              <a:cxnLst/>
              <a:rect l="l" t="t" r="r" b="b"/>
              <a:pathLst>
                <a:path w="6727903" h="6495484">
                  <a:moveTo>
                    <a:pt x="0" y="0"/>
                  </a:moveTo>
                  <a:lnTo>
                    <a:pt x="6727902" y="0"/>
                  </a:lnTo>
                  <a:lnTo>
                    <a:pt x="6727902" y="6495484"/>
                  </a:lnTo>
                  <a:lnTo>
                    <a:pt x="0" y="64954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5" name="Group 5"/>
            <p:cNvGrpSpPr/>
            <p:nvPr/>
          </p:nvGrpSpPr>
          <p:grpSpPr>
            <a:xfrm>
              <a:off x="4027850" y="4631148"/>
              <a:ext cx="3879197" cy="3879197"/>
              <a:chOff x="0" y="0"/>
              <a:chExt cx="5172263" cy="5172263"/>
            </a:xfrm>
          </p:grpSpPr>
          <p:sp>
            <p:nvSpPr>
              <p:cNvPr id="6" name="Freeform 6"/>
              <p:cNvSpPr/>
              <p:nvPr/>
            </p:nvSpPr>
            <p:spPr>
              <a:xfrm rot="1049391">
                <a:off x="524331" y="524331"/>
                <a:ext cx="4123602" cy="4123602"/>
              </a:xfrm>
              <a:custGeom>
                <a:avLst/>
                <a:gdLst/>
                <a:ahLst/>
                <a:cxnLst/>
                <a:rect l="l" t="t" r="r" b="b"/>
                <a:pathLst>
                  <a:path w="4123602" h="4123602">
                    <a:moveTo>
                      <a:pt x="0" y="0"/>
                    </a:moveTo>
                    <a:lnTo>
                      <a:pt x="4123601" y="0"/>
                    </a:lnTo>
                    <a:lnTo>
                      <a:pt x="4123601" y="4123601"/>
                    </a:lnTo>
                    <a:lnTo>
                      <a:pt x="0" y="412360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7"/>
              <p:cNvSpPr/>
              <p:nvPr/>
            </p:nvSpPr>
            <p:spPr>
              <a:xfrm rot="-4350608">
                <a:off x="1525450" y="1889432"/>
                <a:ext cx="4123602" cy="2024314"/>
              </a:xfrm>
              <a:custGeom>
                <a:avLst/>
                <a:gdLst/>
                <a:ahLst/>
                <a:cxnLst/>
                <a:rect l="l" t="t" r="r" b="b"/>
                <a:pathLst>
                  <a:path w="4123602" h="2024314">
                    <a:moveTo>
                      <a:pt x="0" y="0"/>
                    </a:moveTo>
                    <a:lnTo>
                      <a:pt x="4123602" y="0"/>
                    </a:lnTo>
                    <a:lnTo>
                      <a:pt x="4123602" y="2024313"/>
                    </a:lnTo>
                    <a:lnTo>
                      <a:pt x="0" y="2024313"/>
                    </a:lnTo>
                    <a:lnTo>
                      <a:pt x="0" y="0"/>
                    </a:lnTo>
                    <a:close/>
                  </a:path>
                </a:pathLst>
              </a:custGeom>
              <a:blipFill>
                <a:blip r:embed="rId6">
                  <a:alphaModFix amt="28000"/>
                  <a:extLst>
                    <a:ext uri="{96DAC541-7B7A-43D3-8B79-37D633B846F1}">
                      <asvg:svgBlip xmlns:asvg="http://schemas.microsoft.com/office/drawing/2016/SVG/main" r:embed="rId7"/>
                    </a:ext>
                  </a:extLst>
                </a:blip>
                <a:stretch>
                  <a:fillRect/>
                </a:stretch>
              </a:blipFill>
            </p:spPr>
          </p:sp>
        </p:grpSp>
      </p:grpSp>
      <p:sp>
        <p:nvSpPr>
          <p:cNvPr id="8" name="Freeform 8"/>
          <p:cNvSpPr/>
          <p:nvPr/>
        </p:nvSpPr>
        <p:spPr>
          <a:xfrm rot="-5400000">
            <a:off x="5791200" y="7200900"/>
            <a:ext cx="881171" cy="881171"/>
          </a:xfrm>
          <a:custGeom>
            <a:avLst/>
            <a:gdLst/>
            <a:ahLst/>
            <a:cxnLst/>
            <a:rect l="l" t="t" r="r" b="b"/>
            <a:pathLst>
              <a:path w="881171" h="881171">
                <a:moveTo>
                  <a:pt x="0" y="0"/>
                </a:moveTo>
                <a:lnTo>
                  <a:pt x="881172" y="0"/>
                </a:lnTo>
                <a:lnTo>
                  <a:pt x="881172" y="881172"/>
                </a:lnTo>
                <a:lnTo>
                  <a:pt x="0" y="88117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pic>
        <p:nvPicPr>
          <p:cNvPr id="14" name="Picture 13">
            <a:extLst>
              <a:ext uri="{FF2B5EF4-FFF2-40B4-BE49-F238E27FC236}">
                <a16:creationId xmlns:a16="http://schemas.microsoft.com/office/drawing/2014/main" id="{DF417082-EB53-47CF-96F7-D9137F08EDB8}"/>
              </a:ext>
            </a:extLst>
          </p:cNvPr>
          <p:cNvPicPr>
            <a:picLocks noChangeAspect="1"/>
          </p:cNvPicPr>
          <p:nvPr/>
        </p:nvPicPr>
        <p:blipFill>
          <a:blip r:embed="rId10"/>
          <a:stretch>
            <a:fillRect/>
          </a:stretch>
        </p:blipFill>
        <p:spPr>
          <a:xfrm>
            <a:off x="7391400" y="723900"/>
            <a:ext cx="5950212" cy="1926503"/>
          </a:xfrm>
          <a:prstGeom prst="rect">
            <a:avLst/>
          </a:prstGeom>
        </p:spPr>
      </p:pic>
      <p:pic>
        <p:nvPicPr>
          <p:cNvPr id="17" name="Picture 16">
            <a:extLst>
              <a:ext uri="{FF2B5EF4-FFF2-40B4-BE49-F238E27FC236}">
                <a16:creationId xmlns:a16="http://schemas.microsoft.com/office/drawing/2014/main" id="{7E727AFC-82E7-DF45-47B3-6EBDB1EDCE88}"/>
              </a:ext>
            </a:extLst>
          </p:cNvPr>
          <p:cNvPicPr>
            <a:picLocks noChangeAspect="1"/>
          </p:cNvPicPr>
          <p:nvPr/>
        </p:nvPicPr>
        <p:blipFill>
          <a:blip r:embed="rId11"/>
          <a:stretch>
            <a:fillRect/>
          </a:stretch>
        </p:blipFill>
        <p:spPr>
          <a:xfrm>
            <a:off x="5715000" y="2400300"/>
            <a:ext cx="11845555" cy="4962574"/>
          </a:xfrm>
          <a:prstGeom prst="rect">
            <a:avLst/>
          </a:prstGeom>
        </p:spPr>
      </p:pic>
      <p:pic>
        <p:nvPicPr>
          <p:cNvPr id="10" name="Picture 9">
            <a:extLst>
              <a:ext uri="{FF2B5EF4-FFF2-40B4-BE49-F238E27FC236}">
                <a16:creationId xmlns:a16="http://schemas.microsoft.com/office/drawing/2014/main" id="{B21E218E-0942-A3E5-CF3D-A835AA056B46}"/>
              </a:ext>
            </a:extLst>
          </p:cNvPr>
          <p:cNvPicPr>
            <a:picLocks noChangeAspect="1"/>
          </p:cNvPicPr>
          <p:nvPr/>
        </p:nvPicPr>
        <p:blipFill>
          <a:blip r:embed="rId12"/>
          <a:stretch>
            <a:fillRect/>
          </a:stretch>
        </p:blipFill>
        <p:spPr>
          <a:xfrm>
            <a:off x="9296400" y="6438900"/>
            <a:ext cx="3694496" cy="17740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DF912A"/>
        </a:solidFill>
        <a:effectLst/>
      </p:bgPr>
    </p:bg>
    <p:spTree>
      <p:nvGrpSpPr>
        <p:cNvPr id="1" name=""/>
        <p:cNvGrpSpPr/>
        <p:nvPr/>
      </p:nvGrpSpPr>
      <p:grpSpPr>
        <a:xfrm>
          <a:off x="0" y="0"/>
          <a:ext cx="0" cy="0"/>
          <a:chOff x="0" y="0"/>
          <a:chExt cx="0" cy="0"/>
        </a:xfrm>
      </p:grpSpPr>
      <p:sp>
        <p:nvSpPr>
          <p:cNvPr id="2" name="Freeform 2"/>
          <p:cNvSpPr/>
          <p:nvPr/>
        </p:nvSpPr>
        <p:spPr>
          <a:xfrm rot="5400000">
            <a:off x="11410180" y="2799735"/>
            <a:ext cx="5194856" cy="5795478"/>
          </a:xfrm>
          <a:custGeom>
            <a:avLst/>
            <a:gdLst/>
            <a:ahLst/>
            <a:cxnLst/>
            <a:rect l="l" t="t" r="r" b="b"/>
            <a:pathLst>
              <a:path w="5194856" h="5795478">
                <a:moveTo>
                  <a:pt x="0" y="0"/>
                </a:moveTo>
                <a:lnTo>
                  <a:pt x="5194855" y="0"/>
                </a:lnTo>
                <a:lnTo>
                  <a:pt x="5194855" y="5795478"/>
                </a:lnTo>
                <a:lnTo>
                  <a:pt x="0" y="5795478"/>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sp>
      <p:sp>
        <p:nvSpPr>
          <p:cNvPr id="3" name="Freeform 3"/>
          <p:cNvSpPr/>
          <p:nvPr/>
        </p:nvSpPr>
        <p:spPr>
          <a:xfrm rot="5400000" flipH="1">
            <a:off x="2050048" y="4296288"/>
            <a:ext cx="3878126" cy="5012880"/>
          </a:xfrm>
          <a:custGeom>
            <a:avLst/>
            <a:gdLst/>
            <a:ahLst/>
            <a:cxnLst/>
            <a:rect l="l" t="t" r="r" b="b"/>
            <a:pathLst>
              <a:path w="3878126" h="5012880">
                <a:moveTo>
                  <a:pt x="3878126" y="0"/>
                </a:moveTo>
                <a:lnTo>
                  <a:pt x="0" y="0"/>
                </a:lnTo>
                <a:lnTo>
                  <a:pt x="0" y="5012880"/>
                </a:lnTo>
                <a:lnTo>
                  <a:pt x="3878126" y="5012880"/>
                </a:lnTo>
                <a:lnTo>
                  <a:pt x="3878126" y="0"/>
                </a:lnTo>
                <a:close/>
              </a:path>
            </a:pathLst>
          </a:custGeom>
          <a:blipFill>
            <a:blip r:embed="rId4"/>
            <a:stretch>
              <a:fillRect b="-963"/>
            </a:stretch>
          </a:blipFill>
        </p:spPr>
      </p:sp>
      <p:sp>
        <p:nvSpPr>
          <p:cNvPr id="10" name="Freeform 10"/>
          <p:cNvSpPr/>
          <p:nvPr/>
        </p:nvSpPr>
        <p:spPr>
          <a:xfrm rot="623996">
            <a:off x="13418245" y="3089941"/>
            <a:ext cx="1178725" cy="1448511"/>
          </a:xfrm>
          <a:custGeom>
            <a:avLst/>
            <a:gdLst/>
            <a:ahLst/>
            <a:cxnLst/>
            <a:rect l="l" t="t" r="r" b="b"/>
            <a:pathLst>
              <a:path w="1178725" h="1448511">
                <a:moveTo>
                  <a:pt x="0" y="0"/>
                </a:moveTo>
                <a:lnTo>
                  <a:pt x="1178725" y="0"/>
                </a:lnTo>
                <a:lnTo>
                  <a:pt x="1178725" y="1448511"/>
                </a:lnTo>
                <a:lnTo>
                  <a:pt x="0" y="144851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grpSp>
        <p:nvGrpSpPr>
          <p:cNvPr id="11" name="Group 8">
            <a:extLst>
              <a:ext uri="{FF2B5EF4-FFF2-40B4-BE49-F238E27FC236}">
                <a16:creationId xmlns:a16="http://schemas.microsoft.com/office/drawing/2014/main" id="{D7E7BC94-EE40-6C1F-98B5-226304D343B6}"/>
              </a:ext>
            </a:extLst>
          </p:cNvPr>
          <p:cNvGrpSpPr/>
          <p:nvPr/>
        </p:nvGrpSpPr>
        <p:grpSpPr>
          <a:xfrm>
            <a:off x="4343400" y="1714500"/>
            <a:ext cx="9267429" cy="7646452"/>
            <a:chOff x="0" y="0"/>
            <a:chExt cx="4274726" cy="1678385"/>
          </a:xfrm>
        </p:grpSpPr>
        <p:sp>
          <p:nvSpPr>
            <p:cNvPr id="12" name="Freeform 9">
              <a:extLst>
                <a:ext uri="{FF2B5EF4-FFF2-40B4-BE49-F238E27FC236}">
                  <a16:creationId xmlns:a16="http://schemas.microsoft.com/office/drawing/2014/main" id="{36E54207-AC4E-B7C9-2C83-248C3F69F96F}"/>
                </a:ext>
              </a:extLst>
            </p:cNvPr>
            <p:cNvSpPr/>
            <p:nvPr/>
          </p:nvSpPr>
          <p:spPr>
            <a:xfrm>
              <a:off x="0" y="0"/>
              <a:ext cx="4274726" cy="1678385"/>
            </a:xfrm>
            <a:custGeom>
              <a:avLst/>
              <a:gdLst/>
              <a:ahLst/>
              <a:cxnLst/>
              <a:rect l="l" t="t" r="r" b="b"/>
              <a:pathLst>
                <a:path w="4274726" h="1678385">
                  <a:moveTo>
                    <a:pt x="24327" y="0"/>
                  </a:moveTo>
                  <a:lnTo>
                    <a:pt x="4250399" y="0"/>
                  </a:lnTo>
                  <a:cubicBezTo>
                    <a:pt x="4263834" y="0"/>
                    <a:pt x="4274726" y="10891"/>
                    <a:pt x="4274726" y="24327"/>
                  </a:cubicBezTo>
                  <a:lnTo>
                    <a:pt x="4274726" y="1654058"/>
                  </a:lnTo>
                  <a:cubicBezTo>
                    <a:pt x="4274726" y="1660510"/>
                    <a:pt x="4272163" y="1666697"/>
                    <a:pt x="4267601" y="1671259"/>
                  </a:cubicBezTo>
                  <a:cubicBezTo>
                    <a:pt x="4263039" y="1675822"/>
                    <a:pt x="4256851" y="1678385"/>
                    <a:pt x="4250399" y="1678385"/>
                  </a:cubicBezTo>
                  <a:lnTo>
                    <a:pt x="24327" y="1678385"/>
                  </a:lnTo>
                  <a:cubicBezTo>
                    <a:pt x="10891" y="1678385"/>
                    <a:pt x="0" y="1667493"/>
                    <a:pt x="0" y="1654058"/>
                  </a:cubicBezTo>
                  <a:lnTo>
                    <a:pt x="0" y="24327"/>
                  </a:lnTo>
                  <a:cubicBezTo>
                    <a:pt x="0" y="10891"/>
                    <a:pt x="10891" y="0"/>
                    <a:pt x="24327" y="0"/>
                  </a:cubicBezTo>
                  <a:close/>
                </a:path>
              </a:pathLst>
            </a:custGeom>
            <a:solidFill>
              <a:srgbClr val="FBF4E4"/>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a:ln>
                  <a:noFill/>
                </a:ln>
                <a:solidFill>
                  <a:prstClr val="black"/>
                </a:solidFill>
                <a:effectLst/>
                <a:uLnTx/>
                <a:uFillTx/>
                <a:latin typeface="Calibri"/>
                <a:ea typeface="+mn-ea"/>
                <a:cs typeface="+mn-cs"/>
              </a:endParaRPr>
            </a:p>
          </p:txBody>
        </p:sp>
        <p:sp>
          <p:nvSpPr>
            <p:cNvPr id="13" name="TextBox 10">
              <a:extLst>
                <a:ext uri="{FF2B5EF4-FFF2-40B4-BE49-F238E27FC236}">
                  <a16:creationId xmlns:a16="http://schemas.microsoft.com/office/drawing/2014/main" id="{C11773BF-E47B-799C-DDA7-ADF894925280}"/>
                </a:ext>
              </a:extLst>
            </p:cNvPr>
            <p:cNvSpPr txBox="1"/>
            <p:nvPr/>
          </p:nvSpPr>
          <p:spPr>
            <a:xfrm>
              <a:off x="0" y="-47625"/>
              <a:ext cx="4274726" cy="1726010"/>
            </a:xfrm>
            <a:prstGeom prst="rect">
              <a:avLst/>
            </a:prstGeom>
          </p:spPr>
          <p:txBody>
            <a:bodyPr lIns="33867" tIns="33867" rIns="33867" bIns="33867" rtlCol="0" anchor="ctr"/>
            <a:lstStyle/>
            <a:p>
              <a:pPr marL="0" marR="0" lvl="0" indent="0" algn="ctr" defTabSz="609630" rtl="0" eaLnBrk="1" fontAlgn="auto" latinLnBrk="0" hangingPunct="1">
                <a:lnSpc>
                  <a:spcPts val="1773"/>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6" name="Picture 5">
            <a:extLst>
              <a:ext uri="{FF2B5EF4-FFF2-40B4-BE49-F238E27FC236}">
                <a16:creationId xmlns:a16="http://schemas.microsoft.com/office/drawing/2014/main" id="{796BDA37-E436-E3D8-0E47-5E04F607DF7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38600" y="2552700"/>
            <a:ext cx="9628868" cy="7211810"/>
          </a:xfrm>
          <a:prstGeom prst="rect">
            <a:avLst/>
          </a:prstGeom>
        </p:spPr>
      </p:pic>
    </p:spTree>
    <p:extLst>
      <p:ext uri="{BB962C8B-B14F-4D97-AF65-F5344CB8AC3E}">
        <p14:creationId xmlns:p14="http://schemas.microsoft.com/office/powerpoint/2010/main" val="2571036432"/>
      </p:ext>
    </p:extLst>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DF912A"/>
        </a:solidFill>
        <a:effectLst/>
      </p:bgPr>
    </p:bg>
    <p:spTree>
      <p:nvGrpSpPr>
        <p:cNvPr id="1" name=""/>
        <p:cNvGrpSpPr/>
        <p:nvPr/>
      </p:nvGrpSpPr>
      <p:grpSpPr>
        <a:xfrm>
          <a:off x="0" y="0"/>
          <a:ext cx="0" cy="0"/>
          <a:chOff x="0" y="0"/>
          <a:chExt cx="0" cy="0"/>
        </a:xfrm>
      </p:grpSpPr>
      <p:sp>
        <p:nvSpPr>
          <p:cNvPr id="2" name="Freeform 2"/>
          <p:cNvSpPr/>
          <p:nvPr/>
        </p:nvSpPr>
        <p:spPr>
          <a:xfrm rot="10545623" flipH="1">
            <a:off x="864917" y="2887691"/>
            <a:ext cx="3484482" cy="4926646"/>
          </a:xfrm>
          <a:custGeom>
            <a:avLst/>
            <a:gdLst/>
            <a:ahLst/>
            <a:cxnLst/>
            <a:rect l="l" t="t" r="r" b="b"/>
            <a:pathLst>
              <a:path w="3484482" h="4926646">
                <a:moveTo>
                  <a:pt x="3484482" y="0"/>
                </a:moveTo>
                <a:lnTo>
                  <a:pt x="0" y="0"/>
                </a:lnTo>
                <a:lnTo>
                  <a:pt x="0" y="4926645"/>
                </a:lnTo>
                <a:lnTo>
                  <a:pt x="3484482" y="4926645"/>
                </a:lnTo>
                <a:lnTo>
                  <a:pt x="3484482"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sp>
      <p:grpSp>
        <p:nvGrpSpPr>
          <p:cNvPr id="3" name="Group 3"/>
          <p:cNvGrpSpPr/>
          <p:nvPr/>
        </p:nvGrpSpPr>
        <p:grpSpPr>
          <a:xfrm>
            <a:off x="1465291" y="876300"/>
            <a:ext cx="15357417" cy="8382000"/>
            <a:chOff x="0" y="0"/>
            <a:chExt cx="2765609" cy="1418486"/>
          </a:xfrm>
        </p:grpSpPr>
        <p:sp>
          <p:nvSpPr>
            <p:cNvPr id="4" name="Freeform 4"/>
            <p:cNvSpPr/>
            <p:nvPr/>
          </p:nvSpPr>
          <p:spPr>
            <a:xfrm>
              <a:off x="0" y="0"/>
              <a:ext cx="2766498" cy="1421534"/>
            </a:xfrm>
            <a:custGeom>
              <a:avLst/>
              <a:gdLst/>
              <a:ahLst/>
              <a:cxnLst/>
              <a:rect l="l" t="t" r="r" b="b"/>
              <a:pathLst>
                <a:path w="2766498" h="1421534">
                  <a:moveTo>
                    <a:pt x="2704268" y="1416708"/>
                  </a:moveTo>
                  <a:cubicBezTo>
                    <a:pt x="2711507" y="1414676"/>
                    <a:pt x="2719001" y="1411628"/>
                    <a:pt x="2725604" y="1407437"/>
                  </a:cubicBezTo>
                  <a:cubicBezTo>
                    <a:pt x="2718619" y="1411755"/>
                    <a:pt x="2711126" y="1414930"/>
                    <a:pt x="2704268" y="1416708"/>
                  </a:cubicBezTo>
                  <a:close/>
                  <a:moveTo>
                    <a:pt x="2765609" y="1322728"/>
                  </a:moveTo>
                  <a:cubicBezTo>
                    <a:pt x="2765355" y="1334158"/>
                    <a:pt x="2764974" y="1334539"/>
                    <a:pt x="2764593" y="1334539"/>
                  </a:cubicBezTo>
                  <a:cubicBezTo>
                    <a:pt x="2764339" y="1334539"/>
                    <a:pt x="2764212" y="1334412"/>
                    <a:pt x="2763958" y="1335428"/>
                  </a:cubicBezTo>
                  <a:cubicBezTo>
                    <a:pt x="2763704" y="1336698"/>
                    <a:pt x="2763831" y="1337841"/>
                    <a:pt x="2763196" y="1345715"/>
                  </a:cubicBezTo>
                  <a:cubicBezTo>
                    <a:pt x="2763323" y="1352065"/>
                    <a:pt x="2761799" y="1363368"/>
                    <a:pt x="2755704" y="1375306"/>
                  </a:cubicBezTo>
                  <a:cubicBezTo>
                    <a:pt x="2749734" y="1387244"/>
                    <a:pt x="2739067" y="1399436"/>
                    <a:pt x="2725604" y="1407437"/>
                  </a:cubicBezTo>
                  <a:cubicBezTo>
                    <a:pt x="2740590" y="1398547"/>
                    <a:pt x="2752148" y="1383053"/>
                    <a:pt x="2757101" y="1370099"/>
                  </a:cubicBezTo>
                  <a:cubicBezTo>
                    <a:pt x="2762180" y="1357018"/>
                    <a:pt x="2762054" y="1347620"/>
                    <a:pt x="2761418" y="1348763"/>
                  </a:cubicBezTo>
                  <a:cubicBezTo>
                    <a:pt x="2760148" y="1359177"/>
                    <a:pt x="2757608" y="1364638"/>
                    <a:pt x="2756465" y="1367813"/>
                  </a:cubicBezTo>
                  <a:cubicBezTo>
                    <a:pt x="2755195" y="1370988"/>
                    <a:pt x="2754306" y="1371877"/>
                    <a:pt x="2753671" y="1373020"/>
                  </a:cubicBezTo>
                  <a:cubicBezTo>
                    <a:pt x="2752909" y="1374290"/>
                    <a:pt x="2752274" y="1375306"/>
                    <a:pt x="2750623" y="1378100"/>
                  </a:cubicBezTo>
                  <a:cubicBezTo>
                    <a:pt x="2750370" y="1378608"/>
                    <a:pt x="2749988" y="1379243"/>
                    <a:pt x="2749607" y="1379751"/>
                  </a:cubicBezTo>
                  <a:cubicBezTo>
                    <a:pt x="2749607" y="1379751"/>
                    <a:pt x="2748337" y="1384577"/>
                    <a:pt x="2738431" y="1394229"/>
                  </a:cubicBezTo>
                  <a:lnTo>
                    <a:pt x="2737288" y="1397404"/>
                  </a:lnTo>
                  <a:cubicBezTo>
                    <a:pt x="2732843" y="1401849"/>
                    <a:pt x="2725858" y="1406675"/>
                    <a:pt x="2718365" y="1410358"/>
                  </a:cubicBezTo>
                  <a:cubicBezTo>
                    <a:pt x="2699570" y="1421534"/>
                    <a:pt x="2683567" y="1417724"/>
                    <a:pt x="2683567" y="1417724"/>
                  </a:cubicBezTo>
                  <a:lnTo>
                    <a:pt x="2657786" y="1414295"/>
                  </a:lnTo>
                  <a:lnTo>
                    <a:pt x="2650929" y="1414676"/>
                  </a:lnTo>
                  <a:lnTo>
                    <a:pt x="2604065" y="1411501"/>
                  </a:lnTo>
                  <a:cubicBezTo>
                    <a:pt x="2376759" y="1413025"/>
                    <a:pt x="2042326" y="1410993"/>
                    <a:pt x="1825301" y="1410612"/>
                  </a:cubicBezTo>
                  <a:cubicBezTo>
                    <a:pt x="1730257" y="1410739"/>
                    <a:pt x="1482228" y="1410231"/>
                    <a:pt x="1350081" y="1411501"/>
                  </a:cubicBezTo>
                  <a:lnTo>
                    <a:pt x="1356181" y="1410358"/>
                  </a:lnTo>
                  <a:cubicBezTo>
                    <a:pt x="1198113" y="1410612"/>
                    <a:pt x="980579" y="1412390"/>
                    <a:pt x="885027" y="1412771"/>
                  </a:cubicBezTo>
                  <a:lnTo>
                    <a:pt x="887569" y="1412263"/>
                  </a:lnTo>
                  <a:cubicBezTo>
                    <a:pt x="824037" y="1412390"/>
                    <a:pt x="657329" y="1413533"/>
                    <a:pt x="677659" y="1415692"/>
                  </a:cubicBezTo>
                  <a:cubicBezTo>
                    <a:pt x="524166" y="1415057"/>
                    <a:pt x="551103" y="1413025"/>
                    <a:pt x="356441" y="1414168"/>
                  </a:cubicBezTo>
                  <a:lnTo>
                    <a:pt x="386428" y="1414422"/>
                  </a:lnTo>
                  <a:cubicBezTo>
                    <a:pt x="330520" y="1414422"/>
                    <a:pt x="220737" y="1414549"/>
                    <a:pt x="170688" y="1414549"/>
                  </a:cubicBezTo>
                  <a:cubicBezTo>
                    <a:pt x="153670" y="1414549"/>
                    <a:pt x="135001" y="1414422"/>
                    <a:pt x="115570" y="1414422"/>
                  </a:cubicBezTo>
                  <a:cubicBezTo>
                    <a:pt x="105791" y="1414422"/>
                    <a:pt x="95885" y="1414422"/>
                    <a:pt x="85852" y="1414295"/>
                  </a:cubicBezTo>
                  <a:cubicBezTo>
                    <a:pt x="80645" y="1414168"/>
                    <a:pt x="76708" y="1414422"/>
                    <a:pt x="68453" y="1413914"/>
                  </a:cubicBezTo>
                  <a:cubicBezTo>
                    <a:pt x="61087" y="1413025"/>
                    <a:pt x="53975" y="1411247"/>
                    <a:pt x="47117" y="1408453"/>
                  </a:cubicBezTo>
                  <a:cubicBezTo>
                    <a:pt x="19558" y="1397277"/>
                    <a:pt x="1143" y="1368702"/>
                    <a:pt x="1270" y="1340635"/>
                  </a:cubicBezTo>
                  <a:cubicBezTo>
                    <a:pt x="1270" y="1321204"/>
                    <a:pt x="1270" y="1302789"/>
                    <a:pt x="1397" y="1286152"/>
                  </a:cubicBezTo>
                  <a:cubicBezTo>
                    <a:pt x="1270" y="1253132"/>
                    <a:pt x="1270" y="1227224"/>
                    <a:pt x="1270" y="1207303"/>
                  </a:cubicBezTo>
                  <a:lnTo>
                    <a:pt x="1651" y="1214945"/>
                  </a:lnTo>
                  <a:cubicBezTo>
                    <a:pt x="508" y="1138086"/>
                    <a:pt x="1778" y="1040265"/>
                    <a:pt x="0" y="961877"/>
                  </a:cubicBezTo>
                  <a:cubicBezTo>
                    <a:pt x="1016" y="816019"/>
                    <a:pt x="2413" y="187171"/>
                    <a:pt x="1270" y="85090"/>
                  </a:cubicBezTo>
                  <a:cubicBezTo>
                    <a:pt x="1270" y="82423"/>
                    <a:pt x="1270" y="79756"/>
                    <a:pt x="1270" y="77470"/>
                  </a:cubicBezTo>
                  <a:cubicBezTo>
                    <a:pt x="1397" y="74168"/>
                    <a:pt x="1397" y="70993"/>
                    <a:pt x="1905" y="68199"/>
                  </a:cubicBezTo>
                  <a:cubicBezTo>
                    <a:pt x="2667" y="62357"/>
                    <a:pt x="3937" y="57404"/>
                    <a:pt x="5461" y="53340"/>
                  </a:cubicBezTo>
                  <a:cubicBezTo>
                    <a:pt x="8255" y="44958"/>
                    <a:pt x="11684" y="39878"/>
                    <a:pt x="13843" y="36322"/>
                  </a:cubicBezTo>
                  <a:cubicBezTo>
                    <a:pt x="18669" y="29210"/>
                    <a:pt x="19558" y="28448"/>
                    <a:pt x="20066" y="27559"/>
                  </a:cubicBezTo>
                  <a:cubicBezTo>
                    <a:pt x="20828" y="26670"/>
                    <a:pt x="21209" y="25527"/>
                    <a:pt x="27432" y="19939"/>
                  </a:cubicBezTo>
                  <a:cubicBezTo>
                    <a:pt x="30734" y="17399"/>
                    <a:pt x="35433" y="13462"/>
                    <a:pt x="43307" y="9779"/>
                  </a:cubicBezTo>
                  <a:cubicBezTo>
                    <a:pt x="50927" y="6096"/>
                    <a:pt x="62992" y="2159"/>
                    <a:pt x="77089" y="2286"/>
                  </a:cubicBezTo>
                  <a:cubicBezTo>
                    <a:pt x="88773" y="2286"/>
                    <a:pt x="93853" y="1397"/>
                    <a:pt x="78994" y="889"/>
                  </a:cubicBezTo>
                  <a:cubicBezTo>
                    <a:pt x="105918" y="1270"/>
                    <a:pt x="141478" y="889"/>
                    <a:pt x="167386" y="2159"/>
                  </a:cubicBezTo>
                  <a:cubicBezTo>
                    <a:pt x="739158" y="508"/>
                    <a:pt x="2066214" y="635"/>
                    <a:pt x="2615368" y="0"/>
                  </a:cubicBezTo>
                  <a:lnTo>
                    <a:pt x="2611177" y="254"/>
                  </a:lnTo>
                  <a:cubicBezTo>
                    <a:pt x="2624385" y="254"/>
                    <a:pt x="2642546" y="127"/>
                    <a:pt x="2664263" y="127"/>
                  </a:cubicBezTo>
                  <a:cubicBezTo>
                    <a:pt x="2669724" y="127"/>
                    <a:pt x="2675312" y="127"/>
                    <a:pt x="2681281" y="127"/>
                  </a:cubicBezTo>
                  <a:lnTo>
                    <a:pt x="2683567" y="127"/>
                  </a:lnTo>
                  <a:lnTo>
                    <a:pt x="2686996" y="254"/>
                  </a:lnTo>
                  <a:cubicBezTo>
                    <a:pt x="2689282" y="381"/>
                    <a:pt x="2691568" y="381"/>
                    <a:pt x="2693854" y="762"/>
                  </a:cubicBezTo>
                  <a:cubicBezTo>
                    <a:pt x="2698426" y="1270"/>
                    <a:pt x="2703126" y="2413"/>
                    <a:pt x="2707697" y="3810"/>
                  </a:cubicBezTo>
                  <a:cubicBezTo>
                    <a:pt x="2725985" y="9525"/>
                    <a:pt x="2743130" y="22860"/>
                    <a:pt x="2753163" y="41656"/>
                  </a:cubicBezTo>
                  <a:cubicBezTo>
                    <a:pt x="2758116" y="51054"/>
                    <a:pt x="2761418" y="61722"/>
                    <a:pt x="2762180" y="72771"/>
                  </a:cubicBezTo>
                  <a:cubicBezTo>
                    <a:pt x="2762561" y="79121"/>
                    <a:pt x="2762434" y="81915"/>
                    <a:pt x="2762434" y="85725"/>
                  </a:cubicBezTo>
                  <a:cubicBezTo>
                    <a:pt x="2762434" y="89408"/>
                    <a:pt x="2762434" y="93091"/>
                    <a:pt x="2762434" y="96901"/>
                  </a:cubicBezTo>
                  <a:cubicBezTo>
                    <a:pt x="2762434" y="111887"/>
                    <a:pt x="2762561" y="127254"/>
                    <a:pt x="2762561" y="143002"/>
                  </a:cubicBezTo>
                  <a:cubicBezTo>
                    <a:pt x="2762688" y="176690"/>
                    <a:pt x="2762815" y="232806"/>
                    <a:pt x="2762942" y="288922"/>
                  </a:cubicBezTo>
                  <a:cubicBezTo>
                    <a:pt x="2763196" y="513605"/>
                    <a:pt x="2763577" y="738069"/>
                    <a:pt x="2763704" y="828684"/>
                  </a:cubicBezTo>
                  <a:lnTo>
                    <a:pt x="2764974" y="865148"/>
                  </a:lnTo>
                  <a:cubicBezTo>
                    <a:pt x="2763958" y="903141"/>
                    <a:pt x="2764720" y="938732"/>
                    <a:pt x="2763958" y="990918"/>
                  </a:cubicBezTo>
                  <a:cubicBezTo>
                    <a:pt x="2764085" y="1018212"/>
                    <a:pt x="2765101" y="1006857"/>
                    <a:pt x="2765355" y="993975"/>
                  </a:cubicBezTo>
                  <a:cubicBezTo>
                    <a:pt x="2764593" y="1039392"/>
                    <a:pt x="2765609" y="1088739"/>
                    <a:pt x="2764847" y="1113849"/>
                  </a:cubicBezTo>
                  <a:lnTo>
                    <a:pt x="2764466" y="1106207"/>
                  </a:lnTo>
                  <a:cubicBezTo>
                    <a:pt x="2763196" y="1177170"/>
                    <a:pt x="2766498" y="1218439"/>
                    <a:pt x="2765101" y="1266975"/>
                  </a:cubicBezTo>
                  <a:lnTo>
                    <a:pt x="2764847" y="1266594"/>
                  </a:lnTo>
                  <a:cubicBezTo>
                    <a:pt x="2763958" y="1285263"/>
                    <a:pt x="2765229" y="1306472"/>
                    <a:pt x="2765609" y="1322728"/>
                  </a:cubicBezTo>
                  <a:close/>
                  <a:moveTo>
                    <a:pt x="2723191" y="1407056"/>
                  </a:moveTo>
                  <a:cubicBezTo>
                    <a:pt x="2722556" y="1407437"/>
                    <a:pt x="2722048" y="1407818"/>
                    <a:pt x="2721540" y="1408199"/>
                  </a:cubicBezTo>
                  <a:cubicBezTo>
                    <a:pt x="2722048" y="1407945"/>
                    <a:pt x="2722556" y="1407818"/>
                    <a:pt x="2723064" y="1407437"/>
                  </a:cubicBezTo>
                  <a:cubicBezTo>
                    <a:pt x="2723064" y="1407437"/>
                    <a:pt x="2723191" y="1407183"/>
                    <a:pt x="2723191" y="1407056"/>
                  </a:cubicBezTo>
                  <a:close/>
                </a:path>
              </a:pathLst>
            </a:custGeom>
            <a:solidFill>
              <a:srgbClr val="FEF8EA"/>
            </a:solidFill>
          </p:spPr>
        </p:sp>
      </p:grpSp>
      <p:sp>
        <p:nvSpPr>
          <p:cNvPr id="14" name="Freeform 19">
            <a:extLst>
              <a:ext uri="{FF2B5EF4-FFF2-40B4-BE49-F238E27FC236}">
                <a16:creationId xmlns:a16="http://schemas.microsoft.com/office/drawing/2014/main" id="{430ADF45-6BA5-8758-E539-B212F91DD284}"/>
              </a:ext>
            </a:extLst>
          </p:cNvPr>
          <p:cNvSpPr/>
          <p:nvPr/>
        </p:nvSpPr>
        <p:spPr>
          <a:xfrm>
            <a:off x="11963400" y="4000500"/>
            <a:ext cx="4171996" cy="6319157"/>
          </a:xfrm>
          <a:custGeom>
            <a:avLst/>
            <a:gdLst/>
            <a:ahLst/>
            <a:cxnLst/>
            <a:rect l="l" t="t" r="r" b="b"/>
            <a:pathLst>
              <a:path w="1748600" h="2323720">
                <a:moveTo>
                  <a:pt x="0" y="0"/>
                </a:moveTo>
                <a:lnTo>
                  <a:pt x="1748599" y="0"/>
                </a:lnTo>
                <a:lnTo>
                  <a:pt x="1748599" y="2323720"/>
                </a:lnTo>
                <a:lnTo>
                  <a:pt x="0" y="2323720"/>
                </a:lnTo>
                <a:lnTo>
                  <a:pt x="0" y="0"/>
                </a:lnTo>
                <a:close/>
              </a:path>
            </a:pathLst>
          </a:custGeom>
          <a:blipFill>
            <a:blip r:embed="rId5"/>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5" name="Freeform 20">
            <a:extLst>
              <a:ext uri="{FF2B5EF4-FFF2-40B4-BE49-F238E27FC236}">
                <a16:creationId xmlns:a16="http://schemas.microsoft.com/office/drawing/2014/main" id="{FD6E2B34-FEFB-A30A-9D9B-920AB90D1954}"/>
              </a:ext>
            </a:extLst>
          </p:cNvPr>
          <p:cNvSpPr/>
          <p:nvPr/>
        </p:nvSpPr>
        <p:spPr>
          <a:xfrm>
            <a:off x="1676400" y="4152900"/>
            <a:ext cx="4419600" cy="6101443"/>
          </a:xfrm>
          <a:custGeom>
            <a:avLst/>
            <a:gdLst/>
            <a:ahLst/>
            <a:cxnLst/>
            <a:rect l="l" t="t" r="r" b="b"/>
            <a:pathLst>
              <a:path w="2102985" h="2988256">
                <a:moveTo>
                  <a:pt x="0" y="0"/>
                </a:moveTo>
                <a:lnTo>
                  <a:pt x="2102985" y="0"/>
                </a:lnTo>
                <a:lnTo>
                  <a:pt x="2102985" y="2988256"/>
                </a:lnTo>
                <a:lnTo>
                  <a:pt x="0" y="2988256"/>
                </a:lnTo>
                <a:lnTo>
                  <a:pt x="0" y="0"/>
                </a:lnTo>
                <a:close/>
              </a:path>
            </a:pathLst>
          </a:custGeom>
          <a:blipFill>
            <a:blip r:embed="rId6"/>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82BAB3DC-F7C0-30AF-C160-B9F0042DD19E}"/>
              </a:ext>
            </a:extLst>
          </p:cNvPr>
          <p:cNvSpPr txBox="1"/>
          <p:nvPr/>
        </p:nvSpPr>
        <p:spPr>
          <a:xfrm>
            <a:off x="2133600" y="1333500"/>
            <a:ext cx="14249400" cy="3416320"/>
          </a:xfrm>
          <a:prstGeom prst="rect">
            <a:avLst/>
          </a:prstGeom>
          <a:noFill/>
        </p:spPr>
        <p:txBody>
          <a:bodyPr wrap="square" rtlCol="0">
            <a:spAutoFit/>
          </a:bodyPr>
          <a:lstStyle/>
          <a:p>
            <a:pPr algn="ctr"/>
            <a:r>
              <a:rPr lang="en-US" sz="5400" b="1" dirty="0">
                <a:latin typeface="Cambria" panose="02040503050406030204" pitchFamily="18" charset="0"/>
                <a:ea typeface="Cambria" panose="02040503050406030204" pitchFamily="18" charset="0"/>
              </a:rPr>
              <a:t>“</a:t>
            </a:r>
            <a:r>
              <a:rPr lang="en-US" sz="5400" b="1" dirty="0" err="1">
                <a:latin typeface="Cambria" panose="02040503050406030204" pitchFamily="18" charset="0"/>
                <a:ea typeface="Cambria" panose="02040503050406030204" pitchFamily="18" charset="0"/>
              </a:rPr>
              <a:t>Dựa</a:t>
            </a:r>
            <a:r>
              <a:rPr lang="en-US" sz="5400" b="1" dirty="0">
                <a:latin typeface="Cambria" panose="02040503050406030204" pitchFamily="18" charset="0"/>
                <a:ea typeface="Cambria" panose="02040503050406030204" pitchFamily="18" charset="0"/>
              </a:rPr>
              <a:t> </a:t>
            </a:r>
            <a:r>
              <a:rPr lang="en-US" sz="5400" b="1" dirty="0" err="1">
                <a:latin typeface="Cambria" panose="02040503050406030204" pitchFamily="18" charset="0"/>
                <a:ea typeface="Cambria" panose="02040503050406030204" pitchFamily="18" charset="0"/>
              </a:rPr>
              <a:t>vào</a:t>
            </a:r>
            <a:r>
              <a:rPr lang="en-US" sz="5400" b="1" dirty="0">
                <a:latin typeface="Cambria" panose="02040503050406030204" pitchFamily="18" charset="0"/>
                <a:ea typeface="Cambria" panose="02040503050406030204" pitchFamily="18" charset="0"/>
              </a:rPr>
              <a:t> </a:t>
            </a:r>
            <a:r>
              <a:rPr lang="en-US" sz="5400" b="1" dirty="0" err="1">
                <a:latin typeface="Cambria" panose="02040503050406030204" pitchFamily="18" charset="0"/>
                <a:ea typeface="Cambria" panose="02040503050406030204" pitchFamily="18" charset="0"/>
              </a:rPr>
              <a:t>kiến</a:t>
            </a:r>
            <a:r>
              <a:rPr lang="en-US" sz="5400" b="1" dirty="0">
                <a:latin typeface="Cambria" panose="02040503050406030204" pitchFamily="18" charset="0"/>
                <a:ea typeface="Cambria" panose="02040503050406030204" pitchFamily="18" charset="0"/>
              </a:rPr>
              <a:t> </a:t>
            </a:r>
            <a:r>
              <a:rPr lang="en-US" sz="5400" b="1" dirty="0" err="1">
                <a:latin typeface="Cambria" panose="02040503050406030204" pitchFamily="18" charset="0"/>
                <a:ea typeface="Cambria" panose="02040503050406030204" pitchFamily="18" charset="0"/>
              </a:rPr>
              <a:t>thức</a:t>
            </a:r>
            <a:r>
              <a:rPr lang="en-US" sz="5400" b="1" dirty="0">
                <a:latin typeface="Cambria" panose="02040503050406030204" pitchFamily="18" charset="0"/>
                <a:ea typeface="Cambria" panose="02040503050406030204" pitchFamily="18" charset="0"/>
              </a:rPr>
              <a:t> </a:t>
            </a:r>
            <a:r>
              <a:rPr lang="en-US" sz="5400" b="1" dirty="0" err="1">
                <a:latin typeface="Cambria" panose="02040503050406030204" pitchFamily="18" charset="0"/>
                <a:ea typeface="Cambria" panose="02040503050406030204" pitchFamily="18" charset="0"/>
              </a:rPr>
              <a:t>đã</a:t>
            </a:r>
            <a:r>
              <a:rPr lang="en-US" sz="5400" b="1" dirty="0">
                <a:latin typeface="Cambria" panose="02040503050406030204" pitchFamily="18" charset="0"/>
                <a:ea typeface="Cambria" panose="02040503050406030204" pitchFamily="18" charset="0"/>
              </a:rPr>
              <a:t> </a:t>
            </a:r>
            <a:r>
              <a:rPr lang="en-US" sz="5400" b="1" dirty="0" err="1">
                <a:latin typeface="Cambria" panose="02040503050406030204" pitchFamily="18" charset="0"/>
                <a:ea typeface="Cambria" panose="02040503050406030204" pitchFamily="18" charset="0"/>
              </a:rPr>
              <a:t>học</a:t>
            </a:r>
            <a:r>
              <a:rPr lang="en-US" sz="5400" b="1" dirty="0">
                <a:latin typeface="Cambria" panose="02040503050406030204" pitchFamily="18" charset="0"/>
                <a:ea typeface="Cambria" panose="02040503050406030204" pitchFamily="18" charset="0"/>
              </a:rPr>
              <a:t> ở </a:t>
            </a:r>
            <a:r>
              <a:rPr lang="en-US" sz="5400" b="1" dirty="0" err="1">
                <a:latin typeface="Cambria" panose="02040503050406030204" pitchFamily="18" charset="0"/>
                <a:ea typeface="Cambria" panose="02040503050406030204" pitchFamily="18" charset="0"/>
              </a:rPr>
              <a:t>Bài</a:t>
            </a:r>
            <a:r>
              <a:rPr lang="en-US" sz="5400" b="1" dirty="0">
                <a:latin typeface="Cambria" panose="02040503050406030204" pitchFamily="18" charset="0"/>
                <a:ea typeface="Cambria" panose="02040503050406030204" pitchFamily="18" charset="0"/>
              </a:rPr>
              <a:t> 4 – “</a:t>
            </a:r>
            <a:r>
              <a:rPr lang="en-US" sz="5400" b="1" dirty="0" err="1">
                <a:latin typeface="Cambria" panose="02040503050406030204" pitchFamily="18" charset="0"/>
                <a:ea typeface="Cambria" panose="02040503050406030204" pitchFamily="18" charset="0"/>
              </a:rPr>
              <a:t>Thiết</a:t>
            </a:r>
            <a:r>
              <a:rPr lang="en-US" sz="5400" b="1" dirty="0">
                <a:latin typeface="Cambria" panose="02040503050406030204" pitchFamily="18" charset="0"/>
                <a:ea typeface="Cambria" panose="02040503050406030204" pitchFamily="18" charset="0"/>
              </a:rPr>
              <a:t> </a:t>
            </a:r>
            <a:r>
              <a:rPr lang="en-US" sz="5400" b="1" dirty="0" err="1">
                <a:latin typeface="Cambria" panose="02040503050406030204" pitchFamily="18" charset="0"/>
                <a:ea typeface="Cambria" panose="02040503050406030204" pitchFamily="18" charset="0"/>
              </a:rPr>
              <a:t>kế</a:t>
            </a:r>
            <a:r>
              <a:rPr lang="en-US" sz="5400" b="1" dirty="0">
                <a:latin typeface="Cambria" panose="02040503050406030204" pitchFamily="18" charset="0"/>
                <a:ea typeface="Cambria" panose="02040503050406030204" pitchFamily="18" charset="0"/>
              </a:rPr>
              <a:t> </a:t>
            </a:r>
            <a:r>
              <a:rPr lang="en-US" sz="5400" b="1" dirty="0" err="1">
                <a:latin typeface="Cambria" panose="02040503050406030204" pitchFamily="18" charset="0"/>
                <a:ea typeface="Cambria" panose="02040503050406030204" pitchFamily="18" charset="0"/>
              </a:rPr>
              <a:t>công</a:t>
            </a:r>
            <a:r>
              <a:rPr lang="en-US" sz="5400" b="1" dirty="0">
                <a:latin typeface="Cambria" panose="02040503050406030204" pitchFamily="18" charset="0"/>
                <a:ea typeface="Cambria" panose="02040503050406030204" pitchFamily="18" charset="0"/>
              </a:rPr>
              <a:t> </a:t>
            </a:r>
            <a:r>
              <a:rPr lang="en-US" sz="5400" b="1" dirty="0" err="1">
                <a:latin typeface="Cambria" panose="02040503050406030204" pitchFamily="18" charset="0"/>
                <a:ea typeface="Cambria" panose="02040503050406030204" pitchFamily="18" charset="0"/>
              </a:rPr>
              <a:t>nghệ</a:t>
            </a:r>
            <a:r>
              <a:rPr lang="en-US" sz="5400" b="1" dirty="0">
                <a:latin typeface="Cambria" panose="02040503050406030204" pitchFamily="18" charset="0"/>
                <a:ea typeface="Cambria" panose="02040503050406030204" pitchFamily="18" charset="0"/>
              </a:rPr>
              <a:t>” </a:t>
            </a:r>
            <a:r>
              <a:rPr lang="en-US" sz="5400" b="1" dirty="0" err="1">
                <a:latin typeface="Cambria" panose="02040503050406030204" pitchFamily="18" charset="0"/>
                <a:ea typeface="Cambria" panose="02040503050406030204" pitchFamily="18" charset="0"/>
              </a:rPr>
              <a:t>và</a:t>
            </a:r>
            <a:r>
              <a:rPr lang="en-US" sz="5400" b="1" dirty="0">
                <a:latin typeface="Cambria" panose="02040503050406030204" pitchFamily="18" charset="0"/>
                <a:ea typeface="Cambria" panose="02040503050406030204" pitchFamily="18" charset="0"/>
              </a:rPr>
              <a:t> </a:t>
            </a:r>
            <a:r>
              <a:rPr lang="en-US" sz="5400" b="1" dirty="0" err="1">
                <a:latin typeface="Cambria" panose="02040503050406030204" pitchFamily="18" charset="0"/>
                <a:ea typeface="Cambria" panose="02040503050406030204" pitchFamily="18" charset="0"/>
              </a:rPr>
              <a:t>bài</a:t>
            </a:r>
            <a:r>
              <a:rPr lang="en-US" sz="5400" b="1" dirty="0">
                <a:latin typeface="Cambria" panose="02040503050406030204" pitchFamily="18" charset="0"/>
                <a:ea typeface="Cambria" panose="02040503050406030204" pitchFamily="18" charset="0"/>
              </a:rPr>
              <a:t> </a:t>
            </a:r>
            <a:r>
              <a:rPr lang="en-US" sz="5400" b="1" dirty="0" err="1">
                <a:latin typeface="Cambria" panose="02040503050406030204" pitchFamily="18" charset="0"/>
                <a:ea typeface="Cambria" panose="02040503050406030204" pitchFamily="18" charset="0"/>
              </a:rPr>
              <a:t>học</a:t>
            </a:r>
            <a:r>
              <a:rPr lang="en-US" sz="5400" b="1" dirty="0">
                <a:latin typeface="Cambria" panose="02040503050406030204" pitchFamily="18" charset="0"/>
                <a:ea typeface="Cambria" panose="02040503050406030204" pitchFamily="18" charset="0"/>
              </a:rPr>
              <a:t> “</a:t>
            </a:r>
            <a:r>
              <a:rPr lang="en-US" sz="5400" b="1" dirty="0" err="1">
                <a:latin typeface="Cambria" panose="02040503050406030204" pitchFamily="18" charset="0"/>
                <a:ea typeface="Cambria" panose="02040503050406030204" pitchFamily="18" charset="0"/>
              </a:rPr>
              <a:t>Mô</a:t>
            </a:r>
            <a:r>
              <a:rPr lang="en-US" sz="5400" b="1" dirty="0">
                <a:latin typeface="Cambria" panose="02040503050406030204" pitchFamily="18" charset="0"/>
                <a:ea typeface="Cambria" panose="02040503050406030204" pitchFamily="18" charset="0"/>
              </a:rPr>
              <a:t> </a:t>
            </a:r>
            <a:r>
              <a:rPr lang="en-US" sz="5400" b="1" dirty="0" err="1">
                <a:latin typeface="Cambria" panose="02040503050406030204" pitchFamily="18" charset="0"/>
                <a:ea typeface="Cambria" panose="02040503050406030204" pitchFamily="18" charset="0"/>
              </a:rPr>
              <a:t>hình</a:t>
            </a:r>
            <a:r>
              <a:rPr lang="en-US" sz="5400" b="1" dirty="0">
                <a:latin typeface="Cambria" panose="02040503050406030204" pitchFamily="18" charset="0"/>
                <a:ea typeface="Cambria" panose="02040503050406030204" pitchFamily="18" charset="0"/>
              </a:rPr>
              <a:t> </a:t>
            </a:r>
            <a:r>
              <a:rPr lang="en-US" sz="5400" b="1" dirty="0" err="1">
                <a:latin typeface="Cambria" panose="02040503050406030204" pitchFamily="18" charset="0"/>
                <a:ea typeface="Cambria" panose="02040503050406030204" pitchFamily="18" charset="0"/>
              </a:rPr>
              <a:t>điện</a:t>
            </a:r>
            <a:r>
              <a:rPr lang="en-US" sz="5400" b="1" dirty="0">
                <a:latin typeface="Cambria" panose="02040503050406030204" pitchFamily="18" charset="0"/>
                <a:ea typeface="Cambria" panose="02040503050406030204" pitchFamily="18" charset="0"/>
              </a:rPr>
              <a:t> </a:t>
            </a:r>
            <a:r>
              <a:rPr lang="en-US" sz="5400" b="1" dirty="0" err="1">
                <a:latin typeface="Cambria" panose="02040503050406030204" pitchFamily="18" charset="0"/>
                <a:ea typeface="Cambria" panose="02040503050406030204" pitchFamily="18" charset="0"/>
              </a:rPr>
              <a:t>mặt</a:t>
            </a:r>
            <a:r>
              <a:rPr lang="en-US" sz="5400" b="1" dirty="0">
                <a:latin typeface="Cambria" panose="02040503050406030204" pitchFamily="18" charset="0"/>
                <a:ea typeface="Cambria" panose="02040503050406030204" pitchFamily="18" charset="0"/>
              </a:rPr>
              <a:t> </a:t>
            </a:r>
            <a:r>
              <a:rPr lang="en-US" sz="5400" b="1" dirty="0" err="1">
                <a:latin typeface="Cambria" panose="02040503050406030204" pitchFamily="18" charset="0"/>
                <a:ea typeface="Cambria" panose="02040503050406030204" pitchFamily="18" charset="0"/>
              </a:rPr>
              <a:t>trời</a:t>
            </a:r>
            <a:r>
              <a:rPr lang="en-US" sz="5400" b="1" dirty="0">
                <a:latin typeface="Cambria" panose="02040503050406030204" pitchFamily="18" charset="0"/>
                <a:ea typeface="Cambria" panose="02040503050406030204" pitchFamily="18" charset="0"/>
              </a:rPr>
              <a:t>”, </a:t>
            </a:r>
            <a:r>
              <a:rPr lang="en-US" sz="5400" b="1" dirty="0" err="1">
                <a:latin typeface="Cambria" panose="02040503050406030204" pitchFamily="18" charset="0"/>
                <a:ea typeface="Cambria" panose="02040503050406030204" pitchFamily="18" charset="0"/>
              </a:rPr>
              <a:t>tự</a:t>
            </a:r>
            <a:r>
              <a:rPr lang="en-US" sz="5400" b="1" dirty="0">
                <a:latin typeface="Cambria" panose="02040503050406030204" pitchFamily="18" charset="0"/>
                <a:ea typeface="Cambria" panose="02040503050406030204" pitchFamily="18" charset="0"/>
              </a:rPr>
              <a:t> </a:t>
            </a:r>
            <a:r>
              <a:rPr lang="en-US" sz="5400" b="1" dirty="0" err="1">
                <a:latin typeface="Cambria" panose="02040503050406030204" pitchFamily="18" charset="0"/>
                <a:ea typeface="Cambria" panose="02040503050406030204" pitchFamily="18" charset="0"/>
              </a:rPr>
              <a:t>thiết</a:t>
            </a:r>
            <a:r>
              <a:rPr lang="en-US" sz="5400" b="1" dirty="0">
                <a:latin typeface="Cambria" panose="02040503050406030204" pitchFamily="18" charset="0"/>
                <a:ea typeface="Cambria" panose="02040503050406030204" pitchFamily="18" charset="0"/>
              </a:rPr>
              <a:t> </a:t>
            </a:r>
            <a:r>
              <a:rPr lang="en-US" sz="5400" b="1" dirty="0" err="1">
                <a:latin typeface="Cambria" panose="02040503050406030204" pitchFamily="18" charset="0"/>
                <a:ea typeface="Cambria" panose="02040503050406030204" pitchFamily="18" charset="0"/>
              </a:rPr>
              <a:t>kế</a:t>
            </a:r>
            <a:r>
              <a:rPr lang="en-US" sz="5400" b="1" dirty="0">
                <a:latin typeface="Cambria" panose="02040503050406030204" pitchFamily="18" charset="0"/>
                <a:ea typeface="Cambria" panose="02040503050406030204" pitchFamily="18" charset="0"/>
              </a:rPr>
              <a:t> </a:t>
            </a:r>
            <a:r>
              <a:rPr lang="en-US" sz="5400" b="1" dirty="0" err="1">
                <a:latin typeface="Cambria" panose="02040503050406030204" pitchFamily="18" charset="0"/>
                <a:ea typeface="Cambria" panose="02040503050406030204" pitchFamily="18" charset="0"/>
              </a:rPr>
              <a:t>một</a:t>
            </a:r>
            <a:r>
              <a:rPr lang="en-US" sz="5400" b="1" dirty="0">
                <a:latin typeface="Cambria" panose="02040503050406030204" pitchFamily="18" charset="0"/>
                <a:ea typeface="Cambria" panose="02040503050406030204" pitchFamily="18" charset="0"/>
              </a:rPr>
              <a:t> </a:t>
            </a:r>
            <a:r>
              <a:rPr lang="en-US" sz="5400" b="1" dirty="0" err="1">
                <a:latin typeface="Cambria" panose="02040503050406030204" pitchFamily="18" charset="0"/>
                <a:ea typeface="Cambria" panose="02040503050406030204" pitchFamily="18" charset="0"/>
              </a:rPr>
              <a:t>sản</a:t>
            </a:r>
            <a:r>
              <a:rPr lang="en-US" sz="5400" b="1" dirty="0">
                <a:latin typeface="Cambria" panose="02040503050406030204" pitchFamily="18" charset="0"/>
                <a:ea typeface="Cambria" panose="02040503050406030204" pitchFamily="18" charset="0"/>
              </a:rPr>
              <a:t> </a:t>
            </a:r>
            <a:r>
              <a:rPr lang="en-US" sz="5400" b="1" dirty="0" err="1">
                <a:latin typeface="Cambria" panose="02040503050406030204" pitchFamily="18" charset="0"/>
                <a:ea typeface="Cambria" panose="02040503050406030204" pitchFamily="18" charset="0"/>
              </a:rPr>
              <a:t>phẩm</a:t>
            </a:r>
            <a:r>
              <a:rPr lang="en-US" sz="5400" b="1" dirty="0">
                <a:latin typeface="Cambria" panose="02040503050406030204" pitchFamily="18" charset="0"/>
                <a:ea typeface="Cambria" panose="02040503050406030204" pitchFamily="18" charset="0"/>
              </a:rPr>
              <a:t> </a:t>
            </a:r>
            <a:r>
              <a:rPr lang="en-US" sz="5400" b="1" dirty="0" err="1">
                <a:latin typeface="Cambria" panose="02040503050406030204" pitchFamily="18" charset="0"/>
                <a:ea typeface="Cambria" panose="02040503050406030204" pitchFamily="18" charset="0"/>
              </a:rPr>
              <a:t>mà</a:t>
            </a:r>
            <a:r>
              <a:rPr lang="en-US" sz="5400" b="1" dirty="0">
                <a:latin typeface="Cambria" panose="02040503050406030204" pitchFamily="18" charset="0"/>
                <a:ea typeface="Cambria" panose="02040503050406030204" pitchFamily="18" charset="0"/>
              </a:rPr>
              <a:t> </a:t>
            </a:r>
            <a:r>
              <a:rPr lang="en-US" sz="5400" b="1" dirty="0" err="1">
                <a:latin typeface="Cambria" panose="02040503050406030204" pitchFamily="18" charset="0"/>
                <a:ea typeface="Cambria" panose="02040503050406030204" pitchFamily="18" charset="0"/>
              </a:rPr>
              <a:t>mình</a:t>
            </a:r>
            <a:r>
              <a:rPr lang="en-US" sz="5400" b="1" dirty="0">
                <a:latin typeface="Cambria" panose="02040503050406030204" pitchFamily="18" charset="0"/>
                <a:ea typeface="Cambria" panose="02040503050406030204" pitchFamily="18" charset="0"/>
              </a:rPr>
              <a:t> </a:t>
            </a:r>
            <a:r>
              <a:rPr lang="en-US" sz="5400" b="1" dirty="0" err="1">
                <a:latin typeface="Cambria" panose="02040503050406030204" pitchFamily="18" charset="0"/>
                <a:ea typeface="Cambria" panose="02040503050406030204" pitchFamily="18" charset="0"/>
              </a:rPr>
              <a:t>mong</a:t>
            </a:r>
            <a:r>
              <a:rPr lang="en-US" sz="5400" b="1" dirty="0">
                <a:latin typeface="Cambria" panose="02040503050406030204" pitchFamily="18" charset="0"/>
                <a:ea typeface="Cambria" panose="02040503050406030204" pitchFamily="18" charset="0"/>
              </a:rPr>
              <a:t> </a:t>
            </a:r>
            <a:r>
              <a:rPr lang="en-US" sz="5400" b="1" dirty="0" err="1">
                <a:latin typeface="Cambria" panose="02040503050406030204" pitchFamily="18" charset="0"/>
                <a:ea typeface="Cambria" panose="02040503050406030204" pitchFamily="18" charset="0"/>
              </a:rPr>
              <a:t>muốn</a:t>
            </a:r>
            <a:r>
              <a:rPr lang="en-US" sz="5400" b="1" dirty="0">
                <a:latin typeface="Cambria" panose="02040503050406030204" pitchFamily="18" charset="0"/>
                <a:ea typeface="Cambria" panose="02040503050406030204" pitchFamily="18" charset="0"/>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barn(inVertical)">
                                      <p:cBhvr>
                                        <p:cTn id="7"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F912A"/>
        </a:solidFill>
        <a:effectLst/>
      </p:bgPr>
    </p:bg>
    <p:spTree>
      <p:nvGrpSpPr>
        <p:cNvPr id="1" name=""/>
        <p:cNvGrpSpPr/>
        <p:nvPr/>
      </p:nvGrpSpPr>
      <p:grpSpPr>
        <a:xfrm>
          <a:off x="0" y="0"/>
          <a:ext cx="0" cy="0"/>
          <a:chOff x="0" y="0"/>
          <a:chExt cx="0" cy="0"/>
        </a:xfrm>
      </p:grpSpPr>
      <p:sp>
        <p:nvSpPr>
          <p:cNvPr id="2" name="Freeform 2"/>
          <p:cNvSpPr/>
          <p:nvPr/>
        </p:nvSpPr>
        <p:spPr>
          <a:xfrm rot="10545623" flipH="1">
            <a:off x="864917" y="2887691"/>
            <a:ext cx="3484482" cy="4926646"/>
          </a:xfrm>
          <a:custGeom>
            <a:avLst/>
            <a:gdLst/>
            <a:ahLst/>
            <a:cxnLst/>
            <a:rect l="l" t="t" r="r" b="b"/>
            <a:pathLst>
              <a:path w="3484482" h="4926646">
                <a:moveTo>
                  <a:pt x="3484482" y="0"/>
                </a:moveTo>
                <a:lnTo>
                  <a:pt x="0" y="0"/>
                </a:lnTo>
                <a:lnTo>
                  <a:pt x="0" y="4926645"/>
                </a:lnTo>
                <a:lnTo>
                  <a:pt x="3484482" y="4926645"/>
                </a:lnTo>
                <a:lnTo>
                  <a:pt x="3484482"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sp>
      <p:grpSp>
        <p:nvGrpSpPr>
          <p:cNvPr id="3" name="Group 3"/>
          <p:cNvGrpSpPr/>
          <p:nvPr/>
        </p:nvGrpSpPr>
        <p:grpSpPr>
          <a:xfrm>
            <a:off x="1465291" y="876300"/>
            <a:ext cx="15357417" cy="8382000"/>
            <a:chOff x="0" y="0"/>
            <a:chExt cx="2765609" cy="1418486"/>
          </a:xfrm>
        </p:grpSpPr>
        <p:sp>
          <p:nvSpPr>
            <p:cNvPr id="4" name="Freeform 4"/>
            <p:cNvSpPr/>
            <p:nvPr/>
          </p:nvSpPr>
          <p:spPr>
            <a:xfrm>
              <a:off x="0" y="0"/>
              <a:ext cx="2766498" cy="1421534"/>
            </a:xfrm>
            <a:custGeom>
              <a:avLst/>
              <a:gdLst/>
              <a:ahLst/>
              <a:cxnLst/>
              <a:rect l="l" t="t" r="r" b="b"/>
              <a:pathLst>
                <a:path w="2766498" h="1421534">
                  <a:moveTo>
                    <a:pt x="2704268" y="1416708"/>
                  </a:moveTo>
                  <a:cubicBezTo>
                    <a:pt x="2711507" y="1414676"/>
                    <a:pt x="2719001" y="1411628"/>
                    <a:pt x="2725604" y="1407437"/>
                  </a:cubicBezTo>
                  <a:cubicBezTo>
                    <a:pt x="2718619" y="1411755"/>
                    <a:pt x="2711126" y="1414930"/>
                    <a:pt x="2704268" y="1416708"/>
                  </a:cubicBezTo>
                  <a:close/>
                  <a:moveTo>
                    <a:pt x="2765609" y="1322728"/>
                  </a:moveTo>
                  <a:cubicBezTo>
                    <a:pt x="2765355" y="1334158"/>
                    <a:pt x="2764974" y="1334539"/>
                    <a:pt x="2764593" y="1334539"/>
                  </a:cubicBezTo>
                  <a:cubicBezTo>
                    <a:pt x="2764339" y="1334539"/>
                    <a:pt x="2764212" y="1334412"/>
                    <a:pt x="2763958" y="1335428"/>
                  </a:cubicBezTo>
                  <a:cubicBezTo>
                    <a:pt x="2763704" y="1336698"/>
                    <a:pt x="2763831" y="1337841"/>
                    <a:pt x="2763196" y="1345715"/>
                  </a:cubicBezTo>
                  <a:cubicBezTo>
                    <a:pt x="2763323" y="1352065"/>
                    <a:pt x="2761799" y="1363368"/>
                    <a:pt x="2755704" y="1375306"/>
                  </a:cubicBezTo>
                  <a:cubicBezTo>
                    <a:pt x="2749734" y="1387244"/>
                    <a:pt x="2739067" y="1399436"/>
                    <a:pt x="2725604" y="1407437"/>
                  </a:cubicBezTo>
                  <a:cubicBezTo>
                    <a:pt x="2740590" y="1398547"/>
                    <a:pt x="2752148" y="1383053"/>
                    <a:pt x="2757101" y="1370099"/>
                  </a:cubicBezTo>
                  <a:cubicBezTo>
                    <a:pt x="2762180" y="1357018"/>
                    <a:pt x="2762054" y="1347620"/>
                    <a:pt x="2761418" y="1348763"/>
                  </a:cubicBezTo>
                  <a:cubicBezTo>
                    <a:pt x="2760148" y="1359177"/>
                    <a:pt x="2757608" y="1364638"/>
                    <a:pt x="2756465" y="1367813"/>
                  </a:cubicBezTo>
                  <a:cubicBezTo>
                    <a:pt x="2755195" y="1370988"/>
                    <a:pt x="2754306" y="1371877"/>
                    <a:pt x="2753671" y="1373020"/>
                  </a:cubicBezTo>
                  <a:cubicBezTo>
                    <a:pt x="2752909" y="1374290"/>
                    <a:pt x="2752274" y="1375306"/>
                    <a:pt x="2750623" y="1378100"/>
                  </a:cubicBezTo>
                  <a:cubicBezTo>
                    <a:pt x="2750370" y="1378608"/>
                    <a:pt x="2749988" y="1379243"/>
                    <a:pt x="2749607" y="1379751"/>
                  </a:cubicBezTo>
                  <a:cubicBezTo>
                    <a:pt x="2749607" y="1379751"/>
                    <a:pt x="2748337" y="1384577"/>
                    <a:pt x="2738431" y="1394229"/>
                  </a:cubicBezTo>
                  <a:lnTo>
                    <a:pt x="2737288" y="1397404"/>
                  </a:lnTo>
                  <a:cubicBezTo>
                    <a:pt x="2732843" y="1401849"/>
                    <a:pt x="2725858" y="1406675"/>
                    <a:pt x="2718365" y="1410358"/>
                  </a:cubicBezTo>
                  <a:cubicBezTo>
                    <a:pt x="2699570" y="1421534"/>
                    <a:pt x="2683567" y="1417724"/>
                    <a:pt x="2683567" y="1417724"/>
                  </a:cubicBezTo>
                  <a:lnTo>
                    <a:pt x="2657786" y="1414295"/>
                  </a:lnTo>
                  <a:lnTo>
                    <a:pt x="2650929" y="1414676"/>
                  </a:lnTo>
                  <a:lnTo>
                    <a:pt x="2604065" y="1411501"/>
                  </a:lnTo>
                  <a:cubicBezTo>
                    <a:pt x="2376759" y="1413025"/>
                    <a:pt x="2042326" y="1410993"/>
                    <a:pt x="1825301" y="1410612"/>
                  </a:cubicBezTo>
                  <a:cubicBezTo>
                    <a:pt x="1730257" y="1410739"/>
                    <a:pt x="1482228" y="1410231"/>
                    <a:pt x="1350081" y="1411501"/>
                  </a:cubicBezTo>
                  <a:lnTo>
                    <a:pt x="1356181" y="1410358"/>
                  </a:lnTo>
                  <a:cubicBezTo>
                    <a:pt x="1198113" y="1410612"/>
                    <a:pt x="980579" y="1412390"/>
                    <a:pt x="885027" y="1412771"/>
                  </a:cubicBezTo>
                  <a:lnTo>
                    <a:pt x="887569" y="1412263"/>
                  </a:lnTo>
                  <a:cubicBezTo>
                    <a:pt x="824037" y="1412390"/>
                    <a:pt x="657329" y="1413533"/>
                    <a:pt x="677659" y="1415692"/>
                  </a:cubicBezTo>
                  <a:cubicBezTo>
                    <a:pt x="524166" y="1415057"/>
                    <a:pt x="551103" y="1413025"/>
                    <a:pt x="356441" y="1414168"/>
                  </a:cubicBezTo>
                  <a:lnTo>
                    <a:pt x="386428" y="1414422"/>
                  </a:lnTo>
                  <a:cubicBezTo>
                    <a:pt x="330520" y="1414422"/>
                    <a:pt x="220737" y="1414549"/>
                    <a:pt x="170688" y="1414549"/>
                  </a:cubicBezTo>
                  <a:cubicBezTo>
                    <a:pt x="153670" y="1414549"/>
                    <a:pt x="135001" y="1414422"/>
                    <a:pt x="115570" y="1414422"/>
                  </a:cubicBezTo>
                  <a:cubicBezTo>
                    <a:pt x="105791" y="1414422"/>
                    <a:pt x="95885" y="1414422"/>
                    <a:pt x="85852" y="1414295"/>
                  </a:cubicBezTo>
                  <a:cubicBezTo>
                    <a:pt x="80645" y="1414168"/>
                    <a:pt x="76708" y="1414422"/>
                    <a:pt x="68453" y="1413914"/>
                  </a:cubicBezTo>
                  <a:cubicBezTo>
                    <a:pt x="61087" y="1413025"/>
                    <a:pt x="53975" y="1411247"/>
                    <a:pt x="47117" y="1408453"/>
                  </a:cubicBezTo>
                  <a:cubicBezTo>
                    <a:pt x="19558" y="1397277"/>
                    <a:pt x="1143" y="1368702"/>
                    <a:pt x="1270" y="1340635"/>
                  </a:cubicBezTo>
                  <a:cubicBezTo>
                    <a:pt x="1270" y="1321204"/>
                    <a:pt x="1270" y="1302789"/>
                    <a:pt x="1397" y="1286152"/>
                  </a:cubicBezTo>
                  <a:cubicBezTo>
                    <a:pt x="1270" y="1253132"/>
                    <a:pt x="1270" y="1227224"/>
                    <a:pt x="1270" y="1207303"/>
                  </a:cubicBezTo>
                  <a:lnTo>
                    <a:pt x="1651" y="1214945"/>
                  </a:lnTo>
                  <a:cubicBezTo>
                    <a:pt x="508" y="1138086"/>
                    <a:pt x="1778" y="1040265"/>
                    <a:pt x="0" y="961877"/>
                  </a:cubicBezTo>
                  <a:cubicBezTo>
                    <a:pt x="1016" y="816019"/>
                    <a:pt x="2413" y="187171"/>
                    <a:pt x="1270" y="85090"/>
                  </a:cubicBezTo>
                  <a:cubicBezTo>
                    <a:pt x="1270" y="82423"/>
                    <a:pt x="1270" y="79756"/>
                    <a:pt x="1270" y="77470"/>
                  </a:cubicBezTo>
                  <a:cubicBezTo>
                    <a:pt x="1397" y="74168"/>
                    <a:pt x="1397" y="70993"/>
                    <a:pt x="1905" y="68199"/>
                  </a:cubicBezTo>
                  <a:cubicBezTo>
                    <a:pt x="2667" y="62357"/>
                    <a:pt x="3937" y="57404"/>
                    <a:pt x="5461" y="53340"/>
                  </a:cubicBezTo>
                  <a:cubicBezTo>
                    <a:pt x="8255" y="44958"/>
                    <a:pt x="11684" y="39878"/>
                    <a:pt x="13843" y="36322"/>
                  </a:cubicBezTo>
                  <a:cubicBezTo>
                    <a:pt x="18669" y="29210"/>
                    <a:pt x="19558" y="28448"/>
                    <a:pt x="20066" y="27559"/>
                  </a:cubicBezTo>
                  <a:cubicBezTo>
                    <a:pt x="20828" y="26670"/>
                    <a:pt x="21209" y="25527"/>
                    <a:pt x="27432" y="19939"/>
                  </a:cubicBezTo>
                  <a:cubicBezTo>
                    <a:pt x="30734" y="17399"/>
                    <a:pt x="35433" y="13462"/>
                    <a:pt x="43307" y="9779"/>
                  </a:cubicBezTo>
                  <a:cubicBezTo>
                    <a:pt x="50927" y="6096"/>
                    <a:pt x="62992" y="2159"/>
                    <a:pt x="77089" y="2286"/>
                  </a:cubicBezTo>
                  <a:cubicBezTo>
                    <a:pt x="88773" y="2286"/>
                    <a:pt x="93853" y="1397"/>
                    <a:pt x="78994" y="889"/>
                  </a:cubicBezTo>
                  <a:cubicBezTo>
                    <a:pt x="105918" y="1270"/>
                    <a:pt x="141478" y="889"/>
                    <a:pt x="167386" y="2159"/>
                  </a:cubicBezTo>
                  <a:cubicBezTo>
                    <a:pt x="739158" y="508"/>
                    <a:pt x="2066214" y="635"/>
                    <a:pt x="2615368" y="0"/>
                  </a:cubicBezTo>
                  <a:lnTo>
                    <a:pt x="2611177" y="254"/>
                  </a:lnTo>
                  <a:cubicBezTo>
                    <a:pt x="2624385" y="254"/>
                    <a:pt x="2642546" y="127"/>
                    <a:pt x="2664263" y="127"/>
                  </a:cubicBezTo>
                  <a:cubicBezTo>
                    <a:pt x="2669724" y="127"/>
                    <a:pt x="2675312" y="127"/>
                    <a:pt x="2681281" y="127"/>
                  </a:cubicBezTo>
                  <a:lnTo>
                    <a:pt x="2683567" y="127"/>
                  </a:lnTo>
                  <a:lnTo>
                    <a:pt x="2686996" y="254"/>
                  </a:lnTo>
                  <a:cubicBezTo>
                    <a:pt x="2689282" y="381"/>
                    <a:pt x="2691568" y="381"/>
                    <a:pt x="2693854" y="762"/>
                  </a:cubicBezTo>
                  <a:cubicBezTo>
                    <a:pt x="2698426" y="1270"/>
                    <a:pt x="2703126" y="2413"/>
                    <a:pt x="2707697" y="3810"/>
                  </a:cubicBezTo>
                  <a:cubicBezTo>
                    <a:pt x="2725985" y="9525"/>
                    <a:pt x="2743130" y="22860"/>
                    <a:pt x="2753163" y="41656"/>
                  </a:cubicBezTo>
                  <a:cubicBezTo>
                    <a:pt x="2758116" y="51054"/>
                    <a:pt x="2761418" y="61722"/>
                    <a:pt x="2762180" y="72771"/>
                  </a:cubicBezTo>
                  <a:cubicBezTo>
                    <a:pt x="2762561" y="79121"/>
                    <a:pt x="2762434" y="81915"/>
                    <a:pt x="2762434" y="85725"/>
                  </a:cubicBezTo>
                  <a:cubicBezTo>
                    <a:pt x="2762434" y="89408"/>
                    <a:pt x="2762434" y="93091"/>
                    <a:pt x="2762434" y="96901"/>
                  </a:cubicBezTo>
                  <a:cubicBezTo>
                    <a:pt x="2762434" y="111887"/>
                    <a:pt x="2762561" y="127254"/>
                    <a:pt x="2762561" y="143002"/>
                  </a:cubicBezTo>
                  <a:cubicBezTo>
                    <a:pt x="2762688" y="176690"/>
                    <a:pt x="2762815" y="232806"/>
                    <a:pt x="2762942" y="288922"/>
                  </a:cubicBezTo>
                  <a:cubicBezTo>
                    <a:pt x="2763196" y="513605"/>
                    <a:pt x="2763577" y="738069"/>
                    <a:pt x="2763704" y="828684"/>
                  </a:cubicBezTo>
                  <a:lnTo>
                    <a:pt x="2764974" y="865148"/>
                  </a:lnTo>
                  <a:cubicBezTo>
                    <a:pt x="2763958" y="903141"/>
                    <a:pt x="2764720" y="938732"/>
                    <a:pt x="2763958" y="990918"/>
                  </a:cubicBezTo>
                  <a:cubicBezTo>
                    <a:pt x="2764085" y="1018212"/>
                    <a:pt x="2765101" y="1006857"/>
                    <a:pt x="2765355" y="993975"/>
                  </a:cubicBezTo>
                  <a:cubicBezTo>
                    <a:pt x="2764593" y="1039392"/>
                    <a:pt x="2765609" y="1088739"/>
                    <a:pt x="2764847" y="1113849"/>
                  </a:cubicBezTo>
                  <a:lnTo>
                    <a:pt x="2764466" y="1106207"/>
                  </a:lnTo>
                  <a:cubicBezTo>
                    <a:pt x="2763196" y="1177170"/>
                    <a:pt x="2766498" y="1218439"/>
                    <a:pt x="2765101" y="1266975"/>
                  </a:cubicBezTo>
                  <a:lnTo>
                    <a:pt x="2764847" y="1266594"/>
                  </a:lnTo>
                  <a:cubicBezTo>
                    <a:pt x="2763958" y="1285263"/>
                    <a:pt x="2765229" y="1306472"/>
                    <a:pt x="2765609" y="1322728"/>
                  </a:cubicBezTo>
                  <a:close/>
                  <a:moveTo>
                    <a:pt x="2723191" y="1407056"/>
                  </a:moveTo>
                  <a:cubicBezTo>
                    <a:pt x="2722556" y="1407437"/>
                    <a:pt x="2722048" y="1407818"/>
                    <a:pt x="2721540" y="1408199"/>
                  </a:cubicBezTo>
                  <a:cubicBezTo>
                    <a:pt x="2722048" y="1407945"/>
                    <a:pt x="2722556" y="1407818"/>
                    <a:pt x="2723064" y="1407437"/>
                  </a:cubicBezTo>
                  <a:cubicBezTo>
                    <a:pt x="2723064" y="1407437"/>
                    <a:pt x="2723191" y="1407183"/>
                    <a:pt x="2723191" y="1407056"/>
                  </a:cubicBezTo>
                  <a:close/>
                </a:path>
              </a:pathLst>
            </a:custGeom>
            <a:solidFill>
              <a:srgbClr val="FEF8EA"/>
            </a:solidFill>
          </p:spPr>
        </p:sp>
      </p:grpSp>
      <p:pic>
        <p:nvPicPr>
          <p:cNvPr id="5" name="Picture 4">
            <a:extLst>
              <a:ext uri="{FF2B5EF4-FFF2-40B4-BE49-F238E27FC236}">
                <a16:creationId xmlns:a16="http://schemas.microsoft.com/office/drawing/2014/main" id="{DD8B0C7E-B870-AEA7-C98F-D8CE72468C80}"/>
              </a:ext>
            </a:extLst>
          </p:cNvPr>
          <p:cNvPicPr>
            <a:picLocks noChangeAspect="1"/>
          </p:cNvPicPr>
          <p:nvPr/>
        </p:nvPicPr>
        <p:blipFill>
          <a:blip r:embed="rId5"/>
          <a:stretch>
            <a:fillRect/>
          </a:stretch>
        </p:blipFill>
        <p:spPr>
          <a:xfrm>
            <a:off x="5181600" y="6032500"/>
            <a:ext cx="7583434" cy="5055623"/>
          </a:xfrm>
          <a:prstGeom prst="rect">
            <a:avLst/>
          </a:prstGeom>
        </p:spPr>
      </p:pic>
      <p:sp>
        <p:nvSpPr>
          <p:cNvPr id="6" name="Rectangle 5">
            <a:extLst>
              <a:ext uri="{FF2B5EF4-FFF2-40B4-BE49-F238E27FC236}">
                <a16:creationId xmlns:a16="http://schemas.microsoft.com/office/drawing/2014/main" id="{00076E1B-DA9B-FF4A-1058-73887BF5F1BD}"/>
              </a:ext>
            </a:extLst>
          </p:cNvPr>
          <p:cNvSpPr/>
          <p:nvPr/>
        </p:nvSpPr>
        <p:spPr>
          <a:xfrm>
            <a:off x="3352800" y="495300"/>
            <a:ext cx="12039601" cy="1015663"/>
          </a:xfrm>
          <a:prstGeom prst="rect">
            <a:avLst/>
          </a:prstGeom>
          <a:solidFill>
            <a:schemeClr val="accent2">
              <a:lumMod val="20000"/>
              <a:lumOff val="80000"/>
            </a:schemeClr>
          </a:solidFill>
          <a:ln w="28575">
            <a:solidFill>
              <a:schemeClr val="tx1"/>
            </a:solidFill>
            <a:prstDash val="dash"/>
          </a:ln>
        </p:spPr>
        <p:txBody>
          <a:bodyPr wrap="square">
            <a:spAutoFit/>
          </a:bodyPr>
          <a:lstStyle/>
          <a:p>
            <a:pPr algn="ctr"/>
            <a:r>
              <a:rPr lang="vi-VN" sz="6000" b="1" dirty="0">
                <a:latin typeface="Cambria" panose="02040503050406030204" pitchFamily="18" charset="0"/>
                <a:ea typeface="Cambria" panose="02040503050406030204" pitchFamily="18" charset="0"/>
              </a:rPr>
              <a:t> </a:t>
            </a:r>
            <a:r>
              <a:rPr lang="en-US" sz="6000" b="1" dirty="0">
                <a:latin typeface="Cambria" panose="02040503050406030204" pitchFamily="18" charset="0"/>
                <a:ea typeface="Cambria" panose="02040503050406030204" pitchFamily="18" charset="0"/>
              </a:rPr>
              <a:t>T</a:t>
            </a:r>
            <a:r>
              <a:rPr lang="vi-VN" sz="6000" b="1" dirty="0">
                <a:latin typeface="Cambria" panose="02040503050406030204" pitchFamily="18" charset="0"/>
                <a:ea typeface="Cambria" panose="02040503050406030204" pitchFamily="18" charset="0"/>
              </a:rPr>
              <a:t>rò chơi “Đường đua công nghệ”</a:t>
            </a:r>
          </a:p>
        </p:txBody>
      </p:sp>
      <p:sp>
        <p:nvSpPr>
          <p:cNvPr id="7" name="TextBox 6">
            <a:extLst>
              <a:ext uri="{FF2B5EF4-FFF2-40B4-BE49-F238E27FC236}">
                <a16:creationId xmlns:a16="http://schemas.microsoft.com/office/drawing/2014/main" id="{0AAC2114-31FC-439E-B3D2-665F3D23B3B4}"/>
              </a:ext>
            </a:extLst>
          </p:cNvPr>
          <p:cNvSpPr txBox="1"/>
          <p:nvPr/>
        </p:nvSpPr>
        <p:spPr>
          <a:xfrm>
            <a:off x="1828800" y="2019300"/>
            <a:ext cx="15011400" cy="4524315"/>
          </a:xfrm>
          <a:prstGeom prst="rect">
            <a:avLst/>
          </a:prstGeom>
          <a:noFill/>
        </p:spPr>
        <p:txBody>
          <a:bodyPr wrap="square" rtlCol="0">
            <a:spAutoFit/>
          </a:bodyPr>
          <a:lstStyle/>
          <a:p>
            <a:pPr marL="457200" indent="-457200">
              <a:buFont typeface="Arial" panose="020B0604020202020204" pitchFamily="34" charset="0"/>
              <a:buChar char="•"/>
            </a:pPr>
            <a:r>
              <a:rPr lang="vi-VN" sz="3600" dirty="0">
                <a:latin typeface="Cambria" panose="02040503050406030204" pitchFamily="18" charset="0"/>
                <a:ea typeface="Cambria" panose="02040503050406030204" pitchFamily="18" charset="0"/>
              </a:rPr>
              <a:t>Chia lớp thành các đội, mỗi đội 3 – 4 HS.</a:t>
            </a:r>
            <a:endParaRPr lang="en-US" sz="3600" dirty="0">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vi-VN" sz="3600" dirty="0">
                <a:latin typeface="Cambria" panose="02040503050406030204" pitchFamily="18" charset="0"/>
                <a:ea typeface="Cambria" panose="02040503050406030204" pitchFamily="18" charset="0"/>
              </a:rPr>
              <a:t>GV yêu cầu mỗi đội để một bộ lắp ghép mô hình kĩ thuật của nhóm mình lên bục giảng (có thể để trên ghế, bàn, tấm gỗ,…).</a:t>
            </a:r>
            <a:endParaRPr lang="en-US" sz="3600" dirty="0">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vi-VN" sz="3600" dirty="0">
                <a:latin typeface="Cambria" panose="02040503050406030204" pitchFamily="18" charset="0"/>
                <a:ea typeface="Cambria" panose="02040503050406030204" pitchFamily="18" charset="0"/>
              </a:rPr>
              <a:t>Mỗi đội chọn ra một người đại diện để đại diện đội trong việc chọn chi tiết, vật liệu, dụng cụ.</a:t>
            </a:r>
            <a:endParaRPr lang="en-US" sz="3600" dirty="0">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vi-VN" sz="3600" dirty="0">
                <a:latin typeface="Cambria" panose="02040503050406030204" pitchFamily="18" charset="0"/>
                <a:ea typeface="Cambria" panose="02040503050406030204" pitchFamily="18" charset="0"/>
              </a:rPr>
              <a:t>Trong thời gian 2 phút, người đại diện phải nhanh chóng lựa chọn những chi tiết, vật liệu, dụng cụ trước mắt họ với sự hướng dẫn của đồng đội phía dưới. HS dưới lớp có quyền hướng dẫn.</a:t>
            </a:r>
            <a:endParaRPr lang="en-US" sz="36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6533299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DF912A"/>
        </a:solidFill>
        <a:effectLst/>
      </p:bgPr>
    </p:bg>
    <p:spTree>
      <p:nvGrpSpPr>
        <p:cNvPr id="1" name=""/>
        <p:cNvGrpSpPr/>
        <p:nvPr/>
      </p:nvGrpSpPr>
      <p:grpSpPr>
        <a:xfrm>
          <a:off x="0" y="0"/>
          <a:ext cx="0" cy="0"/>
          <a:chOff x="0" y="0"/>
          <a:chExt cx="0" cy="0"/>
        </a:xfrm>
      </p:grpSpPr>
      <p:sp>
        <p:nvSpPr>
          <p:cNvPr id="2" name="Freeform 2"/>
          <p:cNvSpPr/>
          <p:nvPr/>
        </p:nvSpPr>
        <p:spPr>
          <a:xfrm rot="5400000">
            <a:off x="11410180" y="2799735"/>
            <a:ext cx="5194856" cy="5795478"/>
          </a:xfrm>
          <a:custGeom>
            <a:avLst/>
            <a:gdLst/>
            <a:ahLst/>
            <a:cxnLst/>
            <a:rect l="l" t="t" r="r" b="b"/>
            <a:pathLst>
              <a:path w="5194856" h="5795478">
                <a:moveTo>
                  <a:pt x="0" y="0"/>
                </a:moveTo>
                <a:lnTo>
                  <a:pt x="5194855" y="0"/>
                </a:lnTo>
                <a:lnTo>
                  <a:pt x="5194855" y="5795478"/>
                </a:lnTo>
                <a:lnTo>
                  <a:pt x="0" y="5795478"/>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sp>
      <p:sp>
        <p:nvSpPr>
          <p:cNvPr id="3" name="Freeform 3"/>
          <p:cNvSpPr/>
          <p:nvPr/>
        </p:nvSpPr>
        <p:spPr>
          <a:xfrm rot="5400000" flipH="1">
            <a:off x="2050048" y="4296288"/>
            <a:ext cx="3878126" cy="5012880"/>
          </a:xfrm>
          <a:custGeom>
            <a:avLst/>
            <a:gdLst/>
            <a:ahLst/>
            <a:cxnLst/>
            <a:rect l="l" t="t" r="r" b="b"/>
            <a:pathLst>
              <a:path w="3878126" h="5012880">
                <a:moveTo>
                  <a:pt x="3878126" y="0"/>
                </a:moveTo>
                <a:lnTo>
                  <a:pt x="0" y="0"/>
                </a:lnTo>
                <a:lnTo>
                  <a:pt x="0" y="5012880"/>
                </a:lnTo>
                <a:lnTo>
                  <a:pt x="3878126" y="5012880"/>
                </a:lnTo>
                <a:lnTo>
                  <a:pt x="3878126" y="0"/>
                </a:lnTo>
                <a:close/>
              </a:path>
            </a:pathLst>
          </a:custGeom>
          <a:blipFill>
            <a:blip r:embed="rId4"/>
            <a:stretch>
              <a:fillRect b="-963"/>
            </a:stretch>
          </a:blipFill>
        </p:spPr>
      </p:sp>
      <p:sp>
        <p:nvSpPr>
          <p:cNvPr id="10" name="Freeform 10"/>
          <p:cNvSpPr/>
          <p:nvPr/>
        </p:nvSpPr>
        <p:spPr>
          <a:xfrm rot="623996">
            <a:off x="13418245" y="3089941"/>
            <a:ext cx="1178725" cy="1448511"/>
          </a:xfrm>
          <a:custGeom>
            <a:avLst/>
            <a:gdLst/>
            <a:ahLst/>
            <a:cxnLst/>
            <a:rect l="l" t="t" r="r" b="b"/>
            <a:pathLst>
              <a:path w="1178725" h="1448511">
                <a:moveTo>
                  <a:pt x="0" y="0"/>
                </a:moveTo>
                <a:lnTo>
                  <a:pt x="1178725" y="0"/>
                </a:lnTo>
                <a:lnTo>
                  <a:pt x="1178725" y="1448511"/>
                </a:lnTo>
                <a:lnTo>
                  <a:pt x="0" y="144851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grpSp>
        <p:nvGrpSpPr>
          <p:cNvPr id="11" name="Group 8">
            <a:extLst>
              <a:ext uri="{FF2B5EF4-FFF2-40B4-BE49-F238E27FC236}">
                <a16:creationId xmlns:a16="http://schemas.microsoft.com/office/drawing/2014/main" id="{D7E7BC94-EE40-6C1F-98B5-226304D343B6}"/>
              </a:ext>
            </a:extLst>
          </p:cNvPr>
          <p:cNvGrpSpPr/>
          <p:nvPr/>
        </p:nvGrpSpPr>
        <p:grpSpPr>
          <a:xfrm>
            <a:off x="4343400" y="1714500"/>
            <a:ext cx="9267429" cy="7646452"/>
            <a:chOff x="0" y="0"/>
            <a:chExt cx="4274726" cy="1678385"/>
          </a:xfrm>
        </p:grpSpPr>
        <p:sp>
          <p:nvSpPr>
            <p:cNvPr id="12" name="Freeform 9">
              <a:extLst>
                <a:ext uri="{FF2B5EF4-FFF2-40B4-BE49-F238E27FC236}">
                  <a16:creationId xmlns:a16="http://schemas.microsoft.com/office/drawing/2014/main" id="{36E54207-AC4E-B7C9-2C83-248C3F69F96F}"/>
                </a:ext>
              </a:extLst>
            </p:cNvPr>
            <p:cNvSpPr/>
            <p:nvPr/>
          </p:nvSpPr>
          <p:spPr>
            <a:xfrm>
              <a:off x="0" y="0"/>
              <a:ext cx="4274726" cy="1678385"/>
            </a:xfrm>
            <a:custGeom>
              <a:avLst/>
              <a:gdLst/>
              <a:ahLst/>
              <a:cxnLst/>
              <a:rect l="l" t="t" r="r" b="b"/>
              <a:pathLst>
                <a:path w="4274726" h="1678385">
                  <a:moveTo>
                    <a:pt x="24327" y="0"/>
                  </a:moveTo>
                  <a:lnTo>
                    <a:pt x="4250399" y="0"/>
                  </a:lnTo>
                  <a:cubicBezTo>
                    <a:pt x="4263834" y="0"/>
                    <a:pt x="4274726" y="10891"/>
                    <a:pt x="4274726" y="24327"/>
                  </a:cubicBezTo>
                  <a:lnTo>
                    <a:pt x="4274726" y="1654058"/>
                  </a:lnTo>
                  <a:cubicBezTo>
                    <a:pt x="4274726" y="1660510"/>
                    <a:pt x="4272163" y="1666697"/>
                    <a:pt x="4267601" y="1671259"/>
                  </a:cubicBezTo>
                  <a:cubicBezTo>
                    <a:pt x="4263039" y="1675822"/>
                    <a:pt x="4256851" y="1678385"/>
                    <a:pt x="4250399" y="1678385"/>
                  </a:cubicBezTo>
                  <a:lnTo>
                    <a:pt x="24327" y="1678385"/>
                  </a:lnTo>
                  <a:cubicBezTo>
                    <a:pt x="10891" y="1678385"/>
                    <a:pt x="0" y="1667493"/>
                    <a:pt x="0" y="1654058"/>
                  </a:cubicBezTo>
                  <a:lnTo>
                    <a:pt x="0" y="24327"/>
                  </a:lnTo>
                  <a:cubicBezTo>
                    <a:pt x="0" y="10891"/>
                    <a:pt x="10891" y="0"/>
                    <a:pt x="24327" y="0"/>
                  </a:cubicBezTo>
                  <a:close/>
                </a:path>
              </a:pathLst>
            </a:custGeom>
            <a:solidFill>
              <a:srgbClr val="FBF4E4"/>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a:ln>
                  <a:noFill/>
                </a:ln>
                <a:solidFill>
                  <a:prstClr val="black"/>
                </a:solidFill>
                <a:effectLst/>
                <a:uLnTx/>
                <a:uFillTx/>
                <a:latin typeface="Calibri"/>
                <a:ea typeface="+mn-ea"/>
                <a:cs typeface="+mn-cs"/>
              </a:endParaRPr>
            </a:p>
          </p:txBody>
        </p:sp>
        <p:sp>
          <p:nvSpPr>
            <p:cNvPr id="13" name="TextBox 10">
              <a:extLst>
                <a:ext uri="{FF2B5EF4-FFF2-40B4-BE49-F238E27FC236}">
                  <a16:creationId xmlns:a16="http://schemas.microsoft.com/office/drawing/2014/main" id="{C11773BF-E47B-799C-DDA7-ADF894925280}"/>
                </a:ext>
              </a:extLst>
            </p:cNvPr>
            <p:cNvSpPr txBox="1"/>
            <p:nvPr/>
          </p:nvSpPr>
          <p:spPr>
            <a:xfrm>
              <a:off x="0" y="-47625"/>
              <a:ext cx="4274726" cy="1726010"/>
            </a:xfrm>
            <a:prstGeom prst="rect">
              <a:avLst/>
            </a:prstGeom>
          </p:spPr>
          <p:txBody>
            <a:bodyPr lIns="33867" tIns="33867" rIns="33867" bIns="33867" rtlCol="0" anchor="ctr"/>
            <a:lstStyle/>
            <a:p>
              <a:pPr marL="0" marR="0" lvl="0" indent="0" algn="ctr" defTabSz="609630" rtl="0" eaLnBrk="1" fontAlgn="auto" latinLnBrk="0" hangingPunct="1">
                <a:lnSpc>
                  <a:spcPts val="1773"/>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5" name="Picture 4">
            <a:extLst>
              <a:ext uri="{FF2B5EF4-FFF2-40B4-BE49-F238E27FC236}">
                <a16:creationId xmlns:a16="http://schemas.microsoft.com/office/drawing/2014/main" id="{942B3AAD-788B-DB50-7DCC-F002EE6A5D9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86200" y="2476500"/>
            <a:ext cx="10814126" cy="8356370"/>
          </a:xfrm>
          <a:prstGeom prst="rect">
            <a:avLst/>
          </a:prstGeom>
        </p:spPr>
      </p:pic>
    </p:spTree>
    <p:extLst>
      <p:ext uri="{BB962C8B-B14F-4D97-AF65-F5344CB8AC3E}">
        <p14:creationId xmlns:p14="http://schemas.microsoft.com/office/powerpoint/2010/main" val="2269273595"/>
      </p:ext>
    </p:extLst>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9DB3F5"/>
        </a:solidFill>
        <a:effectLst/>
      </p:bgPr>
    </p:bg>
    <p:spTree>
      <p:nvGrpSpPr>
        <p:cNvPr id="1" name=""/>
        <p:cNvGrpSpPr/>
        <p:nvPr/>
      </p:nvGrpSpPr>
      <p:grpSpPr>
        <a:xfrm>
          <a:off x="0" y="0"/>
          <a:ext cx="0" cy="0"/>
          <a:chOff x="0" y="0"/>
          <a:chExt cx="0" cy="0"/>
        </a:xfrm>
      </p:grpSpPr>
      <p:grpSp>
        <p:nvGrpSpPr>
          <p:cNvPr id="14" name="Group 8">
            <a:extLst>
              <a:ext uri="{FF2B5EF4-FFF2-40B4-BE49-F238E27FC236}">
                <a16:creationId xmlns:a16="http://schemas.microsoft.com/office/drawing/2014/main" id="{1E839536-E9C4-ACED-4FB1-4E4962D60C30}"/>
              </a:ext>
            </a:extLst>
          </p:cNvPr>
          <p:cNvGrpSpPr/>
          <p:nvPr/>
        </p:nvGrpSpPr>
        <p:grpSpPr>
          <a:xfrm>
            <a:off x="457200" y="190500"/>
            <a:ext cx="17373600" cy="10515600"/>
            <a:chOff x="0" y="-47625"/>
            <a:chExt cx="4449647" cy="1726010"/>
          </a:xfrm>
        </p:grpSpPr>
        <p:sp>
          <p:nvSpPr>
            <p:cNvPr id="15" name="Freeform 9">
              <a:extLst>
                <a:ext uri="{FF2B5EF4-FFF2-40B4-BE49-F238E27FC236}">
                  <a16:creationId xmlns:a16="http://schemas.microsoft.com/office/drawing/2014/main" id="{4D6B4CDF-2498-A439-4EB8-A251DCA74E39}"/>
                </a:ext>
              </a:extLst>
            </p:cNvPr>
            <p:cNvSpPr/>
            <p:nvPr/>
          </p:nvSpPr>
          <p:spPr>
            <a:xfrm>
              <a:off x="0" y="0"/>
              <a:ext cx="4449647" cy="1545841"/>
            </a:xfrm>
            <a:custGeom>
              <a:avLst/>
              <a:gdLst/>
              <a:ahLst/>
              <a:cxnLst/>
              <a:rect l="l" t="t" r="r" b="b"/>
              <a:pathLst>
                <a:path w="4274726" h="1678385">
                  <a:moveTo>
                    <a:pt x="24327" y="0"/>
                  </a:moveTo>
                  <a:lnTo>
                    <a:pt x="4250399" y="0"/>
                  </a:lnTo>
                  <a:cubicBezTo>
                    <a:pt x="4263834" y="0"/>
                    <a:pt x="4274726" y="10891"/>
                    <a:pt x="4274726" y="24327"/>
                  </a:cubicBezTo>
                  <a:lnTo>
                    <a:pt x="4274726" y="1654058"/>
                  </a:lnTo>
                  <a:cubicBezTo>
                    <a:pt x="4274726" y="1660510"/>
                    <a:pt x="4272163" y="1666697"/>
                    <a:pt x="4267601" y="1671259"/>
                  </a:cubicBezTo>
                  <a:cubicBezTo>
                    <a:pt x="4263039" y="1675822"/>
                    <a:pt x="4256851" y="1678385"/>
                    <a:pt x="4250399" y="1678385"/>
                  </a:cubicBezTo>
                  <a:lnTo>
                    <a:pt x="24327" y="1678385"/>
                  </a:lnTo>
                  <a:cubicBezTo>
                    <a:pt x="10891" y="1678385"/>
                    <a:pt x="0" y="1667493"/>
                    <a:pt x="0" y="1654058"/>
                  </a:cubicBezTo>
                  <a:lnTo>
                    <a:pt x="0" y="24327"/>
                  </a:lnTo>
                  <a:cubicBezTo>
                    <a:pt x="0" y="10891"/>
                    <a:pt x="10891" y="0"/>
                    <a:pt x="24327" y="0"/>
                  </a:cubicBezTo>
                  <a:close/>
                </a:path>
              </a:pathLst>
            </a:custGeom>
            <a:solidFill>
              <a:srgbClr val="FBF4E4"/>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 name="TextBox 10">
              <a:extLst>
                <a:ext uri="{FF2B5EF4-FFF2-40B4-BE49-F238E27FC236}">
                  <a16:creationId xmlns:a16="http://schemas.microsoft.com/office/drawing/2014/main" id="{A5A6ADA7-7B95-2A1A-7E32-6CE50A8E78D6}"/>
                </a:ext>
              </a:extLst>
            </p:cNvPr>
            <p:cNvSpPr txBox="1"/>
            <p:nvPr/>
          </p:nvSpPr>
          <p:spPr>
            <a:xfrm>
              <a:off x="0" y="-47625"/>
              <a:ext cx="4274726" cy="1726010"/>
            </a:xfrm>
            <a:prstGeom prst="rect">
              <a:avLst/>
            </a:prstGeom>
          </p:spPr>
          <p:txBody>
            <a:bodyPr lIns="33867" tIns="33867" rIns="33867" bIns="33867" rtlCol="0" anchor="ctr"/>
            <a:lstStyle/>
            <a:p>
              <a:pPr marL="0" marR="0" lvl="0" indent="0" algn="ctr" defTabSz="609630" rtl="0" eaLnBrk="1" fontAlgn="auto" latinLnBrk="0" hangingPunct="1">
                <a:lnSpc>
                  <a:spcPts val="1773"/>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1026" name="Picture 2" descr="Hình ảnh Trò Chơi Lắp Hình Vectơ,sticker Clipart Mảnh Ghép Hoạt Hình đầy  Màu Sắc Với Một Khuôn Mặt Màu Vàng Sáng Cho Thấy Nhiều Mảnh Ghép,lap,vecto  PNG Miễn Phí Tải Về -">
            <a:extLst>
              <a:ext uri="{FF2B5EF4-FFF2-40B4-BE49-F238E27FC236}">
                <a16:creationId xmlns:a16="http://schemas.microsoft.com/office/drawing/2014/main" id="{445EF3E0-993C-E031-AE18-519FC9375F15}"/>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8256" b="90000" l="6279" r="91047">
                        <a14:foregroundMark x1="15465" y1="15930" x2="23488" y2="18140"/>
                        <a14:foregroundMark x1="80116" y1="17907" x2="86628" y2="19070"/>
                        <a14:foregroundMark x1="44070" y1="8372" x2="57326" y2="9884"/>
                        <a14:foregroundMark x1="18140" y1="11977" x2="25233" y2="18953"/>
                        <a14:foregroundMark x1="22326" y1="11744" x2="26512" y2="16279"/>
                        <a14:foregroundMark x1="20465" y1="60930" x2="30465" y2="52791"/>
                        <a14:foregroundMark x1="43837" y1="52791" x2="56744" y2="52442"/>
                        <a14:foregroundMark x1="78721" y1="51395" x2="78721" y2="51395"/>
                        <a14:foregroundMark x1="10581" y1="74767" x2="15349" y2="81512"/>
                        <a14:foregroundMark x1="22907" y1="71279" x2="29070" y2="77907"/>
                        <a14:foregroundMark x1="6395" y1="75698" x2="7907" y2="76512"/>
                        <a14:foregroundMark x1="73953" y1="70581" x2="82326" y2="75116"/>
                        <a14:foregroundMark x1="89884" y1="40465" x2="90000" y2="60349"/>
                        <a14:foregroundMark x1="90000" y1="60349" x2="91047" y2="40814"/>
                        <a14:foregroundMark x1="79884" y1="20465" x2="81047" y2="23256"/>
                        <a14:foregroundMark x1="42674" y1="58721" x2="51977" y2="58721"/>
                        <a14:foregroundMark x1="43256" y1="68953" x2="59767" y2="69767"/>
                      </a14:backgroundRemoval>
                    </a14:imgEffect>
                  </a14:imgLayer>
                </a14:imgProps>
              </a:ext>
              <a:ext uri="{28A0092B-C50C-407E-A947-70E740481C1C}">
                <a14:useLocalDpi xmlns:a14="http://schemas.microsoft.com/office/drawing/2010/main" val="0"/>
              </a:ext>
            </a:extLst>
          </a:blip>
          <a:srcRect/>
          <a:stretch>
            <a:fillRect/>
          </a:stretch>
        </p:blipFill>
        <p:spPr bwMode="auto">
          <a:xfrm>
            <a:off x="457200" y="2857500"/>
            <a:ext cx="7124700" cy="71247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FD99068C-5F0F-33DE-B9E2-8B2713C2BF6E}"/>
              </a:ext>
            </a:extLst>
          </p:cNvPr>
          <p:cNvPicPr>
            <a:picLocks noChangeAspect="1"/>
          </p:cNvPicPr>
          <p:nvPr/>
        </p:nvPicPr>
        <p:blipFill>
          <a:blip r:embed="rId5"/>
          <a:stretch>
            <a:fillRect/>
          </a:stretch>
        </p:blipFill>
        <p:spPr>
          <a:xfrm>
            <a:off x="4114800" y="571500"/>
            <a:ext cx="12333277" cy="2139881"/>
          </a:xfrm>
          <a:prstGeom prst="rect">
            <a:avLst/>
          </a:prstGeom>
        </p:spPr>
      </p:pic>
      <p:sp>
        <p:nvSpPr>
          <p:cNvPr id="6" name="Rectangle 5">
            <a:extLst>
              <a:ext uri="{FF2B5EF4-FFF2-40B4-BE49-F238E27FC236}">
                <a16:creationId xmlns:a16="http://schemas.microsoft.com/office/drawing/2014/main" id="{4CD8AF96-1346-9B01-1649-E0FB025557CB}"/>
              </a:ext>
            </a:extLst>
          </p:cNvPr>
          <p:cNvSpPr/>
          <p:nvPr/>
        </p:nvSpPr>
        <p:spPr>
          <a:xfrm>
            <a:off x="7162800" y="2933700"/>
            <a:ext cx="10591801" cy="6555641"/>
          </a:xfrm>
          <a:prstGeom prst="rect">
            <a:avLst/>
          </a:prstGeom>
          <a:solidFill>
            <a:schemeClr val="accent2">
              <a:lumMod val="20000"/>
              <a:lumOff val="80000"/>
            </a:schemeClr>
          </a:solidFill>
          <a:ln w="28575">
            <a:solidFill>
              <a:schemeClr val="tx1"/>
            </a:solidFill>
            <a:prstDash val="dash"/>
          </a:ln>
        </p:spPr>
        <p:txBody>
          <a:bodyPr wrap="square">
            <a:spAutoFit/>
          </a:bodyPr>
          <a:lstStyle/>
          <a:p>
            <a:pPr marL="857250" indent="-857250" algn="just">
              <a:buFont typeface="Arial" panose="020B0604020202020204" pitchFamily="34" charset="0"/>
              <a:buChar char="•"/>
            </a:pPr>
            <a:r>
              <a:rPr lang="en-US" sz="6000" b="1" dirty="0">
                <a:latin typeface="Cambria" panose="02040503050406030204" pitchFamily="18" charset="0"/>
                <a:ea typeface="Cambria" panose="02040503050406030204" pitchFamily="18" charset="0"/>
              </a:rPr>
              <a:t>C</a:t>
            </a:r>
            <a:r>
              <a:rPr lang="vi-VN" sz="6000" b="1" dirty="0">
                <a:latin typeface="Cambria" panose="02040503050406030204" pitchFamily="18" charset="0"/>
                <a:ea typeface="Cambria" panose="02040503050406030204" pitchFamily="18" charset="0"/>
              </a:rPr>
              <a:t>ác nhóm bắt đầu lắp ráp mô hình trong thời gian quy định 15 phút.</a:t>
            </a:r>
          </a:p>
          <a:p>
            <a:pPr marL="857250" indent="-857250" algn="just">
              <a:buFont typeface="Arial" panose="020B0604020202020204" pitchFamily="34" charset="0"/>
              <a:buChar char="•"/>
            </a:pPr>
            <a:r>
              <a:rPr lang="vi-VN" sz="6000" b="1" dirty="0">
                <a:latin typeface="Cambria" panose="02040503050406030204" pitchFamily="18" charset="0"/>
                <a:ea typeface="Cambria" panose="02040503050406030204" pitchFamily="18" charset="0"/>
              </a:rPr>
              <a:t>Khi thời gian kết thúc, người đại diện trình bày mô hình của nhóm mình trước lớp.</a:t>
            </a:r>
          </a:p>
        </p:txBody>
      </p:sp>
    </p:spTree>
    <p:extLst>
      <p:ext uri="{BB962C8B-B14F-4D97-AF65-F5344CB8AC3E}">
        <p14:creationId xmlns:p14="http://schemas.microsoft.com/office/powerpoint/2010/main" val="166042371"/>
      </p:ext>
    </p:extLst>
  </p:cSld>
  <p:clrMapOvr>
    <a:masterClrMapping/>
  </p:clrMapOvr>
  <p:transition spd="med">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wipe(down)">
                                      <p:cBhvr>
                                        <p:cTn id="10" dur="500"/>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9DB3F5"/>
        </a:solidFill>
        <a:effectLst/>
      </p:bgPr>
    </p:bg>
    <p:spTree>
      <p:nvGrpSpPr>
        <p:cNvPr id="1" name=""/>
        <p:cNvGrpSpPr/>
        <p:nvPr/>
      </p:nvGrpSpPr>
      <p:grpSpPr>
        <a:xfrm>
          <a:off x="0" y="0"/>
          <a:ext cx="0" cy="0"/>
          <a:chOff x="0" y="0"/>
          <a:chExt cx="0" cy="0"/>
        </a:xfrm>
      </p:grpSpPr>
      <p:grpSp>
        <p:nvGrpSpPr>
          <p:cNvPr id="14" name="Group 8">
            <a:extLst>
              <a:ext uri="{FF2B5EF4-FFF2-40B4-BE49-F238E27FC236}">
                <a16:creationId xmlns:a16="http://schemas.microsoft.com/office/drawing/2014/main" id="{1E839536-E9C4-ACED-4FB1-4E4962D60C30}"/>
              </a:ext>
            </a:extLst>
          </p:cNvPr>
          <p:cNvGrpSpPr/>
          <p:nvPr/>
        </p:nvGrpSpPr>
        <p:grpSpPr>
          <a:xfrm>
            <a:off x="457200" y="190500"/>
            <a:ext cx="17373600" cy="10515600"/>
            <a:chOff x="0" y="-47625"/>
            <a:chExt cx="4449647" cy="1726010"/>
          </a:xfrm>
        </p:grpSpPr>
        <p:sp>
          <p:nvSpPr>
            <p:cNvPr id="15" name="Freeform 9">
              <a:extLst>
                <a:ext uri="{FF2B5EF4-FFF2-40B4-BE49-F238E27FC236}">
                  <a16:creationId xmlns:a16="http://schemas.microsoft.com/office/drawing/2014/main" id="{4D6B4CDF-2498-A439-4EB8-A251DCA74E39}"/>
                </a:ext>
              </a:extLst>
            </p:cNvPr>
            <p:cNvSpPr/>
            <p:nvPr/>
          </p:nvSpPr>
          <p:spPr>
            <a:xfrm>
              <a:off x="0" y="0"/>
              <a:ext cx="4449647" cy="1545841"/>
            </a:xfrm>
            <a:custGeom>
              <a:avLst/>
              <a:gdLst/>
              <a:ahLst/>
              <a:cxnLst/>
              <a:rect l="l" t="t" r="r" b="b"/>
              <a:pathLst>
                <a:path w="4274726" h="1678385">
                  <a:moveTo>
                    <a:pt x="24327" y="0"/>
                  </a:moveTo>
                  <a:lnTo>
                    <a:pt x="4250399" y="0"/>
                  </a:lnTo>
                  <a:cubicBezTo>
                    <a:pt x="4263834" y="0"/>
                    <a:pt x="4274726" y="10891"/>
                    <a:pt x="4274726" y="24327"/>
                  </a:cubicBezTo>
                  <a:lnTo>
                    <a:pt x="4274726" y="1654058"/>
                  </a:lnTo>
                  <a:cubicBezTo>
                    <a:pt x="4274726" y="1660510"/>
                    <a:pt x="4272163" y="1666697"/>
                    <a:pt x="4267601" y="1671259"/>
                  </a:cubicBezTo>
                  <a:cubicBezTo>
                    <a:pt x="4263039" y="1675822"/>
                    <a:pt x="4256851" y="1678385"/>
                    <a:pt x="4250399" y="1678385"/>
                  </a:cubicBezTo>
                  <a:lnTo>
                    <a:pt x="24327" y="1678385"/>
                  </a:lnTo>
                  <a:cubicBezTo>
                    <a:pt x="10891" y="1678385"/>
                    <a:pt x="0" y="1667493"/>
                    <a:pt x="0" y="1654058"/>
                  </a:cubicBezTo>
                  <a:lnTo>
                    <a:pt x="0" y="24327"/>
                  </a:lnTo>
                  <a:cubicBezTo>
                    <a:pt x="0" y="10891"/>
                    <a:pt x="10891" y="0"/>
                    <a:pt x="24327" y="0"/>
                  </a:cubicBezTo>
                  <a:close/>
                </a:path>
              </a:pathLst>
            </a:custGeom>
            <a:solidFill>
              <a:srgbClr val="FBF4E4"/>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SG"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 name="TextBox 10">
              <a:extLst>
                <a:ext uri="{FF2B5EF4-FFF2-40B4-BE49-F238E27FC236}">
                  <a16:creationId xmlns:a16="http://schemas.microsoft.com/office/drawing/2014/main" id="{A5A6ADA7-7B95-2A1A-7E32-6CE50A8E78D6}"/>
                </a:ext>
              </a:extLst>
            </p:cNvPr>
            <p:cNvSpPr txBox="1"/>
            <p:nvPr/>
          </p:nvSpPr>
          <p:spPr>
            <a:xfrm>
              <a:off x="0" y="-47625"/>
              <a:ext cx="4274726" cy="1726010"/>
            </a:xfrm>
            <a:prstGeom prst="rect">
              <a:avLst/>
            </a:prstGeom>
          </p:spPr>
          <p:txBody>
            <a:bodyPr lIns="33867" tIns="33867" rIns="33867" bIns="33867" rtlCol="0" anchor="ctr"/>
            <a:lstStyle/>
            <a:p>
              <a:pPr marL="0" marR="0" lvl="0" indent="0" algn="ctr" defTabSz="609630" rtl="0" eaLnBrk="1" fontAlgn="auto" latinLnBrk="0" hangingPunct="1">
                <a:lnSpc>
                  <a:spcPts val="1773"/>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6" name="Rectangle 5">
            <a:extLst>
              <a:ext uri="{FF2B5EF4-FFF2-40B4-BE49-F238E27FC236}">
                <a16:creationId xmlns:a16="http://schemas.microsoft.com/office/drawing/2014/main" id="{4CD8AF96-1346-9B01-1649-E0FB025557CB}"/>
              </a:ext>
            </a:extLst>
          </p:cNvPr>
          <p:cNvSpPr/>
          <p:nvPr/>
        </p:nvSpPr>
        <p:spPr>
          <a:xfrm>
            <a:off x="6477000" y="2857500"/>
            <a:ext cx="10591801" cy="2862322"/>
          </a:xfrm>
          <a:prstGeom prst="rect">
            <a:avLst/>
          </a:prstGeom>
          <a:solidFill>
            <a:schemeClr val="accent2">
              <a:lumMod val="20000"/>
              <a:lumOff val="80000"/>
            </a:schemeClr>
          </a:solidFill>
          <a:ln w="28575">
            <a:solidFill>
              <a:schemeClr val="tx1"/>
            </a:solidFill>
            <a:prstDash val="dash"/>
          </a:ln>
        </p:spPr>
        <p:txBody>
          <a:bodyPr wrap="square">
            <a:spAutoFit/>
          </a:bodyPr>
          <a:lstStyle/>
          <a:p>
            <a:pPr marL="857250" lvl="0" indent="-857250" algn="just">
              <a:buFont typeface="Arial" panose="020B0604020202020204" pitchFamily="34" charset="0"/>
              <a:buChar char="•"/>
            </a:pPr>
            <a:r>
              <a:rPr lang="en-US" sz="6000" b="1" dirty="0">
                <a:solidFill>
                  <a:prstClr val="black"/>
                </a:solidFill>
                <a:latin typeface="Cambria" panose="02040503050406030204" pitchFamily="18" charset="0"/>
                <a:ea typeface="Cambria" panose="02040503050406030204" pitchFamily="18" charset="0"/>
              </a:rPr>
              <a:t>“</a:t>
            </a:r>
            <a:r>
              <a:rPr lang="en-US" sz="6000" b="1" dirty="0" err="1">
                <a:solidFill>
                  <a:prstClr val="black"/>
                </a:solidFill>
                <a:latin typeface="Cambria" panose="02040503050406030204" pitchFamily="18" charset="0"/>
                <a:ea typeface="Cambria" panose="02040503050406030204" pitchFamily="18" charset="0"/>
              </a:rPr>
              <a:t>Mô</a:t>
            </a:r>
            <a:r>
              <a:rPr lang="en-US" sz="6000" b="1" dirty="0">
                <a:solidFill>
                  <a:prstClr val="black"/>
                </a:solidFill>
                <a:latin typeface="Cambria" panose="02040503050406030204" pitchFamily="18" charset="0"/>
                <a:ea typeface="Cambria" panose="02040503050406030204" pitchFamily="18" charset="0"/>
              </a:rPr>
              <a:t> </a:t>
            </a:r>
            <a:r>
              <a:rPr lang="en-US" sz="6000" b="1" dirty="0" err="1">
                <a:solidFill>
                  <a:prstClr val="black"/>
                </a:solidFill>
                <a:latin typeface="Cambria" panose="02040503050406030204" pitchFamily="18" charset="0"/>
                <a:ea typeface="Cambria" panose="02040503050406030204" pitchFamily="18" charset="0"/>
              </a:rPr>
              <a:t>hình</a:t>
            </a:r>
            <a:r>
              <a:rPr lang="en-US" sz="6000" b="1" dirty="0">
                <a:solidFill>
                  <a:prstClr val="black"/>
                </a:solidFill>
                <a:latin typeface="Cambria" panose="02040503050406030204" pitchFamily="18" charset="0"/>
                <a:ea typeface="Cambria" panose="02040503050406030204" pitchFamily="18" charset="0"/>
              </a:rPr>
              <a:t> ý </a:t>
            </a:r>
            <a:r>
              <a:rPr lang="en-US" sz="6000" b="1" dirty="0" err="1">
                <a:solidFill>
                  <a:prstClr val="black"/>
                </a:solidFill>
                <a:latin typeface="Cambria" panose="02040503050406030204" pitchFamily="18" charset="0"/>
                <a:ea typeface="Cambria" panose="02040503050406030204" pitchFamily="18" charset="0"/>
              </a:rPr>
              <a:t>nghĩa</a:t>
            </a:r>
            <a:r>
              <a:rPr lang="en-US" sz="6000" b="1" dirty="0">
                <a:solidFill>
                  <a:prstClr val="black"/>
                </a:solidFill>
                <a:latin typeface="Cambria" panose="02040503050406030204" pitchFamily="18" charset="0"/>
                <a:ea typeface="Cambria" panose="02040503050406030204" pitchFamily="18" charset="0"/>
              </a:rPr>
              <a:t> </a:t>
            </a:r>
            <a:r>
              <a:rPr lang="en-US" sz="6000" b="1" dirty="0" err="1">
                <a:solidFill>
                  <a:prstClr val="black"/>
                </a:solidFill>
                <a:latin typeface="Cambria" panose="02040503050406030204" pitchFamily="18" charset="0"/>
                <a:ea typeface="Cambria" panose="02040503050406030204" pitchFamily="18" charset="0"/>
              </a:rPr>
              <a:t>nhất</a:t>
            </a:r>
            <a:r>
              <a:rPr lang="en-US" sz="6000" b="1" dirty="0">
                <a:solidFill>
                  <a:prstClr val="black"/>
                </a:solidFill>
                <a:latin typeface="Cambria" panose="02040503050406030204" pitchFamily="18" charset="0"/>
                <a:ea typeface="Cambria" panose="02040503050406030204" pitchFamily="18" charset="0"/>
              </a:rPr>
              <a:t>”,</a:t>
            </a:r>
          </a:p>
          <a:p>
            <a:pPr marL="857250" lvl="0" indent="-857250" algn="just">
              <a:buFont typeface="Arial" panose="020B0604020202020204" pitchFamily="34" charset="0"/>
              <a:buChar char="•"/>
            </a:pPr>
            <a:r>
              <a:rPr lang="en-US" sz="6000" b="1" dirty="0">
                <a:solidFill>
                  <a:prstClr val="black"/>
                </a:solidFill>
                <a:latin typeface="Cambria" panose="02040503050406030204" pitchFamily="18" charset="0"/>
                <a:ea typeface="Cambria" panose="02040503050406030204" pitchFamily="18" charset="0"/>
              </a:rPr>
              <a:t>“</a:t>
            </a:r>
            <a:r>
              <a:rPr lang="en-US" sz="6000" b="1" dirty="0" err="1">
                <a:solidFill>
                  <a:prstClr val="black"/>
                </a:solidFill>
                <a:latin typeface="Cambria" panose="02040503050406030204" pitchFamily="18" charset="0"/>
                <a:ea typeface="Cambria" panose="02040503050406030204" pitchFamily="18" charset="0"/>
              </a:rPr>
              <a:t>Mô</a:t>
            </a:r>
            <a:r>
              <a:rPr lang="en-US" sz="6000" b="1" dirty="0">
                <a:solidFill>
                  <a:prstClr val="black"/>
                </a:solidFill>
                <a:latin typeface="Cambria" panose="02040503050406030204" pitchFamily="18" charset="0"/>
                <a:ea typeface="Cambria" panose="02040503050406030204" pitchFamily="18" charset="0"/>
              </a:rPr>
              <a:t> </a:t>
            </a:r>
            <a:r>
              <a:rPr lang="en-US" sz="6000" b="1" dirty="0" err="1">
                <a:solidFill>
                  <a:prstClr val="black"/>
                </a:solidFill>
                <a:latin typeface="Cambria" panose="02040503050406030204" pitchFamily="18" charset="0"/>
                <a:ea typeface="Cambria" panose="02040503050406030204" pitchFamily="18" charset="0"/>
              </a:rPr>
              <a:t>hình</a:t>
            </a:r>
            <a:r>
              <a:rPr lang="en-US" sz="6000" b="1" dirty="0">
                <a:solidFill>
                  <a:prstClr val="black"/>
                </a:solidFill>
                <a:latin typeface="Cambria" panose="02040503050406030204" pitchFamily="18" charset="0"/>
                <a:ea typeface="Cambria" panose="02040503050406030204" pitchFamily="18" charset="0"/>
              </a:rPr>
              <a:t> </a:t>
            </a:r>
            <a:r>
              <a:rPr lang="en-US" sz="6000" b="1" dirty="0" err="1">
                <a:solidFill>
                  <a:prstClr val="black"/>
                </a:solidFill>
                <a:latin typeface="Cambria" panose="02040503050406030204" pitchFamily="18" charset="0"/>
                <a:ea typeface="Cambria" panose="02040503050406030204" pitchFamily="18" charset="0"/>
              </a:rPr>
              <a:t>sáng</a:t>
            </a:r>
            <a:r>
              <a:rPr lang="en-US" sz="6000" b="1" dirty="0">
                <a:solidFill>
                  <a:prstClr val="black"/>
                </a:solidFill>
                <a:latin typeface="Cambria" panose="02040503050406030204" pitchFamily="18" charset="0"/>
                <a:ea typeface="Cambria" panose="02040503050406030204" pitchFamily="18" charset="0"/>
              </a:rPr>
              <a:t> </a:t>
            </a:r>
            <a:r>
              <a:rPr lang="en-US" sz="6000" b="1" dirty="0" err="1">
                <a:solidFill>
                  <a:prstClr val="black"/>
                </a:solidFill>
                <a:latin typeface="Cambria" panose="02040503050406030204" pitchFamily="18" charset="0"/>
                <a:ea typeface="Cambria" panose="02040503050406030204" pitchFamily="18" charset="0"/>
              </a:rPr>
              <a:t>tạo</a:t>
            </a:r>
            <a:r>
              <a:rPr lang="en-US" sz="6000" b="1" dirty="0">
                <a:solidFill>
                  <a:prstClr val="black"/>
                </a:solidFill>
                <a:latin typeface="Cambria" panose="02040503050406030204" pitchFamily="18" charset="0"/>
                <a:ea typeface="Cambria" panose="02040503050406030204" pitchFamily="18" charset="0"/>
              </a:rPr>
              <a:t> </a:t>
            </a:r>
            <a:r>
              <a:rPr lang="en-US" sz="6000" b="1" dirty="0" err="1">
                <a:solidFill>
                  <a:prstClr val="black"/>
                </a:solidFill>
                <a:latin typeface="Cambria" panose="02040503050406030204" pitchFamily="18" charset="0"/>
                <a:ea typeface="Cambria" panose="02040503050406030204" pitchFamily="18" charset="0"/>
              </a:rPr>
              <a:t>nhất</a:t>
            </a:r>
            <a:r>
              <a:rPr lang="en-US" sz="6000" b="1" dirty="0">
                <a:solidFill>
                  <a:prstClr val="black"/>
                </a:solidFill>
                <a:latin typeface="Cambria" panose="02040503050406030204" pitchFamily="18" charset="0"/>
                <a:ea typeface="Cambria" panose="02040503050406030204" pitchFamily="18" charset="0"/>
              </a:rPr>
              <a:t>”,</a:t>
            </a:r>
          </a:p>
          <a:p>
            <a:pPr marL="857250" lvl="0" indent="-857250" algn="just">
              <a:buFont typeface="Arial" panose="020B0604020202020204" pitchFamily="34" charset="0"/>
              <a:buChar char="•"/>
            </a:pPr>
            <a:r>
              <a:rPr lang="en-US" sz="6000" b="1" dirty="0">
                <a:solidFill>
                  <a:prstClr val="black"/>
                </a:solidFill>
                <a:latin typeface="Cambria" panose="02040503050406030204" pitchFamily="18" charset="0"/>
                <a:ea typeface="Cambria" panose="02040503050406030204" pitchFamily="18" charset="0"/>
              </a:rPr>
              <a:t>“</a:t>
            </a:r>
            <a:r>
              <a:rPr lang="en-US" sz="6000" b="1" dirty="0" err="1">
                <a:solidFill>
                  <a:prstClr val="black"/>
                </a:solidFill>
                <a:latin typeface="Cambria" panose="02040503050406030204" pitchFamily="18" charset="0"/>
                <a:ea typeface="Cambria" panose="02040503050406030204" pitchFamily="18" charset="0"/>
              </a:rPr>
              <a:t>Mô</a:t>
            </a:r>
            <a:r>
              <a:rPr lang="en-US" sz="6000" b="1" dirty="0">
                <a:solidFill>
                  <a:prstClr val="black"/>
                </a:solidFill>
                <a:latin typeface="Cambria" panose="02040503050406030204" pitchFamily="18" charset="0"/>
                <a:ea typeface="Cambria" panose="02040503050406030204" pitchFamily="18" charset="0"/>
              </a:rPr>
              <a:t> </a:t>
            </a:r>
            <a:r>
              <a:rPr lang="en-US" sz="6000" b="1" dirty="0" err="1">
                <a:solidFill>
                  <a:prstClr val="black"/>
                </a:solidFill>
                <a:latin typeface="Cambria" panose="02040503050406030204" pitchFamily="18" charset="0"/>
                <a:ea typeface="Cambria" panose="02040503050406030204" pitchFamily="18" charset="0"/>
              </a:rPr>
              <a:t>hình</a:t>
            </a:r>
            <a:r>
              <a:rPr lang="en-US" sz="6000" b="1" dirty="0">
                <a:solidFill>
                  <a:prstClr val="black"/>
                </a:solidFill>
                <a:latin typeface="Cambria" panose="02040503050406030204" pitchFamily="18" charset="0"/>
                <a:ea typeface="Cambria" panose="02040503050406030204" pitchFamily="18" charset="0"/>
              </a:rPr>
              <a:t> </a:t>
            </a:r>
            <a:r>
              <a:rPr lang="en-US" sz="6000" b="1" dirty="0" err="1">
                <a:solidFill>
                  <a:prstClr val="black"/>
                </a:solidFill>
                <a:latin typeface="Cambria" panose="02040503050406030204" pitchFamily="18" charset="0"/>
                <a:ea typeface="Cambria" panose="02040503050406030204" pitchFamily="18" charset="0"/>
              </a:rPr>
              <a:t>chắc</a:t>
            </a:r>
            <a:r>
              <a:rPr lang="en-US" sz="6000" b="1" dirty="0">
                <a:solidFill>
                  <a:prstClr val="black"/>
                </a:solidFill>
                <a:latin typeface="Cambria" panose="02040503050406030204" pitchFamily="18" charset="0"/>
                <a:ea typeface="Cambria" panose="02040503050406030204" pitchFamily="18" charset="0"/>
              </a:rPr>
              <a:t> </a:t>
            </a:r>
            <a:r>
              <a:rPr lang="en-US" sz="6000" b="1" dirty="0" err="1">
                <a:solidFill>
                  <a:prstClr val="black"/>
                </a:solidFill>
                <a:latin typeface="Cambria" panose="02040503050406030204" pitchFamily="18" charset="0"/>
                <a:ea typeface="Cambria" panose="02040503050406030204" pitchFamily="18" charset="0"/>
              </a:rPr>
              <a:t>chắn</a:t>
            </a:r>
            <a:r>
              <a:rPr lang="en-US" sz="6000" b="1" dirty="0">
                <a:solidFill>
                  <a:prstClr val="black"/>
                </a:solidFill>
                <a:latin typeface="Cambria" panose="02040503050406030204" pitchFamily="18" charset="0"/>
                <a:ea typeface="Cambria" panose="02040503050406030204" pitchFamily="18" charset="0"/>
              </a:rPr>
              <a:t> </a:t>
            </a:r>
            <a:r>
              <a:rPr lang="en-US" sz="6000" b="1" dirty="0" err="1">
                <a:solidFill>
                  <a:prstClr val="black"/>
                </a:solidFill>
                <a:latin typeface="Cambria" panose="02040503050406030204" pitchFamily="18" charset="0"/>
                <a:ea typeface="Cambria" panose="02040503050406030204" pitchFamily="18" charset="0"/>
              </a:rPr>
              <a:t>nhất</a:t>
            </a:r>
            <a:r>
              <a:rPr lang="en-US" sz="6000" b="1" dirty="0">
                <a:solidFill>
                  <a:prstClr val="black"/>
                </a:solidFill>
                <a:latin typeface="Cambria" panose="02040503050406030204" pitchFamily="18" charset="0"/>
                <a:ea typeface="Cambria" panose="02040503050406030204" pitchFamily="18" charset="0"/>
              </a:rPr>
              <a:t>”.</a:t>
            </a:r>
            <a:endParaRPr kumimoji="0" lang="vi-VN" sz="6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pic>
        <p:nvPicPr>
          <p:cNvPr id="2" name="Picture 1">
            <a:extLst>
              <a:ext uri="{FF2B5EF4-FFF2-40B4-BE49-F238E27FC236}">
                <a16:creationId xmlns:a16="http://schemas.microsoft.com/office/drawing/2014/main" id="{9F649B95-64BD-A320-33ED-538EEB99E20F}"/>
              </a:ext>
            </a:extLst>
          </p:cNvPr>
          <p:cNvPicPr>
            <a:picLocks noChangeAspect="1"/>
          </p:cNvPicPr>
          <p:nvPr/>
        </p:nvPicPr>
        <p:blipFill>
          <a:blip r:embed="rId3"/>
          <a:stretch>
            <a:fillRect/>
          </a:stretch>
        </p:blipFill>
        <p:spPr>
          <a:xfrm>
            <a:off x="304800" y="5219700"/>
            <a:ext cx="9302759" cy="4810908"/>
          </a:xfrm>
          <a:prstGeom prst="rect">
            <a:avLst/>
          </a:prstGeom>
        </p:spPr>
      </p:pic>
      <p:pic>
        <p:nvPicPr>
          <p:cNvPr id="4" name="Picture 3">
            <a:extLst>
              <a:ext uri="{FF2B5EF4-FFF2-40B4-BE49-F238E27FC236}">
                <a16:creationId xmlns:a16="http://schemas.microsoft.com/office/drawing/2014/main" id="{27130CEF-BE0C-371F-83F7-952F769DCE09}"/>
              </a:ext>
            </a:extLst>
          </p:cNvPr>
          <p:cNvPicPr>
            <a:picLocks noChangeAspect="1"/>
          </p:cNvPicPr>
          <p:nvPr/>
        </p:nvPicPr>
        <p:blipFill>
          <a:blip r:embed="rId4"/>
          <a:stretch>
            <a:fillRect/>
          </a:stretch>
        </p:blipFill>
        <p:spPr>
          <a:xfrm>
            <a:off x="3886200" y="571500"/>
            <a:ext cx="9943438" cy="1780186"/>
          </a:xfrm>
          <a:prstGeom prst="rect">
            <a:avLst/>
          </a:prstGeom>
        </p:spPr>
      </p:pic>
    </p:spTree>
    <p:extLst>
      <p:ext uri="{BB962C8B-B14F-4D97-AF65-F5344CB8AC3E}">
        <p14:creationId xmlns:p14="http://schemas.microsoft.com/office/powerpoint/2010/main" val="824787774"/>
      </p:ext>
    </p:extLst>
  </p:cSld>
  <p:clrMapOvr>
    <a:masterClrMapping/>
  </p:clrMapOvr>
  <p:transition spd="med">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TotalTime>
  <Words>222</Words>
  <Application>Microsoft Office PowerPoint</Application>
  <PresentationFormat>Custom</PresentationFormat>
  <Paragraphs>15</Paragraphs>
  <Slides>11</Slides>
  <Notes>4</Notes>
  <HiddenSlides>0</HiddenSlides>
  <MMClips>1</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11</vt:i4>
      </vt:variant>
    </vt:vector>
  </HeadingPairs>
  <TitlesOfParts>
    <vt:vector size="19" baseType="lpstr">
      <vt:lpstr>Arial</vt:lpstr>
      <vt:lpstr>Calibri</vt:lpstr>
      <vt:lpstr>Cambria</vt:lpstr>
      <vt:lpstr>SVN-Newton</vt:lpstr>
      <vt:lpstr>Times New Roman</vt:lpstr>
      <vt:lpstr>Office Theme</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Presentation2.pptx</dc:title>
  <dc:creator>thao</dc:creator>
  <cp:lastModifiedBy>Thao Tran</cp:lastModifiedBy>
  <cp:revision>13</cp:revision>
  <dcterms:created xsi:type="dcterms:W3CDTF">2006-08-16T00:00:00Z</dcterms:created>
  <dcterms:modified xsi:type="dcterms:W3CDTF">2024-12-31T10:25:41Z</dcterms:modified>
  <dc:identifier>DAGAeg8Ngk8</dc:identifier>
</cp:coreProperties>
</file>