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Lst>
  <p:notesMasterIdLst>
    <p:notesMasterId r:id="rId19"/>
  </p:notesMasterIdLst>
  <p:sldIdLst>
    <p:sldId id="520" r:id="rId4"/>
    <p:sldId id="521" r:id="rId5"/>
    <p:sldId id="522" r:id="rId6"/>
    <p:sldId id="523" r:id="rId7"/>
    <p:sldId id="524" r:id="rId8"/>
    <p:sldId id="525" r:id="rId9"/>
    <p:sldId id="526" r:id="rId10"/>
    <p:sldId id="527" r:id="rId11"/>
    <p:sldId id="528" r:id="rId12"/>
    <p:sldId id="481" r:id="rId13"/>
    <p:sldId id="529" r:id="rId14"/>
    <p:sldId id="530" r:id="rId15"/>
    <p:sldId id="479" r:id="rId16"/>
    <p:sldId id="287" r:id="rId17"/>
    <p:sldId id="50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68D01-9B42-41A8-9756-61E457E35F3B}"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0F7A0-085A-4244-8523-6CCA53767E06}" type="slidenum">
              <a:rPr lang="en-US" smtClean="0"/>
              <a:t>‹#›</a:t>
            </a:fld>
            <a:endParaRPr lang="en-US"/>
          </a:p>
        </p:txBody>
      </p:sp>
    </p:spTree>
    <p:extLst>
      <p:ext uri="{BB962C8B-B14F-4D97-AF65-F5344CB8AC3E}">
        <p14:creationId xmlns:p14="http://schemas.microsoft.com/office/powerpoint/2010/main" val="651278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0928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5554A53-16FF-4E95-B9B1-991DC0E99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0079" y="93890"/>
            <a:ext cx="1449987" cy="1449987"/>
          </a:xfrm>
          <a:prstGeom prst="rect">
            <a:avLst/>
          </a:prstGeom>
        </p:spPr>
      </p:pic>
    </p:spTree>
    <p:extLst>
      <p:ext uri="{BB962C8B-B14F-4D97-AF65-F5344CB8AC3E}">
        <p14:creationId xmlns:p14="http://schemas.microsoft.com/office/powerpoint/2010/main" val="36412369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07803510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62519896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1070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60035386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05604726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25464666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98825701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70006933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71232086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79861979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14344897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53989302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82347048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9225989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46333854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96962947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0327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106110769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6CC1-EA0C-ADA7-9802-DE6F5E334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4BD414-6400-FD10-E5E5-CC5AE967A1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41B874-DF79-758A-9BC8-F489E12E4EB8}"/>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8CF761D9-7D5F-EECA-A16F-30864A435D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E5F85-9C51-04D9-5CB7-023DDCEF756A}"/>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1869031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7CDBA-6413-F3C4-8D7E-754DA52A99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F0F2CA-537B-3992-9E30-2AF606F9A9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7FA3B8-A6CF-24CB-4605-CA9DD0027893}"/>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7AA93BA7-A555-A684-C9E4-5DDADC3B75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605809-B77A-DC50-1FDD-6B21F19E5DCF}"/>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1163689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2268-FFE4-B73C-C378-4F08B48576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F08E6B-6B37-E037-9249-C96EC42705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8C42DA-3D1E-DC0F-544B-11ED1D3E504E}"/>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AA4CD6E7-56D8-6603-07F9-2AE5878023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3C74E8-EE10-4A94-3A46-F8ED7FFC2767}"/>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1597639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20976933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08392-5DDF-B14C-313C-DBD6E2921B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62F2BE-71A6-14CB-5939-FC0B929F8E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722735-86BE-90D5-F3AB-BA3EBF31AA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630C44-C3D0-9387-AE13-7320B699C6DE}"/>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6" name="Footer Placeholder 5">
            <a:extLst>
              <a:ext uri="{FF2B5EF4-FFF2-40B4-BE49-F238E27FC236}">
                <a16:creationId xmlns:a16="http://schemas.microsoft.com/office/drawing/2014/main" id="{9664EB0F-403D-C9ED-B1CA-98330B0011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0CF57C-FFEF-32E7-EA92-36CBBF5C106F}"/>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846021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0E594-2D5B-0757-E575-701D1C8146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44630B-3668-76C5-6B7F-01BFA6E59E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8990-A8C7-36A0-0DB8-33309EAB43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FB9D34-E6D6-147E-1F70-4DB3E8771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089DF4-6A6F-26EA-D350-BC1883AECD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2CAD82-74C9-6DDE-1ABD-8D1AD5C56A9A}"/>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8" name="Footer Placeholder 7">
            <a:extLst>
              <a:ext uri="{FF2B5EF4-FFF2-40B4-BE49-F238E27FC236}">
                <a16:creationId xmlns:a16="http://schemas.microsoft.com/office/drawing/2014/main" id="{96D4A3A4-39D0-4397-4072-AC0E542072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867EE7-3AB9-AC95-1CDA-D35D24AF47C2}"/>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402761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0D6D-5D60-20CC-7BA6-49C10F4BCE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C8C51A-5893-A94E-077E-AE17FE17ECB0}"/>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4" name="Footer Placeholder 3">
            <a:extLst>
              <a:ext uri="{FF2B5EF4-FFF2-40B4-BE49-F238E27FC236}">
                <a16:creationId xmlns:a16="http://schemas.microsoft.com/office/drawing/2014/main" id="{7A69256C-4C6B-0885-3D38-4D276912030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4B9D762-6BDF-D39D-A4EE-29E2206CFE9B}"/>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788211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787C9B-CA16-7988-80B1-0537564DD3E1}"/>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3" name="Footer Placeholder 2">
            <a:extLst>
              <a:ext uri="{FF2B5EF4-FFF2-40B4-BE49-F238E27FC236}">
                <a16:creationId xmlns:a16="http://schemas.microsoft.com/office/drawing/2014/main" id="{6CCA1BF6-57AB-6F9B-6785-CBFA2EE50D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B880E9E-7C18-5061-5C84-AB8BE68839B0}"/>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923691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4A73A-52A1-DD2A-CAB9-D9E3AA6C2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0628B5-F8FF-2716-25FF-CC0B2D7C48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0E3D11-15EA-A6FA-CFCE-5269A4979D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B6AAC6-2418-D3E1-05B1-331B2299A842}"/>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6" name="Footer Placeholder 5">
            <a:extLst>
              <a:ext uri="{FF2B5EF4-FFF2-40B4-BE49-F238E27FC236}">
                <a16:creationId xmlns:a16="http://schemas.microsoft.com/office/drawing/2014/main" id="{5AF6C74A-65FB-96CA-0B3D-E6C5D183DD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07CE34-DA50-3157-3F50-07864F003F4F}"/>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1526771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36168-F24D-876D-3F9B-D4E0D27E3C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38B0C08-57C9-CDB1-DA0F-594123CF5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99860F-4E37-1738-2D7C-BBD667039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80181-5E58-7520-6908-47580FC57F0E}"/>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6" name="Footer Placeholder 5">
            <a:extLst>
              <a:ext uri="{FF2B5EF4-FFF2-40B4-BE49-F238E27FC236}">
                <a16:creationId xmlns:a16="http://schemas.microsoft.com/office/drawing/2014/main" id="{7ACD5DCC-A710-8564-28D4-6818F1ADCA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EB6D8A-D55A-A636-5C71-079278AC1544}"/>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1473132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007C-25C6-3B5E-E520-8A1AB855024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30C347-92BC-A1FD-E73A-2E45634AC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7F78A-BC06-B5DC-D289-278D15F4CD63}"/>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8FD81718-9E7A-F2B7-08E9-760F57223E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CCAD0B-7AC1-1C34-83DA-D89F624CF334}"/>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4074112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E8F5D6-7B23-43CF-3C10-48F186DBF41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2E4C20-26E4-F7E7-B842-4C03EB279C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D9B37F-58E0-BB79-28AA-DEF012D35D3B}"/>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69A5E185-9147-EC96-1465-3071F2BDA8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45C0A-0A37-F97C-8D4D-DA961EF9DCF9}"/>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4039946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90179039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5464500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8392523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90750929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8063564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46676253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826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782D8A5D-CD81-71C9-7E83-B61218AFA5F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20079" y="93890"/>
            <a:ext cx="1449987" cy="1449987"/>
          </a:xfrm>
          <a:prstGeom prst="rect">
            <a:avLst/>
          </a:prstGeom>
        </p:spPr>
      </p:pic>
    </p:spTree>
    <p:extLst>
      <p:ext uri="{BB962C8B-B14F-4D97-AF65-F5344CB8AC3E}">
        <p14:creationId xmlns:p14="http://schemas.microsoft.com/office/powerpoint/2010/main" val="14968271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B0F0">
            <a:alpha val="4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EB77AE-E5BA-5D40-92B6-33A74FBF7C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88B554-57C2-C291-EBD9-7D4B3F3398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0F4306-4971-B334-4610-982E2C0B0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1A66BDDB-67DD-D46F-0286-11FE230B8A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FB3E15C-8357-11C8-1F10-4E760CDB85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20893-5024-4A4B-A74F-1B1E46D10480}" type="slidenum">
              <a:rPr lang="en-GB" smtClean="0"/>
              <a:t>‹#›</a:t>
            </a:fld>
            <a:endParaRPr lang="en-GB"/>
          </a:p>
        </p:txBody>
      </p:sp>
    </p:spTree>
    <p:extLst>
      <p:ext uri="{BB962C8B-B14F-4D97-AF65-F5344CB8AC3E}">
        <p14:creationId xmlns:p14="http://schemas.microsoft.com/office/powerpoint/2010/main" val="106543583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3.xml"/><Relationship Id="rId5" Type="http://schemas.openxmlformats.org/officeDocument/2006/relationships/image" Target="../media/image38.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43.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8.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3.wdp"/><Relationship Id="rId3" Type="http://schemas.openxmlformats.org/officeDocument/2006/relationships/image" Target="../media/image6.jpe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microsoft.com/office/2007/relationships/hdphoto" Target="../media/hdphoto4.wdp"/><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microsoft.com/office/2007/relationships/hdphoto" Target="../media/hdphoto4.wdp"/><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3.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jpg"/><Relationship Id="rId3" Type="http://schemas.openxmlformats.org/officeDocument/2006/relationships/image" Target="../media/image24.jp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E4A57-CB3D-42C2-D29C-6D9637F8676C}"/>
              </a:ext>
            </a:extLst>
          </p:cNvPr>
          <p:cNvPicPr>
            <a:picLocks noChangeAspect="1"/>
          </p:cNvPicPr>
          <p:nvPr/>
        </p:nvPicPr>
        <p:blipFill>
          <a:blip r:embed="rId3"/>
          <a:stretch>
            <a:fillRect/>
          </a:stretch>
        </p:blipFill>
        <p:spPr>
          <a:xfrm>
            <a:off x="1781699" y="644076"/>
            <a:ext cx="8425402" cy="1566808"/>
          </a:xfrm>
          <a:prstGeom prst="rect">
            <a:avLst/>
          </a:prstGeom>
        </p:spPr>
      </p:pic>
    </p:spTree>
    <p:extLst>
      <p:ext uri="{BB962C8B-B14F-4D97-AF65-F5344CB8AC3E}">
        <p14:creationId xmlns:p14="http://schemas.microsoft.com/office/powerpoint/2010/main" val="1463974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矩形: 圆角 28">
            <a:extLst>
              <a:ext uri="{FF2B5EF4-FFF2-40B4-BE49-F238E27FC236}">
                <a16:creationId xmlns:a16="http://schemas.microsoft.com/office/drawing/2014/main" id="{54D8514A-7311-A9A1-EB0D-3D39640AF13E}"/>
              </a:ext>
            </a:extLst>
          </p:cNvPr>
          <p:cNvSpPr/>
          <p:nvPr/>
        </p:nvSpPr>
        <p:spPr>
          <a:xfrm>
            <a:off x="394519" y="258417"/>
            <a:ext cx="11402960" cy="6424701"/>
          </a:xfrm>
          <a:prstGeom prst="roundRect">
            <a:avLst>
              <a:gd name="adj" fmla="val 12727"/>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Picture 13">
            <a:extLst>
              <a:ext uri="{FF2B5EF4-FFF2-40B4-BE49-F238E27FC236}">
                <a16:creationId xmlns:a16="http://schemas.microsoft.com/office/drawing/2014/main" id="{760B2778-97F6-49FA-B0D5-789A81343B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0580" y="258417"/>
            <a:ext cx="4822031" cy="6858000"/>
          </a:xfrm>
          <a:prstGeom prst="rect">
            <a:avLst/>
          </a:prstGeom>
        </p:spPr>
      </p:pic>
      <p:sp>
        <p:nvSpPr>
          <p:cNvPr id="15" name="Speech Bubble: Rectangle with Corners Rounded 14">
            <a:extLst>
              <a:ext uri="{FF2B5EF4-FFF2-40B4-BE49-F238E27FC236}">
                <a16:creationId xmlns:a16="http://schemas.microsoft.com/office/drawing/2014/main" id="{47B7F1DB-C563-4A6E-956A-0A09E4D0F02F}"/>
              </a:ext>
            </a:extLst>
          </p:cNvPr>
          <p:cNvSpPr/>
          <p:nvPr/>
        </p:nvSpPr>
        <p:spPr>
          <a:xfrm>
            <a:off x="2833954" y="483532"/>
            <a:ext cx="6238127" cy="1020148"/>
          </a:xfrm>
          <a:prstGeom prst="wedgeRoundRectCallout">
            <a:avLst>
              <a:gd name="adj1" fmla="val -46817"/>
              <a:gd name="adj2" fmla="val 77336"/>
              <a:gd name="adj3" fmla="val 16667"/>
            </a:avLst>
          </a:prstGeom>
          <a:solidFill>
            <a:schemeClr val="bg1"/>
          </a:solidFill>
          <a:ln w="28575">
            <a:solidFill>
              <a:srgbClr val="FF99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CCBC4D1-ED96-4D92-4F56-58DA7DDE87DF}"/>
              </a:ext>
            </a:extLst>
          </p:cNvPr>
          <p:cNvSpPr txBox="1"/>
          <p:nvPr/>
        </p:nvSpPr>
        <p:spPr>
          <a:xfrm>
            <a:off x="3030534" y="484179"/>
            <a:ext cx="5620339" cy="954107"/>
          </a:xfrm>
          <a:prstGeom prst="rect">
            <a:avLst/>
          </a:prstGeom>
          <a:noFill/>
        </p:spPr>
        <p:txBody>
          <a:bodyPr wrap="square" rtlCol="0">
            <a:spAutoFit/>
          </a:bodyPr>
          <a:lstStyle/>
          <a:p>
            <a:pPr lvl="0" algn="just"/>
            <a:r>
              <a:rPr lang="en-US" sz="2800" b="1" dirty="0" err="1">
                <a:solidFill>
                  <a:srgbClr val="0070C0"/>
                </a:solidFill>
                <a:latin typeface="Calibri" panose="020F0502020204030204" pitchFamily="34" charset="0"/>
                <a:cs typeface="Calibri" panose="020F0502020204030204" pitchFamily="34" charset="0"/>
              </a:rPr>
              <a:t>Thực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hành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xử</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lý</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các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huống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khi</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giao</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tiếp</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mạng</a:t>
            </a:r>
            <a:endParaRPr kumimoji="0" lang="en-US" sz="28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43D475C-E6A8-A37F-F3CF-8639E41BC4D5}"/>
              </a:ext>
            </a:extLst>
          </p:cNvPr>
          <p:cNvPicPr>
            <a:picLocks noChangeAspect="1"/>
          </p:cNvPicPr>
          <p:nvPr/>
        </p:nvPicPr>
        <p:blipFill>
          <a:blip r:embed="rId5"/>
          <a:stretch>
            <a:fillRect/>
          </a:stretch>
        </p:blipFill>
        <p:spPr>
          <a:xfrm>
            <a:off x="3759200" y="2043882"/>
            <a:ext cx="7380922" cy="4218805"/>
          </a:xfrm>
          <a:prstGeom prst="rect">
            <a:avLst/>
          </a:prstGeom>
        </p:spPr>
      </p:pic>
    </p:spTree>
    <p:extLst>
      <p:ext uri="{BB962C8B-B14F-4D97-AF65-F5344CB8AC3E}">
        <p14:creationId xmlns:p14="http://schemas.microsoft.com/office/powerpoint/2010/main" val="1707211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矩形: 圆角 28">
            <a:extLst>
              <a:ext uri="{FF2B5EF4-FFF2-40B4-BE49-F238E27FC236}">
                <a16:creationId xmlns:a16="http://schemas.microsoft.com/office/drawing/2014/main" id="{54D8514A-7311-A9A1-EB0D-3D39640AF13E}"/>
              </a:ext>
            </a:extLst>
          </p:cNvPr>
          <p:cNvSpPr/>
          <p:nvPr/>
        </p:nvSpPr>
        <p:spPr>
          <a:xfrm>
            <a:off x="394519" y="258417"/>
            <a:ext cx="11402960" cy="6424701"/>
          </a:xfrm>
          <a:prstGeom prst="roundRect">
            <a:avLst>
              <a:gd name="adj" fmla="val 12727"/>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Picture 5">
            <a:extLst>
              <a:ext uri="{FF2B5EF4-FFF2-40B4-BE49-F238E27FC236}">
                <a16:creationId xmlns:a16="http://schemas.microsoft.com/office/drawing/2014/main" id="{A4BDC519-C7B6-75CE-29D2-15827E6DC1BC}"/>
              </a:ext>
            </a:extLst>
          </p:cNvPr>
          <p:cNvPicPr>
            <a:picLocks noChangeAspect="1"/>
          </p:cNvPicPr>
          <p:nvPr/>
        </p:nvPicPr>
        <p:blipFill>
          <a:blip r:embed="rId3"/>
          <a:stretch>
            <a:fillRect/>
          </a:stretch>
        </p:blipFill>
        <p:spPr>
          <a:xfrm>
            <a:off x="418465" y="901700"/>
            <a:ext cx="4324350" cy="4953000"/>
          </a:xfrm>
          <a:prstGeom prst="rect">
            <a:avLst/>
          </a:prstGeom>
        </p:spPr>
      </p:pic>
      <p:sp>
        <p:nvSpPr>
          <p:cNvPr id="7" name="Rectangle: Rounded Corners 6">
            <a:extLst>
              <a:ext uri="{FF2B5EF4-FFF2-40B4-BE49-F238E27FC236}">
                <a16:creationId xmlns:a16="http://schemas.microsoft.com/office/drawing/2014/main" id="{4B1F29BE-B64B-C63F-A5FB-ECE910CE2D2B}"/>
              </a:ext>
            </a:extLst>
          </p:cNvPr>
          <p:cNvSpPr/>
          <p:nvPr/>
        </p:nvSpPr>
        <p:spPr>
          <a:xfrm>
            <a:off x="4917440" y="955040"/>
            <a:ext cx="6588748" cy="490728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dirty="0">
                <a:solidFill>
                  <a:srgbClr val="002060"/>
                </a:solidFill>
                <a:latin typeface="Cambria" panose="02040503050406030204" pitchFamily="18" charset="0"/>
                <a:ea typeface="Cambria" panose="02040503050406030204" pitchFamily="18" charset="0"/>
              </a:rPr>
              <a:t>+ </a:t>
            </a:r>
            <a:r>
              <a:rPr lang="nl-NL" sz="2400" dirty="0">
                <a:solidFill>
                  <a:srgbClr val="002060"/>
                </a:solidFill>
                <a:latin typeface="Cambria" panose="02040503050406030204" pitchFamily="18" charset="0"/>
                <a:ea typeface="Cambria" panose="02040503050406030204" pitchFamily="18" charset="0"/>
              </a:rPr>
              <a:t>Không vội vàng tin tưởng người lạ, đặc biệt là khi họ cung cấp thông tin cá nhân hoặc yêu cầu em cung cấp thông tin cá nhân.</a:t>
            </a:r>
            <a:endParaRPr lang="en-US" sz="2400" dirty="0">
              <a:solidFill>
                <a:srgbClr val="002060"/>
              </a:solidFill>
              <a:latin typeface="Cambria" panose="02040503050406030204" pitchFamily="18" charset="0"/>
              <a:ea typeface="Cambria" panose="02040503050406030204" pitchFamily="18" charset="0"/>
            </a:endParaRPr>
          </a:p>
          <a:p>
            <a:pPr algn="just"/>
            <a:r>
              <a:rPr lang="nl-NL" sz="2400" b="1" dirty="0">
                <a:solidFill>
                  <a:srgbClr val="002060"/>
                </a:solidFill>
                <a:latin typeface="Cambria" panose="02040503050406030204" pitchFamily="18" charset="0"/>
                <a:ea typeface="Cambria" panose="02040503050406030204" pitchFamily="18" charset="0"/>
              </a:rPr>
              <a:t>+ </a:t>
            </a:r>
            <a:r>
              <a:rPr lang="nl-NL" sz="2400" dirty="0">
                <a:solidFill>
                  <a:srgbClr val="002060"/>
                </a:solidFill>
                <a:latin typeface="Cambria" panose="02040503050406030204" pitchFamily="18" charset="0"/>
                <a:ea typeface="Cambria" panose="02040503050406030204" pitchFamily="18" charset="0"/>
              </a:rPr>
              <a:t>Tránh trả lời tin nhắn hoặc kết bạn với người lạ. Nếu tò mò, em có thể hỏi ý kiến bạn bè, thầy cô hoặc phụ huynh về người này.</a:t>
            </a:r>
            <a:endParaRPr lang="en-US" sz="2400" dirty="0">
              <a:solidFill>
                <a:srgbClr val="002060"/>
              </a:solidFill>
              <a:latin typeface="Cambria" panose="02040503050406030204" pitchFamily="18" charset="0"/>
              <a:ea typeface="Cambria" panose="02040503050406030204" pitchFamily="18" charset="0"/>
            </a:endParaRPr>
          </a:p>
          <a:p>
            <a:pPr algn="just"/>
            <a:r>
              <a:rPr lang="nl-NL" sz="2400" dirty="0">
                <a:solidFill>
                  <a:srgbClr val="002060"/>
                </a:solidFill>
                <a:latin typeface="Cambria" panose="02040503050406030204" pitchFamily="18" charset="0"/>
                <a:ea typeface="Cambria" panose="02040503050406030204" pitchFamily="18" charset="0"/>
              </a:rPr>
              <a:t>+ Không bao giờ chia sẻ thông tin cá nhân như tên, địa chỉ nhà, số điện thoại, mật khẩu,... cho người lạ.</a:t>
            </a:r>
            <a:endParaRPr lang="en-US" sz="2400" dirty="0">
              <a:solidFill>
                <a:srgbClr val="002060"/>
              </a:solidFill>
              <a:latin typeface="Cambria" panose="02040503050406030204" pitchFamily="18" charset="0"/>
              <a:ea typeface="Cambria" panose="02040503050406030204" pitchFamily="18" charset="0"/>
            </a:endParaRPr>
          </a:p>
          <a:p>
            <a:pPr algn="just"/>
            <a:r>
              <a:rPr lang="nl-NL" sz="2400" dirty="0">
                <a:solidFill>
                  <a:srgbClr val="002060"/>
                </a:solidFill>
                <a:latin typeface="Cambria" panose="02040503050406030204" pitchFamily="18" charset="0"/>
                <a:ea typeface="Cambria" panose="02040503050406030204" pitchFamily="18" charset="0"/>
              </a:rPr>
              <a:t>+ Nếu em cảm thấy bị quấy rối hoặc đe dọa, hãy báo cáo cho ban quản trị mạng xã hội hoặc cơ quan chức năng.</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49536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矩形: 圆角 28">
            <a:extLst>
              <a:ext uri="{FF2B5EF4-FFF2-40B4-BE49-F238E27FC236}">
                <a16:creationId xmlns:a16="http://schemas.microsoft.com/office/drawing/2014/main" id="{54D8514A-7311-A9A1-EB0D-3D39640AF13E}"/>
              </a:ext>
            </a:extLst>
          </p:cNvPr>
          <p:cNvSpPr/>
          <p:nvPr/>
        </p:nvSpPr>
        <p:spPr>
          <a:xfrm>
            <a:off x="394519" y="258417"/>
            <a:ext cx="11402960" cy="6424701"/>
          </a:xfrm>
          <a:prstGeom prst="roundRect">
            <a:avLst>
              <a:gd name="adj" fmla="val 12727"/>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4B1F29BE-B64B-C63F-A5FB-ECE910CE2D2B}"/>
              </a:ext>
            </a:extLst>
          </p:cNvPr>
          <p:cNvSpPr/>
          <p:nvPr/>
        </p:nvSpPr>
        <p:spPr>
          <a:xfrm>
            <a:off x="4917440" y="762000"/>
            <a:ext cx="6588748" cy="541528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000" b="1" dirty="0">
                <a:solidFill>
                  <a:srgbClr val="002060"/>
                </a:solidFill>
                <a:latin typeface="Cambria" panose="02040503050406030204" pitchFamily="18" charset="0"/>
                <a:ea typeface="Cambria" panose="02040503050406030204" pitchFamily="18" charset="0"/>
              </a:rPr>
              <a:t>+ Không nên hoảng loạn hoặc tức giận.</a:t>
            </a:r>
          </a:p>
          <a:p>
            <a:pPr lvl="0" algn="just"/>
            <a:r>
              <a:rPr lang="vi-VN" sz="2000" b="1" dirty="0">
                <a:solidFill>
                  <a:srgbClr val="002060"/>
                </a:solidFill>
                <a:latin typeface="Cambria" panose="02040503050406030204" pitchFamily="18" charset="0"/>
                <a:ea typeface="Cambria" panose="02040503050406030204" pitchFamily="18" charset="0"/>
              </a:rPr>
              <a:t>+ Kiểm tra xem thông tin bị chia sẻ có chính xác hay không. Nếu sai lệch, em cần đính chính ngay lập tức.</a:t>
            </a:r>
          </a:p>
          <a:p>
            <a:pPr lvl="0" algn="just"/>
            <a:r>
              <a:rPr lang="vi-VN" sz="2000" b="1" dirty="0">
                <a:solidFill>
                  <a:srgbClr val="002060"/>
                </a:solidFill>
                <a:latin typeface="Cambria" panose="02040503050406030204" pitchFamily="18" charset="0"/>
                <a:ea typeface="Cambria" panose="02040503050406030204" pitchFamily="18" charset="0"/>
              </a:rPr>
              <a:t>+ Nhắn tin hoặc bình luận yêu cầu người đó gỡ bỏ bài đăng. Nếu họ không hợp tác, em có thể báo cáo vi phạm cho ban quản trị mạng xã hội. </a:t>
            </a:r>
          </a:p>
          <a:p>
            <a:pPr lvl="0" algn="just"/>
            <a:r>
              <a:rPr lang="vi-VN" sz="2000" b="1" dirty="0">
                <a:solidFill>
                  <a:srgbClr val="002060"/>
                </a:solidFill>
                <a:latin typeface="Cambria" panose="02040503050406030204" pitchFamily="18" charset="0"/>
                <a:ea typeface="Cambria" panose="02040503050406030204" pitchFamily="18" charset="0"/>
              </a:rPr>
              <a:t>+ Thay đổi cài đặt riêng tư trên mạng xã hội để hạn chế người khác chia sẻ thông tin cá nhân của mình.</a:t>
            </a:r>
          </a:p>
          <a:p>
            <a:pPr lvl="0" algn="just"/>
            <a:r>
              <a:rPr lang="vi-VN" sz="2000" b="1" dirty="0">
                <a:solidFill>
                  <a:srgbClr val="002060"/>
                </a:solidFill>
                <a:latin typeface="Cambria" panose="02040503050406030204" pitchFamily="18" charset="0"/>
                <a:ea typeface="Cambria" panose="02040503050406030204" pitchFamily="18" charset="0"/>
              </a:rPr>
              <a:t>+ Nếu thông tin bị chia sẻ gây ảnh hưởng nghiêm trọng đến danh dự, uy tín hoặc quyền lợi của B, B có thể báo cáo cho cơ quan chức năng để xử lý.</a:t>
            </a:r>
          </a:p>
          <a:p>
            <a:pPr lvl="0" algn="just"/>
            <a:r>
              <a:rPr lang="vi-VN" sz="2000" b="1" dirty="0">
                <a:solidFill>
                  <a:srgbClr val="002060"/>
                </a:solidFill>
                <a:latin typeface="Cambria" panose="02040503050406030204" pitchFamily="18" charset="0"/>
                <a:ea typeface="Cambria" panose="02040503050406030204" pitchFamily="18" charset="0"/>
              </a:rPr>
              <a:t>+ Chụp ảnh màn hình bài đăng hoặc tin nhắn có chứa thông tin cá nhân của mình.</a:t>
            </a:r>
          </a:p>
          <a:p>
            <a:pPr lvl="0" algn="just"/>
            <a:r>
              <a:rPr lang="vi-VN" sz="2000" b="1" dirty="0">
                <a:solidFill>
                  <a:srgbClr val="002060"/>
                </a:solidFill>
                <a:latin typeface="Cambria" panose="02040503050406030204" pitchFamily="18" charset="0"/>
                <a:ea typeface="Cambria" panose="02040503050406030204" pitchFamily="18" charset="0"/>
              </a:rPr>
              <a:t>+ Chia sẻ vấn đề với bạn bè, thầy cô, phụ huynh hoặc chuyên gia tư vấn tâm lý để được hỗ trợ.</a:t>
            </a:r>
          </a:p>
        </p:txBody>
      </p:sp>
      <p:pic>
        <p:nvPicPr>
          <p:cNvPr id="4" name="Picture 3">
            <a:extLst>
              <a:ext uri="{FF2B5EF4-FFF2-40B4-BE49-F238E27FC236}">
                <a16:creationId xmlns:a16="http://schemas.microsoft.com/office/drawing/2014/main" id="{C577F674-7EAD-AAE7-9AAB-8144CD829FED}"/>
              </a:ext>
            </a:extLst>
          </p:cNvPr>
          <p:cNvPicPr>
            <a:picLocks noChangeAspect="1"/>
          </p:cNvPicPr>
          <p:nvPr/>
        </p:nvPicPr>
        <p:blipFill>
          <a:blip r:embed="rId3"/>
          <a:stretch>
            <a:fillRect/>
          </a:stretch>
        </p:blipFill>
        <p:spPr>
          <a:xfrm>
            <a:off x="506413" y="1112837"/>
            <a:ext cx="4068114" cy="4688523"/>
          </a:xfrm>
          <a:prstGeom prst="rect">
            <a:avLst/>
          </a:prstGeom>
        </p:spPr>
      </p:pic>
    </p:spTree>
    <p:extLst>
      <p:ext uri="{BB962C8B-B14F-4D97-AF65-F5344CB8AC3E}">
        <p14:creationId xmlns:p14="http://schemas.microsoft.com/office/powerpoint/2010/main" val="16783908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4100" name="Picture 4" descr="Cheerful happy cute girl waving raised hand to say hello logo hand drawn cartoon art illustration">
            <a:extLst>
              <a:ext uri="{FF2B5EF4-FFF2-40B4-BE49-F238E27FC236}">
                <a16:creationId xmlns:a16="http://schemas.microsoft.com/office/drawing/2014/main" id="{6D6FF214-AC59-04CA-CD16-FF0530AD25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3613" l="9904" r="89936">
                        <a14:foregroundMark x1="34505" y1="27146" x2="30990" y2="32735"/>
                        <a14:foregroundMark x1="50000" y1="63473" x2="50479" y2="74451"/>
                        <a14:foregroundMark x1="45847" y1="65868" x2="48722" y2="71457"/>
                        <a14:foregroundMark x1="36901" y1="29741" x2="27476" y2="40918"/>
                        <a14:foregroundMark x1="30032" y1="28144" x2="30032" y2="32735"/>
                        <a14:foregroundMark x1="53514" y1="93613" x2="53514" y2="93613"/>
                        <a14:foregroundMark x1="48403" y1="92016" x2="48403" y2="9201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08300"/>
            <a:ext cx="7184256" cy="5749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50D8AF-909C-DFDB-8772-E45E032659BC}"/>
              </a:ext>
            </a:extLst>
          </p:cNvPr>
          <p:cNvSpPr txBox="1"/>
          <p:nvPr/>
        </p:nvSpPr>
        <p:spPr>
          <a:xfrm rot="21113889">
            <a:off x="1521933" y="1297899"/>
            <a:ext cx="6478429"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Kể</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thêm</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một</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số</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tình</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huống</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khác</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mà</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em</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biết</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và</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nêu</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cách</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xử</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FF945F">
                    <a:lumMod val="50000"/>
                  </a:srgbClr>
                </a:solidFill>
                <a:effectLst/>
                <a:uLnTx/>
                <a:uFillTx/>
                <a:latin typeface="Cambria" panose="02040503050406030204" pitchFamily="18" charset="0"/>
                <a:ea typeface="Cambria" panose="02040503050406030204" pitchFamily="18" charset="0"/>
              </a:rPr>
              <a:t>lý</a:t>
            </a:r>
            <a:r>
              <a:rPr kumimoji="0" lang="en-US" sz="60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rPr>
              <a:t>.</a:t>
            </a:r>
          </a:p>
        </p:txBody>
      </p:sp>
      <p:pic>
        <p:nvPicPr>
          <p:cNvPr id="4104" name="Picture 8" descr="Hình ảnh Nguyên Tố Bằng Tay Hoa Hướng Dương PNG , Clipart Hướng Dương, Vẽ  Tay Phong Cách, Hoa Hướng Dương PNG miễn phí tải tập tin PSDComment và  Vector">
            <a:extLst>
              <a:ext uri="{FF2B5EF4-FFF2-40B4-BE49-F238E27FC236}">
                <a16:creationId xmlns:a16="http://schemas.microsoft.com/office/drawing/2014/main" id="{0581A476-CF79-B7C5-23BE-FC1FB2D13A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782" y="3190725"/>
            <a:ext cx="4050281" cy="405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2628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0F03566-D579-7660-67C4-3A1042C53E46}"/>
              </a:ext>
            </a:extLst>
          </p:cNvPr>
          <p:cNvSpPr/>
          <p:nvPr/>
        </p:nvSpPr>
        <p:spPr>
          <a:xfrm>
            <a:off x="79872" y="426720"/>
            <a:ext cx="12032255" cy="25501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effectLst/>
                <a:latin typeface="Cambria" panose="02040503050406030204" pitchFamily="18" charset="0"/>
                <a:ea typeface="Cambria" panose="02040503050406030204" pitchFamily="18" charset="0"/>
              </a:rPr>
              <a:t>Trong </a:t>
            </a:r>
            <a:r>
              <a:rPr lang="en-US" sz="3200" dirty="0" err="1">
                <a:solidFill>
                  <a:srgbClr val="002060"/>
                </a:solidFill>
                <a:effectLst/>
                <a:latin typeface="Cambria" panose="02040503050406030204" pitchFamily="18" charset="0"/>
                <a:ea typeface="Cambria" panose="02040503050406030204" pitchFamily="18" charset="0"/>
              </a:rPr>
              <a:t>cuộc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sống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sẽ</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xảy</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ra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rất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nhiều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những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tình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huống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khác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nhau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có</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thể</a:t>
            </a:r>
            <a:r>
              <a:rPr lang="en-US" sz="3200" dirty="0">
                <a:solidFill>
                  <a:srgbClr val="002060"/>
                </a:solidFill>
                <a:effectLst/>
                <a:latin typeface="Cambria" panose="02040503050406030204" pitchFamily="18" charset="0"/>
                <a:ea typeface="Cambria" panose="02040503050406030204" pitchFamily="18" charset="0"/>
              </a:rPr>
              <a:t> ta </a:t>
            </a:r>
            <a:r>
              <a:rPr lang="en-US" sz="3200" dirty="0" err="1">
                <a:solidFill>
                  <a:srgbClr val="002060"/>
                </a:solidFill>
                <a:effectLst/>
                <a:latin typeface="Cambria" panose="02040503050406030204" pitchFamily="18" charset="0"/>
                <a:ea typeface="Cambria" panose="02040503050406030204" pitchFamily="18" charset="0"/>
              </a:rPr>
              <a:t>không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lường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trước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được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Nếu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mỗi</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người</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đều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có</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quy</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tắc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để</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giữ</a:t>
            </a:r>
            <a:r>
              <a:rPr lang="en-US" sz="3200" dirty="0">
                <a:solidFill>
                  <a:srgbClr val="002060"/>
                </a:solidFill>
                <a:effectLst/>
                <a:latin typeface="Cambria" panose="02040503050406030204" pitchFamily="18" charset="0"/>
                <a:ea typeface="Cambria" panose="02040503050406030204" pitchFamily="18" charset="0"/>
              </a:rPr>
              <a:t> an </a:t>
            </a:r>
            <a:r>
              <a:rPr lang="en-US" sz="3200" dirty="0" err="1">
                <a:solidFill>
                  <a:srgbClr val="002060"/>
                </a:solidFill>
                <a:effectLst/>
                <a:latin typeface="Cambria" panose="02040503050406030204" pitchFamily="18" charset="0"/>
                <a:ea typeface="Cambria" panose="02040503050406030204" pitchFamily="18" charset="0"/>
              </a:rPr>
              <a:t>toàn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cho</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mình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trên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môi</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trường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không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gian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mạng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và</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thực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hiện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được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những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quy</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tắc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đó</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thì</a:t>
            </a:r>
            <a:r>
              <a:rPr lang="en-US" sz="3200" dirty="0">
                <a:solidFill>
                  <a:srgbClr val="002060"/>
                </a:solidFill>
                <a:effectLst/>
                <a:latin typeface="Cambria" panose="02040503050406030204" pitchFamily="18" charset="0"/>
                <a:ea typeface="Cambria" panose="02040503050406030204" pitchFamily="18" charset="0"/>
              </a:rPr>
              <a:t> ta </a:t>
            </a:r>
            <a:r>
              <a:rPr lang="en-US" sz="3200" dirty="0" err="1">
                <a:solidFill>
                  <a:srgbClr val="002060"/>
                </a:solidFill>
                <a:effectLst/>
                <a:latin typeface="Cambria" panose="02040503050406030204" pitchFamily="18" charset="0"/>
                <a:ea typeface="Cambria" panose="02040503050406030204" pitchFamily="18" charset="0"/>
              </a:rPr>
              <a:t>sẽ</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là</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người</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chủ</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động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trong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việc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xử</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lí</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tình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huống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sẽ</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xảy</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ra.</a:t>
            </a:r>
            <a:endParaRPr kumimoji="0" lang="vi-VN"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56206A2-72CE-2C51-5D6B-10227F92126D}"/>
              </a:ext>
            </a:extLst>
          </p:cNvPr>
          <p:cNvPicPr>
            <a:picLocks noChangeAspect="1"/>
          </p:cNvPicPr>
          <p:nvPr/>
        </p:nvPicPr>
        <p:blipFill>
          <a:blip r:embed="rId3"/>
          <a:stretch>
            <a:fillRect/>
          </a:stretch>
        </p:blipFill>
        <p:spPr>
          <a:xfrm>
            <a:off x="627166" y="3101251"/>
            <a:ext cx="2304360" cy="3685032"/>
          </a:xfrm>
          <a:prstGeom prst="rect">
            <a:avLst/>
          </a:prstGeom>
        </p:spPr>
      </p:pic>
      <p:pic>
        <p:nvPicPr>
          <p:cNvPr id="7" name="Picture 6">
            <a:extLst>
              <a:ext uri="{FF2B5EF4-FFF2-40B4-BE49-F238E27FC236}">
                <a16:creationId xmlns:a16="http://schemas.microsoft.com/office/drawing/2014/main" id="{E108533E-2037-9F7E-9676-FB755FC80E64}"/>
              </a:ext>
            </a:extLst>
          </p:cNvPr>
          <p:cNvPicPr>
            <a:picLocks noChangeAspect="1"/>
          </p:cNvPicPr>
          <p:nvPr/>
        </p:nvPicPr>
        <p:blipFill>
          <a:blip r:embed="rId4"/>
          <a:stretch>
            <a:fillRect/>
          </a:stretch>
        </p:blipFill>
        <p:spPr>
          <a:xfrm>
            <a:off x="8756450" y="3051677"/>
            <a:ext cx="2718736" cy="3685032"/>
          </a:xfrm>
          <a:prstGeom prst="rect">
            <a:avLst/>
          </a:prstGeom>
        </p:spPr>
      </p:pic>
    </p:spTree>
    <p:extLst>
      <p:ext uri="{BB962C8B-B14F-4D97-AF65-F5344CB8AC3E}">
        <p14:creationId xmlns:p14="http://schemas.microsoft.com/office/powerpoint/2010/main" val="24968587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9000" b="-1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4B61CB-95EB-7D44-E994-E86CFF41D15E}"/>
              </a:ext>
            </a:extLst>
          </p:cNvPr>
          <p:cNvPicPr>
            <a:picLocks noChangeAspect="1"/>
          </p:cNvPicPr>
          <p:nvPr/>
        </p:nvPicPr>
        <p:blipFill>
          <a:blip r:embed="rId3"/>
          <a:stretch>
            <a:fillRect/>
          </a:stretch>
        </p:blipFill>
        <p:spPr>
          <a:xfrm>
            <a:off x="3467376" y="2428127"/>
            <a:ext cx="5358848" cy="2591025"/>
          </a:xfrm>
          <a:prstGeom prst="rect">
            <a:avLst/>
          </a:prstGeom>
        </p:spPr>
      </p:pic>
    </p:spTree>
    <p:extLst>
      <p:ext uri="{BB962C8B-B14F-4D97-AF65-F5344CB8AC3E}">
        <p14:creationId xmlns:p14="http://schemas.microsoft.com/office/powerpoint/2010/main" val="3606805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4C649822-A618-9501-1FFC-B98742A56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DE89D499-67B6-424F-45AC-28852347DE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FFA9F0-BC07-186E-4052-8809BBCAE436}"/>
              </a:ext>
            </a:extLst>
          </p:cNvPr>
          <p:cNvSpPr txBox="1"/>
          <p:nvPr/>
        </p:nvSpPr>
        <p:spPr>
          <a:xfrm>
            <a:off x="3530712" y="250127"/>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Calibri" panose="020F0502020204030204" pitchFamily="34" charset="0"/>
                <a:cs typeface="Calibri" panose="020F0502020204030204" pitchFamily="34" charset="0"/>
              </a:rPr>
              <a:t>Phần</a:t>
            </a:r>
            <a:r>
              <a:rPr kumimoji="0" lang="en-US" sz="4400" b="1" i="0" u="none" strike="noStrike" kern="1200" cap="none" spc="300" normalizeH="0" baseline="0" noProof="0" dirty="0">
                <a:ln>
                  <a:noFill/>
                </a:ln>
                <a:solidFill>
                  <a:srgbClr val="00B0F0"/>
                </a:solidFill>
                <a:effectLst/>
                <a:uLnTx/>
                <a:uFillTx/>
                <a:latin typeface="Calibri" panose="020F0502020204030204" pitchFamily="34" charset="0"/>
                <a:cs typeface="Calibri" panose="020F0502020204030204" pitchFamily="34" charset="0"/>
              </a:rPr>
              <a:t> </a:t>
            </a:r>
            <a:r>
              <a:rPr kumimoji="0" lang="en-US" sz="4400" b="1" i="0" u="none" strike="noStrike" kern="1200" cap="none" spc="300" normalizeH="0" baseline="0" noProof="0" dirty="0" err="1">
                <a:ln>
                  <a:noFill/>
                </a:ln>
                <a:solidFill>
                  <a:srgbClr val="F79646">
                    <a:lumMod val="50000"/>
                  </a:srgbClr>
                </a:solidFill>
                <a:effectLst/>
                <a:uLnTx/>
                <a:uFillTx/>
                <a:latin typeface="Calibri" panose="020F0502020204030204" pitchFamily="34" charset="0"/>
                <a:cs typeface="Calibri" panose="020F0502020204030204" pitchFamily="34" charset="0"/>
              </a:rPr>
              <a:t>nhận</a:t>
            </a:r>
            <a:r>
              <a:rPr kumimoji="0" lang="en-US" sz="4400" b="1" i="0" u="none" strike="noStrike" kern="1200" cap="none" spc="300" normalizeH="0" baseline="0" noProof="0" dirty="0">
                <a:ln>
                  <a:noFill/>
                </a:ln>
                <a:solidFill>
                  <a:srgbClr val="00B0F0"/>
                </a:solidFill>
                <a:effectLst/>
                <a:uLnTx/>
                <a:uFillTx/>
                <a:latin typeface="Calibri" panose="020F0502020204030204" pitchFamily="34" charset="0"/>
                <a:cs typeface="Calibri" panose="020F0502020204030204" pitchFamily="34" charset="0"/>
              </a:rPr>
              <a:t> </a:t>
            </a:r>
            <a:r>
              <a:rPr kumimoji="0" lang="en-US" sz="4400" b="1" i="0" u="none" strike="noStrike" kern="1200" cap="none" spc="300" normalizeH="0" baseline="0" noProof="0" dirty="0" err="1">
                <a:ln>
                  <a:noFill/>
                </a:ln>
                <a:solidFill>
                  <a:srgbClr val="00B050"/>
                </a:solidFill>
                <a:effectLst/>
                <a:uLnTx/>
                <a:uFillTx/>
                <a:latin typeface="Calibri" panose="020F0502020204030204" pitchFamily="34" charset="0"/>
                <a:cs typeface="Calibri" panose="020F0502020204030204" pitchFamily="34" charset="0"/>
              </a:rPr>
              <a:t>xét</a:t>
            </a:r>
            <a:r>
              <a:rPr kumimoji="0" lang="en-US" sz="4400" b="1" i="0" u="none" strike="noStrike" kern="1200" cap="none" spc="300" normalizeH="0" baseline="0" noProof="0" dirty="0">
                <a:ln>
                  <a:noFill/>
                </a:ln>
                <a:solidFill>
                  <a:srgbClr val="00B0F0"/>
                </a:solidFill>
                <a:effectLst/>
                <a:uLnTx/>
                <a:uFillTx/>
                <a:latin typeface="Calibri" panose="020F0502020204030204" pitchFamily="34" charset="0"/>
                <a:cs typeface="Calibri" panose="020F0502020204030204" pitchFamily="34" charset="0"/>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Calibri" panose="020F0502020204030204" pitchFamily="34" charset="0"/>
                <a:cs typeface="Calibri" panose="020F0502020204030204" pitchFamily="34" charset="0"/>
              </a:rPr>
              <a:t>             </a:t>
            </a:r>
            <a:r>
              <a:rPr kumimoji="0" lang="en-US" sz="4400" b="1" i="0" u="none" strike="noStrike" kern="1200" cap="none" spc="300" normalizeH="0" baseline="0" noProof="0">
                <a:ln>
                  <a:noFill/>
                </a:ln>
                <a:solidFill>
                  <a:srgbClr val="FF0000"/>
                </a:solidFill>
                <a:effectLst/>
                <a:uLnTx/>
                <a:uFillTx/>
                <a:latin typeface="Calibri" panose="020F0502020204030204" pitchFamily="34" charset="0"/>
                <a:cs typeface="Calibri" panose="020F0502020204030204" pitchFamily="34" charset="0"/>
              </a:rPr>
              <a:t>Giáo</a:t>
            </a:r>
            <a:r>
              <a:rPr kumimoji="0" lang="en-US" sz="4400" b="1" i="0" u="none" strike="noStrike" kern="1200" cap="none" spc="300" normalizeH="0" baseline="0" noProof="0">
                <a:ln>
                  <a:noFill/>
                </a:ln>
                <a:solidFill>
                  <a:srgbClr val="00B0F0"/>
                </a:solidFill>
                <a:effectLst/>
                <a:uLnTx/>
                <a:uFillTx/>
                <a:latin typeface="Calibri" panose="020F0502020204030204" pitchFamily="34" charset="0"/>
                <a:cs typeface="Calibri" panose="020F0502020204030204" pitchFamily="34" charset="0"/>
              </a:rPr>
              <a:t> </a:t>
            </a:r>
            <a:r>
              <a:rPr kumimoji="0" lang="en-US" sz="4400" b="1" i="0" u="none" strike="noStrike" kern="1200" cap="none" spc="300" normalizeH="0" baseline="0" noProof="0">
                <a:ln>
                  <a:noFill/>
                </a:ln>
                <a:solidFill>
                  <a:srgbClr val="7030A0"/>
                </a:solidFill>
                <a:effectLst/>
                <a:uLnTx/>
                <a:uFillTx/>
                <a:latin typeface="Calibri" panose="020F0502020204030204" pitchFamily="34" charset="0"/>
                <a:cs typeface="Calibri" panose="020F0502020204030204" pitchFamily="34" charset="0"/>
              </a:rPr>
              <a:t>viên</a:t>
            </a:r>
            <a:endParaRPr kumimoji="0" lang="en-US" sz="4400" b="1" i="0" u="none" strike="noStrike" kern="1200" cap="none" spc="30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 name="Picture 4" descr="Cute girl standing pointing hand to presentation poses logo banner hand drawn cartoon art illustration">
            <a:extLst>
              <a:ext uri="{FF2B5EF4-FFF2-40B4-BE49-F238E27FC236}">
                <a16:creationId xmlns:a16="http://schemas.microsoft.com/office/drawing/2014/main" id="{01D28494-AF02-2D2F-A395-39C2D2F0239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E3DE5BF9-81BF-771B-4FAF-21067A1E385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243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 name="Picture 6" descr="Pared rosa claro en una habitación vacía... | Free Photo #Freepik  #freephoto #fondo #diseno #textura #madera | Light pink walls, Empty room,  Pink walls">
            <a:extLst>
              <a:ext uri="{FF2B5EF4-FFF2-40B4-BE49-F238E27FC236}">
                <a16:creationId xmlns:a16="http://schemas.microsoft.com/office/drawing/2014/main" id="{5EABD5E1-4D8E-5403-38B7-309ABE65B0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77" t="77864"/>
          <a:stretch/>
        </p:blipFill>
        <p:spPr bwMode="auto">
          <a:xfrm>
            <a:off x="-6919" y="4344324"/>
            <a:ext cx="12192001" cy="25016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a:extLst>
              <a:ext uri="{FF2B5EF4-FFF2-40B4-BE49-F238E27FC236}">
                <a16:creationId xmlns:a16="http://schemas.microsoft.com/office/drawing/2014/main" id="{FFE49ED5-D12B-7617-30A8-86ECE85C8EB7}"/>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6C5605BA-16AE-F0D4-CCB2-DBD8DB6330B6}"/>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latin typeface="Calibri" panose="020F0502020204030204" pitchFamily="34" charset="0"/>
                <a:cs typeface="Calibri" panose="020F0502020204030204" pitchFamily="34" charset="0"/>
              </a:endParaRPr>
            </a:p>
          </p:txBody>
        </p:sp>
      </p:grpSp>
      <p:pic>
        <p:nvPicPr>
          <p:cNvPr id="5" name="Picture 8">
            <a:extLst>
              <a:ext uri="{FF2B5EF4-FFF2-40B4-BE49-F238E27FC236}">
                <a16:creationId xmlns:a16="http://schemas.microsoft.com/office/drawing/2014/main" id="{FC357BCB-5983-8E9B-77CD-C0A0DA7B6E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956572" y="589059"/>
            <a:ext cx="4278856" cy="3214491"/>
          </a:xfrm>
          <a:prstGeom prst="rect">
            <a:avLst/>
          </a:prstGeom>
        </p:spPr>
      </p:pic>
      <p:pic>
        <p:nvPicPr>
          <p:cNvPr id="6" name="Picture 10">
            <a:extLst>
              <a:ext uri="{FF2B5EF4-FFF2-40B4-BE49-F238E27FC236}">
                <a16:creationId xmlns:a16="http://schemas.microsoft.com/office/drawing/2014/main" id="{097CBEFB-2920-3F6C-2686-C5CB8BDC35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54571" y="527594"/>
            <a:ext cx="2624543" cy="4534847"/>
          </a:xfrm>
          <a:prstGeom prst="rect">
            <a:avLst/>
          </a:prstGeom>
        </p:spPr>
      </p:pic>
      <p:pic>
        <p:nvPicPr>
          <p:cNvPr id="7" name="Picture 11">
            <a:extLst>
              <a:ext uri="{FF2B5EF4-FFF2-40B4-BE49-F238E27FC236}">
                <a16:creationId xmlns:a16="http://schemas.microsoft.com/office/drawing/2014/main" id="{FB827EA9-F2F0-7564-7FB6-30AA24EB06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4BE38191-A6C5-FF99-07E2-B9843D498D5B}"/>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8FB8A51F-CCC9-2933-49EE-630D4B350E81}"/>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latin typeface="Calibri" panose="020F0502020204030204" pitchFamily="34" charset="0"/>
                <a:cs typeface="Calibri" panose="020F0502020204030204" pitchFamily="34" charset="0"/>
              </a:endParaRPr>
            </a:p>
          </p:txBody>
        </p:sp>
      </p:grpSp>
      <p:grpSp>
        <p:nvGrpSpPr>
          <p:cNvPr id="10" name="Group 14">
            <a:extLst>
              <a:ext uri="{FF2B5EF4-FFF2-40B4-BE49-F238E27FC236}">
                <a16:creationId xmlns:a16="http://schemas.microsoft.com/office/drawing/2014/main" id="{3F60FE12-1710-938D-5D11-816EF4BC69D1}"/>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CC9A8C76-55C5-09FB-8190-E408A392AA4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latin typeface="Calibri" panose="020F0502020204030204" pitchFamily="34" charset="0"/>
                <a:cs typeface="Calibri" panose="020F0502020204030204" pitchFamily="34" charset="0"/>
              </a:endParaRPr>
            </a:p>
          </p:txBody>
        </p:sp>
      </p:grpSp>
      <p:grpSp>
        <p:nvGrpSpPr>
          <p:cNvPr id="12" name="Group 16">
            <a:extLst>
              <a:ext uri="{FF2B5EF4-FFF2-40B4-BE49-F238E27FC236}">
                <a16:creationId xmlns:a16="http://schemas.microsoft.com/office/drawing/2014/main" id="{8EB769CD-4411-172E-062F-218923BE527E}"/>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B831505F-B368-DBD6-AF49-D287B2304E0A}"/>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latin typeface="Calibri" panose="020F0502020204030204" pitchFamily="34" charset="0"/>
                <a:cs typeface="Calibri" panose="020F0502020204030204" pitchFamily="34" charset="0"/>
              </a:endParaRPr>
            </a:p>
          </p:txBody>
        </p:sp>
      </p:grpSp>
      <p:pic>
        <p:nvPicPr>
          <p:cNvPr id="14" name="Picture 18">
            <a:extLst>
              <a:ext uri="{FF2B5EF4-FFF2-40B4-BE49-F238E27FC236}">
                <a16:creationId xmlns:a16="http://schemas.microsoft.com/office/drawing/2014/main" id="{D6139D29-062A-6053-D85E-20D5DF23B3C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87691" y="2257291"/>
            <a:ext cx="1423035" cy="2743200"/>
          </a:xfrm>
          <a:prstGeom prst="rect">
            <a:avLst/>
          </a:prstGeom>
        </p:spPr>
      </p:pic>
      <p:sp>
        <p:nvSpPr>
          <p:cNvPr id="15" name="TextBox 14">
            <a:extLst>
              <a:ext uri="{FF2B5EF4-FFF2-40B4-BE49-F238E27FC236}">
                <a16:creationId xmlns:a16="http://schemas.microsoft.com/office/drawing/2014/main" id="{02675C31-7DF7-A85B-36CE-4FB32A1C8221}"/>
              </a:ext>
            </a:extLst>
          </p:cNvPr>
          <p:cNvSpPr txBox="1"/>
          <p:nvPr/>
        </p:nvSpPr>
        <p:spPr>
          <a:xfrm>
            <a:off x="4175807" y="889407"/>
            <a:ext cx="4044428"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Phần</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việc</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ban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cán</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sự</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Speech Bubble: Oval 15">
            <a:extLst>
              <a:ext uri="{FF2B5EF4-FFF2-40B4-BE49-F238E27FC236}">
                <a16:creationId xmlns:a16="http://schemas.microsoft.com/office/drawing/2014/main" id="{C56ED40A-E5FF-8BD5-8749-C6FE4D689059}"/>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A73F46C-F126-1166-04FF-9F9AC1C631E8}"/>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Speech Bubble: Oval 17">
            <a:extLst>
              <a:ext uri="{FF2B5EF4-FFF2-40B4-BE49-F238E27FC236}">
                <a16:creationId xmlns:a16="http://schemas.microsoft.com/office/drawing/2014/main" id="{87C61C29-71FD-C0AA-E669-A773CBFA0893}"/>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290" name="Picture 2" descr="Premium Vector | Cute little girl say hello with young sister">
            <a:extLst>
              <a:ext uri="{FF2B5EF4-FFF2-40B4-BE49-F238E27FC236}">
                <a16:creationId xmlns:a16="http://schemas.microsoft.com/office/drawing/2014/main" id="{02EF1FDD-4C72-7769-BE45-ECFF1B6B138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7412" b="78914" l="44409" r="82109">
                        <a14:foregroundMark x1="61342" y1="26518" x2="65016" y2="31629"/>
                        <a14:foregroundMark x1="70927" y1="27316" x2="72524" y2="34185"/>
                        <a14:foregroundMark x1="67732" y1="32428" x2="66933" y2="35942"/>
                        <a14:foregroundMark x1="59425" y1="78594" x2="61502" y2="77157"/>
                        <a14:foregroundMark x1="70288" y1="76038" x2="73802" y2="78914"/>
                        <a14:foregroundMark x1="47444" y1="30671" x2="47444" y2="30671"/>
                        <a14:foregroundMark x1="61182" y1="29233" x2="62780" y2="30671"/>
                        <a14:foregroundMark x1="45527" y1="37061" x2="45527" y2="37061"/>
                        <a14:foregroundMark x1="45208" y1="36901" x2="45208" y2="36901"/>
                        <a14:foregroundMark x1="45048" y1="36901" x2="45048" y2="36901"/>
                        <a14:foregroundMark x1="45527" y1="31629" x2="45527" y2="31629"/>
                        <a14:foregroundMark x1="47284" y1="30192" x2="47284" y2="30192"/>
                        <a14:foregroundMark x1="73802" y1="31629" x2="73802" y2="31629"/>
                        <a14:foregroundMark x1="44569" y1="34505" x2="44569" y2="34505"/>
                        <a14:foregroundMark x1="67412" y1="17412" x2="67412" y2="17412"/>
                        <a14:backgroundMark x1="45208" y1="33067" x2="45847" y2="33706"/>
                        <a14:backgroundMark x1="47125" y1="32109" x2="47125" y2="32109"/>
                      </a14:backgroundRemoval>
                    </a14:imgEffect>
                  </a14:imgLayer>
                </a14:imgProps>
              </a:ext>
              <a:ext uri="{28A0092B-C50C-407E-A947-70E740481C1C}">
                <a14:useLocalDpi xmlns:a14="http://schemas.microsoft.com/office/drawing/2010/main" val="0"/>
              </a:ext>
            </a:extLst>
          </a:blip>
          <a:srcRect l="40324" t="10748" r="12910" b="13197"/>
          <a:stretch/>
        </p:blipFill>
        <p:spPr bwMode="auto">
          <a:xfrm>
            <a:off x="7492823" y="2246989"/>
            <a:ext cx="2788451" cy="45348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5AF79D7-F294-EC26-DCBC-1FBEAAC164CD}"/>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62778" y1="28333" x2="63333" y2="30278"/>
                        <a14:foregroundMark x1="60833" y1="75833" x2="60833" y2="75833"/>
                        <a14:foregroundMark x1="61944" y1="74167" x2="61944" y2="74167"/>
                        <a14:foregroundMark x1="63333" y1="74722" x2="63333" y2="74722"/>
                        <a14:foregroundMark x1="62500" y1="74722" x2="63333" y2="75833"/>
                        <a14:foregroundMark x1="69167" y1="73889" x2="70278" y2="76944"/>
                        <a14:backgroundMark x1="65278" y1="68333" x2="65278" y2="68333"/>
                      </a14:backgroundRemoval>
                    </a14:imgEffect>
                  </a14:imgLayer>
                </a14:imgProps>
              </a:ext>
              <a:ext uri="{28A0092B-C50C-407E-A947-70E740481C1C}">
                <a14:useLocalDpi xmlns:a14="http://schemas.microsoft.com/office/drawing/2010/main" val="0"/>
              </a:ext>
            </a:extLst>
          </a:blip>
          <a:srcRect l="34984" t="9861" r="4822" b="15039"/>
          <a:stretch/>
        </p:blipFill>
        <p:spPr>
          <a:xfrm flipH="1">
            <a:off x="1563115" y="2397687"/>
            <a:ext cx="3407228" cy="4250969"/>
          </a:xfrm>
          <a:prstGeom prst="rect">
            <a:avLst/>
          </a:prstGeom>
        </p:spPr>
      </p:pic>
    </p:spTree>
    <p:extLst>
      <p:ext uri="{BB962C8B-B14F-4D97-AF65-F5344CB8AC3E}">
        <p14:creationId xmlns:p14="http://schemas.microsoft.com/office/powerpoint/2010/main" val="788786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143E1ACE-8C35-97AE-951C-CC348C8C4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B192778C-81AD-0CB1-BA5B-FA8190F5D8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F86CCD-8645-6115-48BE-F6DE86A945BA}"/>
              </a:ext>
            </a:extLst>
          </p:cNvPr>
          <p:cNvSpPr txBox="1"/>
          <p:nvPr/>
        </p:nvSpPr>
        <p:spPr>
          <a:xfrm>
            <a:off x="3530712" y="250127"/>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Calibri" panose="020F0502020204030204" pitchFamily="34" charset="0"/>
                <a:cs typeface="Calibri" panose="020F0502020204030204" pitchFamily="34" charset="0"/>
              </a:rPr>
              <a:t>Phần</a:t>
            </a:r>
            <a:r>
              <a:rPr kumimoji="0" lang="en-US" sz="4400" b="1" i="0" u="none" strike="noStrike" kern="1200" cap="none" spc="300" normalizeH="0" baseline="0" noProof="0" dirty="0">
                <a:ln>
                  <a:noFill/>
                </a:ln>
                <a:solidFill>
                  <a:srgbClr val="00B0F0"/>
                </a:solidFill>
                <a:effectLst/>
                <a:uLnTx/>
                <a:uFillTx/>
                <a:latin typeface="Calibri" panose="020F0502020204030204" pitchFamily="34" charset="0"/>
                <a:cs typeface="Calibri" panose="020F0502020204030204" pitchFamily="34" charset="0"/>
              </a:rPr>
              <a:t> </a:t>
            </a:r>
            <a:r>
              <a:rPr kumimoji="0" lang="en-US" sz="4400" b="1" i="0" u="none" strike="noStrike" kern="1200" cap="none" spc="300" normalizeH="0" baseline="0" noProof="0" dirty="0" err="1">
                <a:ln>
                  <a:noFill/>
                </a:ln>
                <a:solidFill>
                  <a:srgbClr val="F79646">
                    <a:lumMod val="50000"/>
                  </a:srgbClr>
                </a:solidFill>
                <a:effectLst/>
                <a:uLnTx/>
                <a:uFillTx/>
                <a:latin typeface="Calibri" panose="020F0502020204030204" pitchFamily="34" charset="0"/>
                <a:cs typeface="Calibri" panose="020F0502020204030204" pitchFamily="34" charset="0"/>
              </a:rPr>
              <a:t>nhận</a:t>
            </a:r>
            <a:r>
              <a:rPr kumimoji="0" lang="en-US" sz="4400" b="1" i="0" u="none" strike="noStrike" kern="1200" cap="none" spc="300" normalizeH="0" baseline="0" noProof="0" dirty="0">
                <a:ln>
                  <a:noFill/>
                </a:ln>
                <a:solidFill>
                  <a:srgbClr val="00B0F0"/>
                </a:solidFill>
                <a:effectLst/>
                <a:uLnTx/>
                <a:uFillTx/>
                <a:latin typeface="Calibri" panose="020F0502020204030204" pitchFamily="34" charset="0"/>
                <a:cs typeface="Calibri" panose="020F0502020204030204" pitchFamily="34" charset="0"/>
              </a:rPr>
              <a:t> </a:t>
            </a:r>
            <a:r>
              <a:rPr kumimoji="0" lang="en-US" sz="4400" b="1" i="0" u="none" strike="noStrike" kern="1200" cap="none" spc="300" normalizeH="0" baseline="0" noProof="0" dirty="0" err="1">
                <a:ln>
                  <a:noFill/>
                </a:ln>
                <a:solidFill>
                  <a:srgbClr val="00B050"/>
                </a:solidFill>
                <a:effectLst/>
                <a:uLnTx/>
                <a:uFillTx/>
                <a:latin typeface="Calibri" panose="020F0502020204030204" pitchFamily="34" charset="0"/>
                <a:cs typeface="Calibri" panose="020F0502020204030204" pitchFamily="34" charset="0"/>
              </a:rPr>
              <a:t>xét</a:t>
            </a:r>
            <a:r>
              <a:rPr kumimoji="0" lang="en-US" sz="4400" b="1" i="0" u="none" strike="noStrike" kern="1200" cap="none" spc="300" normalizeH="0" baseline="0" noProof="0" dirty="0">
                <a:ln>
                  <a:noFill/>
                </a:ln>
                <a:solidFill>
                  <a:srgbClr val="00B0F0"/>
                </a:solidFill>
                <a:effectLst/>
                <a:uLnTx/>
                <a:uFillTx/>
                <a:latin typeface="Calibri" panose="020F0502020204030204" pitchFamily="34" charset="0"/>
                <a:cs typeface="Calibri" panose="020F0502020204030204" pitchFamily="34" charset="0"/>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Calibri" panose="020F0502020204030204" pitchFamily="34" charset="0"/>
                <a:cs typeface="Calibri" panose="020F0502020204030204" pitchFamily="34" charset="0"/>
              </a:rPr>
              <a:t>             </a:t>
            </a:r>
            <a:r>
              <a:rPr kumimoji="0" lang="en-US" sz="4400" b="1" i="0" u="none" strike="noStrike" kern="1200" cap="none" spc="300" normalizeH="0" baseline="0" noProof="0">
                <a:ln>
                  <a:noFill/>
                </a:ln>
                <a:solidFill>
                  <a:srgbClr val="FF0000"/>
                </a:solidFill>
                <a:effectLst/>
                <a:uLnTx/>
                <a:uFillTx/>
                <a:latin typeface="Calibri" panose="020F0502020204030204" pitchFamily="34" charset="0"/>
                <a:cs typeface="Calibri" panose="020F0502020204030204" pitchFamily="34" charset="0"/>
              </a:rPr>
              <a:t>Giáo</a:t>
            </a:r>
            <a:r>
              <a:rPr kumimoji="0" lang="en-US" sz="4400" b="1" i="0" u="none" strike="noStrike" kern="1200" cap="none" spc="300" normalizeH="0" baseline="0" noProof="0">
                <a:ln>
                  <a:noFill/>
                </a:ln>
                <a:solidFill>
                  <a:srgbClr val="00B0F0"/>
                </a:solidFill>
                <a:effectLst/>
                <a:uLnTx/>
                <a:uFillTx/>
                <a:latin typeface="Calibri" panose="020F0502020204030204" pitchFamily="34" charset="0"/>
                <a:cs typeface="Calibri" panose="020F0502020204030204" pitchFamily="34" charset="0"/>
              </a:rPr>
              <a:t> </a:t>
            </a:r>
            <a:r>
              <a:rPr kumimoji="0" lang="en-US" sz="4400" b="1" i="0" u="none" strike="noStrike" kern="1200" cap="none" spc="300" normalizeH="0" baseline="0" noProof="0">
                <a:ln>
                  <a:noFill/>
                </a:ln>
                <a:solidFill>
                  <a:srgbClr val="7030A0"/>
                </a:solidFill>
                <a:effectLst/>
                <a:uLnTx/>
                <a:uFillTx/>
                <a:latin typeface="Calibri" panose="020F0502020204030204" pitchFamily="34" charset="0"/>
                <a:cs typeface="Calibri" panose="020F0502020204030204" pitchFamily="34" charset="0"/>
              </a:rPr>
              <a:t>viên</a:t>
            </a:r>
            <a:endParaRPr kumimoji="0" lang="en-US" sz="4400" b="1" i="0" u="none" strike="noStrike" kern="1200" cap="none" spc="30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 name="Picture 4" descr="Cute girl standing pointing hand to presentation poses logo banner hand drawn cartoon art illustration">
            <a:extLst>
              <a:ext uri="{FF2B5EF4-FFF2-40B4-BE49-F238E27FC236}">
                <a16:creationId xmlns:a16="http://schemas.microsoft.com/office/drawing/2014/main" id="{6A95D419-869F-0BA8-ABFE-E7592E5BB1F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BF88F00B-C1AA-E4ED-7BB0-1539C8D01A4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060C72-064C-94C7-A4A6-E1A45B4BA54A}"/>
              </a:ext>
            </a:extLst>
          </p:cNvPr>
          <p:cNvSpPr txBox="1"/>
          <p:nvPr/>
        </p:nvSpPr>
        <p:spPr>
          <a:xfrm>
            <a:off x="3421855" y="1319663"/>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4096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6485C6CB-106E-046C-2CB8-A816CC407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63B9EBE1-EC35-A464-82B3-04342E831E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FB6192-7DFA-5A24-4ABC-74B21D2FDACF}"/>
              </a:ext>
            </a:extLst>
          </p:cNvPr>
          <p:cNvSpPr txBox="1"/>
          <p:nvPr/>
        </p:nvSpPr>
        <p:spPr>
          <a:xfrm>
            <a:off x="3530712" y="250127"/>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Calibri" panose="020F0502020204030204" pitchFamily="34" charset="0"/>
                <a:cs typeface="Calibri" panose="020F0502020204030204" pitchFamily="34" charset="0"/>
              </a:rPr>
              <a:t>Phần</a:t>
            </a:r>
            <a:r>
              <a:rPr kumimoji="0" lang="en-US" sz="4400" b="1" i="0" u="none" strike="noStrike" kern="1200" cap="none" spc="300" normalizeH="0" baseline="0" noProof="0" dirty="0">
                <a:ln>
                  <a:noFill/>
                </a:ln>
                <a:solidFill>
                  <a:srgbClr val="00B0F0"/>
                </a:solidFill>
                <a:effectLst/>
                <a:uLnTx/>
                <a:uFillTx/>
                <a:latin typeface="Calibri" panose="020F0502020204030204" pitchFamily="34" charset="0"/>
                <a:cs typeface="Calibri" panose="020F0502020204030204" pitchFamily="34" charset="0"/>
              </a:rPr>
              <a:t> </a:t>
            </a:r>
            <a:r>
              <a:rPr kumimoji="0" lang="en-US" sz="4400" b="1" i="0" u="none" strike="noStrike" kern="1200" cap="none" spc="300" normalizeH="0" baseline="0" noProof="0" dirty="0" err="1">
                <a:ln>
                  <a:noFill/>
                </a:ln>
                <a:solidFill>
                  <a:srgbClr val="F79646">
                    <a:lumMod val="50000"/>
                  </a:srgbClr>
                </a:solidFill>
                <a:effectLst/>
                <a:uLnTx/>
                <a:uFillTx/>
                <a:latin typeface="Calibri" panose="020F0502020204030204" pitchFamily="34" charset="0"/>
                <a:cs typeface="Calibri" panose="020F0502020204030204" pitchFamily="34" charset="0"/>
              </a:rPr>
              <a:t>nhận</a:t>
            </a:r>
            <a:r>
              <a:rPr kumimoji="0" lang="en-US" sz="4400" b="1" i="0" u="none" strike="noStrike" kern="1200" cap="none" spc="300" normalizeH="0" baseline="0" noProof="0" dirty="0">
                <a:ln>
                  <a:noFill/>
                </a:ln>
                <a:solidFill>
                  <a:srgbClr val="00B0F0"/>
                </a:solidFill>
                <a:effectLst/>
                <a:uLnTx/>
                <a:uFillTx/>
                <a:latin typeface="Calibri" panose="020F0502020204030204" pitchFamily="34" charset="0"/>
                <a:cs typeface="Calibri" panose="020F0502020204030204" pitchFamily="34" charset="0"/>
              </a:rPr>
              <a:t> </a:t>
            </a:r>
            <a:r>
              <a:rPr kumimoji="0" lang="en-US" sz="4400" b="1" i="0" u="none" strike="noStrike" kern="1200" cap="none" spc="300" normalizeH="0" baseline="0" noProof="0" dirty="0" err="1">
                <a:ln>
                  <a:noFill/>
                </a:ln>
                <a:solidFill>
                  <a:srgbClr val="00B050"/>
                </a:solidFill>
                <a:effectLst/>
                <a:uLnTx/>
                <a:uFillTx/>
                <a:latin typeface="Calibri" panose="020F0502020204030204" pitchFamily="34" charset="0"/>
                <a:cs typeface="Calibri" panose="020F0502020204030204" pitchFamily="34" charset="0"/>
              </a:rPr>
              <a:t>xét</a:t>
            </a:r>
            <a:r>
              <a:rPr kumimoji="0" lang="en-US" sz="4400" b="1" i="0" u="none" strike="noStrike" kern="1200" cap="none" spc="300" normalizeH="0" baseline="0" noProof="0" dirty="0">
                <a:ln>
                  <a:noFill/>
                </a:ln>
                <a:solidFill>
                  <a:srgbClr val="00B0F0"/>
                </a:solidFill>
                <a:effectLst/>
                <a:uLnTx/>
                <a:uFillTx/>
                <a:latin typeface="Calibri" panose="020F0502020204030204" pitchFamily="34" charset="0"/>
                <a:cs typeface="Calibri" panose="020F0502020204030204" pitchFamily="34" charset="0"/>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Calibri" panose="020F0502020204030204" pitchFamily="34" charset="0"/>
                <a:cs typeface="Calibri" panose="020F0502020204030204" pitchFamily="34" charset="0"/>
              </a:rPr>
              <a:t>             </a:t>
            </a:r>
            <a:r>
              <a:rPr kumimoji="0" lang="en-US" sz="4400" b="1" i="0" u="none" strike="noStrike" kern="1200" cap="none" spc="300" normalizeH="0" baseline="0" noProof="0">
                <a:ln>
                  <a:noFill/>
                </a:ln>
                <a:solidFill>
                  <a:srgbClr val="FF0000"/>
                </a:solidFill>
                <a:effectLst/>
                <a:uLnTx/>
                <a:uFillTx/>
                <a:latin typeface="Calibri" panose="020F0502020204030204" pitchFamily="34" charset="0"/>
                <a:cs typeface="Calibri" panose="020F0502020204030204" pitchFamily="34" charset="0"/>
              </a:rPr>
              <a:t>Giáo</a:t>
            </a:r>
            <a:r>
              <a:rPr kumimoji="0" lang="en-US" sz="4400" b="1" i="0" u="none" strike="noStrike" kern="1200" cap="none" spc="300" normalizeH="0" baseline="0" noProof="0">
                <a:ln>
                  <a:noFill/>
                </a:ln>
                <a:solidFill>
                  <a:srgbClr val="00B0F0"/>
                </a:solidFill>
                <a:effectLst/>
                <a:uLnTx/>
                <a:uFillTx/>
                <a:latin typeface="Calibri" panose="020F0502020204030204" pitchFamily="34" charset="0"/>
                <a:cs typeface="Calibri" panose="020F0502020204030204" pitchFamily="34" charset="0"/>
              </a:rPr>
              <a:t> </a:t>
            </a:r>
            <a:r>
              <a:rPr kumimoji="0" lang="en-US" sz="4400" b="1" i="0" u="none" strike="noStrike" kern="1200" cap="none" spc="300" normalizeH="0" baseline="0" noProof="0">
                <a:ln>
                  <a:noFill/>
                </a:ln>
                <a:solidFill>
                  <a:srgbClr val="7030A0"/>
                </a:solidFill>
                <a:effectLst/>
                <a:uLnTx/>
                <a:uFillTx/>
                <a:latin typeface="Calibri" panose="020F0502020204030204" pitchFamily="34" charset="0"/>
                <a:cs typeface="Calibri" panose="020F0502020204030204" pitchFamily="34" charset="0"/>
              </a:rPr>
              <a:t>viên</a:t>
            </a:r>
            <a:endParaRPr kumimoji="0" lang="en-US" sz="4400" b="1" i="0" u="none" strike="noStrike" kern="1200" cap="none" spc="30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 name="Picture 4" descr="Cute girl standing pointing hand to presentation poses logo banner hand drawn cartoon art illustration">
            <a:extLst>
              <a:ext uri="{FF2B5EF4-FFF2-40B4-BE49-F238E27FC236}">
                <a16:creationId xmlns:a16="http://schemas.microsoft.com/office/drawing/2014/main" id="{2B3FFF09-0BB5-17C2-D094-9DE9C1C0488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5F914C1A-9076-AEE2-5794-A9B3C14EF59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4E452B-6F68-EE7A-9AC1-C14F515FA07E}"/>
              </a:ext>
            </a:extLst>
          </p:cNvPr>
          <p:cNvSpPr txBox="1"/>
          <p:nvPr/>
        </p:nvSpPr>
        <p:spPr>
          <a:xfrm>
            <a:off x="3530712" y="1319663"/>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60887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D0FEA4D-8759-0951-45A8-5E07A37F68DC}"/>
              </a:ext>
            </a:extLst>
          </p:cNvPr>
          <p:cNvPicPr>
            <a:picLocks noChangeAspect="1"/>
          </p:cNvPicPr>
          <p:nvPr/>
        </p:nvPicPr>
        <p:blipFill>
          <a:blip r:embed="rId3"/>
          <a:srcRect/>
          <a:stretch>
            <a:fillRect/>
          </a:stretch>
        </p:blipFill>
        <p:spPr>
          <a:xfrm>
            <a:off x="9229" y="4540749"/>
            <a:ext cx="12196057" cy="2317251"/>
          </a:xfrm>
          <a:prstGeom prst="rect">
            <a:avLst/>
          </a:prstGeom>
        </p:spPr>
      </p:pic>
      <p:grpSp>
        <p:nvGrpSpPr>
          <p:cNvPr id="3" name="Group 4">
            <a:extLst>
              <a:ext uri="{FF2B5EF4-FFF2-40B4-BE49-F238E27FC236}">
                <a16:creationId xmlns:a16="http://schemas.microsoft.com/office/drawing/2014/main" id="{48B0DA95-0A55-6304-1458-7046EE501A35}"/>
              </a:ext>
            </a:extLst>
          </p:cNvPr>
          <p:cNvGrpSpPr/>
          <p:nvPr/>
        </p:nvGrpSpPr>
        <p:grpSpPr>
          <a:xfrm>
            <a:off x="0" y="4361141"/>
            <a:ext cx="12192000" cy="365587"/>
            <a:chOff x="0" y="0"/>
            <a:chExt cx="6186311" cy="185501"/>
          </a:xfrm>
        </p:grpSpPr>
        <p:sp>
          <p:nvSpPr>
            <p:cNvPr id="4" name="Freeform 5">
              <a:extLst>
                <a:ext uri="{FF2B5EF4-FFF2-40B4-BE49-F238E27FC236}">
                  <a16:creationId xmlns:a16="http://schemas.microsoft.com/office/drawing/2014/main" id="{589BA5DF-48F7-609F-1F78-78974189787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latin typeface="Calibri" panose="020F0502020204030204" pitchFamily="34" charset="0"/>
                <a:cs typeface="Calibri" panose="020F0502020204030204" pitchFamily="34" charset="0"/>
              </a:endParaRPr>
            </a:p>
          </p:txBody>
        </p:sp>
      </p:grpSp>
      <p:pic>
        <p:nvPicPr>
          <p:cNvPr id="5" name="Picture 8">
            <a:extLst>
              <a:ext uri="{FF2B5EF4-FFF2-40B4-BE49-F238E27FC236}">
                <a16:creationId xmlns:a16="http://schemas.microsoft.com/office/drawing/2014/main" id="{FDAE9BD6-1B43-0565-B2F1-0B2F39E0E4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956572" y="589059"/>
            <a:ext cx="4278856" cy="3214491"/>
          </a:xfrm>
          <a:prstGeom prst="rect">
            <a:avLst/>
          </a:prstGeom>
        </p:spPr>
      </p:pic>
      <p:pic>
        <p:nvPicPr>
          <p:cNvPr id="6" name="Picture 10">
            <a:extLst>
              <a:ext uri="{FF2B5EF4-FFF2-40B4-BE49-F238E27FC236}">
                <a16:creationId xmlns:a16="http://schemas.microsoft.com/office/drawing/2014/main" id="{645B9A67-5AF0-8E29-5A6C-B9E1AED195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81611" y="267713"/>
            <a:ext cx="2624543" cy="4534847"/>
          </a:xfrm>
          <a:prstGeom prst="rect">
            <a:avLst/>
          </a:prstGeom>
        </p:spPr>
      </p:pic>
      <p:pic>
        <p:nvPicPr>
          <p:cNvPr id="7" name="Picture 11">
            <a:extLst>
              <a:ext uri="{FF2B5EF4-FFF2-40B4-BE49-F238E27FC236}">
                <a16:creationId xmlns:a16="http://schemas.microsoft.com/office/drawing/2014/main" id="{DDEA167D-870D-8D0C-0966-FBEE6485A4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60BDEE1F-F16E-CD3F-7E04-D84AADB5949B}"/>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EC398110-A2A8-C487-D6F5-132DDB4E0153}"/>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latin typeface="Calibri" panose="020F0502020204030204" pitchFamily="34" charset="0"/>
                <a:cs typeface="Calibri" panose="020F0502020204030204" pitchFamily="34" charset="0"/>
              </a:endParaRPr>
            </a:p>
          </p:txBody>
        </p:sp>
      </p:grpSp>
      <p:grpSp>
        <p:nvGrpSpPr>
          <p:cNvPr id="10" name="Group 14">
            <a:extLst>
              <a:ext uri="{FF2B5EF4-FFF2-40B4-BE49-F238E27FC236}">
                <a16:creationId xmlns:a16="http://schemas.microsoft.com/office/drawing/2014/main" id="{A2225EF1-A674-2FB2-AFD3-2AA0CA4C8EEB}"/>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8DCD6841-5636-EBDE-DF5B-50F28C567D5E}"/>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latin typeface="Calibri" panose="020F0502020204030204" pitchFamily="34" charset="0"/>
                <a:cs typeface="Calibri" panose="020F0502020204030204" pitchFamily="34" charset="0"/>
              </a:endParaRPr>
            </a:p>
          </p:txBody>
        </p:sp>
      </p:grpSp>
      <p:grpSp>
        <p:nvGrpSpPr>
          <p:cNvPr id="12" name="Group 16">
            <a:extLst>
              <a:ext uri="{FF2B5EF4-FFF2-40B4-BE49-F238E27FC236}">
                <a16:creationId xmlns:a16="http://schemas.microsoft.com/office/drawing/2014/main" id="{369A8B10-1146-8519-BACF-755C664BBE4D}"/>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D0D4D9E4-D580-4BA2-2DB5-68413BD94B10}"/>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latin typeface="Calibri" panose="020F0502020204030204" pitchFamily="34" charset="0"/>
                <a:cs typeface="Calibri" panose="020F0502020204030204" pitchFamily="34" charset="0"/>
              </a:endParaRPr>
            </a:p>
          </p:txBody>
        </p:sp>
      </p:grpSp>
      <p:pic>
        <p:nvPicPr>
          <p:cNvPr id="14" name="Picture 18">
            <a:extLst>
              <a:ext uri="{FF2B5EF4-FFF2-40B4-BE49-F238E27FC236}">
                <a16:creationId xmlns:a16="http://schemas.microsoft.com/office/drawing/2014/main" id="{5F7101BE-C4DF-1FF6-6ADE-F4A476C690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95809" y="1645521"/>
            <a:ext cx="1423035" cy="2743200"/>
          </a:xfrm>
          <a:prstGeom prst="rect">
            <a:avLst/>
          </a:prstGeom>
        </p:spPr>
      </p:pic>
      <p:sp>
        <p:nvSpPr>
          <p:cNvPr id="15" name="TextBox 14">
            <a:extLst>
              <a:ext uri="{FF2B5EF4-FFF2-40B4-BE49-F238E27FC236}">
                <a16:creationId xmlns:a16="http://schemas.microsoft.com/office/drawing/2014/main" id="{C2E9C519-3194-BD7E-1B1F-CBC0F0237F66}"/>
              </a:ext>
            </a:extLst>
          </p:cNvPr>
          <p:cNvSpPr txBox="1"/>
          <p:nvPr/>
        </p:nvSpPr>
        <p:spPr>
          <a:xfrm>
            <a:off x="4175807" y="889408"/>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Góc tuyên dương</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0B43426-07E9-337B-9D7E-CEABF6347557}"/>
              </a:ext>
            </a:extLst>
          </p:cNvPr>
          <p:cNvSpPr txBox="1"/>
          <p:nvPr/>
        </p:nvSpPr>
        <p:spPr>
          <a:xfrm>
            <a:off x="2648544" y="4320052"/>
            <a:ext cx="215277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Trạng Nguyên</a:t>
            </a:r>
            <a:endParaRPr kumimoji="0" lang="en-US" sz="4267"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0" name="Picture 2" descr="Premium Vector | Cute little girl say hello with young sister">
            <a:extLst>
              <a:ext uri="{FF2B5EF4-FFF2-40B4-BE49-F238E27FC236}">
                <a16:creationId xmlns:a16="http://schemas.microsoft.com/office/drawing/2014/main" id="{6C6BD7B6-135B-93CF-DF17-12EE574A397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7412" b="78914" l="44409" r="82109">
                        <a14:foregroundMark x1="61342" y1="26518" x2="65016" y2="31629"/>
                        <a14:foregroundMark x1="70927" y1="27316" x2="72524" y2="34185"/>
                        <a14:foregroundMark x1="67732" y1="32428" x2="66933" y2="35942"/>
                        <a14:foregroundMark x1="59425" y1="78594" x2="61502" y2="77157"/>
                        <a14:foregroundMark x1="70288" y1="76038" x2="73802" y2="78914"/>
                        <a14:foregroundMark x1="47444" y1="30671" x2="47444" y2="30671"/>
                        <a14:foregroundMark x1="61182" y1="29233" x2="62780" y2="30671"/>
                        <a14:foregroundMark x1="45527" y1="37061" x2="45527" y2="37061"/>
                        <a14:foregroundMark x1="45208" y1="36901" x2="45208" y2="36901"/>
                        <a14:foregroundMark x1="45048" y1="36901" x2="45048" y2="36901"/>
                        <a14:foregroundMark x1="45527" y1="31629" x2="45527" y2="31629"/>
                        <a14:foregroundMark x1="47284" y1="30192" x2="47284" y2="30192"/>
                        <a14:foregroundMark x1="73802" y1="31629" x2="73802" y2="31629"/>
                        <a14:foregroundMark x1="44569" y1="34505" x2="44569" y2="34505"/>
                        <a14:foregroundMark x1="67412" y1="17412" x2="67412" y2="17412"/>
                        <a14:backgroundMark x1="45208" y1="33067" x2="45847" y2="33706"/>
                        <a14:backgroundMark x1="47125" y1="32109" x2="47125" y2="32109"/>
                      </a14:backgroundRemoval>
                    </a14:imgEffect>
                  </a14:imgLayer>
                </a14:imgProps>
              </a:ext>
              <a:ext uri="{28A0092B-C50C-407E-A947-70E740481C1C}">
                <a14:useLocalDpi xmlns:a14="http://schemas.microsoft.com/office/drawing/2010/main" val="0"/>
              </a:ext>
            </a:extLst>
          </a:blip>
          <a:srcRect l="40324" t="10748" r="12910" b="13197"/>
          <a:stretch/>
        </p:blipFill>
        <p:spPr bwMode="auto">
          <a:xfrm>
            <a:off x="8775543" y="2388927"/>
            <a:ext cx="2788451" cy="45348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32B34FB-BB1C-B719-1B2B-D9B4364D9317}"/>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62778" y1="28333" x2="63333" y2="30278"/>
                        <a14:foregroundMark x1="60833" y1="75833" x2="60833" y2="75833"/>
                        <a14:foregroundMark x1="61944" y1="74167" x2="61944" y2="74167"/>
                        <a14:foregroundMark x1="63333" y1="74722" x2="63333" y2="74722"/>
                        <a14:foregroundMark x1="62500" y1="74722" x2="63333" y2="75833"/>
                        <a14:foregroundMark x1="69167" y1="73889" x2="70278" y2="76944"/>
                        <a14:backgroundMark x1="65278" y1="68333" x2="65278" y2="68333"/>
                      </a14:backgroundRemoval>
                    </a14:imgEffect>
                  </a14:imgLayer>
                </a14:imgProps>
              </a:ext>
              <a:ext uri="{28A0092B-C50C-407E-A947-70E740481C1C}">
                <a14:useLocalDpi xmlns:a14="http://schemas.microsoft.com/office/drawing/2010/main" val="0"/>
              </a:ext>
            </a:extLst>
          </a:blip>
          <a:srcRect l="34984" t="9861" r="4822" b="15039"/>
          <a:stretch/>
        </p:blipFill>
        <p:spPr>
          <a:xfrm flipH="1">
            <a:off x="9229" y="2388927"/>
            <a:ext cx="3407228" cy="4250969"/>
          </a:xfrm>
          <a:prstGeom prst="rect">
            <a:avLst/>
          </a:prstGeom>
        </p:spPr>
      </p:pic>
      <p:sp>
        <p:nvSpPr>
          <p:cNvPr id="22" name="TextBox 21">
            <a:extLst>
              <a:ext uri="{FF2B5EF4-FFF2-40B4-BE49-F238E27FC236}">
                <a16:creationId xmlns:a16="http://schemas.microsoft.com/office/drawing/2014/main" id="{ADC26205-F333-11D5-51DE-4C5346F7D45F}"/>
              </a:ext>
            </a:extLst>
          </p:cNvPr>
          <p:cNvSpPr txBox="1"/>
          <p:nvPr/>
        </p:nvSpPr>
        <p:spPr>
          <a:xfrm>
            <a:off x="6986090" y="4320052"/>
            <a:ext cx="215277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Trạng Nguyên</a:t>
            </a:r>
            <a:endParaRPr kumimoji="0" lang="en-US" sz="4267"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0858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2"/>
                                        </p:tgtEl>
                                      </p:cBhvr>
                                    </p:animEffect>
                                    <p:animScale>
                                      <p:cBhvr>
                                        <p:cTn id="32"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6" grpId="1" animBg="1"/>
      <p:bldP spid="22" grpId="0" animBg="1"/>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303F1D-BD65-4050-8D94-DDBF710D4EE1}"/>
              </a:ext>
            </a:extLst>
          </p:cNvPr>
          <p:cNvSpPr/>
          <p:nvPr/>
        </p:nvSpPr>
        <p:spPr>
          <a:xfrm>
            <a:off x="1132268" y="1058297"/>
            <a:ext cx="992746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prstClr val="white"/>
                  </a:solidFill>
                  <a:prstDash val="solid"/>
                </a:ln>
                <a:solidFill>
                  <a:srgbClr val="FF0000"/>
                </a:solidFill>
                <a:effectLst>
                  <a:outerShdw dist="38100" dir="2700000" algn="tl" rotWithShape="0">
                    <a:srgbClr val="CD88E2"/>
                  </a:outerShdw>
                </a:effectLst>
                <a:uLnTx/>
                <a:uFillTx/>
                <a:latin typeface="Calibri" panose="020F0502020204030204" pitchFamily="34" charset="0"/>
                <a:cs typeface="Calibri" panose="020F0502020204030204" pitchFamily="34" charset="0"/>
              </a:rPr>
              <a:t>Phương</a:t>
            </a:r>
            <a:r>
              <a:rPr kumimoji="0" lang="en-US" sz="5400" b="1" i="0" u="none" strike="noStrike" kern="1200" cap="none" spc="0" normalizeH="0" baseline="0" noProof="0" dirty="0">
                <a:ln w="6600">
                  <a:solidFill>
                    <a:prstClr val="white"/>
                  </a:solidFill>
                  <a:prstDash val="solid"/>
                </a:ln>
                <a:solidFill>
                  <a:srgbClr val="FF0000"/>
                </a:solidFill>
                <a:effectLst>
                  <a:outerShdw dist="38100" dir="2700000" algn="tl" rotWithShape="0">
                    <a:srgbClr val="CD88E2"/>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6600">
                  <a:solidFill>
                    <a:prstClr val="white"/>
                  </a:solidFill>
                  <a:prstDash val="solid"/>
                </a:ln>
                <a:solidFill>
                  <a:srgbClr val="FF0000"/>
                </a:solidFill>
                <a:effectLst>
                  <a:outerShdw dist="38100" dir="2700000" algn="tl" rotWithShape="0">
                    <a:srgbClr val="CD88E2"/>
                  </a:outerShdw>
                </a:effectLst>
                <a:uLnTx/>
                <a:uFillTx/>
                <a:latin typeface="Calibri" panose="020F0502020204030204" pitchFamily="34" charset="0"/>
                <a:cs typeface="Calibri" panose="020F0502020204030204" pitchFamily="34" charset="0"/>
              </a:rPr>
              <a:t>hướng</a:t>
            </a:r>
            <a:r>
              <a:rPr kumimoji="0" lang="en-US" sz="5400" b="1" i="0" u="none" strike="noStrike" kern="1200" cap="none" spc="0" normalizeH="0" baseline="0" noProof="0" dirty="0">
                <a:ln w="6600">
                  <a:solidFill>
                    <a:prstClr val="white"/>
                  </a:solidFill>
                  <a:prstDash val="solid"/>
                </a:ln>
                <a:solidFill>
                  <a:srgbClr val="FF0000"/>
                </a:solidFill>
                <a:effectLst>
                  <a:outerShdw dist="38100" dir="2700000" algn="tl" rotWithShape="0">
                    <a:srgbClr val="CD88E2"/>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6600">
                  <a:solidFill>
                    <a:prstClr val="white"/>
                  </a:solidFill>
                  <a:prstDash val="solid"/>
                </a:ln>
                <a:solidFill>
                  <a:srgbClr val="FF0000"/>
                </a:solidFill>
                <a:effectLst>
                  <a:outerShdw dist="38100" dir="2700000" algn="tl" rotWithShape="0">
                    <a:srgbClr val="CD88E2"/>
                  </a:outerShdw>
                </a:effectLst>
                <a:uLnTx/>
                <a:uFillTx/>
                <a:latin typeface="Calibri" panose="020F0502020204030204" pitchFamily="34" charset="0"/>
                <a:cs typeface="Calibri" panose="020F0502020204030204" pitchFamily="34" charset="0"/>
              </a:rPr>
              <a:t>hoạt</a:t>
            </a:r>
            <a:r>
              <a:rPr kumimoji="0" lang="en-US" sz="5400" b="1" i="0" u="none" strike="noStrike" kern="1200" cap="none" spc="0" normalizeH="0" baseline="0" noProof="0" dirty="0">
                <a:ln w="6600">
                  <a:solidFill>
                    <a:prstClr val="white"/>
                  </a:solidFill>
                  <a:prstDash val="solid"/>
                </a:ln>
                <a:solidFill>
                  <a:srgbClr val="FF0000"/>
                </a:solidFill>
                <a:effectLst>
                  <a:outerShdw dist="38100" dir="2700000" algn="tl" rotWithShape="0">
                    <a:srgbClr val="CD88E2"/>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6600">
                  <a:solidFill>
                    <a:prstClr val="white"/>
                  </a:solidFill>
                  <a:prstDash val="solid"/>
                </a:ln>
                <a:solidFill>
                  <a:srgbClr val="FF0000"/>
                </a:solidFill>
                <a:effectLst>
                  <a:outerShdw dist="38100" dir="2700000" algn="tl" rotWithShape="0">
                    <a:srgbClr val="CD88E2"/>
                  </a:outerShdw>
                </a:effectLst>
                <a:uLnTx/>
                <a:uFillTx/>
                <a:latin typeface="Calibri" panose="020F0502020204030204" pitchFamily="34" charset="0"/>
                <a:cs typeface="Calibri" panose="020F0502020204030204" pitchFamily="34" charset="0"/>
              </a:rPr>
              <a:t>động</a:t>
            </a:r>
            <a:r>
              <a:rPr kumimoji="0" lang="en-US" sz="5400" b="1" i="0" u="none" strike="noStrike" kern="1200" cap="none" spc="0" normalizeH="0" baseline="0" noProof="0" dirty="0">
                <a:ln w="6600">
                  <a:solidFill>
                    <a:prstClr val="white"/>
                  </a:solidFill>
                  <a:prstDash val="solid"/>
                </a:ln>
                <a:solidFill>
                  <a:srgbClr val="FF0000"/>
                </a:solidFill>
                <a:effectLst>
                  <a:outerShdw dist="38100" dir="2700000" algn="tl" rotWithShape="0">
                    <a:srgbClr val="CD88E2"/>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6600">
                  <a:solidFill>
                    <a:prstClr val="white"/>
                  </a:solidFill>
                  <a:prstDash val="solid"/>
                </a:ln>
                <a:solidFill>
                  <a:srgbClr val="FF0000"/>
                </a:solidFill>
                <a:effectLst>
                  <a:outerShdw dist="38100" dir="2700000" algn="tl" rotWithShape="0">
                    <a:srgbClr val="CD88E2"/>
                  </a:outerShdw>
                </a:effectLst>
                <a:uLnTx/>
                <a:uFillTx/>
                <a:latin typeface="Calibri" panose="020F0502020204030204" pitchFamily="34" charset="0"/>
                <a:cs typeface="Calibri" panose="020F0502020204030204" pitchFamily="34" charset="0"/>
              </a:rPr>
              <a:t>Tuần</a:t>
            </a:r>
            <a:r>
              <a:rPr kumimoji="0" lang="en-US" sz="5400" b="1" i="0" u="none" strike="noStrike" kern="1200" cap="none" spc="0" normalizeH="0" baseline="0" noProof="0" dirty="0">
                <a:ln w="6600">
                  <a:solidFill>
                    <a:prstClr val="white"/>
                  </a:solidFill>
                  <a:prstDash val="solid"/>
                </a:ln>
                <a:solidFill>
                  <a:srgbClr val="FF0000"/>
                </a:solidFill>
                <a:effectLst>
                  <a:outerShdw dist="38100" dir="2700000" algn="tl" rotWithShape="0">
                    <a:srgbClr val="CD88E2"/>
                  </a:outerShdw>
                </a:effectLst>
                <a:uLnTx/>
                <a:uFillTx/>
                <a:latin typeface="Calibri" panose="020F0502020204030204" pitchFamily="34" charset="0"/>
                <a:cs typeface="Calibri" panose="020F0502020204030204" pitchFamily="34" charset="0"/>
              </a:rPr>
              <a:t> …</a:t>
            </a:r>
          </a:p>
        </p:txBody>
      </p:sp>
      <p:pic>
        <p:nvPicPr>
          <p:cNvPr id="4" name="Picture 4" descr="Hình ảnh Bóng đèn Giáng Sinh Năm Màu Bóng đèn Giáng Sinh Màu Vàng Dây Tay  Vẽ Bóng đèn Giáng Sinh PNG , Phim Hoạt Hình Giáng Sinh, Giáng Sinh Bóng đèn">
            <a:extLst>
              <a:ext uri="{FF2B5EF4-FFF2-40B4-BE49-F238E27FC236}">
                <a16:creationId xmlns:a16="http://schemas.microsoft.com/office/drawing/2014/main" id="{70DF9695-8EBC-2313-0AE4-5BAD2A8D53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500" b="59750" l="7167" r="91917">
                        <a14:foregroundMark x1="10167" y1="48750" x2="10167" y2="48750"/>
                        <a14:foregroundMark x1="7167" y1="46500" x2="7167" y2="46500"/>
                        <a14:foregroundMark x1="12667" y1="59333" x2="12667" y2="59333"/>
                        <a14:foregroundMark x1="12250" y1="59333" x2="12250" y2="59333"/>
                        <a14:foregroundMark x1="15750" y1="59333" x2="15750" y2="59333"/>
                        <a14:foregroundMark x1="16000" y1="59667" x2="16000" y2="59667"/>
                        <a14:foregroundMark x1="11417" y1="59833" x2="11417" y2="59833"/>
                        <a14:foregroundMark x1="91917" y1="46000" x2="91917" y2="46000"/>
                      </a14:backgroundRemoval>
                    </a14:imgEffect>
                  </a14:imgLayer>
                </a14:imgProps>
              </a:ext>
              <a:ext uri="{28A0092B-C50C-407E-A947-70E740481C1C}">
                <a14:useLocalDpi xmlns:a14="http://schemas.microsoft.com/office/drawing/2010/main" val="0"/>
              </a:ext>
            </a:extLst>
          </a:blip>
          <a:srcRect l="3968" t="32540" r="1905" b="37460"/>
          <a:stretch/>
        </p:blipFill>
        <p:spPr bwMode="auto">
          <a:xfrm rot="414411">
            <a:off x="-193837" y="-514305"/>
            <a:ext cx="6640901" cy="20559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ình ảnh Bóng đèn Giáng Sinh Năm Màu Bóng đèn Giáng Sinh Màu Vàng Dây Tay  Vẽ Bóng đèn Giáng Sinh PNG , Phim Hoạt Hình Giáng Sinh, Giáng Sinh Bóng đèn">
            <a:extLst>
              <a:ext uri="{FF2B5EF4-FFF2-40B4-BE49-F238E27FC236}">
                <a16:creationId xmlns:a16="http://schemas.microsoft.com/office/drawing/2014/main" id="{2A83F698-2D02-5B4F-44B9-76C9C838E4A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500" b="59750" l="7167" r="91917">
                        <a14:foregroundMark x1="10167" y1="48750" x2="10167" y2="48750"/>
                        <a14:foregroundMark x1="7167" y1="46500" x2="7167" y2="46500"/>
                        <a14:foregroundMark x1="12667" y1="59333" x2="12667" y2="59333"/>
                        <a14:foregroundMark x1="12250" y1="59333" x2="12250" y2="59333"/>
                        <a14:foregroundMark x1="15750" y1="59333" x2="15750" y2="59333"/>
                        <a14:foregroundMark x1="16000" y1="59667" x2="16000" y2="59667"/>
                        <a14:foregroundMark x1="11417" y1="59833" x2="11417" y2="59833"/>
                        <a14:foregroundMark x1="91917" y1="46000" x2="91917" y2="46000"/>
                      </a14:backgroundRemoval>
                    </a14:imgEffect>
                  </a14:imgLayer>
                </a14:imgProps>
              </a:ext>
              <a:ext uri="{28A0092B-C50C-407E-A947-70E740481C1C}">
                <a14:useLocalDpi xmlns:a14="http://schemas.microsoft.com/office/drawing/2010/main" val="0"/>
              </a:ext>
            </a:extLst>
          </a:blip>
          <a:srcRect l="3968" t="32540" r="1905" b="37460"/>
          <a:stretch/>
        </p:blipFill>
        <p:spPr bwMode="auto">
          <a:xfrm rot="266485">
            <a:off x="5827109" y="-464253"/>
            <a:ext cx="6713709"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9910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A23854-81BE-66BC-570A-4A2B78487469}"/>
              </a:ext>
            </a:extLst>
          </p:cNvPr>
          <p:cNvSpPr txBox="1"/>
          <p:nvPr/>
        </p:nvSpPr>
        <p:spPr>
          <a:xfrm>
            <a:off x="239485" y="217714"/>
            <a:ext cx="1037408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945F">
                    <a:lumMod val="50000"/>
                  </a:srgbClr>
                </a:solidFill>
                <a:effectLst/>
                <a:uLnTx/>
                <a:uFillTx/>
                <a:latin typeface="Calibri" panose="020F0502020204030204" pitchFamily="34" charset="0"/>
                <a:cs typeface="Calibri" panose="020F0502020204030204" pitchFamily="34" charset="0"/>
              </a:rPr>
              <a:t>Chúc</a:t>
            </a:r>
            <a:r>
              <a:rPr kumimoji="0" lang="en-US" sz="5400" b="1" i="0" u="none" strike="noStrike" kern="1200" cap="none" spc="0" normalizeH="0" baseline="0" noProof="0" dirty="0">
                <a:ln>
                  <a:noFill/>
                </a:ln>
                <a:solidFill>
                  <a:srgbClr val="FF945F">
                    <a:lumMod val="50000"/>
                  </a:srgbClr>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945F">
                    <a:lumMod val="50000"/>
                  </a:srgbClr>
                </a:solidFill>
                <a:effectLst/>
                <a:uLnTx/>
                <a:uFillTx/>
                <a:latin typeface="Calibri" panose="020F0502020204030204" pitchFamily="34" charset="0"/>
                <a:cs typeface="Calibri" panose="020F0502020204030204" pitchFamily="34" charset="0"/>
              </a:rPr>
              <a:t>mừng</a:t>
            </a:r>
            <a:r>
              <a:rPr kumimoji="0" lang="en-US" sz="5400" b="1" i="0" u="none" strike="noStrike" kern="1200" cap="none" spc="0" normalizeH="0" baseline="0" noProof="0" dirty="0">
                <a:ln>
                  <a:noFill/>
                </a:ln>
                <a:solidFill>
                  <a:srgbClr val="FF945F">
                    <a:lumMod val="50000"/>
                  </a:srgbClr>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945F">
                    <a:lumMod val="50000"/>
                  </a:srgbClr>
                </a:solidFill>
                <a:effectLst/>
                <a:uLnTx/>
                <a:uFillTx/>
                <a:latin typeface="Calibri" panose="020F0502020204030204" pitchFamily="34" charset="0"/>
                <a:cs typeface="Calibri" panose="020F0502020204030204" pitchFamily="34" charset="0"/>
              </a:rPr>
              <a:t>sinh</a:t>
            </a:r>
            <a:r>
              <a:rPr kumimoji="0" lang="en-US" sz="5400" b="1" i="0" u="none" strike="noStrike" kern="1200" cap="none" spc="0" normalizeH="0" baseline="0" noProof="0" dirty="0">
                <a:ln>
                  <a:noFill/>
                </a:ln>
                <a:solidFill>
                  <a:srgbClr val="FF945F">
                    <a:lumMod val="50000"/>
                  </a:srgbClr>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945F">
                    <a:lumMod val="50000"/>
                  </a:srgbClr>
                </a:solidFill>
                <a:effectLst/>
                <a:uLnTx/>
                <a:uFillTx/>
                <a:latin typeface="Calibri" panose="020F0502020204030204" pitchFamily="34" charset="0"/>
                <a:cs typeface="Calibri" panose="020F0502020204030204" pitchFamily="34" charset="0"/>
              </a:rPr>
              <a:t>nhật</a:t>
            </a:r>
            <a:r>
              <a:rPr kumimoji="0" lang="en-US" sz="5400" b="1" i="0" u="none" strike="noStrike" kern="1200" cap="none" spc="0" normalizeH="0" baseline="0" noProof="0" dirty="0">
                <a:ln>
                  <a:noFill/>
                </a:ln>
                <a:solidFill>
                  <a:srgbClr val="FF945F">
                    <a:lumMod val="50000"/>
                  </a:srgbClr>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945F">
                    <a:lumMod val="50000"/>
                  </a:srgbClr>
                </a:solidFill>
                <a:effectLst/>
                <a:uLnTx/>
                <a:uFillTx/>
                <a:latin typeface="Calibri" panose="020F0502020204030204" pitchFamily="34" charset="0"/>
                <a:cs typeface="Calibri" panose="020F0502020204030204" pitchFamily="34" charset="0"/>
              </a:rPr>
              <a:t>Tháng</a:t>
            </a:r>
            <a:r>
              <a:rPr kumimoji="0" lang="en-US" sz="5400" b="1" i="0" u="none" strike="noStrike" kern="1200" cap="none" spc="0" normalizeH="0" baseline="0" noProof="0" dirty="0">
                <a:ln>
                  <a:noFill/>
                </a:ln>
                <a:solidFill>
                  <a:srgbClr val="FF945F">
                    <a:lumMod val="50000"/>
                  </a:srgbClr>
                </a:solidFill>
                <a:effectLst/>
                <a:uLnTx/>
                <a:uFillTx/>
                <a:latin typeface="Calibri" panose="020F0502020204030204" pitchFamily="34" charset="0"/>
                <a:cs typeface="Calibri" panose="020F0502020204030204" pitchFamily="34" charset="0"/>
              </a:rPr>
              <a:t> …</a:t>
            </a:r>
          </a:p>
        </p:txBody>
      </p:sp>
      <p:sp>
        <p:nvSpPr>
          <p:cNvPr id="3" name="Cloud 2">
            <a:extLst>
              <a:ext uri="{FF2B5EF4-FFF2-40B4-BE49-F238E27FC236}">
                <a16:creationId xmlns:a16="http://schemas.microsoft.com/office/drawing/2014/main" id="{BCC7ED27-95DC-F124-8EF4-47517894DE73}"/>
              </a:ext>
            </a:extLst>
          </p:cNvPr>
          <p:cNvSpPr/>
          <p:nvPr/>
        </p:nvSpPr>
        <p:spPr>
          <a:xfrm>
            <a:off x="455385" y="1278921"/>
            <a:ext cx="3744685" cy="2242457"/>
          </a:xfrm>
          <a:prstGeom prst="cloud">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4" name="Cloud 3">
            <a:extLst>
              <a:ext uri="{FF2B5EF4-FFF2-40B4-BE49-F238E27FC236}">
                <a16:creationId xmlns:a16="http://schemas.microsoft.com/office/drawing/2014/main" id="{C7268CCF-F4A0-B492-DA3F-1C918D1D01DC}"/>
              </a:ext>
            </a:extLst>
          </p:cNvPr>
          <p:cNvSpPr/>
          <p:nvPr/>
        </p:nvSpPr>
        <p:spPr>
          <a:xfrm>
            <a:off x="3187703" y="3114213"/>
            <a:ext cx="3744685" cy="2242457"/>
          </a:xfrm>
          <a:prstGeom prst="cloud">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14342" name="Picture 6" descr="Cartoon birthday cake clipart happy birthday cake cartoons ... - ClipArt  Best - ClipArt Best">
            <a:extLst>
              <a:ext uri="{FF2B5EF4-FFF2-40B4-BE49-F238E27FC236}">
                <a16:creationId xmlns:a16="http://schemas.microsoft.com/office/drawing/2014/main" id="{35215C25-6031-081F-86C5-F7E81BCFD5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30" b="92925" l="7143" r="89916">
                        <a14:foregroundMark x1="90756" y1="52358" x2="90756" y2="52358"/>
                        <a14:foregroundMark x1="8403" y1="50943" x2="8403" y2="50943"/>
                        <a14:foregroundMark x1="13866" y1="82547" x2="23529" y2="89623"/>
                        <a14:foregroundMark x1="41176" y1="88679" x2="54622" y2="88679"/>
                        <a14:foregroundMark x1="66807" y1="87736" x2="80252" y2="83962"/>
                        <a14:foregroundMark x1="50420" y1="93396" x2="50420" y2="93396"/>
                        <a14:foregroundMark x1="88655" y1="79245" x2="88655" y2="79245"/>
                        <a14:foregroundMark x1="91176" y1="80189" x2="91176" y2="80189"/>
                        <a14:foregroundMark x1="64210" y1="10377" x2="64286" y2="11321"/>
                        <a14:foregroundMark x1="66463" y1="10377" x2="68067" y2="13208"/>
                        <a14:foregroundMark x1="63445" y1="4717" x2="63445" y2="4717"/>
                        <a14:foregroundMark x1="57143" y1="14151" x2="57143" y2="14151"/>
                        <a14:foregroundMark x1="58403" y1="11321" x2="56303" y2="14151"/>
                        <a14:foregroundMark x1="58403" y1="11321" x2="56303" y2="12736"/>
                        <a14:foregroundMark x1="53782" y1="12264" x2="54622" y2="14623"/>
                        <a14:foregroundMark x1="63025" y1="3774" x2="63025" y2="3774"/>
                        <a14:foregroundMark x1="62605" y1="2830" x2="62605" y2="2830"/>
                        <a14:foregroundMark x1="44958" y1="9434" x2="46185" y2="7024"/>
                        <a14:foregroundMark x1="43277" y1="8491" x2="43277" y2="11321"/>
                        <a14:foregroundMark x1="45798" y1="4245" x2="45798" y2="4245"/>
                        <a14:foregroundMark x1="44958" y1="3774" x2="44958" y2="3774"/>
                        <a14:foregroundMark x1="31092" y1="9434" x2="33613" y2="7547"/>
                        <a14:foregroundMark x1="31092" y1="11321" x2="31092" y2="12264"/>
                        <a14:foregroundMark x1="33193" y1="6132" x2="33193" y2="6132"/>
                        <a14:foregroundMark x1="33193" y1="5189" x2="33193" y2="5189"/>
                        <a14:foregroundMark x1="68067" y1="16509" x2="68067" y2="16509"/>
                        <a14:foregroundMark x1="57563" y1="8962" x2="57563" y2="8962"/>
                        <a14:foregroundMark x1="58824" y1="7547" x2="58824" y2="7547"/>
                        <a14:foregroundMark x1="59244" y1="6132" x2="59244" y2="6132"/>
                        <a14:foregroundMark x1="8824" y1="79717" x2="8403" y2="79245"/>
                        <a14:backgroundMark x1="68067" y1="14151" x2="68067" y2="14151"/>
                        <a14:backgroundMark x1="67647" y1="13679" x2="67647" y2="13679"/>
                        <a14:backgroundMark x1="47479" y1="5189" x2="47899" y2="6132"/>
                        <a14:backgroundMark x1="59244" y1="8491" x2="59244" y2="8491"/>
                        <a14:backgroundMark x1="59664" y1="8962" x2="59664" y2="10377"/>
                        <a14:backgroundMark x1="59664" y1="7547" x2="59664" y2="8962"/>
                        <a14:backgroundMark x1="59664" y1="6132" x2="59664" y2="7547"/>
                        <a14:backgroundMark x1="52941" y1="12264" x2="53782" y2="10849"/>
                      </a14:backgroundRemoval>
                    </a14:imgEffect>
                  </a14:imgLayer>
                </a14:imgProps>
              </a:ext>
              <a:ext uri="{28A0092B-C50C-407E-A947-70E740481C1C}">
                <a14:useLocalDpi xmlns:a14="http://schemas.microsoft.com/office/drawing/2010/main" val="0"/>
              </a:ext>
            </a:extLst>
          </a:blip>
          <a:srcRect/>
          <a:stretch>
            <a:fillRect/>
          </a:stretch>
        </p:blipFill>
        <p:spPr bwMode="auto">
          <a:xfrm>
            <a:off x="0" y="3766441"/>
            <a:ext cx="3570515" cy="3180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270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a:stretch>
        </a:blipFill>
        <a:effectLst/>
      </p:bgPr>
    </p:bg>
    <p:spTree>
      <p:nvGrpSpPr>
        <p:cNvPr id="1" name=""/>
        <p:cNvGrpSpPr/>
        <p:nvPr/>
      </p:nvGrpSpPr>
      <p:grpSpPr>
        <a:xfrm>
          <a:off x="0" y="0"/>
          <a:ext cx="0" cy="0"/>
          <a:chOff x="0" y="0"/>
          <a:chExt cx="0" cy="0"/>
        </a:xfrm>
      </p:grpSpPr>
      <p:grpSp>
        <p:nvGrpSpPr>
          <p:cNvPr id="7" name="Group 15">
            <a:extLst>
              <a:ext uri="{FF2B5EF4-FFF2-40B4-BE49-F238E27FC236}">
                <a16:creationId xmlns:a16="http://schemas.microsoft.com/office/drawing/2014/main" id="{4CE8747E-495C-854F-C2F4-ABE6D8F5F6F7}"/>
              </a:ext>
            </a:extLst>
          </p:cNvPr>
          <p:cNvGrpSpPr/>
          <p:nvPr/>
        </p:nvGrpSpPr>
        <p:grpSpPr>
          <a:xfrm>
            <a:off x="1561094" y="-261888"/>
            <a:ext cx="9259702" cy="3297187"/>
            <a:chOff x="0" y="0"/>
            <a:chExt cx="11759760" cy="2104396"/>
          </a:xfrm>
        </p:grpSpPr>
        <p:pic>
          <p:nvPicPr>
            <p:cNvPr id="8" name="Picture 16">
              <a:extLst>
                <a:ext uri="{FF2B5EF4-FFF2-40B4-BE49-F238E27FC236}">
                  <a16:creationId xmlns:a16="http://schemas.microsoft.com/office/drawing/2014/main" id="{219F4188-5C0B-CC70-4E11-E4FF45D40D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8116">
              <a:off x="36514" y="180948"/>
              <a:ext cx="6701926" cy="1742501"/>
            </a:xfrm>
            <a:prstGeom prst="rect">
              <a:avLst/>
            </a:prstGeom>
          </p:spPr>
        </p:pic>
        <p:pic>
          <p:nvPicPr>
            <p:cNvPr id="9" name="Picture 17">
              <a:extLst>
                <a:ext uri="{FF2B5EF4-FFF2-40B4-BE49-F238E27FC236}">
                  <a16:creationId xmlns:a16="http://schemas.microsoft.com/office/drawing/2014/main" id="{8C0100DB-1543-CA1F-C7F0-65856274AC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048" flipH="1">
              <a:off x="5015411" y="180948"/>
              <a:ext cx="6701926" cy="1742501"/>
            </a:xfrm>
            <a:prstGeom prst="rect">
              <a:avLst/>
            </a:prstGeom>
          </p:spPr>
        </p:pic>
      </p:grpSp>
      <p:pic>
        <p:nvPicPr>
          <p:cNvPr id="5" name="Picture 9">
            <a:extLst>
              <a:ext uri="{FF2B5EF4-FFF2-40B4-BE49-F238E27FC236}">
                <a16:creationId xmlns:a16="http://schemas.microsoft.com/office/drawing/2014/main" id="{91293BF8-375A-BC20-7814-1824763F17FE}"/>
              </a:ext>
            </a:extLst>
          </p:cNvPr>
          <p:cNvPicPr>
            <a:picLocks noChangeAspect="1"/>
          </p:cNvPicPr>
          <p:nvPr/>
        </p:nvPicPr>
        <p:blipFill>
          <a:blip r:embed="rId6"/>
          <a:srcRect/>
          <a:stretch>
            <a:fillRect/>
          </a:stretch>
        </p:blipFill>
        <p:spPr>
          <a:xfrm>
            <a:off x="5902177" y="2554545"/>
            <a:ext cx="5512408" cy="4230775"/>
          </a:xfrm>
          <a:prstGeom prst="rect">
            <a:avLst/>
          </a:prstGeom>
        </p:spPr>
      </p:pic>
      <p:pic>
        <p:nvPicPr>
          <p:cNvPr id="10" name="Picture 4">
            <a:extLst>
              <a:ext uri="{FF2B5EF4-FFF2-40B4-BE49-F238E27FC236}">
                <a16:creationId xmlns:a16="http://schemas.microsoft.com/office/drawing/2014/main" id="{CA9BA2BF-7F26-0FF4-67BB-605C8FC842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37862" y="-38470"/>
            <a:ext cx="1416936" cy="1448541"/>
          </a:xfrm>
          <a:prstGeom prst="rect">
            <a:avLst/>
          </a:prstGeom>
        </p:spPr>
      </p:pic>
      <p:pic>
        <p:nvPicPr>
          <p:cNvPr id="11" name="Picture 7">
            <a:extLst>
              <a:ext uri="{FF2B5EF4-FFF2-40B4-BE49-F238E27FC236}">
                <a16:creationId xmlns:a16="http://schemas.microsoft.com/office/drawing/2014/main" id="{27769BF8-9673-073B-4643-23789AF5C76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9561" y="290570"/>
            <a:ext cx="1477594" cy="1609261"/>
          </a:xfrm>
          <a:prstGeom prst="rect">
            <a:avLst/>
          </a:prstGeom>
        </p:spPr>
      </p:pic>
      <p:pic>
        <p:nvPicPr>
          <p:cNvPr id="12" name="Picture 18">
            <a:extLst>
              <a:ext uri="{FF2B5EF4-FFF2-40B4-BE49-F238E27FC236}">
                <a16:creationId xmlns:a16="http://schemas.microsoft.com/office/drawing/2014/main" id="{9CA89EFB-6E75-1F54-5708-BC35C4A0E0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702751" y="533887"/>
            <a:ext cx="1355537" cy="1033597"/>
          </a:xfrm>
          <a:prstGeom prst="rect">
            <a:avLst/>
          </a:prstGeom>
        </p:spPr>
      </p:pic>
      <p:pic>
        <p:nvPicPr>
          <p:cNvPr id="13" name="Picture 20">
            <a:extLst>
              <a:ext uri="{FF2B5EF4-FFF2-40B4-BE49-F238E27FC236}">
                <a16:creationId xmlns:a16="http://schemas.microsoft.com/office/drawing/2014/main" id="{E4BBEA5D-412C-EEAD-5F63-4996E701DB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51731">
            <a:off x="1125098" y="1677249"/>
            <a:ext cx="1363461" cy="1039639"/>
          </a:xfrm>
          <a:prstGeom prst="rect">
            <a:avLst/>
          </a:prstGeom>
        </p:spPr>
      </p:pic>
      <p:pic>
        <p:nvPicPr>
          <p:cNvPr id="14" name="Picture 13">
            <a:extLst>
              <a:ext uri="{FF2B5EF4-FFF2-40B4-BE49-F238E27FC236}">
                <a16:creationId xmlns:a16="http://schemas.microsoft.com/office/drawing/2014/main" id="{6B4CC465-5CB8-4131-9AC0-CCEE9B9F930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73967" y="3062361"/>
            <a:ext cx="5397083" cy="3215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537D3F62-BC6F-AE65-28A8-F8F2658AD3D1}"/>
              </a:ext>
            </a:extLst>
          </p:cNvPr>
          <p:cNvPicPr>
            <a:picLocks noChangeAspect="1"/>
          </p:cNvPicPr>
          <p:nvPr/>
        </p:nvPicPr>
        <p:blipFill>
          <a:blip r:embed="rId14"/>
          <a:stretch>
            <a:fillRect/>
          </a:stretch>
        </p:blipFill>
        <p:spPr>
          <a:xfrm>
            <a:off x="2175712" y="123378"/>
            <a:ext cx="8071804" cy="2743438"/>
          </a:xfrm>
          <a:prstGeom prst="rect">
            <a:avLst/>
          </a:prstGeom>
        </p:spPr>
      </p:pic>
    </p:spTree>
    <p:extLst>
      <p:ext uri="{BB962C8B-B14F-4D97-AF65-F5344CB8AC3E}">
        <p14:creationId xmlns:p14="http://schemas.microsoft.com/office/powerpoint/2010/main" val="22249817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476</Words>
  <Application>Microsoft Office PowerPoint</Application>
  <PresentationFormat>Widescreen</PresentationFormat>
  <Paragraphs>33</Paragraphs>
  <Slides>15</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等线</vt:lpstr>
      <vt:lpstr>Arial</vt:lpstr>
      <vt:lpstr>Calibri</vt:lpstr>
      <vt:lpstr>Calibri Light</vt:lpstr>
      <vt:lpstr>Cambria</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9</cp:revision>
  <dcterms:created xsi:type="dcterms:W3CDTF">2024-12-18T05:52:08Z</dcterms:created>
  <dcterms:modified xsi:type="dcterms:W3CDTF">2024-12-18T06:00:06Z</dcterms:modified>
</cp:coreProperties>
</file>