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7" r:id="rId3"/>
    <p:sldId id="281" r:id="rId4"/>
    <p:sldId id="279" r:id="rId5"/>
    <p:sldId id="260" r:id="rId6"/>
    <p:sldId id="261" r:id="rId7"/>
    <p:sldId id="283" r:id="rId8"/>
    <p:sldId id="303" r:id="rId9"/>
    <p:sldId id="282" r:id="rId10"/>
    <p:sldId id="262" r:id="rId11"/>
    <p:sldId id="263" r:id="rId12"/>
    <p:sldId id="264" r:id="rId13"/>
    <p:sldId id="304" r:id="rId15"/>
    <p:sldId id="265" r:id="rId16"/>
    <p:sldId id="266" r:id="rId17"/>
    <p:sldId id="269" r:id="rId18"/>
    <p:sldId id="270" r:id="rId19"/>
    <p:sldId id="27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2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1642" y="96"/>
      </p:cViewPr>
      <p:guideLst>
        <p:guide orient="horz" pos="2164"/>
        <p:guide pos="28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C010B0-4716-4D08-9D91-A967B81A47DF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E700B8-3506-4D1F-B735-D565CC350F17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62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11A27BD9-9D00-4BF4-8953-39806A1F053B}" type="slidenum">
              <a:rPr lang="en-US" sz="1200">
                <a:solidFill>
                  <a:schemeClr val="tx1"/>
                </a:solidFill>
              </a:rPr>
            </a:fld>
            <a:endParaRPr lang="en-US" sz="120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anose="020B0604020202020204" pitchFamily="34" charset="0"/>
            </a:endParaRP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D58C3708-3DB0-4FE6-84F7-1BC515DDDF96}" type="slidenum">
              <a:rPr lang="en-US" smtClean="0">
                <a:solidFill>
                  <a:srgbClr val="000000"/>
                </a:solidFill>
                <a:latin typeface="VNI-Vari" pitchFamily="2" charset="0"/>
              </a:rPr>
            </a:fld>
            <a:endParaRPr lang="en-US" smtClean="0">
              <a:solidFill>
                <a:srgbClr val="000000"/>
              </a:solidFill>
              <a:latin typeface="VNI-Vari" pitchFamily="2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A20AA-D343-44C3-9ACB-927A4E4332E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40356ABD-9CF5-4C99-A1E6-41BB1DDF7C4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A20AA-D343-44C3-9ACB-927A4E4332E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0356ABD-9CF5-4C99-A1E6-41BB1DDF7C4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A20AA-D343-44C3-9ACB-927A4E4332E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0356ABD-9CF5-4C99-A1E6-41BB1DDF7C4F}" type="slidenum">
              <a:rPr lang="en-US" smtClean="0"/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A20AA-D343-44C3-9ACB-927A4E4332E2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0356ABD-9CF5-4C99-A1E6-41BB1DDF7C4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A20AA-D343-44C3-9ACB-927A4E4332E2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0356ABD-9CF5-4C99-A1E6-41BB1DDF7C4F}" type="slidenum">
              <a:rPr lang="en-US" smtClean="0"/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A20AA-D343-44C3-9ACB-927A4E4332E2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0356ABD-9CF5-4C99-A1E6-41BB1DDF7C4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A20AA-D343-44C3-9ACB-927A4E4332E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56ABD-9CF5-4C99-A1E6-41BB1DDF7C4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A20AA-D343-44C3-9ACB-927A4E4332E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56ABD-9CF5-4C99-A1E6-41BB1DDF7C4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0" y="5949574"/>
            <a:ext cx="9144000" cy="908426"/>
            <a:chOff x="-251460" y="5305036"/>
            <a:chExt cx="12694920" cy="4572004"/>
          </a:xfrm>
        </p:grpSpPr>
        <p:sp>
          <p:nvSpPr>
            <p:cNvPr id="13" name="Rectangle 12"/>
            <p:cNvSpPr/>
            <p:nvPr userDrawn="1"/>
          </p:nvSpPr>
          <p:spPr>
            <a:xfrm>
              <a:off x="-251460" y="5305036"/>
              <a:ext cx="12694920" cy="304800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70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-251460" y="6067035"/>
              <a:ext cx="12694920" cy="304800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7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-251460" y="6829039"/>
              <a:ext cx="12694920" cy="3048001"/>
            </a:xfrm>
            <a:prstGeom prst="rect">
              <a:avLst/>
            </a:prstGeom>
            <a:solidFill>
              <a:srgbClr val="F36A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70"/>
            </a:p>
          </p:txBody>
        </p:sp>
      </p:grp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/>
          <a:srcRect t="64690" r="65687"/>
          <a:stretch>
            <a:fillRect/>
          </a:stretch>
        </p:blipFill>
        <p:spPr>
          <a:xfrm>
            <a:off x="6652260" y="1"/>
            <a:ext cx="2491740" cy="8727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A20AA-D343-44C3-9ACB-927A4E4332E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56ABD-9CF5-4C99-A1E6-41BB1DDF7C4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A20AA-D343-44C3-9ACB-927A4E4332E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0356ABD-9CF5-4C99-A1E6-41BB1DDF7C4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A20AA-D343-44C3-9ACB-927A4E4332E2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40356ABD-9CF5-4C99-A1E6-41BB1DDF7C4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A20AA-D343-44C3-9ACB-927A4E4332E2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40356ABD-9CF5-4C99-A1E6-41BB1DDF7C4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A20AA-D343-44C3-9ACB-927A4E4332E2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56ABD-9CF5-4C99-A1E6-41BB1DDF7C4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A20AA-D343-44C3-9ACB-927A4E4332E2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56ABD-9CF5-4C99-A1E6-41BB1DDF7C4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A20AA-D343-44C3-9ACB-927A4E4332E2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56ABD-9CF5-4C99-A1E6-41BB1DDF7C4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A20AA-D343-44C3-9ACB-927A4E4332E2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0356ABD-9CF5-4C99-A1E6-41BB1DDF7C4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A20AA-D343-44C3-9ACB-927A4E4332E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0356ABD-9CF5-4C99-A1E6-41BB1DDF7C4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microsoft.com/office/2007/relationships/media" Target="file:///C:\Users\Administrator\Downloads\GA%20&#272;I&#7878;N%20T&#7916;\Tru%20hai%20so%20thap%20phan\m&#244;n%20to&#225;n\Em%20yeu%20truong%20em%20-%20Ngoc%20Diep.mp3" TargetMode="External"/><Relationship Id="rId5" Type="http://schemas.openxmlformats.org/officeDocument/2006/relationships/audio" Target="file:///C:\Users\Administrator\Downloads\GA%20&#272;I&#7878;N%20T&#7916;\Tru%20hai%20so%20thap%20phan\m&#244;n%20to&#225;n\Em%20yeu%20truong%20em%20-%20Ngoc%20Diep.mp3" TargetMode="External"/><Relationship Id="rId4" Type="http://schemas.openxmlformats.org/officeDocument/2006/relationships/image" Target="../media/image5.GI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GIF"/><Relationship Id="rId8" Type="http://schemas.openxmlformats.org/officeDocument/2006/relationships/image" Target="../media/image6.png"/><Relationship Id="rId7" Type="http://schemas.microsoft.com/office/2007/relationships/media" Target="file:///D:\GI&#193;O%20&#193;N%202018-2019\THI%20TAY%20NGH&#7872;%20NH%202018-2019\HANH%20T&#7852;P%20&#272;&#7884;C\Hat%20Gao%20Lang%20Ta%20-%20Various%20Artists.mp3" TargetMode="External"/><Relationship Id="rId6" Type="http://schemas.openxmlformats.org/officeDocument/2006/relationships/audio" Target="file:///D:\GI&#193;O%20&#193;N%202018-2019\THI%20TAY%20NGH&#7872;%20NH%202018-2019\HANH%20T&#7852;P%20&#272;&#7884;C\Hat%20Gao%20Lang%20Ta%20-%20Various%20Artists.mp3" TargetMode="External"/><Relationship Id="rId5" Type="http://schemas.openxmlformats.org/officeDocument/2006/relationships/image" Target="../media/image19.GIF"/><Relationship Id="rId4" Type="http://schemas.openxmlformats.org/officeDocument/2006/relationships/image" Target="../media/image18.jpeg"/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1.GIF"/><Relationship Id="rId1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3.wav"/><Relationship Id="rId7" Type="http://schemas.openxmlformats.org/officeDocument/2006/relationships/audio" Target="../media/audio2.wav"/><Relationship Id="rId6" Type="http://schemas.openxmlformats.org/officeDocument/2006/relationships/audio" Target="../media/audio1.wav"/><Relationship Id="rId5" Type="http://schemas.openxmlformats.org/officeDocument/2006/relationships/image" Target="../media/image13.GIF"/><Relationship Id="rId4" Type="http://schemas.openxmlformats.org/officeDocument/2006/relationships/image" Target="../media/image5.GI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3.wav"/><Relationship Id="rId7" Type="http://schemas.openxmlformats.org/officeDocument/2006/relationships/audio" Target="../media/audio2.wav"/><Relationship Id="rId6" Type="http://schemas.openxmlformats.org/officeDocument/2006/relationships/audio" Target="../media/audio1.wav"/><Relationship Id="rId5" Type="http://schemas.openxmlformats.org/officeDocument/2006/relationships/image" Target="../media/image13.GIF"/><Relationship Id="rId4" Type="http://schemas.openxmlformats.org/officeDocument/2006/relationships/image" Target="../media/image5.GI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3.wav"/><Relationship Id="rId7" Type="http://schemas.openxmlformats.org/officeDocument/2006/relationships/audio" Target="../media/audio2.wav"/><Relationship Id="rId6" Type="http://schemas.openxmlformats.org/officeDocument/2006/relationships/audio" Target="../media/audio1.wav"/><Relationship Id="rId5" Type="http://schemas.openxmlformats.org/officeDocument/2006/relationships/image" Target="../media/image13.GIF"/><Relationship Id="rId4" Type="http://schemas.openxmlformats.org/officeDocument/2006/relationships/image" Target="../media/image5.GI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615" y="3352272"/>
            <a:ext cx="152797" cy="153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453430" y="3974552"/>
            <a:ext cx="7961313" cy="705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5" tIns="45683" rIns="91365" bIns="45683">
            <a:spAutoFit/>
          </a:bodyPr>
          <a:lstStyle>
            <a:lvl1pPr defTabSz="1306830" eaLnBrk="0" hangingPunct="0"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306830" eaLnBrk="0" hangingPunct="0"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306830" eaLnBrk="0" hangingPunct="0"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306830" eaLnBrk="0" hangingPunct="0"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306830" eaLnBrk="0" hangingPunct="0"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3068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3068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3068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3068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 dirty="0">
                <a:cs typeface="Times New Roman" panose="02020603050405020304" pitchFamily="18" charset="0"/>
              </a:rPr>
              <a:t>Giáo </a:t>
            </a:r>
            <a:r>
              <a:rPr lang="en-US" sz="4000" b="1" dirty="0" err="1">
                <a:cs typeface="Times New Roman" panose="02020603050405020304" pitchFamily="18" charset="0"/>
              </a:rPr>
              <a:t>viên</a:t>
            </a:r>
            <a:r>
              <a:rPr lang="en-US" sz="4000" b="1" dirty="0">
                <a:cs typeface="Times New Roman" panose="02020603050405020304" pitchFamily="18" charset="0"/>
              </a:rPr>
              <a:t> </a:t>
            </a:r>
            <a:r>
              <a:rPr lang="en-US" sz="4000" b="1" dirty="0" smtClean="0">
                <a:cs typeface="Times New Roman" panose="02020603050405020304" pitchFamily="18" charset="0"/>
              </a:rPr>
              <a:t>:</a:t>
            </a:r>
            <a:r>
              <a:rPr lang="vi-VN" sz="4000" b="1" dirty="0" smtClean="0">
                <a:cs typeface="Times New Roman" panose="02020603050405020304" pitchFamily="18" charset="0"/>
              </a:rPr>
              <a:t> Tr</a:t>
            </a:r>
            <a:r>
              <a:rPr lang="en-US" altLang="vi-VN" sz="4000" b="1" dirty="0" smtClean="0">
                <a:cs typeface="Times New Roman" panose="02020603050405020304" pitchFamily="18" charset="0"/>
              </a:rPr>
              <a:t>ịnh Thị Lê Hoa</a:t>
            </a:r>
            <a:endParaRPr lang="en-US" altLang="vi-VN" sz="4000" b="1" i="1" dirty="0" smtClean="0">
              <a:cs typeface="Times New Roman" panose="02020603050405020304" pitchFamily="18" charset="0"/>
            </a:endParaRPr>
          </a:p>
        </p:txBody>
      </p:sp>
      <p:sp>
        <p:nvSpPr>
          <p:cNvPr id="44037" name="WordArt 11"/>
          <p:cNvSpPr>
            <a:spLocks noChangeArrowheads="1" noChangeShapeType="1" noTextEdit="1"/>
          </p:cNvSpPr>
          <p:nvPr/>
        </p:nvSpPr>
        <p:spPr bwMode="auto">
          <a:xfrm>
            <a:off x="809626" y="889002"/>
            <a:ext cx="7572375" cy="529894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lIns="63968" tIns="31980" rIns="63968" bIns="31980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en-US" sz="2500" b="1" kern="10" dirty="0">
                <a:solidFill>
                  <a:srgbClr val="FF33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CHÀO MỪNG </a:t>
            </a:r>
            <a:r>
              <a:rPr lang="en-US" sz="2500" b="1" kern="10" dirty="0" smtClean="0">
                <a:solidFill>
                  <a:srgbClr val="FF33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QUÝ THẦY CÔ VỀ DỰ GIỜ!</a:t>
            </a:r>
            <a:endParaRPr lang="en-US" sz="2500" b="1" kern="10" dirty="0">
              <a:solidFill>
                <a:srgbClr val="FF33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1119189" y="2462719"/>
            <a:ext cx="7000875" cy="834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3964" tIns="31980" rIns="63964" bIns="31980">
            <a:spAutoFit/>
          </a:bodyPr>
          <a:lstStyle>
            <a:lvl1pPr defTabSz="1306830" eaLnBrk="0" hangingPunct="0"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306830" eaLnBrk="0" hangingPunct="0"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306830" eaLnBrk="0" hangingPunct="0"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306830" eaLnBrk="0" hangingPunct="0"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306830" eaLnBrk="0" hangingPunct="0"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3068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3068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3068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3068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000" b="1" dirty="0">
                <a:solidFill>
                  <a:srgbClr val="0000FF"/>
                </a:solidFill>
                <a:cs typeface="Times New Roman" panose="02020603050405020304" pitchFamily="18" charset="0"/>
              </a:rPr>
              <a:t>MÔN TOÁN</a:t>
            </a:r>
            <a:endParaRPr lang="en-US" sz="50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sp>
        <p:nvSpPr>
          <p:cNvPr id="121865" name="AutoShape 9"/>
          <p:cNvSpPr>
            <a:spLocks noChangeArrowheads="1"/>
          </p:cNvSpPr>
          <p:nvPr/>
        </p:nvSpPr>
        <p:spPr bwMode="auto">
          <a:xfrm>
            <a:off x="3810002" y="1143011"/>
            <a:ext cx="1404938" cy="1479021"/>
          </a:xfrm>
          <a:prstGeom prst="star16">
            <a:avLst>
              <a:gd name="adj" fmla="val 10917"/>
            </a:avLst>
          </a:prstGeom>
          <a:solidFill>
            <a:schemeClr val="accent1"/>
          </a:solidFill>
          <a:ln w="28575" algn="ctr">
            <a:solidFill>
              <a:srgbClr val="FF0000"/>
            </a:solidFill>
            <a:miter lim="800000"/>
          </a:ln>
        </p:spPr>
        <p:txBody>
          <a:bodyPr wrap="none" lIns="91370" tIns="45686" rIns="91370" bIns="45686" anchor="ctr"/>
          <a:lstStyle/>
          <a:p>
            <a:pPr defTabSz="913765" eaLnBrk="0" hangingPunct="0"/>
            <a:endParaRPr lang="en-US">
              <a:solidFill>
                <a:prstClr val="black"/>
              </a:solidFill>
              <a:latin typeface="Verdana" panose="020B0604030504040204" pitchFamily="34" charset="0"/>
            </a:endParaRPr>
          </a:p>
        </p:txBody>
      </p:sp>
      <p:grpSp>
        <p:nvGrpSpPr>
          <p:cNvPr id="2059" name="Group 11"/>
          <p:cNvGrpSpPr/>
          <p:nvPr/>
        </p:nvGrpSpPr>
        <p:grpSpPr bwMode="auto">
          <a:xfrm>
            <a:off x="1" y="0"/>
            <a:ext cx="9144000" cy="6858000"/>
            <a:chOff x="0" y="0"/>
            <a:chExt cx="9216" cy="5184"/>
          </a:xfrm>
        </p:grpSpPr>
        <p:pic>
          <p:nvPicPr>
            <p:cNvPr id="2069" name="Picture 4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2" cy="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70" name="Picture 5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8112" y="-168"/>
              <a:ext cx="936" cy="1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72" name="Picture 7" descr="J012403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6" y="4116"/>
              <a:ext cx="1470" cy="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73" name="Picture 14" descr="EXPLODE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192"/>
              <a:ext cx="92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74" name="Picture 15" descr="EXPLODE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987" y="115"/>
              <a:ext cx="92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4050" name="Em yeu truong em - Ngoc Diep.mp3">
            <a:hlinkClick r:id="" action="ppaction://media"/>
          </p:cNvPr>
          <p:cNvPicPr>
            <a:picLocks noRot="1" noChangeAspect="1" noChangeArrowheads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20" y="6654283"/>
            <a:ext cx="152797" cy="203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1143001" y="3121460"/>
            <a:ext cx="7000875" cy="83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3964" tIns="31980" rIns="63964" bIns="31980">
            <a:spAutoFit/>
          </a:bodyPr>
          <a:lstStyle>
            <a:lvl1pPr defTabSz="1306830" eaLnBrk="0" hangingPunct="0"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306830" eaLnBrk="0" hangingPunct="0"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306830" eaLnBrk="0" hangingPunct="0"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306830" eaLnBrk="0" hangingPunct="0"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306830" eaLnBrk="0" hangingPunct="0"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3068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3068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3068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3068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000" b="1" dirty="0" err="1" smtClean="0">
                <a:solidFill>
                  <a:srgbClr val="0000FF"/>
                </a:solidFill>
                <a:cs typeface="Times New Roman" panose="02020603050405020304" pitchFamily="18" charset="0"/>
              </a:rPr>
              <a:t>Lớp</a:t>
            </a:r>
            <a:r>
              <a:rPr lang="en-US" sz="5000" b="1" dirty="0" smtClean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vi-VN" sz="5000" b="1" dirty="0" smtClean="0">
                <a:solidFill>
                  <a:srgbClr val="0000FF"/>
                </a:solidFill>
                <a:cs typeface="Times New Roman" panose="02020603050405020304" pitchFamily="18" charset="0"/>
              </a:rPr>
              <a:t>5</a:t>
            </a:r>
            <a:r>
              <a:rPr lang="en-US" altLang="vi-VN" sz="5000" b="1" dirty="0" smtClean="0">
                <a:solidFill>
                  <a:srgbClr val="0000FF"/>
                </a:solidFill>
                <a:cs typeface="Times New Roman" panose="02020603050405020304" pitchFamily="18" charset="0"/>
              </a:rPr>
              <a:t> E</a:t>
            </a:r>
            <a:endParaRPr lang="en-US" altLang="vi-VN" sz="5000" b="1" dirty="0" smtClean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6" name="组合 1"/>
          <p:cNvGrpSpPr/>
          <p:nvPr/>
        </p:nvGrpSpPr>
        <p:grpSpPr>
          <a:xfrm rot="21395309" flipH="1">
            <a:off x="52556" y="4647157"/>
            <a:ext cx="3531709" cy="1986756"/>
            <a:chOff x="5888140" y="2073318"/>
            <a:chExt cx="6303860" cy="4532249"/>
          </a:xfrm>
        </p:grpSpPr>
        <p:pic>
          <p:nvPicPr>
            <p:cNvPr id="17" name="图片 32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8056" y="2073318"/>
              <a:ext cx="5470264" cy="4384425"/>
            </a:xfrm>
            <a:prstGeom prst="rect">
              <a:avLst/>
            </a:prstGeom>
          </p:spPr>
        </p:pic>
        <p:pic>
          <p:nvPicPr>
            <p:cNvPr id="18" name="图片 33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8140" y="5619751"/>
              <a:ext cx="6303860" cy="985816"/>
            </a:xfrm>
            <a:prstGeom prst="rect">
              <a:avLst/>
            </a:prstGeom>
          </p:spPr>
        </p:pic>
      </p:grpSp>
      <p:grpSp>
        <p:nvGrpSpPr>
          <p:cNvPr id="19" name="Group 4"/>
          <p:cNvGrpSpPr>
            <a:grpSpLocks noChangeAspect="1"/>
          </p:cNvGrpSpPr>
          <p:nvPr/>
        </p:nvGrpSpPr>
        <p:grpSpPr bwMode="auto">
          <a:xfrm>
            <a:off x="89082" y="5515199"/>
            <a:ext cx="9054919" cy="1340263"/>
            <a:chOff x="0" y="1761"/>
            <a:chExt cx="7678" cy="802"/>
          </a:xfrm>
        </p:grpSpPr>
        <p:grpSp>
          <p:nvGrpSpPr>
            <p:cNvPr id="20" name="Group 205"/>
            <p:cNvGrpSpPr/>
            <p:nvPr/>
          </p:nvGrpSpPr>
          <p:grpSpPr bwMode="auto">
            <a:xfrm>
              <a:off x="0" y="1761"/>
              <a:ext cx="7678" cy="802"/>
              <a:chOff x="0" y="1761"/>
              <a:chExt cx="7678" cy="802"/>
            </a:xfrm>
          </p:grpSpPr>
          <p:sp>
            <p:nvSpPr>
              <p:cNvPr id="121" name="Freeform 5"/>
              <p:cNvSpPr/>
              <p:nvPr/>
            </p:nvSpPr>
            <p:spPr bwMode="auto">
              <a:xfrm>
                <a:off x="710" y="2057"/>
                <a:ext cx="161" cy="144"/>
              </a:xfrm>
              <a:custGeom>
                <a:avLst/>
                <a:gdLst>
                  <a:gd name="T0" fmla="*/ 20 w 70"/>
                  <a:gd name="T1" fmla="*/ 14 h 62"/>
                  <a:gd name="T2" fmla="*/ 70 w 70"/>
                  <a:gd name="T3" fmla="*/ 2 h 62"/>
                  <a:gd name="T4" fmla="*/ 45 w 70"/>
                  <a:gd name="T5" fmla="*/ 47 h 62"/>
                  <a:gd name="T6" fmla="*/ 6 w 70"/>
                  <a:gd name="T7" fmla="*/ 50 h 62"/>
                  <a:gd name="T8" fmla="*/ 20 w 70"/>
                  <a:gd name="T9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62">
                    <a:moveTo>
                      <a:pt x="20" y="14"/>
                    </a:moveTo>
                    <a:cubicBezTo>
                      <a:pt x="39" y="0"/>
                      <a:pt x="70" y="2"/>
                      <a:pt x="70" y="2"/>
                    </a:cubicBezTo>
                    <a:cubicBezTo>
                      <a:pt x="70" y="2"/>
                      <a:pt x="64" y="33"/>
                      <a:pt x="45" y="47"/>
                    </a:cubicBezTo>
                    <a:cubicBezTo>
                      <a:pt x="25" y="62"/>
                      <a:pt x="6" y="50"/>
                      <a:pt x="6" y="50"/>
                    </a:cubicBezTo>
                    <a:cubicBezTo>
                      <a:pt x="6" y="50"/>
                      <a:pt x="0" y="29"/>
                      <a:pt x="20" y="14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2" name="Freeform 6"/>
              <p:cNvSpPr/>
              <p:nvPr/>
            </p:nvSpPr>
            <p:spPr bwMode="auto">
              <a:xfrm>
                <a:off x="597" y="2112"/>
                <a:ext cx="129" cy="107"/>
              </a:xfrm>
              <a:custGeom>
                <a:avLst/>
                <a:gdLst>
                  <a:gd name="T0" fmla="*/ 40 w 56"/>
                  <a:gd name="T1" fmla="*/ 9 h 46"/>
                  <a:gd name="T2" fmla="*/ 55 w 56"/>
                  <a:gd name="T3" fmla="*/ 35 h 46"/>
                  <a:gd name="T4" fmla="*/ 25 w 56"/>
                  <a:gd name="T5" fmla="*/ 37 h 46"/>
                  <a:gd name="T6" fmla="*/ 0 w 56"/>
                  <a:gd name="T7" fmla="*/ 6 h 46"/>
                  <a:gd name="T8" fmla="*/ 40 w 56"/>
                  <a:gd name="T9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46">
                    <a:moveTo>
                      <a:pt x="40" y="9"/>
                    </a:moveTo>
                    <a:cubicBezTo>
                      <a:pt x="56" y="17"/>
                      <a:pt x="55" y="35"/>
                      <a:pt x="55" y="35"/>
                    </a:cubicBezTo>
                    <a:cubicBezTo>
                      <a:pt x="55" y="35"/>
                      <a:pt x="41" y="46"/>
                      <a:pt x="25" y="37"/>
                    </a:cubicBezTo>
                    <a:cubicBezTo>
                      <a:pt x="9" y="29"/>
                      <a:pt x="0" y="6"/>
                      <a:pt x="0" y="6"/>
                    </a:cubicBezTo>
                    <a:cubicBezTo>
                      <a:pt x="0" y="6"/>
                      <a:pt x="23" y="0"/>
                      <a:pt x="40" y="9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3" name="Rectangle 7"/>
              <p:cNvSpPr>
                <a:spLocks noChangeArrowheads="1"/>
              </p:cNvSpPr>
              <p:nvPr/>
            </p:nvSpPr>
            <p:spPr bwMode="auto">
              <a:xfrm>
                <a:off x="714" y="1980"/>
                <a:ext cx="12" cy="446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4" name="Freeform 8"/>
              <p:cNvSpPr/>
              <p:nvPr/>
            </p:nvSpPr>
            <p:spPr bwMode="auto">
              <a:xfrm>
                <a:off x="599" y="1831"/>
                <a:ext cx="244" cy="237"/>
              </a:xfrm>
              <a:custGeom>
                <a:avLst/>
                <a:gdLst>
                  <a:gd name="T0" fmla="*/ 91 w 106"/>
                  <a:gd name="T1" fmla="*/ 18 h 102"/>
                  <a:gd name="T2" fmla="*/ 68 w 106"/>
                  <a:gd name="T3" fmla="*/ 13 h 102"/>
                  <a:gd name="T4" fmla="*/ 53 w 106"/>
                  <a:gd name="T5" fmla="*/ 0 h 102"/>
                  <a:gd name="T6" fmla="*/ 37 w 106"/>
                  <a:gd name="T7" fmla="*/ 13 h 102"/>
                  <a:gd name="T8" fmla="*/ 14 w 106"/>
                  <a:gd name="T9" fmla="*/ 18 h 102"/>
                  <a:gd name="T10" fmla="*/ 53 w 106"/>
                  <a:gd name="T11" fmla="*/ 102 h 102"/>
                  <a:gd name="T12" fmla="*/ 91 w 106"/>
                  <a:gd name="T13" fmla="*/ 1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02">
                    <a:moveTo>
                      <a:pt x="91" y="18"/>
                    </a:moveTo>
                    <a:cubicBezTo>
                      <a:pt x="81" y="4"/>
                      <a:pt x="68" y="13"/>
                      <a:pt x="68" y="13"/>
                    </a:cubicBezTo>
                    <a:cubicBezTo>
                      <a:pt x="70" y="9"/>
                      <a:pt x="62" y="0"/>
                      <a:pt x="53" y="0"/>
                    </a:cubicBezTo>
                    <a:cubicBezTo>
                      <a:pt x="44" y="0"/>
                      <a:pt x="35" y="9"/>
                      <a:pt x="37" y="13"/>
                    </a:cubicBezTo>
                    <a:cubicBezTo>
                      <a:pt x="37" y="13"/>
                      <a:pt x="24" y="4"/>
                      <a:pt x="14" y="18"/>
                    </a:cubicBezTo>
                    <a:cubicBezTo>
                      <a:pt x="0" y="39"/>
                      <a:pt x="19" y="102"/>
                      <a:pt x="53" y="102"/>
                    </a:cubicBezTo>
                    <a:cubicBezTo>
                      <a:pt x="86" y="102"/>
                      <a:pt x="106" y="39"/>
                      <a:pt x="91" y="18"/>
                    </a:cubicBezTo>
                  </a:path>
                </a:pathLst>
              </a:custGeom>
              <a:solidFill>
                <a:srgbClr val="FF4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5" name="Freeform 9"/>
              <p:cNvSpPr/>
              <p:nvPr/>
            </p:nvSpPr>
            <p:spPr bwMode="auto">
              <a:xfrm>
                <a:off x="4931" y="2057"/>
                <a:ext cx="159" cy="144"/>
              </a:xfrm>
              <a:custGeom>
                <a:avLst/>
                <a:gdLst>
                  <a:gd name="T0" fmla="*/ 19 w 69"/>
                  <a:gd name="T1" fmla="*/ 14 h 62"/>
                  <a:gd name="T2" fmla="*/ 69 w 69"/>
                  <a:gd name="T3" fmla="*/ 2 h 62"/>
                  <a:gd name="T4" fmla="*/ 44 w 69"/>
                  <a:gd name="T5" fmla="*/ 47 h 62"/>
                  <a:gd name="T6" fmla="*/ 5 w 69"/>
                  <a:gd name="T7" fmla="*/ 50 h 62"/>
                  <a:gd name="T8" fmla="*/ 19 w 69"/>
                  <a:gd name="T9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62">
                    <a:moveTo>
                      <a:pt x="19" y="14"/>
                    </a:moveTo>
                    <a:cubicBezTo>
                      <a:pt x="38" y="0"/>
                      <a:pt x="69" y="2"/>
                      <a:pt x="69" y="2"/>
                    </a:cubicBezTo>
                    <a:cubicBezTo>
                      <a:pt x="69" y="2"/>
                      <a:pt x="63" y="33"/>
                      <a:pt x="44" y="47"/>
                    </a:cubicBezTo>
                    <a:cubicBezTo>
                      <a:pt x="25" y="62"/>
                      <a:pt x="5" y="50"/>
                      <a:pt x="5" y="50"/>
                    </a:cubicBezTo>
                    <a:cubicBezTo>
                      <a:pt x="5" y="50"/>
                      <a:pt x="0" y="29"/>
                      <a:pt x="19" y="14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6" name="Freeform 10"/>
              <p:cNvSpPr/>
              <p:nvPr/>
            </p:nvSpPr>
            <p:spPr bwMode="auto">
              <a:xfrm>
                <a:off x="4818" y="2112"/>
                <a:ext cx="127" cy="107"/>
              </a:xfrm>
              <a:custGeom>
                <a:avLst/>
                <a:gdLst>
                  <a:gd name="T0" fmla="*/ 39 w 55"/>
                  <a:gd name="T1" fmla="*/ 9 h 46"/>
                  <a:gd name="T2" fmla="*/ 54 w 55"/>
                  <a:gd name="T3" fmla="*/ 35 h 46"/>
                  <a:gd name="T4" fmla="*/ 24 w 55"/>
                  <a:gd name="T5" fmla="*/ 37 h 46"/>
                  <a:gd name="T6" fmla="*/ 0 w 55"/>
                  <a:gd name="T7" fmla="*/ 6 h 46"/>
                  <a:gd name="T8" fmla="*/ 39 w 55"/>
                  <a:gd name="T9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6">
                    <a:moveTo>
                      <a:pt x="39" y="9"/>
                    </a:moveTo>
                    <a:cubicBezTo>
                      <a:pt x="55" y="17"/>
                      <a:pt x="54" y="35"/>
                      <a:pt x="54" y="35"/>
                    </a:cubicBezTo>
                    <a:cubicBezTo>
                      <a:pt x="54" y="35"/>
                      <a:pt x="40" y="46"/>
                      <a:pt x="24" y="37"/>
                    </a:cubicBezTo>
                    <a:cubicBezTo>
                      <a:pt x="8" y="29"/>
                      <a:pt x="0" y="6"/>
                      <a:pt x="0" y="6"/>
                    </a:cubicBezTo>
                    <a:cubicBezTo>
                      <a:pt x="0" y="6"/>
                      <a:pt x="22" y="0"/>
                      <a:pt x="39" y="9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7" name="Rectangle 11"/>
              <p:cNvSpPr>
                <a:spLocks noChangeArrowheads="1"/>
              </p:cNvSpPr>
              <p:nvPr/>
            </p:nvSpPr>
            <p:spPr bwMode="auto">
              <a:xfrm>
                <a:off x="4933" y="1980"/>
                <a:ext cx="14" cy="446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8" name="Freeform 12"/>
              <p:cNvSpPr/>
              <p:nvPr/>
            </p:nvSpPr>
            <p:spPr bwMode="auto">
              <a:xfrm>
                <a:off x="4818" y="1831"/>
                <a:ext cx="244" cy="237"/>
              </a:xfrm>
              <a:custGeom>
                <a:avLst/>
                <a:gdLst>
                  <a:gd name="T0" fmla="*/ 91 w 106"/>
                  <a:gd name="T1" fmla="*/ 18 h 102"/>
                  <a:gd name="T2" fmla="*/ 68 w 106"/>
                  <a:gd name="T3" fmla="*/ 13 h 102"/>
                  <a:gd name="T4" fmla="*/ 53 w 106"/>
                  <a:gd name="T5" fmla="*/ 0 h 102"/>
                  <a:gd name="T6" fmla="*/ 37 w 106"/>
                  <a:gd name="T7" fmla="*/ 13 h 102"/>
                  <a:gd name="T8" fmla="*/ 14 w 106"/>
                  <a:gd name="T9" fmla="*/ 18 h 102"/>
                  <a:gd name="T10" fmla="*/ 53 w 106"/>
                  <a:gd name="T11" fmla="*/ 102 h 102"/>
                  <a:gd name="T12" fmla="*/ 91 w 106"/>
                  <a:gd name="T13" fmla="*/ 1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02">
                    <a:moveTo>
                      <a:pt x="91" y="18"/>
                    </a:moveTo>
                    <a:cubicBezTo>
                      <a:pt x="81" y="4"/>
                      <a:pt x="68" y="13"/>
                      <a:pt x="68" y="13"/>
                    </a:cubicBezTo>
                    <a:cubicBezTo>
                      <a:pt x="70" y="9"/>
                      <a:pt x="62" y="0"/>
                      <a:pt x="53" y="0"/>
                    </a:cubicBezTo>
                    <a:cubicBezTo>
                      <a:pt x="44" y="0"/>
                      <a:pt x="36" y="9"/>
                      <a:pt x="37" y="13"/>
                    </a:cubicBezTo>
                    <a:cubicBezTo>
                      <a:pt x="37" y="13"/>
                      <a:pt x="24" y="4"/>
                      <a:pt x="14" y="18"/>
                    </a:cubicBezTo>
                    <a:cubicBezTo>
                      <a:pt x="0" y="39"/>
                      <a:pt x="19" y="102"/>
                      <a:pt x="53" y="102"/>
                    </a:cubicBezTo>
                    <a:cubicBezTo>
                      <a:pt x="87" y="102"/>
                      <a:pt x="106" y="39"/>
                      <a:pt x="91" y="18"/>
                    </a:cubicBezTo>
                  </a:path>
                </a:pathLst>
              </a:custGeom>
              <a:solidFill>
                <a:srgbClr val="FF4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9" name="Freeform 13"/>
              <p:cNvSpPr/>
              <p:nvPr/>
            </p:nvSpPr>
            <p:spPr bwMode="auto">
              <a:xfrm>
                <a:off x="2530" y="2001"/>
                <a:ext cx="159" cy="146"/>
              </a:xfrm>
              <a:custGeom>
                <a:avLst/>
                <a:gdLst>
                  <a:gd name="T0" fmla="*/ 19 w 69"/>
                  <a:gd name="T1" fmla="*/ 15 h 63"/>
                  <a:gd name="T2" fmla="*/ 69 w 69"/>
                  <a:gd name="T3" fmla="*/ 3 h 63"/>
                  <a:gd name="T4" fmla="*/ 44 w 69"/>
                  <a:gd name="T5" fmla="*/ 48 h 63"/>
                  <a:gd name="T6" fmla="*/ 5 w 69"/>
                  <a:gd name="T7" fmla="*/ 51 h 63"/>
                  <a:gd name="T8" fmla="*/ 19 w 69"/>
                  <a:gd name="T9" fmla="*/ 1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63">
                    <a:moveTo>
                      <a:pt x="19" y="15"/>
                    </a:moveTo>
                    <a:cubicBezTo>
                      <a:pt x="38" y="0"/>
                      <a:pt x="69" y="3"/>
                      <a:pt x="69" y="3"/>
                    </a:cubicBezTo>
                    <a:cubicBezTo>
                      <a:pt x="69" y="3"/>
                      <a:pt x="63" y="34"/>
                      <a:pt x="44" y="48"/>
                    </a:cubicBezTo>
                    <a:cubicBezTo>
                      <a:pt x="25" y="63"/>
                      <a:pt x="5" y="51"/>
                      <a:pt x="5" y="51"/>
                    </a:cubicBezTo>
                    <a:cubicBezTo>
                      <a:pt x="5" y="51"/>
                      <a:pt x="0" y="29"/>
                      <a:pt x="19" y="15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0" name="Freeform 14"/>
              <p:cNvSpPr/>
              <p:nvPr/>
            </p:nvSpPr>
            <p:spPr bwMode="auto">
              <a:xfrm>
                <a:off x="2417" y="2059"/>
                <a:ext cx="127" cy="104"/>
              </a:xfrm>
              <a:custGeom>
                <a:avLst/>
                <a:gdLst>
                  <a:gd name="T0" fmla="*/ 39 w 55"/>
                  <a:gd name="T1" fmla="*/ 9 h 45"/>
                  <a:gd name="T2" fmla="*/ 54 w 55"/>
                  <a:gd name="T3" fmla="*/ 34 h 45"/>
                  <a:gd name="T4" fmla="*/ 24 w 55"/>
                  <a:gd name="T5" fmla="*/ 37 h 45"/>
                  <a:gd name="T6" fmla="*/ 0 w 55"/>
                  <a:gd name="T7" fmla="*/ 6 h 45"/>
                  <a:gd name="T8" fmla="*/ 39 w 55"/>
                  <a:gd name="T9" fmla="*/ 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5">
                    <a:moveTo>
                      <a:pt x="39" y="9"/>
                    </a:moveTo>
                    <a:cubicBezTo>
                      <a:pt x="55" y="17"/>
                      <a:pt x="54" y="34"/>
                      <a:pt x="54" y="34"/>
                    </a:cubicBezTo>
                    <a:cubicBezTo>
                      <a:pt x="54" y="34"/>
                      <a:pt x="41" y="45"/>
                      <a:pt x="24" y="37"/>
                    </a:cubicBezTo>
                    <a:cubicBezTo>
                      <a:pt x="8" y="28"/>
                      <a:pt x="0" y="6"/>
                      <a:pt x="0" y="6"/>
                    </a:cubicBezTo>
                    <a:cubicBezTo>
                      <a:pt x="0" y="6"/>
                      <a:pt x="23" y="0"/>
                      <a:pt x="39" y="9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1" name="Rectangle 15"/>
              <p:cNvSpPr>
                <a:spLocks noChangeArrowheads="1"/>
              </p:cNvSpPr>
              <p:nvPr/>
            </p:nvSpPr>
            <p:spPr bwMode="auto">
              <a:xfrm>
                <a:off x="2532" y="1926"/>
                <a:ext cx="14" cy="447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2" name="Freeform 16"/>
              <p:cNvSpPr/>
              <p:nvPr/>
            </p:nvSpPr>
            <p:spPr bwMode="auto">
              <a:xfrm>
                <a:off x="2417" y="1778"/>
                <a:ext cx="244" cy="237"/>
              </a:xfrm>
              <a:custGeom>
                <a:avLst/>
                <a:gdLst>
                  <a:gd name="T0" fmla="*/ 92 w 106"/>
                  <a:gd name="T1" fmla="*/ 18 h 102"/>
                  <a:gd name="T2" fmla="*/ 68 w 106"/>
                  <a:gd name="T3" fmla="*/ 12 h 102"/>
                  <a:gd name="T4" fmla="*/ 53 w 106"/>
                  <a:gd name="T5" fmla="*/ 0 h 102"/>
                  <a:gd name="T6" fmla="*/ 38 w 106"/>
                  <a:gd name="T7" fmla="*/ 12 h 102"/>
                  <a:gd name="T8" fmla="*/ 15 w 106"/>
                  <a:gd name="T9" fmla="*/ 18 h 102"/>
                  <a:gd name="T10" fmla="*/ 53 w 106"/>
                  <a:gd name="T11" fmla="*/ 102 h 102"/>
                  <a:gd name="T12" fmla="*/ 92 w 106"/>
                  <a:gd name="T13" fmla="*/ 1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02">
                    <a:moveTo>
                      <a:pt x="92" y="18"/>
                    </a:moveTo>
                    <a:cubicBezTo>
                      <a:pt x="82" y="4"/>
                      <a:pt x="68" y="12"/>
                      <a:pt x="68" y="12"/>
                    </a:cubicBezTo>
                    <a:cubicBezTo>
                      <a:pt x="70" y="9"/>
                      <a:pt x="62" y="0"/>
                      <a:pt x="53" y="0"/>
                    </a:cubicBezTo>
                    <a:cubicBezTo>
                      <a:pt x="44" y="0"/>
                      <a:pt x="36" y="9"/>
                      <a:pt x="38" y="12"/>
                    </a:cubicBezTo>
                    <a:cubicBezTo>
                      <a:pt x="38" y="12"/>
                      <a:pt x="25" y="4"/>
                      <a:pt x="15" y="18"/>
                    </a:cubicBezTo>
                    <a:cubicBezTo>
                      <a:pt x="0" y="38"/>
                      <a:pt x="19" y="102"/>
                      <a:pt x="53" y="102"/>
                    </a:cubicBezTo>
                    <a:cubicBezTo>
                      <a:pt x="87" y="102"/>
                      <a:pt x="106" y="38"/>
                      <a:pt x="92" y="18"/>
                    </a:cubicBezTo>
                  </a:path>
                </a:pathLst>
              </a:custGeom>
              <a:solidFill>
                <a:srgbClr val="FF4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3" name="Freeform 17"/>
              <p:cNvSpPr/>
              <p:nvPr/>
            </p:nvSpPr>
            <p:spPr bwMode="auto">
              <a:xfrm>
                <a:off x="3362" y="2087"/>
                <a:ext cx="145" cy="132"/>
              </a:xfrm>
              <a:custGeom>
                <a:avLst/>
                <a:gdLst>
                  <a:gd name="T0" fmla="*/ 45 w 63"/>
                  <a:gd name="T1" fmla="*/ 13 h 57"/>
                  <a:gd name="T2" fmla="*/ 0 w 63"/>
                  <a:gd name="T3" fmla="*/ 3 h 57"/>
                  <a:gd name="T4" fmla="*/ 23 w 63"/>
                  <a:gd name="T5" fmla="*/ 44 h 57"/>
                  <a:gd name="T6" fmla="*/ 58 w 63"/>
                  <a:gd name="T7" fmla="*/ 47 h 57"/>
                  <a:gd name="T8" fmla="*/ 45 w 63"/>
                  <a:gd name="T9" fmla="*/ 1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7">
                    <a:moveTo>
                      <a:pt x="45" y="13"/>
                    </a:moveTo>
                    <a:cubicBezTo>
                      <a:pt x="28" y="0"/>
                      <a:pt x="0" y="3"/>
                      <a:pt x="0" y="3"/>
                    </a:cubicBezTo>
                    <a:cubicBezTo>
                      <a:pt x="0" y="3"/>
                      <a:pt x="5" y="31"/>
                      <a:pt x="23" y="44"/>
                    </a:cubicBezTo>
                    <a:cubicBezTo>
                      <a:pt x="40" y="57"/>
                      <a:pt x="58" y="47"/>
                      <a:pt x="58" y="47"/>
                    </a:cubicBezTo>
                    <a:cubicBezTo>
                      <a:pt x="58" y="47"/>
                      <a:pt x="63" y="27"/>
                      <a:pt x="45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4" name="Freeform 18"/>
              <p:cNvSpPr/>
              <p:nvPr/>
            </p:nvSpPr>
            <p:spPr bwMode="auto">
              <a:xfrm>
                <a:off x="3493" y="2140"/>
                <a:ext cx="118" cy="96"/>
              </a:xfrm>
              <a:custGeom>
                <a:avLst/>
                <a:gdLst>
                  <a:gd name="T0" fmla="*/ 15 w 51"/>
                  <a:gd name="T1" fmla="*/ 8 h 41"/>
                  <a:gd name="T2" fmla="*/ 1 w 51"/>
                  <a:gd name="T3" fmla="*/ 31 h 41"/>
                  <a:gd name="T4" fmla="*/ 28 w 51"/>
                  <a:gd name="T5" fmla="*/ 33 h 41"/>
                  <a:gd name="T6" fmla="*/ 51 w 51"/>
                  <a:gd name="T7" fmla="*/ 5 h 41"/>
                  <a:gd name="T8" fmla="*/ 15 w 51"/>
                  <a:gd name="T9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1">
                    <a:moveTo>
                      <a:pt x="15" y="8"/>
                    </a:moveTo>
                    <a:cubicBezTo>
                      <a:pt x="0" y="15"/>
                      <a:pt x="1" y="31"/>
                      <a:pt x="1" y="31"/>
                    </a:cubicBezTo>
                    <a:cubicBezTo>
                      <a:pt x="1" y="31"/>
                      <a:pt x="14" y="41"/>
                      <a:pt x="28" y="33"/>
                    </a:cubicBezTo>
                    <a:cubicBezTo>
                      <a:pt x="43" y="26"/>
                      <a:pt x="51" y="5"/>
                      <a:pt x="51" y="5"/>
                    </a:cubicBezTo>
                    <a:cubicBezTo>
                      <a:pt x="51" y="5"/>
                      <a:pt x="30" y="0"/>
                      <a:pt x="15" y="8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5" name="Rectangle 19"/>
              <p:cNvSpPr>
                <a:spLocks noChangeArrowheads="1"/>
              </p:cNvSpPr>
              <p:nvPr/>
            </p:nvSpPr>
            <p:spPr bwMode="auto">
              <a:xfrm>
                <a:off x="3493" y="2019"/>
                <a:ext cx="12" cy="407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6" name="Freeform 20"/>
              <p:cNvSpPr/>
              <p:nvPr/>
            </p:nvSpPr>
            <p:spPr bwMode="auto">
              <a:xfrm>
                <a:off x="3353" y="1831"/>
                <a:ext cx="292" cy="228"/>
              </a:xfrm>
              <a:custGeom>
                <a:avLst/>
                <a:gdLst>
                  <a:gd name="T0" fmla="*/ 121 w 127"/>
                  <a:gd name="T1" fmla="*/ 27 h 98"/>
                  <a:gd name="T2" fmla="*/ 92 w 127"/>
                  <a:gd name="T3" fmla="*/ 42 h 98"/>
                  <a:gd name="T4" fmla="*/ 63 w 127"/>
                  <a:gd name="T5" fmla="*/ 0 h 98"/>
                  <a:gd name="T6" fmla="*/ 35 w 127"/>
                  <a:gd name="T7" fmla="*/ 42 h 98"/>
                  <a:gd name="T8" fmla="*/ 6 w 127"/>
                  <a:gd name="T9" fmla="*/ 27 h 98"/>
                  <a:gd name="T10" fmla="*/ 63 w 127"/>
                  <a:gd name="T11" fmla="*/ 98 h 98"/>
                  <a:gd name="T12" fmla="*/ 121 w 127"/>
                  <a:gd name="T13" fmla="*/ 2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98">
                    <a:moveTo>
                      <a:pt x="121" y="27"/>
                    </a:moveTo>
                    <a:cubicBezTo>
                      <a:pt x="92" y="42"/>
                      <a:pt x="92" y="42"/>
                      <a:pt x="92" y="42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0" y="98"/>
                      <a:pt x="63" y="98"/>
                    </a:cubicBezTo>
                    <a:cubicBezTo>
                      <a:pt x="127" y="98"/>
                      <a:pt x="121" y="27"/>
                      <a:pt x="121" y="27"/>
                    </a:cubicBezTo>
                  </a:path>
                </a:pathLst>
              </a:custGeom>
              <a:solidFill>
                <a:srgbClr val="FF7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7" name="Freeform 21"/>
              <p:cNvSpPr/>
              <p:nvPr/>
            </p:nvSpPr>
            <p:spPr bwMode="auto">
              <a:xfrm>
                <a:off x="6641" y="2108"/>
                <a:ext cx="136" cy="125"/>
              </a:xfrm>
              <a:custGeom>
                <a:avLst/>
                <a:gdLst>
                  <a:gd name="T0" fmla="*/ 43 w 59"/>
                  <a:gd name="T1" fmla="*/ 13 h 54"/>
                  <a:gd name="T2" fmla="*/ 0 w 59"/>
                  <a:gd name="T3" fmla="*/ 3 h 54"/>
                  <a:gd name="T4" fmla="*/ 21 w 59"/>
                  <a:gd name="T5" fmla="*/ 41 h 54"/>
                  <a:gd name="T6" fmla="*/ 55 w 59"/>
                  <a:gd name="T7" fmla="*/ 44 h 54"/>
                  <a:gd name="T8" fmla="*/ 43 w 59"/>
                  <a:gd name="T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4">
                    <a:moveTo>
                      <a:pt x="43" y="13"/>
                    </a:moveTo>
                    <a:cubicBezTo>
                      <a:pt x="26" y="0"/>
                      <a:pt x="0" y="3"/>
                      <a:pt x="0" y="3"/>
                    </a:cubicBezTo>
                    <a:cubicBezTo>
                      <a:pt x="0" y="3"/>
                      <a:pt x="5" y="29"/>
                      <a:pt x="21" y="41"/>
                    </a:cubicBezTo>
                    <a:cubicBezTo>
                      <a:pt x="38" y="54"/>
                      <a:pt x="55" y="44"/>
                      <a:pt x="55" y="44"/>
                    </a:cubicBezTo>
                    <a:cubicBezTo>
                      <a:pt x="55" y="44"/>
                      <a:pt x="59" y="25"/>
                      <a:pt x="43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8" name="Freeform 22"/>
              <p:cNvSpPr/>
              <p:nvPr/>
            </p:nvSpPr>
            <p:spPr bwMode="auto">
              <a:xfrm>
                <a:off x="6765" y="2159"/>
                <a:ext cx="108" cy="88"/>
              </a:xfrm>
              <a:custGeom>
                <a:avLst/>
                <a:gdLst>
                  <a:gd name="T0" fmla="*/ 14 w 47"/>
                  <a:gd name="T1" fmla="*/ 7 h 38"/>
                  <a:gd name="T2" fmla="*/ 1 w 47"/>
                  <a:gd name="T3" fmla="*/ 29 h 38"/>
                  <a:gd name="T4" fmla="*/ 26 w 47"/>
                  <a:gd name="T5" fmla="*/ 31 h 38"/>
                  <a:gd name="T6" fmla="*/ 47 w 47"/>
                  <a:gd name="T7" fmla="*/ 5 h 38"/>
                  <a:gd name="T8" fmla="*/ 14 w 47"/>
                  <a:gd name="T9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8">
                    <a:moveTo>
                      <a:pt x="14" y="7"/>
                    </a:moveTo>
                    <a:cubicBezTo>
                      <a:pt x="0" y="14"/>
                      <a:pt x="1" y="29"/>
                      <a:pt x="1" y="29"/>
                    </a:cubicBezTo>
                    <a:cubicBezTo>
                      <a:pt x="1" y="29"/>
                      <a:pt x="12" y="38"/>
                      <a:pt x="26" y="31"/>
                    </a:cubicBezTo>
                    <a:cubicBezTo>
                      <a:pt x="40" y="24"/>
                      <a:pt x="47" y="5"/>
                      <a:pt x="47" y="5"/>
                    </a:cubicBezTo>
                    <a:cubicBezTo>
                      <a:pt x="47" y="5"/>
                      <a:pt x="28" y="0"/>
                      <a:pt x="14" y="7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9" name="Rectangle 23"/>
              <p:cNvSpPr>
                <a:spLocks noChangeArrowheads="1"/>
              </p:cNvSpPr>
              <p:nvPr/>
            </p:nvSpPr>
            <p:spPr bwMode="auto">
              <a:xfrm>
                <a:off x="6763" y="2043"/>
                <a:ext cx="11" cy="38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0" name="Freeform 24"/>
              <p:cNvSpPr/>
              <p:nvPr/>
            </p:nvSpPr>
            <p:spPr bwMode="auto">
              <a:xfrm>
                <a:off x="6631" y="1868"/>
                <a:ext cx="277" cy="212"/>
              </a:xfrm>
              <a:custGeom>
                <a:avLst/>
                <a:gdLst>
                  <a:gd name="T0" fmla="*/ 113 w 120"/>
                  <a:gd name="T1" fmla="*/ 25 h 91"/>
                  <a:gd name="T2" fmla="*/ 87 w 120"/>
                  <a:gd name="T3" fmla="*/ 39 h 91"/>
                  <a:gd name="T4" fmla="*/ 60 w 120"/>
                  <a:gd name="T5" fmla="*/ 0 h 91"/>
                  <a:gd name="T6" fmla="*/ 33 w 120"/>
                  <a:gd name="T7" fmla="*/ 39 h 91"/>
                  <a:gd name="T8" fmla="*/ 6 w 120"/>
                  <a:gd name="T9" fmla="*/ 25 h 91"/>
                  <a:gd name="T10" fmla="*/ 60 w 120"/>
                  <a:gd name="T11" fmla="*/ 91 h 91"/>
                  <a:gd name="T12" fmla="*/ 113 w 120"/>
                  <a:gd name="T13" fmla="*/ 2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91">
                    <a:moveTo>
                      <a:pt x="113" y="25"/>
                    </a:moveTo>
                    <a:cubicBezTo>
                      <a:pt x="87" y="39"/>
                      <a:pt x="87" y="39"/>
                      <a:pt x="87" y="39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0" y="91"/>
                      <a:pt x="60" y="91"/>
                    </a:cubicBezTo>
                    <a:cubicBezTo>
                      <a:pt x="120" y="91"/>
                      <a:pt x="113" y="25"/>
                      <a:pt x="113" y="25"/>
                    </a:cubicBezTo>
                  </a:path>
                </a:pathLst>
              </a:custGeom>
              <a:solidFill>
                <a:srgbClr val="FF7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1" name="Rectangle 25"/>
              <p:cNvSpPr>
                <a:spLocks noChangeArrowheads="1"/>
              </p:cNvSpPr>
              <p:nvPr/>
            </p:nvSpPr>
            <p:spPr bwMode="auto">
              <a:xfrm>
                <a:off x="2984" y="2154"/>
                <a:ext cx="14" cy="298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2" name="Oval 26"/>
              <p:cNvSpPr>
                <a:spLocks noChangeArrowheads="1"/>
              </p:cNvSpPr>
              <p:nvPr/>
            </p:nvSpPr>
            <p:spPr bwMode="auto">
              <a:xfrm>
                <a:off x="2942" y="1964"/>
                <a:ext cx="97" cy="190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3" name="Freeform 27"/>
              <p:cNvSpPr/>
              <p:nvPr/>
            </p:nvSpPr>
            <p:spPr bwMode="auto">
              <a:xfrm>
                <a:off x="2839" y="2061"/>
                <a:ext cx="163" cy="149"/>
              </a:xfrm>
              <a:custGeom>
                <a:avLst/>
                <a:gdLst>
                  <a:gd name="T0" fmla="*/ 0 w 71"/>
                  <a:gd name="T1" fmla="*/ 3 h 64"/>
                  <a:gd name="T2" fmla="*/ 25 w 71"/>
                  <a:gd name="T3" fmla="*/ 49 h 64"/>
                  <a:gd name="T4" fmla="*/ 65 w 71"/>
                  <a:gd name="T5" fmla="*/ 52 h 64"/>
                  <a:gd name="T6" fmla="*/ 51 w 71"/>
                  <a:gd name="T7" fmla="*/ 15 h 64"/>
                  <a:gd name="T8" fmla="*/ 0 w 71"/>
                  <a:gd name="T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64">
                    <a:moveTo>
                      <a:pt x="0" y="3"/>
                    </a:moveTo>
                    <a:cubicBezTo>
                      <a:pt x="0" y="3"/>
                      <a:pt x="6" y="34"/>
                      <a:pt x="25" y="49"/>
                    </a:cubicBezTo>
                    <a:cubicBezTo>
                      <a:pt x="45" y="64"/>
                      <a:pt x="65" y="52"/>
                      <a:pt x="65" y="52"/>
                    </a:cubicBezTo>
                    <a:cubicBezTo>
                      <a:pt x="65" y="52"/>
                      <a:pt x="71" y="30"/>
                      <a:pt x="51" y="15"/>
                    </a:cubicBezTo>
                    <a:cubicBezTo>
                      <a:pt x="31" y="0"/>
                      <a:pt x="0" y="3"/>
                      <a:pt x="0" y="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4" name="Freeform 28"/>
              <p:cNvSpPr/>
              <p:nvPr/>
            </p:nvSpPr>
            <p:spPr bwMode="auto">
              <a:xfrm>
                <a:off x="2979" y="2061"/>
                <a:ext cx="164" cy="149"/>
              </a:xfrm>
              <a:custGeom>
                <a:avLst/>
                <a:gdLst>
                  <a:gd name="T0" fmla="*/ 71 w 71"/>
                  <a:gd name="T1" fmla="*/ 3 h 64"/>
                  <a:gd name="T2" fmla="*/ 46 w 71"/>
                  <a:gd name="T3" fmla="*/ 49 h 64"/>
                  <a:gd name="T4" fmla="*/ 6 w 71"/>
                  <a:gd name="T5" fmla="*/ 52 h 64"/>
                  <a:gd name="T6" fmla="*/ 20 w 71"/>
                  <a:gd name="T7" fmla="*/ 15 h 64"/>
                  <a:gd name="T8" fmla="*/ 71 w 71"/>
                  <a:gd name="T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64">
                    <a:moveTo>
                      <a:pt x="71" y="3"/>
                    </a:moveTo>
                    <a:cubicBezTo>
                      <a:pt x="71" y="3"/>
                      <a:pt x="65" y="34"/>
                      <a:pt x="46" y="49"/>
                    </a:cubicBezTo>
                    <a:cubicBezTo>
                      <a:pt x="26" y="64"/>
                      <a:pt x="6" y="52"/>
                      <a:pt x="6" y="52"/>
                    </a:cubicBezTo>
                    <a:cubicBezTo>
                      <a:pt x="6" y="52"/>
                      <a:pt x="0" y="30"/>
                      <a:pt x="20" y="15"/>
                    </a:cubicBezTo>
                    <a:cubicBezTo>
                      <a:pt x="40" y="0"/>
                      <a:pt x="71" y="3"/>
                      <a:pt x="71" y="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5" name="Rectangle 29"/>
              <p:cNvSpPr>
                <a:spLocks noChangeArrowheads="1"/>
              </p:cNvSpPr>
              <p:nvPr/>
            </p:nvSpPr>
            <p:spPr bwMode="auto">
              <a:xfrm>
                <a:off x="6348" y="2110"/>
                <a:ext cx="12" cy="314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6" name="Oval 30"/>
              <p:cNvSpPr>
                <a:spLocks noChangeArrowheads="1"/>
              </p:cNvSpPr>
              <p:nvPr/>
            </p:nvSpPr>
            <p:spPr bwMode="auto">
              <a:xfrm>
                <a:off x="6302" y="1908"/>
                <a:ext cx="104" cy="202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7" name="Freeform 31"/>
              <p:cNvSpPr/>
              <p:nvPr/>
            </p:nvSpPr>
            <p:spPr bwMode="auto">
              <a:xfrm>
                <a:off x="6191" y="2012"/>
                <a:ext cx="173" cy="156"/>
              </a:xfrm>
              <a:custGeom>
                <a:avLst/>
                <a:gdLst>
                  <a:gd name="T0" fmla="*/ 0 w 75"/>
                  <a:gd name="T1" fmla="*/ 3 h 67"/>
                  <a:gd name="T2" fmla="*/ 28 w 75"/>
                  <a:gd name="T3" fmla="*/ 51 h 67"/>
                  <a:gd name="T4" fmla="*/ 70 w 75"/>
                  <a:gd name="T5" fmla="*/ 55 h 67"/>
                  <a:gd name="T6" fmla="*/ 55 w 75"/>
                  <a:gd name="T7" fmla="*/ 15 h 67"/>
                  <a:gd name="T8" fmla="*/ 0 w 75"/>
                  <a:gd name="T9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7">
                    <a:moveTo>
                      <a:pt x="0" y="3"/>
                    </a:moveTo>
                    <a:cubicBezTo>
                      <a:pt x="0" y="3"/>
                      <a:pt x="7" y="36"/>
                      <a:pt x="28" y="51"/>
                    </a:cubicBezTo>
                    <a:cubicBezTo>
                      <a:pt x="48" y="67"/>
                      <a:pt x="70" y="55"/>
                      <a:pt x="70" y="55"/>
                    </a:cubicBezTo>
                    <a:cubicBezTo>
                      <a:pt x="70" y="55"/>
                      <a:pt x="75" y="31"/>
                      <a:pt x="55" y="15"/>
                    </a:cubicBezTo>
                    <a:cubicBezTo>
                      <a:pt x="34" y="0"/>
                      <a:pt x="0" y="3"/>
                      <a:pt x="0" y="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8" name="Freeform 32"/>
              <p:cNvSpPr/>
              <p:nvPr/>
            </p:nvSpPr>
            <p:spPr bwMode="auto">
              <a:xfrm>
                <a:off x="6341" y="2012"/>
                <a:ext cx="175" cy="156"/>
              </a:xfrm>
              <a:custGeom>
                <a:avLst/>
                <a:gdLst>
                  <a:gd name="T0" fmla="*/ 76 w 76"/>
                  <a:gd name="T1" fmla="*/ 3 h 67"/>
                  <a:gd name="T2" fmla="*/ 48 w 76"/>
                  <a:gd name="T3" fmla="*/ 51 h 67"/>
                  <a:gd name="T4" fmla="*/ 6 w 76"/>
                  <a:gd name="T5" fmla="*/ 55 h 67"/>
                  <a:gd name="T6" fmla="*/ 21 w 76"/>
                  <a:gd name="T7" fmla="*/ 15 h 67"/>
                  <a:gd name="T8" fmla="*/ 76 w 76"/>
                  <a:gd name="T9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67">
                    <a:moveTo>
                      <a:pt x="76" y="3"/>
                    </a:moveTo>
                    <a:cubicBezTo>
                      <a:pt x="76" y="3"/>
                      <a:pt x="69" y="36"/>
                      <a:pt x="48" y="51"/>
                    </a:cubicBezTo>
                    <a:cubicBezTo>
                      <a:pt x="27" y="67"/>
                      <a:pt x="6" y="55"/>
                      <a:pt x="6" y="55"/>
                    </a:cubicBezTo>
                    <a:cubicBezTo>
                      <a:pt x="6" y="55"/>
                      <a:pt x="0" y="31"/>
                      <a:pt x="21" y="15"/>
                    </a:cubicBezTo>
                    <a:cubicBezTo>
                      <a:pt x="42" y="0"/>
                      <a:pt x="76" y="3"/>
                      <a:pt x="76" y="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9" name="Rectangle 33"/>
              <p:cNvSpPr>
                <a:spLocks noChangeArrowheads="1"/>
              </p:cNvSpPr>
              <p:nvPr/>
            </p:nvSpPr>
            <p:spPr bwMode="auto">
              <a:xfrm>
                <a:off x="7106" y="2154"/>
                <a:ext cx="16" cy="365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0" name="Oval 34"/>
              <p:cNvSpPr>
                <a:spLocks noChangeArrowheads="1"/>
              </p:cNvSpPr>
              <p:nvPr/>
            </p:nvSpPr>
            <p:spPr bwMode="auto">
              <a:xfrm>
                <a:off x="7053" y="1922"/>
                <a:ext cx="120" cy="232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1" name="Freeform 35"/>
              <p:cNvSpPr/>
              <p:nvPr/>
            </p:nvSpPr>
            <p:spPr bwMode="auto">
              <a:xfrm>
                <a:off x="6926" y="2040"/>
                <a:ext cx="201" cy="182"/>
              </a:xfrm>
              <a:custGeom>
                <a:avLst/>
                <a:gdLst>
                  <a:gd name="T0" fmla="*/ 0 w 87"/>
                  <a:gd name="T1" fmla="*/ 4 h 78"/>
                  <a:gd name="T2" fmla="*/ 32 w 87"/>
                  <a:gd name="T3" fmla="*/ 60 h 78"/>
                  <a:gd name="T4" fmla="*/ 80 w 87"/>
                  <a:gd name="T5" fmla="*/ 64 h 78"/>
                  <a:gd name="T6" fmla="*/ 63 w 87"/>
                  <a:gd name="T7" fmla="*/ 18 h 78"/>
                  <a:gd name="T8" fmla="*/ 0 w 87"/>
                  <a:gd name="T9" fmla="*/ 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78">
                    <a:moveTo>
                      <a:pt x="0" y="4"/>
                    </a:moveTo>
                    <a:cubicBezTo>
                      <a:pt x="0" y="4"/>
                      <a:pt x="7" y="42"/>
                      <a:pt x="32" y="60"/>
                    </a:cubicBezTo>
                    <a:cubicBezTo>
                      <a:pt x="56" y="78"/>
                      <a:pt x="80" y="64"/>
                      <a:pt x="80" y="64"/>
                    </a:cubicBezTo>
                    <a:cubicBezTo>
                      <a:pt x="80" y="64"/>
                      <a:pt x="87" y="37"/>
                      <a:pt x="63" y="18"/>
                    </a:cubicBezTo>
                    <a:cubicBezTo>
                      <a:pt x="39" y="0"/>
                      <a:pt x="0" y="4"/>
                      <a:pt x="0" y="4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2" name="Freeform 36"/>
              <p:cNvSpPr/>
              <p:nvPr/>
            </p:nvSpPr>
            <p:spPr bwMode="auto">
              <a:xfrm>
                <a:off x="7099" y="2040"/>
                <a:ext cx="201" cy="182"/>
              </a:xfrm>
              <a:custGeom>
                <a:avLst/>
                <a:gdLst>
                  <a:gd name="T0" fmla="*/ 87 w 87"/>
                  <a:gd name="T1" fmla="*/ 4 h 78"/>
                  <a:gd name="T2" fmla="*/ 56 w 87"/>
                  <a:gd name="T3" fmla="*/ 60 h 78"/>
                  <a:gd name="T4" fmla="*/ 7 w 87"/>
                  <a:gd name="T5" fmla="*/ 64 h 78"/>
                  <a:gd name="T6" fmla="*/ 25 w 87"/>
                  <a:gd name="T7" fmla="*/ 18 h 78"/>
                  <a:gd name="T8" fmla="*/ 87 w 87"/>
                  <a:gd name="T9" fmla="*/ 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78">
                    <a:moveTo>
                      <a:pt x="87" y="4"/>
                    </a:moveTo>
                    <a:cubicBezTo>
                      <a:pt x="87" y="4"/>
                      <a:pt x="80" y="42"/>
                      <a:pt x="56" y="60"/>
                    </a:cubicBezTo>
                    <a:cubicBezTo>
                      <a:pt x="32" y="78"/>
                      <a:pt x="7" y="64"/>
                      <a:pt x="7" y="64"/>
                    </a:cubicBezTo>
                    <a:cubicBezTo>
                      <a:pt x="7" y="64"/>
                      <a:pt x="0" y="37"/>
                      <a:pt x="25" y="18"/>
                    </a:cubicBezTo>
                    <a:cubicBezTo>
                      <a:pt x="49" y="0"/>
                      <a:pt x="87" y="4"/>
                      <a:pt x="87" y="4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3" name="Rectangle 37"/>
              <p:cNvSpPr>
                <a:spLocks noChangeArrowheads="1"/>
              </p:cNvSpPr>
              <p:nvPr/>
            </p:nvSpPr>
            <p:spPr bwMode="auto">
              <a:xfrm>
                <a:off x="1468" y="1971"/>
                <a:ext cx="14" cy="48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4" name="Oval 38"/>
              <p:cNvSpPr>
                <a:spLocks noChangeArrowheads="1"/>
              </p:cNvSpPr>
              <p:nvPr/>
            </p:nvSpPr>
            <p:spPr bwMode="auto">
              <a:xfrm>
                <a:off x="1387" y="1817"/>
                <a:ext cx="177" cy="202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5" name="Freeform 39"/>
              <p:cNvSpPr/>
              <p:nvPr/>
            </p:nvSpPr>
            <p:spPr bwMode="auto">
              <a:xfrm>
                <a:off x="1389" y="2043"/>
                <a:ext cx="90" cy="76"/>
              </a:xfrm>
              <a:custGeom>
                <a:avLst/>
                <a:gdLst>
                  <a:gd name="T0" fmla="*/ 90 w 90"/>
                  <a:gd name="T1" fmla="*/ 69 h 76"/>
                  <a:gd name="T2" fmla="*/ 83 w 90"/>
                  <a:gd name="T3" fmla="*/ 76 h 76"/>
                  <a:gd name="T4" fmla="*/ 0 w 90"/>
                  <a:gd name="T5" fmla="*/ 7 h 76"/>
                  <a:gd name="T6" fmla="*/ 7 w 90"/>
                  <a:gd name="T7" fmla="*/ 0 h 76"/>
                  <a:gd name="T8" fmla="*/ 90 w 90"/>
                  <a:gd name="T9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6">
                    <a:moveTo>
                      <a:pt x="90" y="69"/>
                    </a:moveTo>
                    <a:lnTo>
                      <a:pt x="83" y="76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90" y="69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6" name="Freeform 40"/>
              <p:cNvSpPr/>
              <p:nvPr/>
            </p:nvSpPr>
            <p:spPr bwMode="auto">
              <a:xfrm>
                <a:off x="1327" y="1982"/>
                <a:ext cx="111" cy="114"/>
              </a:xfrm>
              <a:custGeom>
                <a:avLst/>
                <a:gdLst>
                  <a:gd name="T0" fmla="*/ 2 w 48"/>
                  <a:gd name="T1" fmla="*/ 6 h 49"/>
                  <a:gd name="T2" fmla="*/ 12 w 48"/>
                  <a:gd name="T3" fmla="*/ 39 h 49"/>
                  <a:gd name="T4" fmla="*/ 39 w 48"/>
                  <a:gd name="T5" fmla="*/ 37 h 49"/>
                  <a:gd name="T6" fmla="*/ 36 w 48"/>
                  <a:gd name="T7" fmla="*/ 10 h 49"/>
                  <a:gd name="T8" fmla="*/ 2 w 48"/>
                  <a:gd name="T9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2" y="6"/>
                    </a:moveTo>
                    <a:cubicBezTo>
                      <a:pt x="2" y="6"/>
                      <a:pt x="0" y="30"/>
                      <a:pt x="12" y="39"/>
                    </a:cubicBezTo>
                    <a:cubicBezTo>
                      <a:pt x="23" y="49"/>
                      <a:pt x="39" y="37"/>
                      <a:pt x="39" y="37"/>
                    </a:cubicBezTo>
                    <a:cubicBezTo>
                      <a:pt x="39" y="37"/>
                      <a:pt x="48" y="19"/>
                      <a:pt x="36" y="10"/>
                    </a:cubicBezTo>
                    <a:cubicBezTo>
                      <a:pt x="25" y="0"/>
                      <a:pt x="2" y="6"/>
                      <a:pt x="2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7" name="Freeform 41"/>
              <p:cNvSpPr/>
              <p:nvPr/>
            </p:nvSpPr>
            <p:spPr bwMode="auto">
              <a:xfrm>
                <a:off x="1472" y="2043"/>
                <a:ext cx="90" cy="76"/>
              </a:xfrm>
              <a:custGeom>
                <a:avLst/>
                <a:gdLst>
                  <a:gd name="T0" fmla="*/ 0 w 90"/>
                  <a:gd name="T1" fmla="*/ 69 h 76"/>
                  <a:gd name="T2" fmla="*/ 7 w 90"/>
                  <a:gd name="T3" fmla="*/ 76 h 76"/>
                  <a:gd name="T4" fmla="*/ 90 w 90"/>
                  <a:gd name="T5" fmla="*/ 7 h 76"/>
                  <a:gd name="T6" fmla="*/ 83 w 90"/>
                  <a:gd name="T7" fmla="*/ 0 h 76"/>
                  <a:gd name="T8" fmla="*/ 0 w 90"/>
                  <a:gd name="T9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6">
                    <a:moveTo>
                      <a:pt x="0" y="69"/>
                    </a:moveTo>
                    <a:lnTo>
                      <a:pt x="7" y="76"/>
                    </a:lnTo>
                    <a:lnTo>
                      <a:pt x="90" y="7"/>
                    </a:lnTo>
                    <a:lnTo>
                      <a:pt x="83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8" name="Freeform 42"/>
              <p:cNvSpPr/>
              <p:nvPr/>
            </p:nvSpPr>
            <p:spPr bwMode="auto">
              <a:xfrm>
                <a:off x="1514" y="1982"/>
                <a:ext cx="110" cy="114"/>
              </a:xfrm>
              <a:custGeom>
                <a:avLst/>
                <a:gdLst>
                  <a:gd name="T0" fmla="*/ 46 w 48"/>
                  <a:gd name="T1" fmla="*/ 6 h 49"/>
                  <a:gd name="T2" fmla="*/ 36 w 48"/>
                  <a:gd name="T3" fmla="*/ 39 h 49"/>
                  <a:gd name="T4" fmla="*/ 8 w 48"/>
                  <a:gd name="T5" fmla="*/ 37 h 49"/>
                  <a:gd name="T6" fmla="*/ 11 w 48"/>
                  <a:gd name="T7" fmla="*/ 10 h 49"/>
                  <a:gd name="T8" fmla="*/ 46 w 48"/>
                  <a:gd name="T9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46" y="6"/>
                    </a:moveTo>
                    <a:cubicBezTo>
                      <a:pt x="46" y="6"/>
                      <a:pt x="48" y="30"/>
                      <a:pt x="36" y="39"/>
                    </a:cubicBezTo>
                    <a:cubicBezTo>
                      <a:pt x="25" y="49"/>
                      <a:pt x="8" y="37"/>
                      <a:pt x="8" y="37"/>
                    </a:cubicBezTo>
                    <a:cubicBezTo>
                      <a:pt x="8" y="37"/>
                      <a:pt x="0" y="19"/>
                      <a:pt x="11" y="10"/>
                    </a:cubicBezTo>
                    <a:cubicBezTo>
                      <a:pt x="23" y="0"/>
                      <a:pt x="46" y="6"/>
                      <a:pt x="46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9" name="Freeform 43"/>
              <p:cNvSpPr/>
              <p:nvPr/>
            </p:nvSpPr>
            <p:spPr bwMode="auto">
              <a:xfrm>
                <a:off x="1389" y="2159"/>
                <a:ext cx="90" cy="79"/>
              </a:xfrm>
              <a:custGeom>
                <a:avLst/>
                <a:gdLst>
                  <a:gd name="T0" fmla="*/ 90 w 90"/>
                  <a:gd name="T1" fmla="*/ 70 h 79"/>
                  <a:gd name="T2" fmla="*/ 83 w 90"/>
                  <a:gd name="T3" fmla="*/ 79 h 79"/>
                  <a:gd name="T4" fmla="*/ 0 w 90"/>
                  <a:gd name="T5" fmla="*/ 9 h 79"/>
                  <a:gd name="T6" fmla="*/ 7 w 90"/>
                  <a:gd name="T7" fmla="*/ 0 h 79"/>
                  <a:gd name="T8" fmla="*/ 90 w 90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9">
                    <a:moveTo>
                      <a:pt x="90" y="70"/>
                    </a:moveTo>
                    <a:lnTo>
                      <a:pt x="83" y="79"/>
                    </a:lnTo>
                    <a:lnTo>
                      <a:pt x="0" y="9"/>
                    </a:lnTo>
                    <a:lnTo>
                      <a:pt x="7" y="0"/>
                    </a:lnTo>
                    <a:lnTo>
                      <a:pt x="90" y="70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0" name="Freeform 44"/>
              <p:cNvSpPr/>
              <p:nvPr/>
            </p:nvSpPr>
            <p:spPr bwMode="auto">
              <a:xfrm>
                <a:off x="1327" y="2101"/>
                <a:ext cx="111" cy="111"/>
              </a:xfrm>
              <a:custGeom>
                <a:avLst/>
                <a:gdLst>
                  <a:gd name="T0" fmla="*/ 2 w 48"/>
                  <a:gd name="T1" fmla="*/ 5 h 48"/>
                  <a:gd name="T2" fmla="*/ 12 w 48"/>
                  <a:gd name="T3" fmla="*/ 39 h 48"/>
                  <a:gd name="T4" fmla="*/ 39 w 48"/>
                  <a:gd name="T5" fmla="*/ 37 h 48"/>
                  <a:gd name="T6" fmla="*/ 36 w 48"/>
                  <a:gd name="T7" fmla="*/ 9 h 48"/>
                  <a:gd name="T8" fmla="*/ 2 w 48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2" y="5"/>
                    </a:moveTo>
                    <a:cubicBezTo>
                      <a:pt x="2" y="5"/>
                      <a:pt x="0" y="29"/>
                      <a:pt x="12" y="39"/>
                    </a:cubicBezTo>
                    <a:cubicBezTo>
                      <a:pt x="23" y="48"/>
                      <a:pt x="39" y="37"/>
                      <a:pt x="39" y="37"/>
                    </a:cubicBezTo>
                    <a:cubicBezTo>
                      <a:pt x="39" y="37"/>
                      <a:pt x="48" y="18"/>
                      <a:pt x="36" y="9"/>
                    </a:cubicBezTo>
                    <a:cubicBezTo>
                      <a:pt x="25" y="0"/>
                      <a:pt x="2" y="5"/>
                      <a:pt x="2" y="5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1" name="Freeform 45"/>
              <p:cNvSpPr/>
              <p:nvPr/>
            </p:nvSpPr>
            <p:spPr bwMode="auto">
              <a:xfrm>
                <a:off x="1472" y="2159"/>
                <a:ext cx="90" cy="79"/>
              </a:xfrm>
              <a:custGeom>
                <a:avLst/>
                <a:gdLst>
                  <a:gd name="T0" fmla="*/ 0 w 90"/>
                  <a:gd name="T1" fmla="*/ 70 h 79"/>
                  <a:gd name="T2" fmla="*/ 7 w 90"/>
                  <a:gd name="T3" fmla="*/ 79 h 79"/>
                  <a:gd name="T4" fmla="*/ 90 w 90"/>
                  <a:gd name="T5" fmla="*/ 9 h 79"/>
                  <a:gd name="T6" fmla="*/ 83 w 90"/>
                  <a:gd name="T7" fmla="*/ 0 h 79"/>
                  <a:gd name="T8" fmla="*/ 0 w 90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9">
                    <a:moveTo>
                      <a:pt x="0" y="70"/>
                    </a:moveTo>
                    <a:lnTo>
                      <a:pt x="7" y="79"/>
                    </a:lnTo>
                    <a:lnTo>
                      <a:pt x="90" y="9"/>
                    </a:lnTo>
                    <a:lnTo>
                      <a:pt x="83" y="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2" name="Freeform 46"/>
              <p:cNvSpPr/>
              <p:nvPr/>
            </p:nvSpPr>
            <p:spPr bwMode="auto">
              <a:xfrm>
                <a:off x="1514" y="2101"/>
                <a:ext cx="110" cy="111"/>
              </a:xfrm>
              <a:custGeom>
                <a:avLst/>
                <a:gdLst>
                  <a:gd name="T0" fmla="*/ 46 w 48"/>
                  <a:gd name="T1" fmla="*/ 5 h 48"/>
                  <a:gd name="T2" fmla="*/ 36 w 48"/>
                  <a:gd name="T3" fmla="*/ 39 h 48"/>
                  <a:gd name="T4" fmla="*/ 8 w 48"/>
                  <a:gd name="T5" fmla="*/ 37 h 48"/>
                  <a:gd name="T6" fmla="*/ 11 w 48"/>
                  <a:gd name="T7" fmla="*/ 9 h 48"/>
                  <a:gd name="T8" fmla="*/ 46 w 48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46" y="5"/>
                    </a:moveTo>
                    <a:cubicBezTo>
                      <a:pt x="46" y="5"/>
                      <a:pt x="48" y="29"/>
                      <a:pt x="36" y="39"/>
                    </a:cubicBezTo>
                    <a:cubicBezTo>
                      <a:pt x="25" y="48"/>
                      <a:pt x="8" y="37"/>
                      <a:pt x="8" y="37"/>
                    </a:cubicBezTo>
                    <a:cubicBezTo>
                      <a:pt x="8" y="37"/>
                      <a:pt x="0" y="18"/>
                      <a:pt x="11" y="9"/>
                    </a:cubicBezTo>
                    <a:cubicBezTo>
                      <a:pt x="23" y="0"/>
                      <a:pt x="46" y="5"/>
                      <a:pt x="46" y="5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3" name="Rectangle 47"/>
              <p:cNvSpPr>
                <a:spLocks noChangeArrowheads="1"/>
              </p:cNvSpPr>
              <p:nvPr/>
            </p:nvSpPr>
            <p:spPr bwMode="auto">
              <a:xfrm>
                <a:off x="4507" y="1971"/>
                <a:ext cx="16" cy="48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4" name="Oval 48"/>
              <p:cNvSpPr>
                <a:spLocks noChangeArrowheads="1"/>
              </p:cNvSpPr>
              <p:nvPr/>
            </p:nvSpPr>
            <p:spPr bwMode="auto">
              <a:xfrm>
                <a:off x="4426" y="1817"/>
                <a:ext cx="178" cy="202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5" name="Freeform 49"/>
              <p:cNvSpPr/>
              <p:nvPr/>
            </p:nvSpPr>
            <p:spPr bwMode="auto">
              <a:xfrm>
                <a:off x="4429" y="2043"/>
                <a:ext cx="89" cy="76"/>
              </a:xfrm>
              <a:custGeom>
                <a:avLst/>
                <a:gdLst>
                  <a:gd name="T0" fmla="*/ 89 w 89"/>
                  <a:gd name="T1" fmla="*/ 69 h 76"/>
                  <a:gd name="T2" fmla="*/ 83 w 89"/>
                  <a:gd name="T3" fmla="*/ 76 h 76"/>
                  <a:gd name="T4" fmla="*/ 0 w 89"/>
                  <a:gd name="T5" fmla="*/ 7 h 76"/>
                  <a:gd name="T6" fmla="*/ 7 w 89"/>
                  <a:gd name="T7" fmla="*/ 0 h 76"/>
                  <a:gd name="T8" fmla="*/ 89 w 89"/>
                  <a:gd name="T9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89" y="69"/>
                    </a:moveTo>
                    <a:lnTo>
                      <a:pt x="83" y="76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89" y="69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6" name="Freeform 50"/>
              <p:cNvSpPr/>
              <p:nvPr/>
            </p:nvSpPr>
            <p:spPr bwMode="auto">
              <a:xfrm>
                <a:off x="4366" y="1982"/>
                <a:ext cx="111" cy="114"/>
              </a:xfrm>
              <a:custGeom>
                <a:avLst/>
                <a:gdLst>
                  <a:gd name="T0" fmla="*/ 2 w 48"/>
                  <a:gd name="T1" fmla="*/ 6 h 49"/>
                  <a:gd name="T2" fmla="*/ 12 w 48"/>
                  <a:gd name="T3" fmla="*/ 39 h 49"/>
                  <a:gd name="T4" fmla="*/ 40 w 48"/>
                  <a:gd name="T5" fmla="*/ 37 h 49"/>
                  <a:gd name="T6" fmla="*/ 37 w 48"/>
                  <a:gd name="T7" fmla="*/ 10 h 49"/>
                  <a:gd name="T8" fmla="*/ 2 w 48"/>
                  <a:gd name="T9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2" y="6"/>
                    </a:moveTo>
                    <a:cubicBezTo>
                      <a:pt x="2" y="6"/>
                      <a:pt x="0" y="30"/>
                      <a:pt x="12" y="39"/>
                    </a:cubicBezTo>
                    <a:cubicBezTo>
                      <a:pt x="23" y="49"/>
                      <a:pt x="40" y="37"/>
                      <a:pt x="40" y="37"/>
                    </a:cubicBezTo>
                    <a:cubicBezTo>
                      <a:pt x="40" y="37"/>
                      <a:pt x="48" y="19"/>
                      <a:pt x="37" y="10"/>
                    </a:cubicBezTo>
                    <a:cubicBezTo>
                      <a:pt x="25" y="0"/>
                      <a:pt x="2" y="6"/>
                      <a:pt x="2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7" name="Freeform 51"/>
              <p:cNvSpPr/>
              <p:nvPr/>
            </p:nvSpPr>
            <p:spPr bwMode="auto">
              <a:xfrm>
                <a:off x="4512" y="2043"/>
                <a:ext cx="89" cy="76"/>
              </a:xfrm>
              <a:custGeom>
                <a:avLst/>
                <a:gdLst>
                  <a:gd name="T0" fmla="*/ 0 w 89"/>
                  <a:gd name="T1" fmla="*/ 69 h 76"/>
                  <a:gd name="T2" fmla="*/ 6 w 89"/>
                  <a:gd name="T3" fmla="*/ 76 h 76"/>
                  <a:gd name="T4" fmla="*/ 89 w 89"/>
                  <a:gd name="T5" fmla="*/ 7 h 76"/>
                  <a:gd name="T6" fmla="*/ 83 w 89"/>
                  <a:gd name="T7" fmla="*/ 0 h 76"/>
                  <a:gd name="T8" fmla="*/ 0 w 89"/>
                  <a:gd name="T9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69"/>
                    </a:moveTo>
                    <a:lnTo>
                      <a:pt x="6" y="76"/>
                    </a:lnTo>
                    <a:lnTo>
                      <a:pt x="89" y="7"/>
                    </a:lnTo>
                    <a:lnTo>
                      <a:pt x="83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8" name="Freeform 52"/>
              <p:cNvSpPr/>
              <p:nvPr/>
            </p:nvSpPr>
            <p:spPr bwMode="auto">
              <a:xfrm>
                <a:off x="4553" y="1982"/>
                <a:ext cx="111" cy="114"/>
              </a:xfrm>
              <a:custGeom>
                <a:avLst/>
                <a:gdLst>
                  <a:gd name="T0" fmla="*/ 46 w 48"/>
                  <a:gd name="T1" fmla="*/ 6 h 49"/>
                  <a:gd name="T2" fmla="*/ 36 w 48"/>
                  <a:gd name="T3" fmla="*/ 39 h 49"/>
                  <a:gd name="T4" fmla="*/ 9 w 48"/>
                  <a:gd name="T5" fmla="*/ 37 h 49"/>
                  <a:gd name="T6" fmla="*/ 12 w 48"/>
                  <a:gd name="T7" fmla="*/ 10 h 49"/>
                  <a:gd name="T8" fmla="*/ 46 w 48"/>
                  <a:gd name="T9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46" y="6"/>
                    </a:moveTo>
                    <a:cubicBezTo>
                      <a:pt x="46" y="6"/>
                      <a:pt x="48" y="30"/>
                      <a:pt x="36" y="39"/>
                    </a:cubicBezTo>
                    <a:cubicBezTo>
                      <a:pt x="25" y="49"/>
                      <a:pt x="9" y="37"/>
                      <a:pt x="9" y="37"/>
                    </a:cubicBezTo>
                    <a:cubicBezTo>
                      <a:pt x="9" y="37"/>
                      <a:pt x="0" y="19"/>
                      <a:pt x="12" y="10"/>
                    </a:cubicBezTo>
                    <a:cubicBezTo>
                      <a:pt x="23" y="0"/>
                      <a:pt x="46" y="6"/>
                      <a:pt x="46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9" name="Freeform 53"/>
              <p:cNvSpPr/>
              <p:nvPr/>
            </p:nvSpPr>
            <p:spPr bwMode="auto">
              <a:xfrm>
                <a:off x="4429" y="2159"/>
                <a:ext cx="89" cy="79"/>
              </a:xfrm>
              <a:custGeom>
                <a:avLst/>
                <a:gdLst>
                  <a:gd name="T0" fmla="*/ 89 w 89"/>
                  <a:gd name="T1" fmla="*/ 70 h 79"/>
                  <a:gd name="T2" fmla="*/ 83 w 89"/>
                  <a:gd name="T3" fmla="*/ 79 h 79"/>
                  <a:gd name="T4" fmla="*/ 0 w 89"/>
                  <a:gd name="T5" fmla="*/ 9 h 79"/>
                  <a:gd name="T6" fmla="*/ 7 w 89"/>
                  <a:gd name="T7" fmla="*/ 0 h 79"/>
                  <a:gd name="T8" fmla="*/ 89 w 89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9">
                    <a:moveTo>
                      <a:pt x="89" y="70"/>
                    </a:moveTo>
                    <a:lnTo>
                      <a:pt x="83" y="79"/>
                    </a:lnTo>
                    <a:lnTo>
                      <a:pt x="0" y="9"/>
                    </a:lnTo>
                    <a:lnTo>
                      <a:pt x="7" y="0"/>
                    </a:lnTo>
                    <a:lnTo>
                      <a:pt x="89" y="70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0" name="Freeform 54"/>
              <p:cNvSpPr/>
              <p:nvPr/>
            </p:nvSpPr>
            <p:spPr bwMode="auto">
              <a:xfrm>
                <a:off x="4366" y="2101"/>
                <a:ext cx="111" cy="111"/>
              </a:xfrm>
              <a:custGeom>
                <a:avLst/>
                <a:gdLst>
                  <a:gd name="T0" fmla="*/ 2 w 48"/>
                  <a:gd name="T1" fmla="*/ 5 h 48"/>
                  <a:gd name="T2" fmla="*/ 12 w 48"/>
                  <a:gd name="T3" fmla="*/ 39 h 48"/>
                  <a:gd name="T4" fmla="*/ 40 w 48"/>
                  <a:gd name="T5" fmla="*/ 37 h 48"/>
                  <a:gd name="T6" fmla="*/ 37 w 48"/>
                  <a:gd name="T7" fmla="*/ 9 h 48"/>
                  <a:gd name="T8" fmla="*/ 2 w 48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2" y="5"/>
                    </a:moveTo>
                    <a:cubicBezTo>
                      <a:pt x="2" y="5"/>
                      <a:pt x="0" y="29"/>
                      <a:pt x="12" y="39"/>
                    </a:cubicBezTo>
                    <a:cubicBezTo>
                      <a:pt x="23" y="48"/>
                      <a:pt x="40" y="37"/>
                      <a:pt x="40" y="37"/>
                    </a:cubicBezTo>
                    <a:cubicBezTo>
                      <a:pt x="40" y="37"/>
                      <a:pt x="48" y="18"/>
                      <a:pt x="37" y="9"/>
                    </a:cubicBezTo>
                    <a:cubicBezTo>
                      <a:pt x="25" y="0"/>
                      <a:pt x="2" y="5"/>
                      <a:pt x="2" y="5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1" name="Freeform 55"/>
              <p:cNvSpPr/>
              <p:nvPr/>
            </p:nvSpPr>
            <p:spPr bwMode="auto">
              <a:xfrm>
                <a:off x="4512" y="2159"/>
                <a:ext cx="89" cy="79"/>
              </a:xfrm>
              <a:custGeom>
                <a:avLst/>
                <a:gdLst>
                  <a:gd name="T0" fmla="*/ 0 w 89"/>
                  <a:gd name="T1" fmla="*/ 70 h 79"/>
                  <a:gd name="T2" fmla="*/ 6 w 89"/>
                  <a:gd name="T3" fmla="*/ 79 h 79"/>
                  <a:gd name="T4" fmla="*/ 89 w 89"/>
                  <a:gd name="T5" fmla="*/ 9 h 79"/>
                  <a:gd name="T6" fmla="*/ 83 w 89"/>
                  <a:gd name="T7" fmla="*/ 0 h 79"/>
                  <a:gd name="T8" fmla="*/ 0 w 89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9">
                    <a:moveTo>
                      <a:pt x="0" y="70"/>
                    </a:moveTo>
                    <a:lnTo>
                      <a:pt x="6" y="79"/>
                    </a:lnTo>
                    <a:lnTo>
                      <a:pt x="89" y="9"/>
                    </a:lnTo>
                    <a:lnTo>
                      <a:pt x="83" y="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2" name="Freeform 56"/>
              <p:cNvSpPr/>
              <p:nvPr/>
            </p:nvSpPr>
            <p:spPr bwMode="auto">
              <a:xfrm>
                <a:off x="4553" y="2101"/>
                <a:ext cx="111" cy="111"/>
              </a:xfrm>
              <a:custGeom>
                <a:avLst/>
                <a:gdLst>
                  <a:gd name="T0" fmla="*/ 46 w 48"/>
                  <a:gd name="T1" fmla="*/ 5 h 48"/>
                  <a:gd name="T2" fmla="*/ 36 w 48"/>
                  <a:gd name="T3" fmla="*/ 39 h 48"/>
                  <a:gd name="T4" fmla="*/ 9 w 48"/>
                  <a:gd name="T5" fmla="*/ 37 h 48"/>
                  <a:gd name="T6" fmla="*/ 12 w 48"/>
                  <a:gd name="T7" fmla="*/ 9 h 48"/>
                  <a:gd name="T8" fmla="*/ 46 w 48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46" y="5"/>
                    </a:moveTo>
                    <a:cubicBezTo>
                      <a:pt x="46" y="5"/>
                      <a:pt x="48" y="29"/>
                      <a:pt x="36" y="39"/>
                    </a:cubicBezTo>
                    <a:cubicBezTo>
                      <a:pt x="25" y="48"/>
                      <a:pt x="9" y="37"/>
                      <a:pt x="9" y="37"/>
                    </a:cubicBezTo>
                    <a:cubicBezTo>
                      <a:pt x="9" y="37"/>
                      <a:pt x="0" y="18"/>
                      <a:pt x="12" y="9"/>
                    </a:cubicBezTo>
                    <a:cubicBezTo>
                      <a:pt x="23" y="0"/>
                      <a:pt x="46" y="5"/>
                      <a:pt x="46" y="5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3" name="Rectangle 57"/>
              <p:cNvSpPr>
                <a:spLocks noChangeArrowheads="1"/>
              </p:cNvSpPr>
              <p:nvPr/>
            </p:nvSpPr>
            <p:spPr bwMode="auto">
              <a:xfrm>
                <a:off x="5853" y="1929"/>
                <a:ext cx="16" cy="52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4" name="Oval 58"/>
              <p:cNvSpPr>
                <a:spLocks noChangeArrowheads="1"/>
              </p:cNvSpPr>
              <p:nvPr/>
            </p:nvSpPr>
            <p:spPr bwMode="auto">
              <a:xfrm>
                <a:off x="5765" y="1761"/>
                <a:ext cx="191" cy="219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5" name="Freeform 59"/>
              <p:cNvSpPr/>
              <p:nvPr/>
            </p:nvSpPr>
            <p:spPr bwMode="auto">
              <a:xfrm>
                <a:off x="5767" y="2005"/>
                <a:ext cx="99" cy="86"/>
              </a:xfrm>
              <a:custGeom>
                <a:avLst/>
                <a:gdLst>
                  <a:gd name="T0" fmla="*/ 99 w 99"/>
                  <a:gd name="T1" fmla="*/ 77 h 86"/>
                  <a:gd name="T2" fmla="*/ 90 w 99"/>
                  <a:gd name="T3" fmla="*/ 86 h 86"/>
                  <a:gd name="T4" fmla="*/ 0 w 99"/>
                  <a:gd name="T5" fmla="*/ 10 h 86"/>
                  <a:gd name="T6" fmla="*/ 7 w 99"/>
                  <a:gd name="T7" fmla="*/ 0 h 86"/>
                  <a:gd name="T8" fmla="*/ 99 w 99"/>
                  <a:gd name="T9" fmla="*/ 7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6">
                    <a:moveTo>
                      <a:pt x="99" y="77"/>
                    </a:moveTo>
                    <a:lnTo>
                      <a:pt x="90" y="86"/>
                    </a:lnTo>
                    <a:lnTo>
                      <a:pt x="0" y="10"/>
                    </a:lnTo>
                    <a:lnTo>
                      <a:pt x="7" y="0"/>
                    </a:lnTo>
                    <a:lnTo>
                      <a:pt x="99" y="77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6" name="Freeform 60"/>
              <p:cNvSpPr/>
              <p:nvPr/>
            </p:nvSpPr>
            <p:spPr bwMode="auto">
              <a:xfrm>
                <a:off x="5701" y="1940"/>
                <a:ext cx="119" cy="124"/>
              </a:xfrm>
              <a:custGeom>
                <a:avLst/>
                <a:gdLst>
                  <a:gd name="T0" fmla="*/ 2 w 52"/>
                  <a:gd name="T1" fmla="*/ 7 h 53"/>
                  <a:gd name="T2" fmla="*/ 13 w 52"/>
                  <a:gd name="T3" fmla="*/ 43 h 53"/>
                  <a:gd name="T4" fmla="*/ 43 w 52"/>
                  <a:gd name="T5" fmla="*/ 41 h 53"/>
                  <a:gd name="T6" fmla="*/ 40 w 52"/>
                  <a:gd name="T7" fmla="*/ 11 h 53"/>
                  <a:gd name="T8" fmla="*/ 2 w 52"/>
                  <a:gd name="T9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2" y="7"/>
                    </a:moveTo>
                    <a:cubicBezTo>
                      <a:pt x="2" y="7"/>
                      <a:pt x="0" y="33"/>
                      <a:pt x="13" y="43"/>
                    </a:cubicBezTo>
                    <a:cubicBezTo>
                      <a:pt x="25" y="53"/>
                      <a:pt x="43" y="41"/>
                      <a:pt x="43" y="41"/>
                    </a:cubicBezTo>
                    <a:cubicBezTo>
                      <a:pt x="43" y="41"/>
                      <a:pt x="52" y="21"/>
                      <a:pt x="40" y="11"/>
                    </a:cubicBezTo>
                    <a:cubicBezTo>
                      <a:pt x="27" y="0"/>
                      <a:pt x="2" y="7"/>
                      <a:pt x="2" y="7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7" name="Freeform 61"/>
              <p:cNvSpPr/>
              <p:nvPr/>
            </p:nvSpPr>
            <p:spPr bwMode="auto">
              <a:xfrm>
                <a:off x="5857" y="2005"/>
                <a:ext cx="99" cy="86"/>
              </a:xfrm>
              <a:custGeom>
                <a:avLst/>
                <a:gdLst>
                  <a:gd name="T0" fmla="*/ 0 w 99"/>
                  <a:gd name="T1" fmla="*/ 77 h 86"/>
                  <a:gd name="T2" fmla="*/ 7 w 99"/>
                  <a:gd name="T3" fmla="*/ 86 h 86"/>
                  <a:gd name="T4" fmla="*/ 99 w 99"/>
                  <a:gd name="T5" fmla="*/ 10 h 86"/>
                  <a:gd name="T6" fmla="*/ 92 w 99"/>
                  <a:gd name="T7" fmla="*/ 0 h 86"/>
                  <a:gd name="T8" fmla="*/ 0 w 99"/>
                  <a:gd name="T9" fmla="*/ 7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6">
                    <a:moveTo>
                      <a:pt x="0" y="77"/>
                    </a:moveTo>
                    <a:lnTo>
                      <a:pt x="7" y="86"/>
                    </a:lnTo>
                    <a:lnTo>
                      <a:pt x="99" y="10"/>
                    </a:lnTo>
                    <a:lnTo>
                      <a:pt x="92" y="0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8" name="Freeform 62"/>
              <p:cNvSpPr/>
              <p:nvPr/>
            </p:nvSpPr>
            <p:spPr bwMode="auto">
              <a:xfrm>
                <a:off x="5903" y="1940"/>
                <a:ext cx="118" cy="124"/>
              </a:xfrm>
              <a:custGeom>
                <a:avLst/>
                <a:gdLst>
                  <a:gd name="T0" fmla="*/ 49 w 51"/>
                  <a:gd name="T1" fmla="*/ 7 h 53"/>
                  <a:gd name="T2" fmla="*/ 39 w 51"/>
                  <a:gd name="T3" fmla="*/ 43 h 53"/>
                  <a:gd name="T4" fmla="*/ 9 w 51"/>
                  <a:gd name="T5" fmla="*/ 41 h 53"/>
                  <a:gd name="T6" fmla="*/ 12 w 51"/>
                  <a:gd name="T7" fmla="*/ 11 h 53"/>
                  <a:gd name="T8" fmla="*/ 49 w 51"/>
                  <a:gd name="T9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3">
                    <a:moveTo>
                      <a:pt x="49" y="7"/>
                    </a:moveTo>
                    <a:cubicBezTo>
                      <a:pt x="49" y="7"/>
                      <a:pt x="51" y="33"/>
                      <a:pt x="39" y="43"/>
                    </a:cubicBezTo>
                    <a:cubicBezTo>
                      <a:pt x="27" y="53"/>
                      <a:pt x="9" y="41"/>
                      <a:pt x="9" y="41"/>
                    </a:cubicBezTo>
                    <a:cubicBezTo>
                      <a:pt x="9" y="41"/>
                      <a:pt x="0" y="21"/>
                      <a:pt x="12" y="11"/>
                    </a:cubicBezTo>
                    <a:cubicBezTo>
                      <a:pt x="24" y="0"/>
                      <a:pt x="49" y="7"/>
                      <a:pt x="49" y="7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9" name="Freeform 63"/>
              <p:cNvSpPr/>
              <p:nvPr/>
            </p:nvSpPr>
            <p:spPr bwMode="auto">
              <a:xfrm>
                <a:off x="5767" y="2133"/>
                <a:ext cx="99" cy="84"/>
              </a:xfrm>
              <a:custGeom>
                <a:avLst/>
                <a:gdLst>
                  <a:gd name="T0" fmla="*/ 99 w 99"/>
                  <a:gd name="T1" fmla="*/ 75 h 84"/>
                  <a:gd name="T2" fmla="*/ 90 w 99"/>
                  <a:gd name="T3" fmla="*/ 84 h 84"/>
                  <a:gd name="T4" fmla="*/ 0 w 99"/>
                  <a:gd name="T5" fmla="*/ 10 h 84"/>
                  <a:gd name="T6" fmla="*/ 7 w 99"/>
                  <a:gd name="T7" fmla="*/ 0 h 84"/>
                  <a:gd name="T8" fmla="*/ 99 w 99"/>
                  <a:gd name="T9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4">
                    <a:moveTo>
                      <a:pt x="99" y="75"/>
                    </a:moveTo>
                    <a:lnTo>
                      <a:pt x="90" y="84"/>
                    </a:lnTo>
                    <a:lnTo>
                      <a:pt x="0" y="10"/>
                    </a:lnTo>
                    <a:lnTo>
                      <a:pt x="7" y="0"/>
                    </a:lnTo>
                    <a:lnTo>
                      <a:pt x="99" y="75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0" name="Freeform 64"/>
              <p:cNvSpPr/>
              <p:nvPr/>
            </p:nvSpPr>
            <p:spPr bwMode="auto">
              <a:xfrm>
                <a:off x="5701" y="2068"/>
                <a:ext cx="119" cy="123"/>
              </a:xfrm>
              <a:custGeom>
                <a:avLst/>
                <a:gdLst>
                  <a:gd name="T0" fmla="*/ 2 w 52"/>
                  <a:gd name="T1" fmla="*/ 6 h 53"/>
                  <a:gd name="T2" fmla="*/ 13 w 52"/>
                  <a:gd name="T3" fmla="*/ 42 h 53"/>
                  <a:gd name="T4" fmla="*/ 43 w 52"/>
                  <a:gd name="T5" fmla="*/ 40 h 53"/>
                  <a:gd name="T6" fmla="*/ 40 w 52"/>
                  <a:gd name="T7" fmla="*/ 10 h 53"/>
                  <a:gd name="T8" fmla="*/ 2 w 52"/>
                  <a:gd name="T9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2" y="6"/>
                    </a:moveTo>
                    <a:cubicBezTo>
                      <a:pt x="2" y="6"/>
                      <a:pt x="0" y="32"/>
                      <a:pt x="13" y="42"/>
                    </a:cubicBezTo>
                    <a:cubicBezTo>
                      <a:pt x="25" y="53"/>
                      <a:pt x="43" y="40"/>
                      <a:pt x="43" y="40"/>
                    </a:cubicBezTo>
                    <a:cubicBezTo>
                      <a:pt x="43" y="40"/>
                      <a:pt x="52" y="21"/>
                      <a:pt x="40" y="10"/>
                    </a:cubicBezTo>
                    <a:cubicBezTo>
                      <a:pt x="27" y="0"/>
                      <a:pt x="2" y="6"/>
                      <a:pt x="2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1" name="Freeform 65"/>
              <p:cNvSpPr/>
              <p:nvPr/>
            </p:nvSpPr>
            <p:spPr bwMode="auto">
              <a:xfrm>
                <a:off x="5857" y="2133"/>
                <a:ext cx="99" cy="84"/>
              </a:xfrm>
              <a:custGeom>
                <a:avLst/>
                <a:gdLst>
                  <a:gd name="T0" fmla="*/ 0 w 99"/>
                  <a:gd name="T1" fmla="*/ 75 h 84"/>
                  <a:gd name="T2" fmla="*/ 7 w 99"/>
                  <a:gd name="T3" fmla="*/ 84 h 84"/>
                  <a:gd name="T4" fmla="*/ 99 w 99"/>
                  <a:gd name="T5" fmla="*/ 10 h 84"/>
                  <a:gd name="T6" fmla="*/ 92 w 99"/>
                  <a:gd name="T7" fmla="*/ 0 h 84"/>
                  <a:gd name="T8" fmla="*/ 0 w 99"/>
                  <a:gd name="T9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4">
                    <a:moveTo>
                      <a:pt x="0" y="75"/>
                    </a:moveTo>
                    <a:lnTo>
                      <a:pt x="7" y="84"/>
                    </a:lnTo>
                    <a:lnTo>
                      <a:pt x="99" y="10"/>
                    </a:lnTo>
                    <a:lnTo>
                      <a:pt x="92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2" name="Freeform 66"/>
              <p:cNvSpPr/>
              <p:nvPr/>
            </p:nvSpPr>
            <p:spPr bwMode="auto">
              <a:xfrm>
                <a:off x="5903" y="2068"/>
                <a:ext cx="118" cy="123"/>
              </a:xfrm>
              <a:custGeom>
                <a:avLst/>
                <a:gdLst>
                  <a:gd name="T0" fmla="*/ 49 w 51"/>
                  <a:gd name="T1" fmla="*/ 6 h 53"/>
                  <a:gd name="T2" fmla="*/ 39 w 51"/>
                  <a:gd name="T3" fmla="*/ 42 h 53"/>
                  <a:gd name="T4" fmla="*/ 9 w 51"/>
                  <a:gd name="T5" fmla="*/ 40 h 53"/>
                  <a:gd name="T6" fmla="*/ 12 w 51"/>
                  <a:gd name="T7" fmla="*/ 10 h 53"/>
                  <a:gd name="T8" fmla="*/ 49 w 51"/>
                  <a:gd name="T9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3">
                    <a:moveTo>
                      <a:pt x="49" y="6"/>
                    </a:moveTo>
                    <a:cubicBezTo>
                      <a:pt x="49" y="6"/>
                      <a:pt x="51" y="32"/>
                      <a:pt x="39" y="42"/>
                    </a:cubicBezTo>
                    <a:cubicBezTo>
                      <a:pt x="27" y="53"/>
                      <a:pt x="9" y="40"/>
                      <a:pt x="9" y="40"/>
                    </a:cubicBezTo>
                    <a:cubicBezTo>
                      <a:pt x="9" y="40"/>
                      <a:pt x="0" y="21"/>
                      <a:pt x="12" y="10"/>
                    </a:cubicBezTo>
                    <a:cubicBezTo>
                      <a:pt x="24" y="0"/>
                      <a:pt x="49" y="6"/>
                      <a:pt x="49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3" name="Freeform 67"/>
              <p:cNvSpPr/>
              <p:nvPr/>
            </p:nvSpPr>
            <p:spPr bwMode="auto">
              <a:xfrm>
                <a:off x="2021" y="2108"/>
                <a:ext cx="138" cy="125"/>
              </a:xfrm>
              <a:custGeom>
                <a:avLst/>
                <a:gdLst>
                  <a:gd name="T0" fmla="*/ 43 w 60"/>
                  <a:gd name="T1" fmla="*/ 13 h 54"/>
                  <a:gd name="T2" fmla="*/ 0 w 60"/>
                  <a:gd name="T3" fmla="*/ 3 h 54"/>
                  <a:gd name="T4" fmla="*/ 22 w 60"/>
                  <a:gd name="T5" fmla="*/ 41 h 54"/>
                  <a:gd name="T6" fmla="*/ 55 w 60"/>
                  <a:gd name="T7" fmla="*/ 44 h 54"/>
                  <a:gd name="T8" fmla="*/ 43 w 60"/>
                  <a:gd name="T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4">
                    <a:moveTo>
                      <a:pt x="43" y="13"/>
                    </a:moveTo>
                    <a:cubicBezTo>
                      <a:pt x="27" y="0"/>
                      <a:pt x="0" y="3"/>
                      <a:pt x="0" y="3"/>
                    </a:cubicBezTo>
                    <a:cubicBezTo>
                      <a:pt x="0" y="3"/>
                      <a:pt x="5" y="29"/>
                      <a:pt x="22" y="41"/>
                    </a:cubicBezTo>
                    <a:cubicBezTo>
                      <a:pt x="38" y="54"/>
                      <a:pt x="55" y="44"/>
                      <a:pt x="55" y="44"/>
                    </a:cubicBezTo>
                    <a:cubicBezTo>
                      <a:pt x="55" y="44"/>
                      <a:pt x="60" y="25"/>
                      <a:pt x="43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4" name="Freeform 68"/>
              <p:cNvSpPr/>
              <p:nvPr/>
            </p:nvSpPr>
            <p:spPr bwMode="auto">
              <a:xfrm>
                <a:off x="2145" y="2159"/>
                <a:ext cx="111" cy="88"/>
              </a:xfrm>
              <a:custGeom>
                <a:avLst/>
                <a:gdLst>
                  <a:gd name="T0" fmla="*/ 14 w 48"/>
                  <a:gd name="T1" fmla="*/ 7 h 38"/>
                  <a:gd name="T2" fmla="*/ 1 w 48"/>
                  <a:gd name="T3" fmla="*/ 29 h 38"/>
                  <a:gd name="T4" fmla="*/ 27 w 48"/>
                  <a:gd name="T5" fmla="*/ 31 h 38"/>
                  <a:gd name="T6" fmla="*/ 48 w 48"/>
                  <a:gd name="T7" fmla="*/ 5 h 38"/>
                  <a:gd name="T8" fmla="*/ 14 w 48"/>
                  <a:gd name="T9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8">
                    <a:moveTo>
                      <a:pt x="14" y="7"/>
                    </a:moveTo>
                    <a:cubicBezTo>
                      <a:pt x="0" y="14"/>
                      <a:pt x="1" y="29"/>
                      <a:pt x="1" y="29"/>
                    </a:cubicBezTo>
                    <a:cubicBezTo>
                      <a:pt x="1" y="29"/>
                      <a:pt x="13" y="38"/>
                      <a:pt x="27" y="31"/>
                    </a:cubicBezTo>
                    <a:cubicBezTo>
                      <a:pt x="41" y="24"/>
                      <a:pt x="48" y="5"/>
                      <a:pt x="48" y="5"/>
                    </a:cubicBezTo>
                    <a:cubicBezTo>
                      <a:pt x="48" y="5"/>
                      <a:pt x="28" y="0"/>
                      <a:pt x="14" y="7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5" name="Rectangle 69"/>
              <p:cNvSpPr>
                <a:spLocks noChangeArrowheads="1"/>
              </p:cNvSpPr>
              <p:nvPr/>
            </p:nvSpPr>
            <p:spPr bwMode="auto">
              <a:xfrm>
                <a:off x="2141" y="2043"/>
                <a:ext cx="11" cy="38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6" name="Freeform 70"/>
              <p:cNvSpPr/>
              <p:nvPr/>
            </p:nvSpPr>
            <p:spPr bwMode="auto">
              <a:xfrm>
                <a:off x="2127" y="1822"/>
                <a:ext cx="64" cy="135"/>
              </a:xfrm>
              <a:custGeom>
                <a:avLst/>
                <a:gdLst>
                  <a:gd name="T0" fmla="*/ 25 w 28"/>
                  <a:gd name="T1" fmla="*/ 31 h 58"/>
                  <a:gd name="T2" fmla="*/ 9 w 28"/>
                  <a:gd name="T3" fmla="*/ 57 h 58"/>
                  <a:gd name="T4" fmla="*/ 4 w 28"/>
                  <a:gd name="T5" fmla="*/ 27 h 58"/>
                  <a:gd name="T6" fmla="*/ 20 w 28"/>
                  <a:gd name="T7" fmla="*/ 1 h 58"/>
                  <a:gd name="T8" fmla="*/ 25 w 28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31"/>
                    </a:moveTo>
                    <a:cubicBezTo>
                      <a:pt x="22" y="47"/>
                      <a:pt x="14" y="58"/>
                      <a:pt x="9" y="57"/>
                    </a:cubicBezTo>
                    <a:cubicBezTo>
                      <a:pt x="3" y="56"/>
                      <a:pt x="0" y="42"/>
                      <a:pt x="4" y="27"/>
                    </a:cubicBezTo>
                    <a:cubicBezTo>
                      <a:pt x="7" y="12"/>
                      <a:pt x="14" y="0"/>
                      <a:pt x="20" y="1"/>
                    </a:cubicBezTo>
                    <a:cubicBezTo>
                      <a:pt x="26" y="3"/>
                      <a:pt x="28" y="16"/>
                      <a:pt x="25" y="3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7" name="Freeform 71"/>
              <p:cNvSpPr/>
              <p:nvPr/>
            </p:nvSpPr>
            <p:spPr bwMode="auto">
              <a:xfrm>
                <a:off x="2101" y="1952"/>
                <a:ext cx="65" cy="135"/>
              </a:xfrm>
              <a:custGeom>
                <a:avLst/>
                <a:gdLst>
                  <a:gd name="T0" fmla="*/ 24 w 28"/>
                  <a:gd name="T1" fmla="*/ 31 h 58"/>
                  <a:gd name="T2" fmla="*/ 8 w 28"/>
                  <a:gd name="T3" fmla="*/ 57 h 58"/>
                  <a:gd name="T4" fmla="*/ 3 w 28"/>
                  <a:gd name="T5" fmla="*/ 27 h 58"/>
                  <a:gd name="T6" fmla="*/ 20 w 28"/>
                  <a:gd name="T7" fmla="*/ 1 h 58"/>
                  <a:gd name="T8" fmla="*/ 24 w 28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4" y="31"/>
                    </a:moveTo>
                    <a:cubicBezTo>
                      <a:pt x="21" y="46"/>
                      <a:pt x="14" y="58"/>
                      <a:pt x="8" y="57"/>
                    </a:cubicBezTo>
                    <a:cubicBezTo>
                      <a:pt x="2" y="55"/>
                      <a:pt x="0" y="42"/>
                      <a:pt x="3" y="27"/>
                    </a:cubicBezTo>
                    <a:cubicBezTo>
                      <a:pt x="6" y="11"/>
                      <a:pt x="14" y="0"/>
                      <a:pt x="20" y="1"/>
                    </a:cubicBezTo>
                    <a:cubicBezTo>
                      <a:pt x="25" y="2"/>
                      <a:pt x="28" y="16"/>
                      <a:pt x="24" y="3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8" name="Freeform 72"/>
              <p:cNvSpPr/>
              <p:nvPr/>
            </p:nvSpPr>
            <p:spPr bwMode="auto">
              <a:xfrm>
                <a:off x="2016" y="1908"/>
                <a:ext cx="134" cy="65"/>
              </a:xfrm>
              <a:custGeom>
                <a:avLst/>
                <a:gdLst>
                  <a:gd name="T0" fmla="*/ 31 w 58"/>
                  <a:gd name="T1" fmla="*/ 3 h 28"/>
                  <a:gd name="T2" fmla="*/ 57 w 58"/>
                  <a:gd name="T3" fmla="*/ 20 h 28"/>
                  <a:gd name="T4" fmla="*/ 26 w 58"/>
                  <a:gd name="T5" fmla="*/ 25 h 28"/>
                  <a:gd name="T6" fmla="*/ 1 w 58"/>
                  <a:gd name="T7" fmla="*/ 8 h 28"/>
                  <a:gd name="T8" fmla="*/ 31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3"/>
                    </a:moveTo>
                    <a:cubicBezTo>
                      <a:pt x="46" y="7"/>
                      <a:pt x="58" y="14"/>
                      <a:pt x="57" y="20"/>
                    </a:cubicBezTo>
                    <a:cubicBezTo>
                      <a:pt x="55" y="26"/>
                      <a:pt x="42" y="28"/>
                      <a:pt x="26" y="25"/>
                    </a:cubicBezTo>
                    <a:cubicBezTo>
                      <a:pt x="11" y="22"/>
                      <a:pt x="0" y="14"/>
                      <a:pt x="1" y="8"/>
                    </a:cubicBezTo>
                    <a:cubicBezTo>
                      <a:pt x="2" y="2"/>
                      <a:pt x="16" y="0"/>
                      <a:pt x="31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9" name="Freeform 73"/>
              <p:cNvSpPr/>
              <p:nvPr/>
            </p:nvSpPr>
            <p:spPr bwMode="auto">
              <a:xfrm>
                <a:off x="2143" y="1936"/>
                <a:ext cx="133" cy="65"/>
              </a:xfrm>
              <a:custGeom>
                <a:avLst/>
                <a:gdLst>
                  <a:gd name="T0" fmla="*/ 32 w 58"/>
                  <a:gd name="T1" fmla="*/ 3 h 28"/>
                  <a:gd name="T2" fmla="*/ 57 w 58"/>
                  <a:gd name="T3" fmla="*/ 20 h 28"/>
                  <a:gd name="T4" fmla="*/ 27 w 58"/>
                  <a:gd name="T5" fmla="*/ 25 h 28"/>
                  <a:gd name="T6" fmla="*/ 2 w 58"/>
                  <a:gd name="T7" fmla="*/ 8 h 28"/>
                  <a:gd name="T8" fmla="*/ 32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2" y="3"/>
                    </a:moveTo>
                    <a:cubicBezTo>
                      <a:pt x="47" y="6"/>
                      <a:pt x="58" y="14"/>
                      <a:pt x="57" y="20"/>
                    </a:cubicBezTo>
                    <a:cubicBezTo>
                      <a:pt x="56" y="26"/>
                      <a:pt x="42" y="28"/>
                      <a:pt x="27" y="25"/>
                    </a:cubicBezTo>
                    <a:cubicBezTo>
                      <a:pt x="12" y="21"/>
                      <a:pt x="0" y="14"/>
                      <a:pt x="2" y="8"/>
                    </a:cubicBezTo>
                    <a:cubicBezTo>
                      <a:pt x="3" y="2"/>
                      <a:pt x="16" y="0"/>
                      <a:pt x="32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0" name="Freeform 74"/>
              <p:cNvSpPr/>
              <p:nvPr/>
            </p:nvSpPr>
            <p:spPr bwMode="auto">
              <a:xfrm>
                <a:off x="2062" y="1836"/>
                <a:ext cx="97" cy="125"/>
              </a:xfrm>
              <a:custGeom>
                <a:avLst/>
                <a:gdLst>
                  <a:gd name="T0" fmla="*/ 30 w 42"/>
                  <a:gd name="T1" fmla="*/ 21 h 54"/>
                  <a:gd name="T2" fmla="*/ 37 w 42"/>
                  <a:gd name="T3" fmla="*/ 51 h 54"/>
                  <a:gd name="T4" fmla="*/ 12 w 42"/>
                  <a:gd name="T5" fmla="*/ 33 h 54"/>
                  <a:gd name="T6" fmla="*/ 6 w 42"/>
                  <a:gd name="T7" fmla="*/ 3 h 54"/>
                  <a:gd name="T8" fmla="*/ 30 w 42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4">
                    <a:moveTo>
                      <a:pt x="30" y="21"/>
                    </a:moveTo>
                    <a:cubicBezTo>
                      <a:pt x="39" y="34"/>
                      <a:pt x="42" y="48"/>
                      <a:pt x="37" y="51"/>
                    </a:cubicBezTo>
                    <a:cubicBezTo>
                      <a:pt x="31" y="54"/>
                      <a:pt x="20" y="46"/>
                      <a:pt x="12" y="33"/>
                    </a:cubicBezTo>
                    <a:cubicBezTo>
                      <a:pt x="3" y="20"/>
                      <a:pt x="0" y="7"/>
                      <a:pt x="6" y="3"/>
                    </a:cubicBezTo>
                    <a:cubicBezTo>
                      <a:pt x="11" y="0"/>
                      <a:pt x="22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1" name="Freeform 75"/>
              <p:cNvSpPr/>
              <p:nvPr/>
            </p:nvSpPr>
            <p:spPr bwMode="auto">
              <a:xfrm>
                <a:off x="2134" y="1947"/>
                <a:ext cx="96" cy="126"/>
              </a:xfrm>
              <a:custGeom>
                <a:avLst/>
                <a:gdLst>
                  <a:gd name="T0" fmla="*/ 30 w 42"/>
                  <a:gd name="T1" fmla="*/ 21 h 54"/>
                  <a:gd name="T2" fmla="*/ 37 w 42"/>
                  <a:gd name="T3" fmla="*/ 51 h 54"/>
                  <a:gd name="T4" fmla="*/ 12 w 42"/>
                  <a:gd name="T5" fmla="*/ 33 h 54"/>
                  <a:gd name="T6" fmla="*/ 6 w 42"/>
                  <a:gd name="T7" fmla="*/ 3 h 54"/>
                  <a:gd name="T8" fmla="*/ 30 w 42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4">
                    <a:moveTo>
                      <a:pt x="30" y="21"/>
                    </a:moveTo>
                    <a:cubicBezTo>
                      <a:pt x="39" y="34"/>
                      <a:pt x="42" y="47"/>
                      <a:pt x="37" y="51"/>
                    </a:cubicBezTo>
                    <a:cubicBezTo>
                      <a:pt x="31" y="54"/>
                      <a:pt x="20" y="46"/>
                      <a:pt x="12" y="33"/>
                    </a:cubicBezTo>
                    <a:cubicBezTo>
                      <a:pt x="3" y="20"/>
                      <a:pt x="0" y="6"/>
                      <a:pt x="6" y="3"/>
                    </a:cubicBezTo>
                    <a:cubicBezTo>
                      <a:pt x="11" y="0"/>
                      <a:pt x="22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2" name="Freeform 76"/>
              <p:cNvSpPr/>
              <p:nvPr/>
            </p:nvSpPr>
            <p:spPr bwMode="auto">
              <a:xfrm>
                <a:off x="2030" y="1943"/>
                <a:ext cx="124" cy="95"/>
              </a:xfrm>
              <a:custGeom>
                <a:avLst/>
                <a:gdLst>
                  <a:gd name="T0" fmla="*/ 21 w 54"/>
                  <a:gd name="T1" fmla="*/ 11 h 41"/>
                  <a:gd name="T2" fmla="*/ 51 w 54"/>
                  <a:gd name="T3" fmla="*/ 5 h 41"/>
                  <a:gd name="T4" fmla="*/ 33 w 54"/>
                  <a:gd name="T5" fmla="*/ 30 h 41"/>
                  <a:gd name="T6" fmla="*/ 3 w 54"/>
                  <a:gd name="T7" fmla="*/ 36 h 41"/>
                  <a:gd name="T8" fmla="*/ 21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1"/>
                    </a:moveTo>
                    <a:cubicBezTo>
                      <a:pt x="34" y="3"/>
                      <a:pt x="47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19" y="38"/>
                      <a:pt x="6" y="41"/>
                      <a:pt x="3" y="36"/>
                    </a:cubicBezTo>
                    <a:cubicBezTo>
                      <a:pt x="0" y="31"/>
                      <a:pt x="8" y="20"/>
                      <a:pt x="21" y="1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3" name="Freeform 77"/>
              <p:cNvSpPr/>
              <p:nvPr/>
            </p:nvSpPr>
            <p:spPr bwMode="auto">
              <a:xfrm>
                <a:off x="2138" y="1871"/>
                <a:ext cx="125" cy="95"/>
              </a:xfrm>
              <a:custGeom>
                <a:avLst/>
                <a:gdLst>
                  <a:gd name="T0" fmla="*/ 21 w 54"/>
                  <a:gd name="T1" fmla="*/ 11 h 41"/>
                  <a:gd name="T2" fmla="*/ 51 w 54"/>
                  <a:gd name="T3" fmla="*/ 5 h 41"/>
                  <a:gd name="T4" fmla="*/ 33 w 54"/>
                  <a:gd name="T5" fmla="*/ 30 h 41"/>
                  <a:gd name="T6" fmla="*/ 4 w 54"/>
                  <a:gd name="T7" fmla="*/ 36 h 41"/>
                  <a:gd name="T8" fmla="*/ 21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1"/>
                    </a:moveTo>
                    <a:cubicBezTo>
                      <a:pt x="35" y="3"/>
                      <a:pt x="48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20" y="38"/>
                      <a:pt x="7" y="41"/>
                      <a:pt x="4" y="36"/>
                    </a:cubicBezTo>
                    <a:cubicBezTo>
                      <a:pt x="0" y="31"/>
                      <a:pt x="8" y="20"/>
                      <a:pt x="21" y="1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4" name="Freeform 78"/>
              <p:cNvSpPr/>
              <p:nvPr/>
            </p:nvSpPr>
            <p:spPr bwMode="auto">
              <a:xfrm>
                <a:off x="2101" y="1822"/>
                <a:ext cx="65" cy="135"/>
              </a:xfrm>
              <a:custGeom>
                <a:avLst/>
                <a:gdLst>
                  <a:gd name="T0" fmla="*/ 24 w 28"/>
                  <a:gd name="T1" fmla="*/ 27 h 58"/>
                  <a:gd name="T2" fmla="*/ 20 w 28"/>
                  <a:gd name="T3" fmla="*/ 57 h 58"/>
                  <a:gd name="T4" fmla="*/ 3 w 28"/>
                  <a:gd name="T5" fmla="*/ 32 h 58"/>
                  <a:gd name="T6" fmla="*/ 8 w 28"/>
                  <a:gd name="T7" fmla="*/ 1 h 58"/>
                  <a:gd name="T8" fmla="*/ 24 w 28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4" y="27"/>
                    </a:moveTo>
                    <a:cubicBezTo>
                      <a:pt x="28" y="42"/>
                      <a:pt x="25" y="56"/>
                      <a:pt x="20" y="57"/>
                    </a:cubicBezTo>
                    <a:cubicBezTo>
                      <a:pt x="14" y="58"/>
                      <a:pt x="6" y="47"/>
                      <a:pt x="3" y="32"/>
                    </a:cubicBezTo>
                    <a:cubicBezTo>
                      <a:pt x="0" y="16"/>
                      <a:pt x="2" y="3"/>
                      <a:pt x="8" y="1"/>
                    </a:cubicBezTo>
                    <a:cubicBezTo>
                      <a:pt x="13" y="0"/>
                      <a:pt x="21" y="12"/>
                      <a:pt x="24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5" name="Freeform 79"/>
              <p:cNvSpPr/>
              <p:nvPr/>
            </p:nvSpPr>
            <p:spPr bwMode="auto">
              <a:xfrm>
                <a:off x="2129" y="1952"/>
                <a:ext cx="65" cy="135"/>
              </a:xfrm>
              <a:custGeom>
                <a:avLst/>
                <a:gdLst>
                  <a:gd name="T0" fmla="*/ 24 w 28"/>
                  <a:gd name="T1" fmla="*/ 26 h 58"/>
                  <a:gd name="T2" fmla="*/ 20 w 28"/>
                  <a:gd name="T3" fmla="*/ 57 h 58"/>
                  <a:gd name="T4" fmla="*/ 3 w 28"/>
                  <a:gd name="T5" fmla="*/ 31 h 58"/>
                  <a:gd name="T6" fmla="*/ 8 w 28"/>
                  <a:gd name="T7" fmla="*/ 1 h 58"/>
                  <a:gd name="T8" fmla="*/ 24 w 28"/>
                  <a:gd name="T9" fmla="*/ 2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4" y="26"/>
                    </a:moveTo>
                    <a:cubicBezTo>
                      <a:pt x="28" y="42"/>
                      <a:pt x="25" y="55"/>
                      <a:pt x="20" y="57"/>
                    </a:cubicBezTo>
                    <a:cubicBezTo>
                      <a:pt x="14" y="58"/>
                      <a:pt x="6" y="46"/>
                      <a:pt x="3" y="31"/>
                    </a:cubicBezTo>
                    <a:cubicBezTo>
                      <a:pt x="0" y="16"/>
                      <a:pt x="2" y="2"/>
                      <a:pt x="8" y="1"/>
                    </a:cubicBezTo>
                    <a:cubicBezTo>
                      <a:pt x="13" y="0"/>
                      <a:pt x="21" y="11"/>
                      <a:pt x="24" y="26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6" name="Freeform 80"/>
              <p:cNvSpPr/>
              <p:nvPr/>
            </p:nvSpPr>
            <p:spPr bwMode="auto">
              <a:xfrm>
                <a:off x="2016" y="1936"/>
                <a:ext cx="134" cy="65"/>
              </a:xfrm>
              <a:custGeom>
                <a:avLst/>
                <a:gdLst>
                  <a:gd name="T0" fmla="*/ 26 w 58"/>
                  <a:gd name="T1" fmla="*/ 3 h 28"/>
                  <a:gd name="T2" fmla="*/ 57 w 58"/>
                  <a:gd name="T3" fmla="*/ 8 h 28"/>
                  <a:gd name="T4" fmla="*/ 31 w 58"/>
                  <a:gd name="T5" fmla="*/ 25 h 28"/>
                  <a:gd name="T6" fmla="*/ 1 w 58"/>
                  <a:gd name="T7" fmla="*/ 20 h 28"/>
                  <a:gd name="T8" fmla="*/ 26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6" y="3"/>
                    </a:moveTo>
                    <a:cubicBezTo>
                      <a:pt x="42" y="0"/>
                      <a:pt x="55" y="2"/>
                      <a:pt x="57" y="8"/>
                    </a:cubicBezTo>
                    <a:cubicBezTo>
                      <a:pt x="58" y="14"/>
                      <a:pt x="46" y="21"/>
                      <a:pt x="31" y="25"/>
                    </a:cubicBezTo>
                    <a:cubicBezTo>
                      <a:pt x="16" y="28"/>
                      <a:pt x="2" y="26"/>
                      <a:pt x="1" y="20"/>
                    </a:cubicBezTo>
                    <a:cubicBezTo>
                      <a:pt x="0" y="14"/>
                      <a:pt x="11" y="7"/>
                      <a:pt x="26" y="3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7" name="Freeform 81"/>
              <p:cNvSpPr/>
              <p:nvPr/>
            </p:nvSpPr>
            <p:spPr bwMode="auto">
              <a:xfrm>
                <a:off x="2143" y="1908"/>
                <a:ext cx="133" cy="65"/>
              </a:xfrm>
              <a:custGeom>
                <a:avLst/>
                <a:gdLst>
                  <a:gd name="T0" fmla="*/ 27 w 58"/>
                  <a:gd name="T1" fmla="*/ 3 h 28"/>
                  <a:gd name="T2" fmla="*/ 57 w 58"/>
                  <a:gd name="T3" fmla="*/ 8 h 28"/>
                  <a:gd name="T4" fmla="*/ 32 w 58"/>
                  <a:gd name="T5" fmla="*/ 25 h 28"/>
                  <a:gd name="T6" fmla="*/ 2 w 58"/>
                  <a:gd name="T7" fmla="*/ 20 h 28"/>
                  <a:gd name="T8" fmla="*/ 27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7" y="3"/>
                    </a:moveTo>
                    <a:cubicBezTo>
                      <a:pt x="42" y="0"/>
                      <a:pt x="56" y="2"/>
                      <a:pt x="57" y="8"/>
                    </a:cubicBezTo>
                    <a:cubicBezTo>
                      <a:pt x="58" y="14"/>
                      <a:pt x="47" y="21"/>
                      <a:pt x="32" y="25"/>
                    </a:cubicBezTo>
                    <a:cubicBezTo>
                      <a:pt x="16" y="28"/>
                      <a:pt x="3" y="26"/>
                      <a:pt x="2" y="20"/>
                    </a:cubicBezTo>
                    <a:cubicBezTo>
                      <a:pt x="0" y="14"/>
                      <a:pt x="12" y="7"/>
                      <a:pt x="27" y="3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8" name="Freeform 82"/>
              <p:cNvSpPr/>
              <p:nvPr/>
            </p:nvSpPr>
            <p:spPr bwMode="auto">
              <a:xfrm>
                <a:off x="2028" y="1871"/>
                <a:ext cx="126" cy="95"/>
              </a:xfrm>
              <a:custGeom>
                <a:avLst/>
                <a:gdLst>
                  <a:gd name="T0" fmla="*/ 34 w 55"/>
                  <a:gd name="T1" fmla="*/ 11 h 41"/>
                  <a:gd name="T2" fmla="*/ 52 w 55"/>
                  <a:gd name="T3" fmla="*/ 36 h 41"/>
                  <a:gd name="T4" fmla="*/ 22 w 55"/>
                  <a:gd name="T5" fmla="*/ 30 h 41"/>
                  <a:gd name="T6" fmla="*/ 4 w 55"/>
                  <a:gd name="T7" fmla="*/ 5 h 41"/>
                  <a:gd name="T8" fmla="*/ 34 w 55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34" y="11"/>
                    </a:moveTo>
                    <a:cubicBezTo>
                      <a:pt x="47" y="20"/>
                      <a:pt x="55" y="31"/>
                      <a:pt x="52" y="36"/>
                    </a:cubicBezTo>
                    <a:cubicBezTo>
                      <a:pt x="48" y="41"/>
                      <a:pt x="35" y="38"/>
                      <a:pt x="22" y="30"/>
                    </a:cubicBezTo>
                    <a:cubicBezTo>
                      <a:pt x="9" y="21"/>
                      <a:pt x="0" y="10"/>
                      <a:pt x="4" y="5"/>
                    </a:cubicBezTo>
                    <a:cubicBezTo>
                      <a:pt x="7" y="0"/>
                      <a:pt x="20" y="3"/>
                      <a:pt x="34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9" name="Freeform 83"/>
              <p:cNvSpPr/>
              <p:nvPr/>
            </p:nvSpPr>
            <p:spPr bwMode="auto">
              <a:xfrm>
                <a:off x="2138" y="1943"/>
                <a:ext cx="127" cy="95"/>
              </a:xfrm>
              <a:custGeom>
                <a:avLst/>
                <a:gdLst>
                  <a:gd name="T0" fmla="*/ 33 w 55"/>
                  <a:gd name="T1" fmla="*/ 11 h 41"/>
                  <a:gd name="T2" fmla="*/ 51 w 55"/>
                  <a:gd name="T3" fmla="*/ 36 h 41"/>
                  <a:gd name="T4" fmla="*/ 22 w 55"/>
                  <a:gd name="T5" fmla="*/ 30 h 41"/>
                  <a:gd name="T6" fmla="*/ 4 w 55"/>
                  <a:gd name="T7" fmla="*/ 5 h 41"/>
                  <a:gd name="T8" fmla="*/ 33 w 55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33" y="11"/>
                    </a:moveTo>
                    <a:cubicBezTo>
                      <a:pt x="47" y="20"/>
                      <a:pt x="55" y="31"/>
                      <a:pt x="51" y="36"/>
                    </a:cubicBezTo>
                    <a:cubicBezTo>
                      <a:pt x="48" y="41"/>
                      <a:pt x="35" y="38"/>
                      <a:pt x="22" y="30"/>
                    </a:cubicBezTo>
                    <a:cubicBezTo>
                      <a:pt x="8" y="21"/>
                      <a:pt x="0" y="10"/>
                      <a:pt x="4" y="5"/>
                    </a:cubicBezTo>
                    <a:cubicBezTo>
                      <a:pt x="7" y="0"/>
                      <a:pt x="20" y="3"/>
                      <a:pt x="33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0" name="Freeform 84"/>
              <p:cNvSpPr/>
              <p:nvPr/>
            </p:nvSpPr>
            <p:spPr bwMode="auto">
              <a:xfrm>
                <a:off x="2064" y="1947"/>
                <a:ext cx="95" cy="126"/>
              </a:xfrm>
              <a:custGeom>
                <a:avLst/>
                <a:gdLst>
                  <a:gd name="T0" fmla="*/ 11 w 41"/>
                  <a:gd name="T1" fmla="*/ 21 h 54"/>
                  <a:gd name="T2" fmla="*/ 36 w 41"/>
                  <a:gd name="T3" fmla="*/ 3 h 54"/>
                  <a:gd name="T4" fmla="*/ 29 w 41"/>
                  <a:gd name="T5" fmla="*/ 33 h 54"/>
                  <a:gd name="T6" fmla="*/ 5 w 41"/>
                  <a:gd name="T7" fmla="*/ 51 h 54"/>
                  <a:gd name="T8" fmla="*/ 11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11" y="21"/>
                    </a:moveTo>
                    <a:cubicBezTo>
                      <a:pt x="19" y="8"/>
                      <a:pt x="30" y="0"/>
                      <a:pt x="36" y="3"/>
                    </a:cubicBezTo>
                    <a:cubicBezTo>
                      <a:pt x="41" y="6"/>
                      <a:pt x="38" y="20"/>
                      <a:pt x="29" y="33"/>
                    </a:cubicBezTo>
                    <a:cubicBezTo>
                      <a:pt x="21" y="46"/>
                      <a:pt x="10" y="54"/>
                      <a:pt x="5" y="51"/>
                    </a:cubicBezTo>
                    <a:cubicBezTo>
                      <a:pt x="0" y="48"/>
                      <a:pt x="2" y="34"/>
                      <a:pt x="11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1" name="Freeform 85"/>
              <p:cNvSpPr/>
              <p:nvPr/>
            </p:nvSpPr>
            <p:spPr bwMode="auto">
              <a:xfrm>
                <a:off x="2134" y="1836"/>
                <a:ext cx="94" cy="125"/>
              </a:xfrm>
              <a:custGeom>
                <a:avLst/>
                <a:gdLst>
                  <a:gd name="T0" fmla="*/ 12 w 41"/>
                  <a:gd name="T1" fmla="*/ 21 h 54"/>
                  <a:gd name="T2" fmla="*/ 36 w 41"/>
                  <a:gd name="T3" fmla="*/ 3 h 54"/>
                  <a:gd name="T4" fmla="*/ 30 w 41"/>
                  <a:gd name="T5" fmla="*/ 33 h 54"/>
                  <a:gd name="T6" fmla="*/ 6 w 41"/>
                  <a:gd name="T7" fmla="*/ 51 h 54"/>
                  <a:gd name="T8" fmla="*/ 12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12" y="21"/>
                    </a:moveTo>
                    <a:cubicBezTo>
                      <a:pt x="20" y="8"/>
                      <a:pt x="31" y="0"/>
                      <a:pt x="36" y="3"/>
                    </a:cubicBezTo>
                    <a:cubicBezTo>
                      <a:pt x="41" y="6"/>
                      <a:pt x="39" y="20"/>
                      <a:pt x="30" y="33"/>
                    </a:cubicBezTo>
                    <a:cubicBezTo>
                      <a:pt x="22" y="46"/>
                      <a:pt x="11" y="54"/>
                      <a:pt x="6" y="51"/>
                    </a:cubicBezTo>
                    <a:cubicBezTo>
                      <a:pt x="0" y="48"/>
                      <a:pt x="3" y="34"/>
                      <a:pt x="12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2" name="Freeform 86"/>
              <p:cNvSpPr/>
              <p:nvPr/>
            </p:nvSpPr>
            <p:spPr bwMode="auto">
              <a:xfrm>
                <a:off x="2101" y="1910"/>
                <a:ext cx="90" cy="88"/>
              </a:xfrm>
              <a:custGeom>
                <a:avLst/>
                <a:gdLst>
                  <a:gd name="T0" fmla="*/ 39 w 39"/>
                  <a:gd name="T1" fmla="*/ 22 h 38"/>
                  <a:gd name="T2" fmla="*/ 34 w 39"/>
                  <a:gd name="T3" fmla="*/ 18 h 38"/>
                  <a:gd name="T4" fmla="*/ 38 w 39"/>
                  <a:gd name="T5" fmla="*/ 14 h 38"/>
                  <a:gd name="T6" fmla="*/ 34 w 39"/>
                  <a:gd name="T7" fmla="*/ 12 h 38"/>
                  <a:gd name="T8" fmla="*/ 35 w 39"/>
                  <a:gd name="T9" fmla="*/ 8 h 38"/>
                  <a:gd name="T10" fmla="*/ 29 w 39"/>
                  <a:gd name="T11" fmla="*/ 8 h 38"/>
                  <a:gd name="T12" fmla="*/ 29 w 39"/>
                  <a:gd name="T13" fmla="*/ 2 h 38"/>
                  <a:gd name="T14" fmla="*/ 25 w 39"/>
                  <a:gd name="T15" fmla="*/ 4 h 38"/>
                  <a:gd name="T16" fmla="*/ 22 w 39"/>
                  <a:gd name="T17" fmla="*/ 0 h 38"/>
                  <a:gd name="T18" fmla="*/ 19 w 39"/>
                  <a:gd name="T19" fmla="*/ 4 h 38"/>
                  <a:gd name="T20" fmla="*/ 14 w 39"/>
                  <a:gd name="T21" fmla="*/ 1 h 38"/>
                  <a:gd name="T22" fmla="*/ 12 w 39"/>
                  <a:gd name="T23" fmla="*/ 5 h 38"/>
                  <a:gd name="T24" fmla="*/ 8 w 39"/>
                  <a:gd name="T25" fmla="*/ 4 h 38"/>
                  <a:gd name="T26" fmla="*/ 8 w 39"/>
                  <a:gd name="T27" fmla="*/ 9 h 38"/>
                  <a:gd name="T28" fmla="*/ 3 w 39"/>
                  <a:gd name="T29" fmla="*/ 10 h 38"/>
                  <a:gd name="T30" fmla="*/ 4 w 39"/>
                  <a:gd name="T31" fmla="*/ 14 h 38"/>
                  <a:gd name="T32" fmla="*/ 0 w 39"/>
                  <a:gd name="T33" fmla="*/ 16 h 38"/>
                  <a:gd name="T34" fmla="*/ 5 w 39"/>
                  <a:gd name="T35" fmla="*/ 20 h 38"/>
                  <a:gd name="T36" fmla="*/ 1 w 39"/>
                  <a:gd name="T37" fmla="*/ 24 h 38"/>
                  <a:gd name="T38" fmla="*/ 5 w 39"/>
                  <a:gd name="T39" fmla="*/ 26 h 38"/>
                  <a:gd name="T40" fmla="*/ 4 w 39"/>
                  <a:gd name="T41" fmla="*/ 31 h 38"/>
                  <a:gd name="T42" fmla="*/ 10 w 39"/>
                  <a:gd name="T43" fmla="*/ 30 h 38"/>
                  <a:gd name="T44" fmla="*/ 10 w 39"/>
                  <a:gd name="T45" fmla="*/ 36 h 38"/>
                  <a:gd name="T46" fmla="*/ 14 w 39"/>
                  <a:gd name="T47" fmla="*/ 34 h 38"/>
                  <a:gd name="T48" fmla="*/ 17 w 39"/>
                  <a:gd name="T49" fmla="*/ 38 h 38"/>
                  <a:gd name="T50" fmla="*/ 21 w 39"/>
                  <a:gd name="T51" fmla="*/ 34 h 38"/>
                  <a:gd name="T52" fmla="*/ 25 w 39"/>
                  <a:gd name="T53" fmla="*/ 38 h 38"/>
                  <a:gd name="T54" fmla="*/ 27 w 39"/>
                  <a:gd name="T55" fmla="*/ 33 h 38"/>
                  <a:gd name="T56" fmla="*/ 31 w 39"/>
                  <a:gd name="T57" fmla="*/ 34 h 38"/>
                  <a:gd name="T58" fmla="*/ 31 w 39"/>
                  <a:gd name="T59" fmla="*/ 29 h 38"/>
                  <a:gd name="T60" fmla="*/ 36 w 39"/>
                  <a:gd name="T61" fmla="*/ 28 h 38"/>
                  <a:gd name="T62" fmla="*/ 35 w 39"/>
                  <a:gd name="T63" fmla="*/ 24 h 38"/>
                  <a:gd name="T64" fmla="*/ 39 w 39"/>
                  <a:gd name="T65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38">
                    <a:moveTo>
                      <a:pt x="39" y="22"/>
                    </a:moveTo>
                    <a:cubicBezTo>
                      <a:pt x="39" y="20"/>
                      <a:pt x="37" y="19"/>
                      <a:pt x="34" y="18"/>
                    </a:cubicBezTo>
                    <a:cubicBezTo>
                      <a:pt x="37" y="17"/>
                      <a:pt x="38" y="15"/>
                      <a:pt x="38" y="14"/>
                    </a:cubicBezTo>
                    <a:cubicBezTo>
                      <a:pt x="38" y="13"/>
                      <a:pt x="36" y="12"/>
                      <a:pt x="34" y="12"/>
                    </a:cubicBezTo>
                    <a:cubicBezTo>
                      <a:pt x="35" y="10"/>
                      <a:pt x="36" y="8"/>
                      <a:pt x="35" y="8"/>
                    </a:cubicBezTo>
                    <a:cubicBezTo>
                      <a:pt x="34" y="6"/>
                      <a:pt x="32" y="7"/>
                      <a:pt x="29" y="8"/>
                    </a:cubicBezTo>
                    <a:cubicBezTo>
                      <a:pt x="30" y="5"/>
                      <a:pt x="30" y="3"/>
                      <a:pt x="29" y="2"/>
                    </a:cubicBezTo>
                    <a:cubicBezTo>
                      <a:pt x="28" y="2"/>
                      <a:pt x="26" y="2"/>
                      <a:pt x="25" y="4"/>
                    </a:cubicBezTo>
                    <a:cubicBezTo>
                      <a:pt x="24" y="2"/>
                      <a:pt x="23" y="0"/>
                      <a:pt x="22" y="0"/>
                    </a:cubicBezTo>
                    <a:cubicBezTo>
                      <a:pt x="21" y="0"/>
                      <a:pt x="20" y="1"/>
                      <a:pt x="19" y="4"/>
                    </a:cubicBezTo>
                    <a:cubicBezTo>
                      <a:pt x="17" y="2"/>
                      <a:pt x="16" y="0"/>
                      <a:pt x="14" y="1"/>
                    </a:cubicBezTo>
                    <a:cubicBezTo>
                      <a:pt x="13" y="1"/>
                      <a:pt x="13" y="2"/>
                      <a:pt x="12" y="5"/>
                    </a:cubicBezTo>
                    <a:cubicBezTo>
                      <a:pt x="11" y="3"/>
                      <a:pt x="9" y="3"/>
                      <a:pt x="8" y="4"/>
                    </a:cubicBezTo>
                    <a:cubicBezTo>
                      <a:pt x="7" y="4"/>
                      <a:pt x="7" y="7"/>
                      <a:pt x="8" y="9"/>
                    </a:cubicBezTo>
                    <a:cubicBezTo>
                      <a:pt x="6" y="8"/>
                      <a:pt x="3" y="8"/>
                      <a:pt x="3" y="10"/>
                    </a:cubicBezTo>
                    <a:cubicBezTo>
                      <a:pt x="2" y="11"/>
                      <a:pt x="3" y="12"/>
                      <a:pt x="4" y="14"/>
                    </a:cubicBezTo>
                    <a:cubicBezTo>
                      <a:pt x="2" y="14"/>
                      <a:pt x="1" y="15"/>
                      <a:pt x="0" y="16"/>
                    </a:cubicBezTo>
                    <a:cubicBezTo>
                      <a:pt x="0" y="18"/>
                      <a:pt x="2" y="19"/>
                      <a:pt x="5" y="20"/>
                    </a:cubicBezTo>
                    <a:cubicBezTo>
                      <a:pt x="2" y="21"/>
                      <a:pt x="1" y="23"/>
                      <a:pt x="1" y="24"/>
                    </a:cubicBezTo>
                    <a:cubicBezTo>
                      <a:pt x="1" y="25"/>
                      <a:pt x="3" y="26"/>
                      <a:pt x="5" y="26"/>
                    </a:cubicBezTo>
                    <a:cubicBezTo>
                      <a:pt x="4" y="28"/>
                      <a:pt x="3" y="30"/>
                      <a:pt x="4" y="31"/>
                    </a:cubicBezTo>
                    <a:cubicBezTo>
                      <a:pt x="5" y="32"/>
                      <a:pt x="7" y="31"/>
                      <a:pt x="10" y="30"/>
                    </a:cubicBezTo>
                    <a:cubicBezTo>
                      <a:pt x="9" y="33"/>
                      <a:pt x="9" y="35"/>
                      <a:pt x="10" y="36"/>
                    </a:cubicBezTo>
                    <a:cubicBezTo>
                      <a:pt x="11" y="36"/>
                      <a:pt x="13" y="36"/>
                      <a:pt x="14" y="34"/>
                    </a:cubicBezTo>
                    <a:cubicBezTo>
                      <a:pt x="15" y="36"/>
                      <a:pt x="16" y="38"/>
                      <a:pt x="17" y="38"/>
                    </a:cubicBezTo>
                    <a:cubicBezTo>
                      <a:pt x="18" y="38"/>
                      <a:pt x="19" y="37"/>
                      <a:pt x="21" y="34"/>
                    </a:cubicBezTo>
                    <a:cubicBezTo>
                      <a:pt x="22" y="36"/>
                      <a:pt x="24" y="38"/>
                      <a:pt x="25" y="38"/>
                    </a:cubicBezTo>
                    <a:cubicBezTo>
                      <a:pt x="26" y="37"/>
                      <a:pt x="27" y="36"/>
                      <a:pt x="27" y="33"/>
                    </a:cubicBezTo>
                    <a:cubicBezTo>
                      <a:pt x="28" y="35"/>
                      <a:pt x="30" y="35"/>
                      <a:pt x="31" y="34"/>
                    </a:cubicBezTo>
                    <a:cubicBezTo>
                      <a:pt x="32" y="34"/>
                      <a:pt x="32" y="31"/>
                      <a:pt x="31" y="29"/>
                    </a:cubicBezTo>
                    <a:cubicBezTo>
                      <a:pt x="34" y="30"/>
                      <a:pt x="36" y="30"/>
                      <a:pt x="36" y="28"/>
                    </a:cubicBezTo>
                    <a:cubicBezTo>
                      <a:pt x="37" y="27"/>
                      <a:pt x="36" y="26"/>
                      <a:pt x="35" y="24"/>
                    </a:cubicBezTo>
                    <a:cubicBezTo>
                      <a:pt x="37" y="24"/>
                      <a:pt x="38" y="23"/>
                      <a:pt x="39" y="22"/>
                    </a:cubicBezTo>
                  </a:path>
                </a:pathLst>
              </a:custGeom>
              <a:solidFill>
                <a:srgbClr val="FFD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3" name="Freeform 87"/>
              <p:cNvSpPr/>
              <p:nvPr/>
            </p:nvSpPr>
            <p:spPr bwMode="auto">
              <a:xfrm>
                <a:off x="3836" y="2115"/>
                <a:ext cx="136" cy="125"/>
              </a:xfrm>
              <a:custGeom>
                <a:avLst/>
                <a:gdLst>
                  <a:gd name="T0" fmla="*/ 43 w 59"/>
                  <a:gd name="T1" fmla="*/ 13 h 54"/>
                  <a:gd name="T2" fmla="*/ 0 w 59"/>
                  <a:gd name="T3" fmla="*/ 3 h 54"/>
                  <a:gd name="T4" fmla="*/ 21 w 59"/>
                  <a:gd name="T5" fmla="*/ 41 h 54"/>
                  <a:gd name="T6" fmla="*/ 55 w 59"/>
                  <a:gd name="T7" fmla="*/ 44 h 54"/>
                  <a:gd name="T8" fmla="*/ 43 w 59"/>
                  <a:gd name="T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4">
                    <a:moveTo>
                      <a:pt x="43" y="13"/>
                    </a:moveTo>
                    <a:cubicBezTo>
                      <a:pt x="26" y="0"/>
                      <a:pt x="0" y="3"/>
                      <a:pt x="0" y="3"/>
                    </a:cubicBezTo>
                    <a:cubicBezTo>
                      <a:pt x="0" y="3"/>
                      <a:pt x="5" y="29"/>
                      <a:pt x="21" y="41"/>
                    </a:cubicBezTo>
                    <a:cubicBezTo>
                      <a:pt x="38" y="54"/>
                      <a:pt x="55" y="44"/>
                      <a:pt x="55" y="44"/>
                    </a:cubicBezTo>
                    <a:cubicBezTo>
                      <a:pt x="55" y="44"/>
                      <a:pt x="59" y="25"/>
                      <a:pt x="43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4" name="Freeform 88"/>
              <p:cNvSpPr/>
              <p:nvPr/>
            </p:nvSpPr>
            <p:spPr bwMode="auto">
              <a:xfrm>
                <a:off x="3961" y="2166"/>
                <a:ext cx="108" cy="88"/>
              </a:xfrm>
              <a:custGeom>
                <a:avLst/>
                <a:gdLst>
                  <a:gd name="T0" fmla="*/ 14 w 47"/>
                  <a:gd name="T1" fmla="*/ 7 h 38"/>
                  <a:gd name="T2" fmla="*/ 1 w 47"/>
                  <a:gd name="T3" fmla="*/ 29 h 38"/>
                  <a:gd name="T4" fmla="*/ 26 w 47"/>
                  <a:gd name="T5" fmla="*/ 31 h 38"/>
                  <a:gd name="T6" fmla="*/ 47 w 47"/>
                  <a:gd name="T7" fmla="*/ 5 h 38"/>
                  <a:gd name="T8" fmla="*/ 14 w 47"/>
                  <a:gd name="T9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8">
                    <a:moveTo>
                      <a:pt x="14" y="7"/>
                    </a:moveTo>
                    <a:cubicBezTo>
                      <a:pt x="0" y="14"/>
                      <a:pt x="1" y="29"/>
                      <a:pt x="1" y="29"/>
                    </a:cubicBezTo>
                    <a:cubicBezTo>
                      <a:pt x="1" y="29"/>
                      <a:pt x="12" y="38"/>
                      <a:pt x="26" y="31"/>
                    </a:cubicBezTo>
                    <a:cubicBezTo>
                      <a:pt x="40" y="24"/>
                      <a:pt x="47" y="5"/>
                      <a:pt x="47" y="5"/>
                    </a:cubicBezTo>
                    <a:cubicBezTo>
                      <a:pt x="47" y="5"/>
                      <a:pt x="28" y="0"/>
                      <a:pt x="14" y="7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5" name="Rectangle 89"/>
              <p:cNvSpPr>
                <a:spLocks noChangeArrowheads="1"/>
              </p:cNvSpPr>
              <p:nvPr/>
            </p:nvSpPr>
            <p:spPr bwMode="auto">
              <a:xfrm>
                <a:off x="3956" y="2052"/>
                <a:ext cx="9" cy="381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6" name="Freeform 90"/>
              <p:cNvSpPr/>
              <p:nvPr/>
            </p:nvSpPr>
            <p:spPr bwMode="auto">
              <a:xfrm>
                <a:off x="3942" y="1829"/>
                <a:ext cx="65" cy="137"/>
              </a:xfrm>
              <a:custGeom>
                <a:avLst/>
                <a:gdLst>
                  <a:gd name="T0" fmla="*/ 25 w 28"/>
                  <a:gd name="T1" fmla="*/ 32 h 59"/>
                  <a:gd name="T2" fmla="*/ 8 w 28"/>
                  <a:gd name="T3" fmla="*/ 57 h 59"/>
                  <a:gd name="T4" fmla="*/ 3 w 28"/>
                  <a:gd name="T5" fmla="*/ 27 h 59"/>
                  <a:gd name="T6" fmla="*/ 20 w 28"/>
                  <a:gd name="T7" fmla="*/ 2 h 59"/>
                  <a:gd name="T8" fmla="*/ 25 w 28"/>
                  <a:gd name="T9" fmla="*/ 3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9">
                    <a:moveTo>
                      <a:pt x="25" y="32"/>
                    </a:moveTo>
                    <a:cubicBezTo>
                      <a:pt x="21" y="47"/>
                      <a:pt x="14" y="59"/>
                      <a:pt x="8" y="57"/>
                    </a:cubicBezTo>
                    <a:cubicBezTo>
                      <a:pt x="2" y="56"/>
                      <a:pt x="0" y="43"/>
                      <a:pt x="3" y="27"/>
                    </a:cubicBezTo>
                    <a:cubicBezTo>
                      <a:pt x="7" y="12"/>
                      <a:pt x="14" y="0"/>
                      <a:pt x="20" y="2"/>
                    </a:cubicBezTo>
                    <a:cubicBezTo>
                      <a:pt x="26" y="3"/>
                      <a:pt x="28" y="16"/>
                      <a:pt x="25" y="32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7" name="Freeform 91"/>
              <p:cNvSpPr/>
              <p:nvPr/>
            </p:nvSpPr>
            <p:spPr bwMode="auto">
              <a:xfrm>
                <a:off x="3915" y="1959"/>
                <a:ext cx="64" cy="135"/>
              </a:xfrm>
              <a:custGeom>
                <a:avLst/>
                <a:gdLst>
                  <a:gd name="T0" fmla="*/ 25 w 28"/>
                  <a:gd name="T1" fmla="*/ 31 h 58"/>
                  <a:gd name="T2" fmla="*/ 8 w 28"/>
                  <a:gd name="T3" fmla="*/ 57 h 58"/>
                  <a:gd name="T4" fmla="*/ 3 w 28"/>
                  <a:gd name="T5" fmla="*/ 27 h 58"/>
                  <a:gd name="T6" fmla="*/ 20 w 28"/>
                  <a:gd name="T7" fmla="*/ 1 h 58"/>
                  <a:gd name="T8" fmla="*/ 25 w 28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31"/>
                    </a:moveTo>
                    <a:cubicBezTo>
                      <a:pt x="22" y="47"/>
                      <a:pt x="14" y="58"/>
                      <a:pt x="8" y="57"/>
                    </a:cubicBezTo>
                    <a:cubicBezTo>
                      <a:pt x="2" y="56"/>
                      <a:pt x="0" y="42"/>
                      <a:pt x="3" y="27"/>
                    </a:cubicBezTo>
                    <a:cubicBezTo>
                      <a:pt x="7" y="11"/>
                      <a:pt x="14" y="0"/>
                      <a:pt x="20" y="1"/>
                    </a:cubicBezTo>
                    <a:cubicBezTo>
                      <a:pt x="26" y="3"/>
                      <a:pt x="28" y="16"/>
                      <a:pt x="25" y="3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8" name="Freeform 92"/>
              <p:cNvSpPr/>
              <p:nvPr/>
            </p:nvSpPr>
            <p:spPr bwMode="auto">
              <a:xfrm>
                <a:off x="3830" y="1915"/>
                <a:ext cx="133" cy="65"/>
              </a:xfrm>
              <a:custGeom>
                <a:avLst/>
                <a:gdLst>
                  <a:gd name="T0" fmla="*/ 31 w 58"/>
                  <a:gd name="T1" fmla="*/ 4 h 28"/>
                  <a:gd name="T2" fmla="*/ 57 w 58"/>
                  <a:gd name="T3" fmla="*/ 20 h 28"/>
                  <a:gd name="T4" fmla="*/ 27 w 58"/>
                  <a:gd name="T5" fmla="*/ 25 h 28"/>
                  <a:gd name="T6" fmla="*/ 1 w 58"/>
                  <a:gd name="T7" fmla="*/ 8 h 28"/>
                  <a:gd name="T8" fmla="*/ 31 w 58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4"/>
                    </a:moveTo>
                    <a:cubicBezTo>
                      <a:pt x="47" y="7"/>
                      <a:pt x="58" y="14"/>
                      <a:pt x="57" y="20"/>
                    </a:cubicBezTo>
                    <a:cubicBezTo>
                      <a:pt x="56" y="26"/>
                      <a:pt x="42" y="28"/>
                      <a:pt x="27" y="25"/>
                    </a:cubicBezTo>
                    <a:cubicBezTo>
                      <a:pt x="12" y="22"/>
                      <a:pt x="0" y="14"/>
                      <a:pt x="1" y="8"/>
                    </a:cubicBezTo>
                    <a:cubicBezTo>
                      <a:pt x="3" y="3"/>
                      <a:pt x="16" y="0"/>
                      <a:pt x="31" y="4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9" name="Freeform 93"/>
              <p:cNvSpPr/>
              <p:nvPr/>
            </p:nvSpPr>
            <p:spPr bwMode="auto">
              <a:xfrm>
                <a:off x="3959" y="1943"/>
                <a:ext cx="133" cy="65"/>
              </a:xfrm>
              <a:custGeom>
                <a:avLst/>
                <a:gdLst>
                  <a:gd name="T0" fmla="*/ 31 w 58"/>
                  <a:gd name="T1" fmla="*/ 3 h 28"/>
                  <a:gd name="T2" fmla="*/ 57 w 58"/>
                  <a:gd name="T3" fmla="*/ 20 h 28"/>
                  <a:gd name="T4" fmla="*/ 27 w 58"/>
                  <a:gd name="T5" fmla="*/ 25 h 28"/>
                  <a:gd name="T6" fmla="*/ 1 w 58"/>
                  <a:gd name="T7" fmla="*/ 8 h 28"/>
                  <a:gd name="T8" fmla="*/ 31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3"/>
                    </a:moveTo>
                    <a:cubicBezTo>
                      <a:pt x="46" y="7"/>
                      <a:pt x="58" y="14"/>
                      <a:pt x="57" y="20"/>
                    </a:cubicBezTo>
                    <a:cubicBezTo>
                      <a:pt x="55" y="26"/>
                      <a:pt x="42" y="28"/>
                      <a:pt x="27" y="25"/>
                    </a:cubicBezTo>
                    <a:cubicBezTo>
                      <a:pt x="11" y="22"/>
                      <a:pt x="0" y="14"/>
                      <a:pt x="1" y="8"/>
                    </a:cubicBezTo>
                    <a:cubicBezTo>
                      <a:pt x="2" y="2"/>
                      <a:pt x="16" y="0"/>
                      <a:pt x="31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0" name="Freeform 94"/>
              <p:cNvSpPr/>
              <p:nvPr/>
            </p:nvSpPr>
            <p:spPr bwMode="auto">
              <a:xfrm>
                <a:off x="3878" y="1843"/>
                <a:ext cx="94" cy="128"/>
              </a:xfrm>
              <a:custGeom>
                <a:avLst/>
                <a:gdLst>
                  <a:gd name="T0" fmla="*/ 30 w 41"/>
                  <a:gd name="T1" fmla="*/ 21 h 55"/>
                  <a:gd name="T2" fmla="*/ 36 w 41"/>
                  <a:gd name="T3" fmla="*/ 51 h 55"/>
                  <a:gd name="T4" fmla="*/ 11 w 41"/>
                  <a:gd name="T5" fmla="*/ 33 h 55"/>
                  <a:gd name="T6" fmla="*/ 5 w 41"/>
                  <a:gd name="T7" fmla="*/ 4 h 55"/>
                  <a:gd name="T8" fmla="*/ 30 w 41"/>
                  <a:gd name="T9" fmla="*/ 2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5">
                    <a:moveTo>
                      <a:pt x="30" y="21"/>
                    </a:moveTo>
                    <a:cubicBezTo>
                      <a:pt x="38" y="35"/>
                      <a:pt x="41" y="48"/>
                      <a:pt x="36" y="51"/>
                    </a:cubicBezTo>
                    <a:cubicBezTo>
                      <a:pt x="31" y="55"/>
                      <a:pt x="20" y="47"/>
                      <a:pt x="11" y="33"/>
                    </a:cubicBezTo>
                    <a:cubicBezTo>
                      <a:pt x="3" y="20"/>
                      <a:pt x="0" y="7"/>
                      <a:pt x="5" y="4"/>
                    </a:cubicBezTo>
                    <a:cubicBezTo>
                      <a:pt x="10" y="0"/>
                      <a:pt x="21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1" name="Freeform 95"/>
              <p:cNvSpPr/>
              <p:nvPr/>
            </p:nvSpPr>
            <p:spPr bwMode="auto">
              <a:xfrm>
                <a:off x="3949" y="1954"/>
                <a:ext cx="95" cy="126"/>
              </a:xfrm>
              <a:custGeom>
                <a:avLst/>
                <a:gdLst>
                  <a:gd name="T0" fmla="*/ 30 w 41"/>
                  <a:gd name="T1" fmla="*/ 21 h 54"/>
                  <a:gd name="T2" fmla="*/ 36 w 41"/>
                  <a:gd name="T3" fmla="*/ 51 h 54"/>
                  <a:gd name="T4" fmla="*/ 11 w 41"/>
                  <a:gd name="T5" fmla="*/ 33 h 54"/>
                  <a:gd name="T6" fmla="*/ 5 w 41"/>
                  <a:gd name="T7" fmla="*/ 3 h 54"/>
                  <a:gd name="T8" fmla="*/ 30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30" y="21"/>
                    </a:moveTo>
                    <a:cubicBezTo>
                      <a:pt x="38" y="34"/>
                      <a:pt x="41" y="48"/>
                      <a:pt x="36" y="51"/>
                    </a:cubicBezTo>
                    <a:cubicBezTo>
                      <a:pt x="31" y="54"/>
                      <a:pt x="20" y="46"/>
                      <a:pt x="11" y="33"/>
                    </a:cubicBezTo>
                    <a:cubicBezTo>
                      <a:pt x="3" y="20"/>
                      <a:pt x="0" y="7"/>
                      <a:pt x="5" y="3"/>
                    </a:cubicBezTo>
                    <a:cubicBezTo>
                      <a:pt x="10" y="0"/>
                      <a:pt x="21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2" name="Freeform 96"/>
              <p:cNvSpPr/>
              <p:nvPr/>
            </p:nvSpPr>
            <p:spPr bwMode="auto">
              <a:xfrm>
                <a:off x="3843" y="1950"/>
                <a:ext cx="125" cy="95"/>
              </a:xfrm>
              <a:custGeom>
                <a:avLst/>
                <a:gdLst>
                  <a:gd name="T0" fmla="*/ 21 w 54"/>
                  <a:gd name="T1" fmla="*/ 12 h 41"/>
                  <a:gd name="T2" fmla="*/ 51 w 54"/>
                  <a:gd name="T3" fmla="*/ 5 h 41"/>
                  <a:gd name="T4" fmla="*/ 33 w 54"/>
                  <a:gd name="T5" fmla="*/ 30 h 41"/>
                  <a:gd name="T6" fmla="*/ 3 w 54"/>
                  <a:gd name="T7" fmla="*/ 36 h 41"/>
                  <a:gd name="T8" fmla="*/ 21 w 54"/>
                  <a:gd name="T9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2"/>
                    </a:moveTo>
                    <a:cubicBezTo>
                      <a:pt x="34" y="3"/>
                      <a:pt x="48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20" y="38"/>
                      <a:pt x="7" y="41"/>
                      <a:pt x="3" y="36"/>
                    </a:cubicBezTo>
                    <a:cubicBezTo>
                      <a:pt x="0" y="31"/>
                      <a:pt x="8" y="20"/>
                      <a:pt x="21" y="12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3" name="Freeform 97"/>
              <p:cNvSpPr/>
              <p:nvPr/>
            </p:nvSpPr>
            <p:spPr bwMode="auto">
              <a:xfrm>
                <a:off x="3954" y="1878"/>
                <a:ext cx="124" cy="95"/>
              </a:xfrm>
              <a:custGeom>
                <a:avLst/>
                <a:gdLst>
                  <a:gd name="T0" fmla="*/ 21 w 54"/>
                  <a:gd name="T1" fmla="*/ 12 h 41"/>
                  <a:gd name="T2" fmla="*/ 51 w 54"/>
                  <a:gd name="T3" fmla="*/ 5 h 41"/>
                  <a:gd name="T4" fmla="*/ 33 w 54"/>
                  <a:gd name="T5" fmla="*/ 30 h 41"/>
                  <a:gd name="T6" fmla="*/ 3 w 54"/>
                  <a:gd name="T7" fmla="*/ 36 h 41"/>
                  <a:gd name="T8" fmla="*/ 21 w 54"/>
                  <a:gd name="T9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2"/>
                    </a:moveTo>
                    <a:cubicBezTo>
                      <a:pt x="34" y="3"/>
                      <a:pt x="47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20" y="39"/>
                      <a:pt x="6" y="41"/>
                      <a:pt x="3" y="36"/>
                    </a:cubicBezTo>
                    <a:cubicBezTo>
                      <a:pt x="0" y="31"/>
                      <a:pt x="8" y="20"/>
                      <a:pt x="21" y="12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4" name="Freeform 98"/>
              <p:cNvSpPr/>
              <p:nvPr/>
            </p:nvSpPr>
            <p:spPr bwMode="auto">
              <a:xfrm>
                <a:off x="3915" y="1829"/>
                <a:ext cx="64" cy="137"/>
              </a:xfrm>
              <a:custGeom>
                <a:avLst/>
                <a:gdLst>
                  <a:gd name="T0" fmla="*/ 25 w 28"/>
                  <a:gd name="T1" fmla="*/ 27 h 59"/>
                  <a:gd name="T2" fmla="*/ 20 w 28"/>
                  <a:gd name="T3" fmla="*/ 57 h 59"/>
                  <a:gd name="T4" fmla="*/ 3 w 28"/>
                  <a:gd name="T5" fmla="*/ 32 h 59"/>
                  <a:gd name="T6" fmla="*/ 8 w 28"/>
                  <a:gd name="T7" fmla="*/ 2 h 59"/>
                  <a:gd name="T8" fmla="*/ 25 w 28"/>
                  <a:gd name="T9" fmla="*/ 2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9">
                    <a:moveTo>
                      <a:pt x="25" y="27"/>
                    </a:moveTo>
                    <a:cubicBezTo>
                      <a:pt x="28" y="43"/>
                      <a:pt x="26" y="56"/>
                      <a:pt x="20" y="57"/>
                    </a:cubicBezTo>
                    <a:cubicBezTo>
                      <a:pt x="14" y="59"/>
                      <a:pt x="7" y="47"/>
                      <a:pt x="3" y="32"/>
                    </a:cubicBezTo>
                    <a:cubicBezTo>
                      <a:pt x="0" y="16"/>
                      <a:pt x="2" y="3"/>
                      <a:pt x="8" y="2"/>
                    </a:cubicBezTo>
                    <a:cubicBezTo>
                      <a:pt x="14" y="0"/>
                      <a:pt x="21" y="12"/>
                      <a:pt x="25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5" name="Freeform 99"/>
              <p:cNvSpPr/>
              <p:nvPr/>
            </p:nvSpPr>
            <p:spPr bwMode="auto">
              <a:xfrm>
                <a:off x="3942" y="1959"/>
                <a:ext cx="65" cy="135"/>
              </a:xfrm>
              <a:custGeom>
                <a:avLst/>
                <a:gdLst>
                  <a:gd name="T0" fmla="*/ 25 w 28"/>
                  <a:gd name="T1" fmla="*/ 27 h 58"/>
                  <a:gd name="T2" fmla="*/ 20 w 28"/>
                  <a:gd name="T3" fmla="*/ 57 h 58"/>
                  <a:gd name="T4" fmla="*/ 3 w 28"/>
                  <a:gd name="T5" fmla="*/ 31 h 58"/>
                  <a:gd name="T6" fmla="*/ 8 w 28"/>
                  <a:gd name="T7" fmla="*/ 1 h 58"/>
                  <a:gd name="T8" fmla="*/ 25 w 28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27"/>
                    </a:moveTo>
                    <a:cubicBezTo>
                      <a:pt x="28" y="42"/>
                      <a:pt x="26" y="56"/>
                      <a:pt x="20" y="57"/>
                    </a:cubicBezTo>
                    <a:cubicBezTo>
                      <a:pt x="14" y="58"/>
                      <a:pt x="7" y="47"/>
                      <a:pt x="3" y="31"/>
                    </a:cubicBezTo>
                    <a:cubicBezTo>
                      <a:pt x="0" y="16"/>
                      <a:pt x="2" y="3"/>
                      <a:pt x="8" y="1"/>
                    </a:cubicBezTo>
                    <a:cubicBezTo>
                      <a:pt x="14" y="0"/>
                      <a:pt x="21" y="11"/>
                      <a:pt x="25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6" name="Freeform 100"/>
              <p:cNvSpPr/>
              <p:nvPr/>
            </p:nvSpPr>
            <p:spPr bwMode="auto">
              <a:xfrm>
                <a:off x="3830" y="1943"/>
                <a:ext cx="133" cy="65"/>
              </a:xfrm>
              <a:custGeom>
                <a:avLst/>
                <a:gdLst>
                  <a:gd name="T0" fmla="*/ 27 w 58"/>
                  <a:gd name="T1" fmla="*/ 4 h 28"/>
                  <a:gd name="T2" fmla="*/ 57 w 58"/>
                  <a:gd name="T3" fmla="*/ 8 h 28"/>
                  <a:gd name="T4" fmla="*/ 32 w 58"/>
                  <a:gd name="T5" fmla="*/ 25 h 28"/>
                  <a:gd name="T6" fmla="*/ 1 w 58"/>
                  <a:gd name="T7" fmla="*/ 20 h 28"/>
                  <a:gd name="T8" fmla="*/ 27 w 58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7" y="4"/>
                    </a:moveTo>
                    <a:cubicBezTo>
                      <a:pt x="42" y="0"/>
                      <a:pt x="56" y="2"/>
                      <a:pt x="57" y="8"/>
                    </a:cubicBezTo>
                    <a:cubicBezTo>
                      <a:pt x="58" y="14"/>
                      <a:pt x="47" y="22"/>
                      <a:pt x="32" y="25"/>
                    </a:cubicBezTo>
                    <a:cubicBezTo>
                      <a:pt x="16" y="28"/>
                      <a:pt x="3" y="26"/>
                      <a:pt x="1" y="20"/>
                    </a:cubicBezTo>
                    <a:cubicBezTo>
                      <a:pt x="0" y="14"/>
                      <a:pt x="12" y="7"/>
                      <a:pt x="27" y="4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7" name="Freeform 101"/>
              <p:cNvSpPr/>
              <p:nvPr/>
            </p:nvSpPr>
            <p:spPr bwMode="auto">
              <a:xfrm>
                <a:off x="3959" y="1915"/>
                <a:ext cx="133" cy="65"/>
              </a:xfrm>
              <a:custGeom>
                <a:avLst/>
                <a:gdLst>
                  <a:gd name="T0" fmla="*/ 27 w 58"/>
                  <a:gd name="T1" fmla="*/ 4 h 28"/>
                  <a:gd name="T2" fmla="*/ 57 w 58"/>
                  <a:gd name="T3" fmla="*/ 8 h 28"/>
                  <a:gd name="T4" fmla="*/ 31 w 58"/>
                  <a:gd name="T5" fmla="*/ 25 h 28"/>
                  <a:gd name="T6" fmla="*/ 1 w 58"/>
                  <a:gd name="T7" fmla="*/ 20 h 28"/>
                  <a:gd name="T8" fmla="*/ 27 w 58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7" y="4"/>
                    </a:moveTo>
                    <a:cubicBezTo>
                      <a:pt x="42" y="0"/>
                      <a:pt x="55" y="2"/>
                      <a:pt x="57" y="8"/>
                    </a:cubicBezTo>
                    <a:cubicBezTo>
                      <a:pt x="58" y="14"/>
                      <a:pt x="46" y="22"/>
                      <a:pt x="31" y="25"/>
                    </a:cubicBezTo>
                    <a:cubicBezTo>
                      <a:pt x="16" y="28"/>
                      <a:pt x="2" y="26"/>
                      <a:pt x="1" y="20"/>
                    </a:cubicBezTo>
                    <a:cubicBezTo>
                      <a:pt x="0" y="14"/>
                      <a:pt x="11" y="7"/>
                      <a:pt x="27" y="4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8" name="Freeform 102"/>
              <p:cNvSpPr/>
              <p:nvPr/>
            </p:nvSpPr>
            <p:spPr bwMode="auto">
              <a:xfrm>
                <a:off x="3843" y="1878"/>
                <a:ext cx="125" cy="95"/>
              </a:xfrm>
              <a:custGeom>
                <a:avLst/>
                <a:gdLst>
                  <a:gd name="T0" fmla="*/ 33 w 54"/>
                  <a:gd name="T1" fmla="*/ 12 h 41"/>
                  <a:gd name="T2" fmla="*/ 51 w 54"/>
                  <a:gd name="T3" fmla="*/ 36 h 41"/>
                  <a:gd name="T4" fmla="*/ 21 w 54"/>
                  <a:gd name="T5" fmla="*/ 30 h 41"/>
                  <a:gd name="T6" fmla="*/ 3 w 54"/>
                  <a:gd name="T7" fmla="*/ 5 h 41"/>
                  <a:gd name="T8" fmla="*/ 33 w 54"/>
                  <a:gd name="T9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33" y="12"/>
                    </a:moveTo>
                    <a:cubicBezTo>
                      <a:pt x="46" y="20"/>
                      <a:pt x="54" y="31"/>
                      <a:pt x="51" y="36"/>
                    </a:cubicBezTo>
                    <a:cubicBezTo>
                      <a:pt x="48" y="41"/>
                      <a:pt x="34" y="39"/>
                      <a:pt x="21" y="30"/>
                    </a:cubicBezTo>
                    <a:cubicBezTo>
                      <a:pt x="8" y="22"/>
                      <a:pt x="0" y="11"/>
                      <a:pt x="3" y="5"/>
                    </a:cubicBezTo>
                    <a:cubicBezTo>
                      <a:pt x="6" y="0"/>
                      <a:pt x="20" y="3"/>
                      <a:pt x="33" y="12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9" name="Freeform 103"/>
              <p:cNvSpPr/>
              <p:nvPr/>
            </p:nvSpPr>
            <p:spPr bwMode="auto">
              <a:xfrm>
                <a:off x="3954" y="1950"/>
                <a:ext cx="124" cy="95"/>
              </a:xfrm>
              <a:custGeom>
                <a:avLst/>
                <a:gdLst>
                  <a:gd name="T0" fmla="*/ 33 w 54"/>
                  <a:gd name="T1" fmla="*/ 11 h 41"/>
                  <a:gd name="T2" fmla="*/ 51 w 54"/>
                  <a:gd name="T3" fmla="*/ 36 h 41"/>
                  <a:gd name="T4" fmla="*/ 21 w 54"/>
                  <a:gd name="T5" fmla="*/ 30 h 41"/>
                  <a:gd name="T6" fmla="*/ 3 w 54"/>
                  <a:gd name="T7" fmla="*/ 5 h 41"/>
                  <a:gd name="T8" fmla="*/ 33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33" y="11"/>
                    </a:moveTo>
                    <a:cubicBezTo>
                      <a:pt x="46" y="20"/>
                      <a:pt x="54" y="31"/>
                      <a:pt x="51" y="36"/>
                    </a:cubicBezTo>
                    <a:cubicBezTo>
                      <a:pt x="48" y="41"/>
                      <a:pt x="34" y="38"/>
                      <a:pt x="21" y="30"/>
                    </a:cubicBezTo>
                    <a:cubicBezTo>
                      <a:pt x="8" y="21"/>
                      <a:pt x="0" y="10"/>
                      <a:pt x="3" y="5"/>
                    </a:cubicBezTo>
                    <a:cubicBezTo>
                      <a:pt x="6" y="0"/>
                      <a:pt x="20" y="3"/>
                      <a:pt x="33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0" name="Freeform 104"/>
              <p:cNvSpPr/>
              <p:nvPr/>
            </p:nvSpPr>
            <p:spPr bwMode="auto">
              <a:xfrm>
                <a:off x="3878" y="1954"/>
                <a:ext cx="94" cy="126"/>
              </a:xfrm>
              <a:custGeom>
                <a:avLst/>
                <a:gdLst>
                  <a:gd name="T0" fmla="*/ 11 w 41"/>
                  <a:gd name="T1" fmla="*/ 21 h 54"/>
                  <a:gd name="T2" fmla="*/ 36 w 41"/>
                  <a:gd name="T3" fmla="*/ 3 h 54"/>
                  <a:gd name="T4" fmla="*/ 30 w 41"/>
                  <a:gd name="T5" fmla="*/ 33 h 54"/>
                  <a:gd name="T6" fmla="*/ 5 w 41"/>
                  <a:gd name="T7" fmla="*/ 51 h 54"/>
                  <a:gd name="T8" fmla="*/ 11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11" y="21"/>
                    </a:moveTo>
                    <a:cubicBezTo>
                      <a:pt x="20" y="8"/>
                      <a:pt x="31" y="0"/>
                      <a:pt x="36" y="3"/>
                    </a:cubicBezTo>
                    <a:cubicBezTo>
                      <a:pt x="41" y="7"/>
                      <a:pt x="38" y="20"/>
                      <a:pt x="30" y="33"/>
                    </a:cubicBezTo>
                    <a:cubicBezTo>
                      <a:pt x="21" y="46"/>
                      <a:pt x="10" y="54"/>
                      <a:pt x="5" y="51"/>
                    </a:cubicBezTo>
                    <a:cubicBezTo>
                      <a:pt x="0" y="48"/>
                      <a:pt x="3" y="34"/>
                      <a:pt x="11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1" name="Freeform 105"/>
              <p:cNvSpPr/>
              <p:nvPr/>
            </p:nvSpPr>
            <p:spPr bwMode="auto">
              <a:xfrm>
                <a:off x="3949" y="1843"/>
                <a:ext cx="95" cy="128"/>
              </a:xfrm>
              <a:custGeom>
                <a:avLst/>
                <a:gdLst>
                  <a:gd name="T0" fmla="*/ 11 w 41"/>
                  <a:gd name="T1" fmla="*/ 21 h 55"/>
                  <a:gd name="T2" fmla="*/ 36 w 41"/>
                  <a:gd name="T3" fmla="*/ 3 h 55"/>
                  <a:gd name="T4" fmla="*/ 30 w 41"/>
                  <a:gd name="T5" fmla="*/ 33 h 55"/>
                  <a:gd name="T6" fmla="*/ 5 w 41"/>
                  <a:gd name="T7" fmla="*/ 51 h 55"/>
                  <a:gd name="T8" fmla="*/ 11 w 41"/>
                  <a:gd name="T9" fmla="*/ 2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5">
                    <a:moveTo>
                      <a:pt x="11" y="21"/>
                    </a:moveTo>
                    <a:cubicBezTo>
                      <a:pt x="20" y="8"/>
                      <a:pt x="31" y="0"/>
                      <a:pt x="36" y="3"/>
                    </a:cubicBezTo>
                    <a:cubicBezTo>
                      <a:pt x="41" y="7"/>
                      <a:pt x="38" y="20"/>
                      <a:pt x="30" y="33"/>
                    </a:cubicBezTo>
                    <a:cubicBezTo>
                      <a:pt x="21" y="46"/>
                      <a:pt x="10" y="55"/>
                      <a:pt x="5" y="51"/>
                    </a:cubicBezTo>
                    <a:cubicBezTo>
                      <a:pt x="0" y="48"/>
                      <a:pt x="3" y="35"/>
                      <a:pt x="11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2" name="Freeform 106"/>
              <p:cNvSpPr/>
              <p:nvPr/>
            </p:nvSpPr>
            <p:spPr bwMode="auto">
              <a:xfrm>
                <a:off x="3917" y="1917"/>
                <a:ext cx="88" cy="91"/>
              </a:xfrm>
              <a:custGeom>
                <a:avLst/>
                <a:gdLst>
                  <a:gd name="T0" fmla="*/ 38 w 38"/>
                  <a:gd name="T1" fmla="*/ 22 h 39"/>
                  <a:gd name="T2" fmla="*/ 34 w 38"/>
                  <a:gd name="T3" fmla="*/ 18 h 39"/>
                  <a:gd name="T4" fmla="*/ 38 w 38"/>
                  <a:gd name="T5" fmla="*/ 14 h 39"/>
                  <a:gd name="T6" fmla="*/ 33 w 38"/>
                  <a:gd name="T7" fmla="*/ 12 h 39"/>
                  <a:gd name="T8" fmla="*/ 34 w 38"/>
                  <a:gd name="T9" fmla="*/ 8 h 39"/>
                  <a:gd name="T10" fmla="*/ 29 w 38"/>
                  <a:gd name="T11" fmla="*/ 8 h 39"/>
                  <a:gd name="T12" fmla="*/ 28 w 38"/>
                  <a:gd name="T13" fmla="*/ 2 h 39"/>
                  <a:gd name="T14" fmla="*/ 24 w 38"/>
                  <a:gd name="T15" fmla="*/ 4 h 39"/>
                  <a:gd name="T16" fmla="*/ 22 w 38"/>
                  <a:gd name="T17" fmla="*/ 0 h 39"/>
                  <a:gd name="T18" fmla="*/ 18 w 38"/>
                  <a:gd name="T19" fmla="*/ 4 h 39"/>
                  <a:gd name="T20" fmla="*/ 14 w 38"/>
                  <a:gd name="T21" fmla="*/ 1 h 39"/>
                  <a:gd name="T22" fmla="*/ 12 w 38"/>
                  <a:gd name="T23" fmla="*/ 5 h 39"/>
                  <a:gd name="T24" fmla="*/ 8 w 38"/>
                  <a:gd name="T25" fmla="*/ 4 h 39"/>
                  <a:gd name="T26" fmla="*/ 8 w 38"/>
                  <a:gd name="T27" fmla="*/ 9 h 39"/>
                  <a:gd name="T28" fmla="*/ 2 w 38"/>
                  <a:gd name="T29" fmla="*/ 10 h 39"/>
                  <a:gd name="T30" fmla="*/ 4 w 38"/>
                  <a:gd name="T31" fmla="*/ 14 h 39"/>
                  <a:gd name="T32" fmla="*/ 0 w 38"/>
                  <a:gd name="T33" fmla="*/ 16 h 39"/>
                  <a:gd name="T34" fmla="*/ 4 w 38"/>
                  <a:gd name="T35" fmla="*/ 20 h 39"/>
                  <a:gd name="T36" fmla="*/ 1 w 38"/>
                  <a:gd name="T37" fmla="*/ 25 h 39"/>
                  <a:gd name="T38" fmla="*/ 5 w 38"/>
                  <a:gd name="T39" fmla="*/ 26 h 39"/>
                  <a:gd name="T40" fmla="*/ 4 w 38"/>
                  <a:gd name="T41" fmla="*/ 31 h 39"/>
                  <a:gd name="T42" fmla="*/ 9 w 38"/>
                  <a:gd name="T43" fmla="*/ 31 h 39"/>
                  <a:gd name="T44" fmla="*/ 10 w 38"/>
                  <a:gd name="T45" fmla="*/ 36 h 39"/>
                  <a:gd name="T46" fmla="*/ 14 w 38"/>
                  <a:gd name="T47" fmla="*/ 34 h 39"/>
                  <a:gd name="T48" fmla="*/ 16 w 38"/>
                  <a:gd name="T49" fmla="*/ 38 h 39"/>
                  <a:gd name="T50" fmla="*/ 20 w 38"/>
                  <a:gd name="T51" fmla="*/ 34 h 39"/>
                  <a:gd name="T52" fmla="*/ 24 w 38"/>
                  <a:gd name="T53" fmla="*/ 38 h 39"/>
                  <a:gd name="T54" fmla="*/ 26 w 38"/>
                  <a:gd name="T55" fmla="*/ 34 h 39"/>
                  <a:gd name="T56" fmla="*/ 31 w 38"/>
                  <a:gd name="T57" fmla="*/ 35 h 39"/>
                  <a:gd name="T58" fmla="*/ 30 w 38"/>
                  <a:gd name="T59" fmla="*/ 29 h 39"/>
                  <a:gd name="T60" fmla="*/ 36 w 38"/>
                  <a:gd name="T61" fmla="*/ 29 h 39"/>
                  <a:gd name="T62" fmla="*/ 34 w 38"/>
                  <a:gd name="T63" fmla="*/ 24 h 39"/>
                  <a:gd name="T64" fmla="*/ 38 w 38"/>
                  <a:gd name="T65" fmla="*/ 2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" h="39">
                    <a:moveTo>
                      <a:pt x="38" y="22"/>
                    </a:moveTo>
                    <a:cubicBezTo>
                      <a:pt x="38" y="21"/>
                      <a:pt x="37" y="19"/>
                      <a:pt x="34" y="18"/>
                    </a:cubicBezTo>
                    <a:cubicBezTo>
                      <a:pt x="36" y="17"/>
                      <a:pt x="38" y="15"/>
                      <a:pt x="38" y="14"/>
                    </a:cubicBezTo>
                    <a:cubicBezTo>
                      <a:pt x="37" y="13"/>
                      <a:pt x="36" y="12"/>
                      <a:pt x="33" y="12"/>
                    </a:cubicBezTo>
                    <a:cubicBezTo>
                      <a:pt x="35" y="10"/>
                      <a:pt x="35" y="9"/>
                      <a:pt x="34" y="8"/>
                    </a:cubicBezTo>
                    <a:cubicBezTo>
                      <a:pt x="34" y="7"/>
                      <a:pt x="31" y="7"/>
                      <a:pt x="29" y="8"/>
                    </a:cubicBezTo>
                    <a:cubicBezTo>
                      <a:pt x="30" y="5"/>
                      <a:pt x="30" y="3"/>
                      <a:pt x="28" y="2"/>
                    </a:cubicBezTo>
                    <a:cubicBezTo>
                      <a:pt x="27" y="2"/>
                      <a:pt x="26" y="3"/>
                      <a:pt x="24" y="4"/>
                    </a:cubicBezTo>
                    <a:cubicBezTo>
                      <a:pt x="24" y="2"/>
                      <a:pt x="23" y="0"/>
                      <a:pt x="22" y="0"/>
                    </a:cubicBezTo>
                    <a:cubicBezTo>
                      <a:pt x="20" y="0"/>
                      <a:pt x="19" y="2"/>
                      <a:pt x="18" y="4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13" y="1"/>
                      <a:pt x="12" y="3"/>
                      <a:pt x="12" y="5"/>
                    </a:cubicBezTo>
                    <a:cubicBezTo>
                      <a:pt x="10" y="4"/>
                      <a:pt x="8" y="3"/>
                      <a:pt x="8" y="4"/>
                    </a:cubicBezTo>
                    <a:cubicBezTo>
                      <a:pt x="6" y="5"/>
                      <a:pt x="7" y="7"/>
                      <a:pt x="8" y="9"/>
                    </a:cubicBezTo>
                    <a:cubicBezTo>
                      <a:pt x="5" y="9"/>
                      <a:pt x="3" y="9"/>
                      <a:pt x="2" y="10"/>
                    </a:cubicBezTo>
                    <a:cubicBezTo>
                      <a:pt x="2" y="11"/>
                      <a:pt x="2" y="13"/>
                      <a:pt x="4" y="14"/>
                    </a:cubicBezTo>
                    <a:cubicBezTo>
                      <a:pt x="2" y="15"/>
                      <a:pt x="0" y="15"/>
                      <a:pt x="0" y="16"/>
                    </a:cubicBezTo>
                    <a:cubicBezTo>
                      <a:pt x="0" y="18"/>
                      <a:pt x="1" y="19"/>
                      <a:pt x="4" y="20"/>
                    </a:cubicBezTo>
                    <a:cubicBezTo>
                      <a:pt x="2" y="22"/>
                      <a:pt x="0" y="23"/>
                      <a:pt x="1" y="25"/>
                    </a:cubicBezTo>
                    <a:cubicBezTo>
                      <a:pt x="1" y="26"/>
                      <a:pt x="3" y="26"/>
                      <a:pt x="5" y="26"/>
                    </a:cubicBezTo>
                    <a:cubicBezTo>
                      <a:pt x="3" y="28"/>
                      <a:pt x="3" y="30"/>
                      <a:pt x="4" y="31"/>
                    </a:cubicBezTo>
                    <a:cubicBezTo>
                      <a:pt x="4" y="32"/>
                      <a:pt x="7" y="32"/>
                      <a:pt x="9" y="31"/>
                    </a:cubicBezTo>
                    <a:cubicBezTo>
                      <a:pt x="8" y="33"/>
                      <a:pt x="9" y="35"/>
                      <a:pt x="10" y="36"/>
                    </a:cubicBezTo>
                    <a:cubicBezTo>
                      <a:pt x="11" y="37"/>
                      <a:pt x="12" y="36"/>
                      <a:pt x="14" y="34"/>
                    </a:cubicBezTo>
                    <a:cubicBezTo>
                      <a:pt x="14" y="37"/>
                      <a:pt x="15" y="38"/>
                      <a:pt x="16" y="38"/>
                    </a:cubicBezTo>
                    <a:cubicBezTo>
                      <a:pt x="18" y="39"/>
                      <a:pt x="19" y="37"/>
                      <a:pt x="20" y="34"/>
                    </a:cubicBezTo>
                    <a:cubicBezTo>
                      <a:pt x="21" y="37"/>
                      <a:pt x="23" y="38"/>
                      <a:pt x="24" y="38"/>
                    </a:cubicBezTo>
                    <a:cubicBezTo>
                      <a:pt x="25" y="37"/>
                      <a:pt x="26" y="36"/>
                      <a:pt x="26" y="34"/>
                    </a:cubicBezTo>
                    <a:cubicBezTo>
                      <a:pt x="28" y="35"/>
                      <a:pt x="30" y="35"/>
                      <a:pt x="31" y="35"/>
                    </a:cubicBezTo>
                    <a:cubicBezTo>
                      <a:pt x="32" y="34"/>
                      <a:pt x="31" y="32"/>
                      <a:pt x="30" y="29"/>
                    </a:cubicBezTo>
                    <a:cubicBezTo>
                      <a:pt x="33" y="30"/>
                      <a:pt x="35" y="30"/>
                      <a:pt x="36" y="29"/>
                    </a:cubicBezTo>
                    <a:cubicBezTo>
                      <a:pt x="36" y="28"/>
                      <a:pt x="36" y="26"/>
                      <a:pt x="34" y="24"/>
                    </a:cubicBezTo>
                    <a:cubicBezTo>
                      <a:pt x="36" y="24"/>
                      <a:pt x="38" y="23"/>
                      <a:pt x="38" y="22"/>
                    </a:cubicBezTo>
                  </a:path>
                </a:pathLst>
              </a:custGeom>
              <a:solidFill>
                <a:srgbClr val="FFD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3" name="Freeform 107"/>
              <p:cNvSpPr/>
              <p:nvPr/>
            </p:nvSpPr>
            <p:spPr bwMode="auto">
              <a:xfrm>
                <a:off x="5254" y="2075"/>
                <a:ext cx="138" cy="126"/>
              </a:xfrm>
              <a:custGeom>
                <a:avLst/>
                <a:gdLst>
                  <a:gd name="T0" fmla="*/ 43 w 60"/>
                  <a:gd name="T1" fmla="*/ 13 h 54"/>
                  <a:gd name="T2" fmla="*/ 0 w 60"/>
                  <a:gd name="T3" fmla="*/ 3 h 54"/>
                  <a:gd name="T4" fmla="*/ 22 w 60"/>
                  <a:gd name="T5" fmla="*/ 41 h 54"/>
                  <a:gd name="T6" fmla="*/ 55 w 60"/>
                  <a:gd name="T7" fmla="*/ 44 h 54"/>
                  <a:gd name="T8" fmla="*/ 43 w 60"/>
                  <a:gd name="T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4">
                    <a:moveTo>
                      <a:pt x="43" y="13"/>
                    </a:moveTo>
                    <a:cubicBezTo>
                      <a:pt x="27" y="0"/>
                      <a:pt x="0" y="3"/>
                      <a:pt x="0" y="3"/>
                    </a:cubicBezTo>
                    <a:cubicBezTo>
                      <a:pt x="0" y="3"/>
                      <a:pt x="5" y="29"/>
                      <a:pt x="22" y="41"/>
                    </a:cubicBezTo>
                    <a:cubicBezTo>
                      <a:pt x="38" y="54"/>
                      <a:pt x="55" y="44"/>
                      <a:pt x="55" y="44"/>
                    </a:cubicBezTo>
                    <a:cubicBezTo>
                      <a:pt x="55" y="44"/>
                      <a:pt x="60" y="25"/>
                      <a:pt x="43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4" name="Freeform 108"/>
              <p:cNvSpPr/>
              <p:nvPr/>
            </p:nvSpPr>
            <p:spPr bwMode="auto">
              <a:xfrm>
                <a:off x="5378" y="2126"/>
                <a:ext cx="111" cy="89"/>
              </a:xfrm>
              <a:custGeom>
                <a:avLst/>
                <a:gdLst>
                  <a:gd name="T0" fmla="*/ 14 w 48"/>
                  <a:gd name="T1" fmla="*/ 7 h 38"/>
                  <a:gd name="T2" fmla="*/ 1 w 48"/>
                  <a:gd name="T3" fmla="*/ 29 h 38"/>
                  <a:gd name="T4" fmla="*/ 27 w 48"/>
                  <a:gd name="T5" fmla="*/ 31 h 38"/>
                  <a:gd name="T6" fmla="*/ 48 w 48"/>
                  <a:gd name="T7" fmla="*/ 5 h 38"/>
                  <a:gd name="T8" fmla="*/ 14 w 48"/>
                  <a:gd name="T9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8">
                    <a:moveTo>
                      <a:pt x="14" y="7"/>
                    </a:moveTo>
                    <a:cubicBezTo>
                      <a:pt x="0" y="14"/>
                      <a:pt x="1" y="29"/>
                      <a:pt x="1" y="29"/>
                    </a:cubicBezTo>
                    <a:cubicBezTo>
                      <a:pt x="1" y="29"/>
                      <a:pt x="13" y="38"/>
                      <a:pt x="27" y="31"/>
                    </a:cubicBezTo>
                    <a:cubicBezTo>
                      <a:pt x="41" y="24"/>
                      <a:pt x="48" y="5"/>
                      <a:pt x="48" y="5"/>
                    </a:cubicBezTo>
                    <a:cubicBezTo>
                      <a:pt x="48" y="5"/>
                      <a:pt x="28" y="0"/>
                      <a:pt x="14" y="7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5" name="Rectangle 109"/>
              <p:cNvSpPr>
                <a:spLocks noChangeArrowheads="1"/>
              </p:cNvSpPr>
              <p:nvPr/>
            </p:nvSpPr>
            <p:spPr bwMode="auto">
              <a:xfrm>
                <a:off x="5373" y="2010"/>
                <a:ext cx="12" cy="384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6" name="Freeform 110"/>
              <p:cNvSpPr/>
              <p:nvPr/>
            </p:nvSpPr>
            <p:spPr bwMode="auto">
              <a:xfrm>
                <a:off x="5360" y="1789"/>
                <a:ext cx="64" cy="135"/>
              </a:xfrm>
              <a:custGeom>
                <a:avLst/>
                <a:gdLst>
                  <a:gd name="T0" fmla="*/ 25 w 28"/>
                  <a:gd name="T1" fmla="*/ 32 h 58"/>
                  <a:gd name="T2" fmla="*/ 8 w 28"/>
                  <a:gd name="T3" fmla="*/ 57 h 58"/>
                  <a:gd name="T4" fmla="*/ 4 w 28"/>
                  <a:gd name="T5" fmla="*/ 27 h 58"/>
                  <a:gd name="T6" fmla="*/ 20 w 28"/>
                  <a:gd name="T7" fmla="*/ 1 h 58"/>
                  <a:gd name="T8" fmla="*/ 25 w 28"/>
                  <a:gd name="T9" fmla="*/ 3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32"/>
                    </a:moveTo>
                    <a:cubicBezTo>
                      <a:pt x="22" y="47"/>
                      <a:pt x="14" y="58"/>
                      <a:pt x="8" y="57"/>
                    </a:cubicBezTo>
                    <a:cubicBezTo>
                      <a:pt x="3" y="56"/>
                      <a:pt x="0" y="42"/>
                      <a:pt x="4" y="27"/>
                    </a:cubicBezTo>
                    <a:cubicBezTo>
                      <a:pt x="7" y="12"/>
                      <a:pt x="14" y="0"/>
                      <a:pt x="20" y="1"/>
                    </a:cubicBezTo>
                    <a:cubicBezTo>
                      <a:pt x="26" y="3"/>
                      <a:pt x="28" y="16"/>
                      <a:pt x="25" y="32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7" name="Freeform 111"/>
              <p:cNvSpPr/>
              <p:nvPr/>
            </p:nvSpPr>
            <p:spPr bwMode="auto">
              <a:xfrm>
                <a:off x="5334" y="1919"/>
                <a:ext cx="62" cy="135"/>
              </a:xfrm>
              <a:custGeom>
                <a:avLst/>
                <a:gdLst>
                  <a:gd name="T0" fmla="*/ 24 w 27"/>
                  <a:gd name="T1" fmla="*/ 31 h 58"/>
                  <a:gd name="T2" fmla="*/ 8 w 27"/>
                  <a:gd name="T3" fmla="*/ 57 h 58"/>
                  <a:gd name="T4" fmla="*/ 3 w 27"/>
                  <a:gd name="T5" fmla="*/ 27 h 58"/>
                  <a:gd name="T6" fmla="*/ 19 w 27"/>
                  <a:gd name="T7" fmla="*/ 1 h 58"/>
                  <a:gd name="T8" fmla="*/ 24 w 27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8">
                    <a:moveTo>
                      <a:pt x="24" y="31"/>
                    </a:moveTo>
                    <a:cubicBezTo>
                      <a:pt x="21" y="47"/>
                      <a:pt x="14" y="58"/>
                      <a:pt x="8" y="57"/>
                    </a:cubicBezTo>
                    <a:cubicBezTo>
                      <a:pt x="2" y="55"/>
                      <a:pt x="0" y="42"/>
                      <a:pt x="3" y="27"/>
                    </a:cubicBezTo>
                    <a:cubicBezTo>
                      <a:pt x="6" y="11"/>
                      <a:pt x="14" y="0"/>
                      <a:pt x="19" y="1"/>
                    </a:cubicBezTo>
                    <a:cubicBezTo>
                      <a:pt x="25" y="2"/>
                      <a:pt x="27" y="16"/>
                      <a:pt x="24" y="3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8" name="Freeform 112"/>
              <p:cNvSpPr/>
              <p:nvPr/>
            </p:nvSpPr>
            <p:spPr bwMode="auto">
              <a:xfrm>
                <a:off x="5249" y="1875"/>
                <a:ext cx="134" cy="65"/>
              </a:xfrm>
              <a:custGeom>
                <a:avLst/>
                <a:gdLst>
                  <a:gd name="T0" fmla="*/ 31 w 58"/>
                  <a:gd name="T1" fmla="*/ 3 h 28"/>
                  <a:gd name="T2" fmla="*/ 56 w 58"/>
                  <a:gd name="T3" fmla="*/ 20 h 28"/>
                  <a:gd name="T4" fmla="*/ 26 w 58"/>
                  <a:gd name="T5" fmla="*/ 25 h 28"/>
                  <a:gd name="T6" fmla="*/ 1 w 58"/>
                  <a:gd name="T7" fmla="*/ 8 h 28"/>
                  <a:gd name="T8" fmla="*/ 31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3"/>
                    </a:moveTo>
                    <a:cubicBezTo>
                      <a:pt x="46" y="7"/>
                      <a:pt x="58" y="14"/>
                      <a:pt x="56" y="20"/>
                    </a:cubicBezTo>
                    <a:cubicBezTo>
                      <a:pt x="55" y="26"/>
                      <a:pt x="42" y="28"/>
                      <a:pt x="26" y="25"/>
                    </a:cubicBezTo>
                    <a:cubicBezTo>
                      <a:pt x="11" y="22"/>
                      <a:pt x="0" y="14"/>
                      <a:pt x="1" y="8"/>
                    </a:cubicBezTo>
                    <a:cubicBezTo>
                      <a:pt x="2" y="2"/>
                      <a:pt x="16" y="0"/>
                      <a:pt x="31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9" name="Freeform 113"/>
              <p:cNvSpPr/>
              <p:nvPr/>
            </p:nvSpPr>
            <p:spPr bwMode="auto">
              <a:xfrm>
                <a:off x="5376" y="1903"/>
                <a:ext cx="133" cy="65"/>
              </a:xfrm>
              <a:custGeom>
                <a:avLst/>
                <a:gdLst>
                  <a:gd name="T0" fmla="*/ 31 w 58"/>
                  <a:gd name="T1" fmla="*/ 3 h 28"/>
                  <a:gd name="T2" fmla="*/ 57 w 58"/>
                  <a:gd name="T3" fmla="*/ 20 h 28"/>
                  <a:gd name="T4" fmla="*/ 27 w 58"/>
                  <a:gd name="T5" fmla="*/ 25 h 28"/>
                  <a:gd name="T6" fmla="*/ 1 w 58"/>
                  <a:gd name="T7" fmla="*/ 8 h 28"/>
                  <a:gd name="T8" fmla="*/ 31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3"/>
                    </a:moveTo>
                    <a:cubicBezTo>
                      <a:pt x="47" y="7"/>
                      <a:pt x="58" y="14"/>
                      <a:pt x="57" y="20"/>
                    </a:cubicBezTo>
                    <a:cubicBezTo>
                      <a:pt x="56" y="26"/>
                      <a:pt x="42" y="28"/>
                      <a:pt x="27" y="25"/>
                    </a:cubicBezTo>
                    <a:cubicBezTo>
                      <a:pt x="12" y="21"/>
                      <a:pt x="0" y="14"/>
                      <a:pt x="1" y="8"/>
                    </a:cubicBezTo>
                    <a:cubicBezTo>
                      <a:pt x="3" y="2"/>
                      <a:pt x="16" y="0"/>
                      <a:pt x="31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0" name="Freeform 114"/>
              <p:cNvSpPr/>
              <p:nvPr/>
            </p:nvSpPr>
            <p:spPr bwMode="auto">
              <a:xfrm>
                <a:off x="5295" y="1803"/>
                <a:ext cx="94" cy="126"/>
              </a:xfrm>
              <a:custGeom>
                <a:avLst/>
                <a:gdLst>
                  <a:gd name="T0" fmla="*/ 30 w 41"/>
                  <a:gd name="T1" fmla="*/ 21 h 54"/>
                  <a:gd name="T2" fmla="*/ 36 w 41"/>
                  <a:gd name="T3" fmla="*/ 51 h 54"/>
                  <a:gd name="T4" fmla="*/ 12 w 41"/>
                  <a:gd name="T5" fmla="*/ 33 h 54"/>
                  <a:gd name="T6" fmla="*/ 5 w 41"/>
                  <a:gd name="T7" fmla="*/ 3 h 54"/>
                  <a:gd name="T8" fmla="*/ 30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30" y="21"/>
                    </a:moveTo>
                    <a:cubicBezTo>
                      <a:pt x="39" y="34"/>
                      <a:pt x="41" y="48"/>
                      <a:pt x="36" y="51"/>
                    </a:cubicBezTo>
                    <a:cubicBezTo>
                      <a:pt x="31" y="54"/>
                      <a:pt x="20" y="46"/>
                      <a:pt x="12" y="33"/>
                    </a:cubicBezTo>
                    <a:cubicBezTo>
                      <a:pt x="3" y="20"/>
                      <a:pt x="0" y="7"/>
                      <a:pt x="5" y="3"/>
                    </a:cubicBezTo>
                    <a:cubicBezTo>
                      <a:pt x="10" y="0"/>
                      <a:pt x="22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1" name="Freeform 115"/>
              <p:cNvSpPr/>
              <p:nvPr/>
            </p:nvSpPr>
            <p:spPr bwMode="auto">
              <a:xfrm>
                <a:off x="5366" y="1915"/>
                <a:ext cx="95" cy="125"/>
              </a:xfrm>
              <a:custGeom>
                <a:avLst/>
                <a:gdLst>
                  <a:gd name="T0" fmla="*/ 30 w 41"/>
                  <a:gd name="T1" fmla="*/ 21 h 54"/>
                  <a:gd name="T2" fmla="*/ 36 w 41"/>
                  <a:gd name="T3" fmla="*/ 51 h 54"/>
                  <a:gd name="T4" fmla="*/ 12 w 41"/>
                  <a:gd name="T5" fmla="*/ 33 h 54"/>
                  <a:gd name="T6" fmla="*/ 5 w 41"/>
                  <a:gd name="T7" fmla="*/ 3 h 54"/>
                  <a:gd name="T8" fmla="*/ 30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30" y="21"/>
                    </a:moveTo>
                    <a:cubicBezTo>
                      <a:pt x="39" y="34"/>
                      <a:pt x="41" y="47"/>
                      <a:pt x="36" y="51"/>
                    </a:cubicBezTo>
                    <a:cubicBezTo>
                      <a:pt x="31" y="54"/>
                      <a:pt x="20" y="46"/>
                      <a:pt x="12" y="33"/>
                    </a:cubicBezTo>
                    <a:cubicBezTo>
                      <a:pt x="3" y="20"/>
                      <a:pt x="0" y="6"/>
                      <a:pt x="5" y="3"/>
                    </a:cubicBezTo>
                    <a:cubicBezTo>
                      <a:pt x="10" y="0"/>
                      <a:pt x="22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2" name="Freeform 116"/>
              <p:cNvSpPr/>
              <p:nvPr/>
            </p:nvSpPr>
            <p:spPr bwMode="auto">
              <a:xfrm>
                <a:off x="5260" y="1910"/>
                <a:ext cx="127" cy="95"/>
              </a:xfrm>
              <a:custGeom>
                <a:avLst/>
                <a:gdLst>
                  <a:gd name="T0" fmla="*/ 22 w 55"/>
                  <a:gd name="T1" fmla="*/ 11 h 41"/>
                  <a:gd name="T2" fmla="*/ 51 w 55"/>
                  <a:gd name="T3" fmla="*/ 5 h 41"/>
                  <a:gd name="T4" fmla="*/ 34 w 55"/>
                  <a:gd name="T5" fmla="*/ 30 h 41"/>
                  <a:gd name="T6" fmla="*/ 4 w 55"/>
                  <a:gd name="T7" fmla="*/ 36 h 41"/>
                  <a:gd name="T8" fmla="*/ 22 w 55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22" y="11"/>
                    </a:moveTo>
                    <a:cubicBezTo>
                      <a:pt x="35" y="3"/>
                      <a:pt x="48" y="0"/>
                      <a:pt x="51" y="5"/>
                    </a:cubicBezTo>
                    <a:cubicBezTo>
                      <a:pt x="55" y="10"/>
                      <a:pt x="47" y="21"/>
                      <a:pt x="34" y="30"/>
                    </a:cubicBezTo>
                    <a:cubicBezTo>
                      <a:pt x="20" y="38"/>
                      <a:pt x="7" y="41"/>
                      <a:pt x="4" y="36"/>
                    </a:cubicBezTo>
                    <a:cubicBezTo>
                      <a:pt x="0" y="31"/>
                      <a:pt x="8" y="20"/>
                      <a:pt x="22" y="1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3" name="Freeform 117"/>
              <p:cNvSpPr/>
              <p:nvPr/>
            </p:nvSpPr>
            <p:spPr bwMode="auto">
              <a:xfrm>
                <a:off x="5371" y="1838"/>
                <a:ext cx="124" cy="95"/>
              </a:xfrm>
              <a:custGeom>
                <a:avLst/>
                <a:gdLst>
                  <a:gd name="T0" fmla="*/ 21 w 54"/>
                  <a:gd name="T1" fmla="*/ 11 h 41"/>
                  <a:gd name="T2" fmla="*/ 51 w 54"/>
                  <a:gd name="T3" fmla="*/ 5 h 41"/>
                  <a:gd name="T4" fmla="*/ 33 w 54"/>
                  <a:gd name="T5" fmla="*/ 30 h 41"/>
                  <a:gd name="T6" fmla="*/ 3 w 54"/>
                  <a:gd name="T7" fmla="*/ 36 h 41"/>
                  <a:gd name="T8" fmla="*/ 21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1"/>
                    </a:moveTo>
                    <a:cubicBezTo>
                      <a:pt x="34" y="3"/>
                      <a:pt x="48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20" y="38"/>
                      <a:pt x="7" y="41"/>
                      <a:pt x="3" y="36"/>
                    </a:cubicBezTo>
                    <a:cubicBezTo>
                      <a:pt x="0" y="31"/>
                      <a:pt x="8" y="20"/>
                      <a:pt x="21" y="1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4" name="Freeform 118"/>
              <p:cNvSpPr/>
              <p:nvPr/>
            </p:nvSpPr>
            <p:spPr bwMode="auto">
              <a:xfrm>
                <a:off x="5332" y="1789"/>
                <a:ext cx="64" cy="135"/>
              </a:xfrm>
              <a:custGeom>
                <a:avLst/>
                <a:gdLst>
                  <a:gd name="T0" fmla="*/ 25 w 28"/>
                  <a:gd name="T1" fmla="*/ 27 h 58"/>
                  <a:gd name="T2" fmla="*/ 20 w 28"/>
                  <a:gd name="T3" fmla="*/ 57 h 58"/>
                  <a:gd name="T4" fmla="*/ 4 w 28"/>
                  <a:gd name="T5" fmla="*/ 32 h 58"/>
                  <a:gd name="T6" fmla="*/ 8 w 28"/>
                  <a:gd name="T7" fmla="*/ 1 h 58"/>
                  <a:gd name="T8" fmla="*/ 25 w 28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27"/>
                    </a:moveTo>
                    <a:cubicBezTo>
                      <a:pt x="28" y="42"/>
                      <a:pt x="26" y="56"/>
                      <a:pt x="20" y="57"/>
                    </a:cubicBezTo>
                    <a:cubicBezTo>
                      <a:pt x="15" y="58"/>
                      <a:pt x="7" y="47"/>
                      <a:pt x="4" y="32"/>
                    </a:cubicBezTo>
                    <a:cubicBezTo>
                      <a:pt x="0" y="16"/>
                      <a:pt x="2" y="3"/>
                      <a:pt x="8" y="1"/>
                    </a:cubicBezTo>
                    <a:cubicBezTo>
                      <a:pt x="14" y="0"/>
                      <a:pt x="22" y="12"/>
                      <a:pt x="25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5" name="Freeform 119"/>
              <p:cNvSpPr/>
              <p:nvPr/>
            </p:nvSpPr>
            <p:spPr bwMode="auto">
              <a:xfrm>
                <a:off x="5360" y="1919"/>
                <a:ext cx="64" cy="135"/>
              </a:xfrm>
              <a:custGeom>
                <a:avLst/>
                <a:gdLst>
                  <a:gd name="T0" fmla="*/ 25 w 28"/>
                  <a:gd name="T1" fmla="*/ 27 h 58"/>
                  <a:gd name="T2" fmla="*/ 20 w 28"/>
                  <a:gd name="T3" fmla="*/ 57 h 58"/>
                  <a:gd name="T4" fmla="*/ 4 w 28"/>
                  <a:gd name="T5" fmla="*/ 31 h 58"/>
                  <a:gd name="T6" fmla="*/ 8 w 28"/>
                  <a:gd name="T7" fmla="*/ 1 h 58"/>
                  <a:gd name="T8" fmla="*/ 25 w 28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27"/>
                    </a:moveTo>
                    <a:cubicBezTo>
                      <a:pt x="28" y="42"/>
                      <a:pt x="26" y="55"/>
                      <a:pt x="20" y="57"/>
                    </a:cubicBezTo>
                    <a:cubicBezTo>
                      <a:pt x="15" y="58"/>
                      <a:pt x="7" y="47"/>
                      <a:pt x="4" y="31"/>
                    </a:cubicBezTo>
                    <a:cubicBezTo>
                      <a:pt x="0" y="16"/>
                      <a:pt x="3" y="2"/>
                      <a:pt x="8" y="1"/>
                    </a:cubicBezTo>
                    <a:cubicBezTo>
                      <a:pt x="14" y="0"/>
                      <a:pt x="22" y="11"/>
                      <a:pt x="25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6" name="Freeform 120"/>
              <p:cNvSpPr/>
              <p:nvPr/>
            </p:nvSpPr>
            <p:spPr bwMode="auto">
              <a:xfrm>
                <a:off x="5249" y="1903"/>
                <a:ext cx="134" cy="65"/>
              </a:xfrm>
              <a:custGeom>
                <a:avLst/>
                <a:gdLst>
                  <a:gd name="T0" fmla="*/ 26 w 58"/>
                  <a:gd name="T1" fmla="*/ 3 h 28"/>
                  <a:gd name="T2" fmla="*/ 56 w 58"/>
                  <a:gd name="T3" fmla="*/ 8 h 28"/>
                  <a:gd name="T4" fmla="*/ 31 w 58"/>
                  <a:gd name="T5" fmla="*/ 25 h 28"/>
                  <a:gd name="T6" fmla="*/ 1 w 58"/>
                  <a:gd name="T7" fmla="*/ 20 h 28"/>
                  <a:gd name="T8" fmla="*/ 26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6" y="3"/>
                    </a:moveTo>
                    <a:cubicBezTo>
                      <a:pt x="42" y="0"/>
                      <a:pt x="55" y="2"/>
                      <a:pt x="56" y="8"/>
                    </a:cubicBezTo>
                    <a:cubicBezTo>
                      <a:pt x="58" y="14"/>
                      <a:pt x="46" y="21"/>
                      <a:pt x="31" y="25"/>
                    </a:cubicBezTo>
                    <a:cubicBezTo>
                      <a:pt x="16" y="28"/>
                      <a:pt x="2" y="26"/>
                      <a:pt x="1" y="20"/>
                    </a:cubicBezTo>
                    <a:cubicBezTo>
                      <a:pt x="0" y="14"/>
                      <a:pt x="11" y="7"/>
                      <a:pt x="26" y="3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7" name="Freeform 121"/>
              <p:cNvSpPr/>
              <p:nvPr/>
            </p:nvSpPr>
            <p:spPr bwMode="auto">
              <a:xfrm>
                <a:off x="5376" y="1875"/>
                <a:ext cx="133" cy="65"/>
              </a:xfrm>
              <a:custGeom>
                <a:avLst/>
                <a:gdLst>
                  <a:gd name="T0" fmla="*/ 27 w 58"/>
                  <a:gd name="T1" fmla="*/ 3 h 28"/>
                  <a:gd name="T2" fmla="*/ 57 w 58"/>
                  <a:gd name="T3" fmla="*/ 8 h 28"/>
                  <a:gd name="T4" fmla="*/ 32 w 58"/>
                  <a:gd name="T5" fmla="*/ 25 h 28"/>
                  <a:gd name="T6" fmla="*/ 1 w 58"/>
                  <a:gd name="T7" fmla="*/ 20 h 28"/>
                  <a:gd name="T8" fmla="*/ 27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7" y="3"/>
                    </a:moveTo>
                    <a:cubicBezTo>
                      <a:pt x="42" y="0"/>
                      <a:pt x="56" y="2"/>
                      <a:pt x="57" y="8"/>
                    </a:cubicBezTo>
                    <a:cubicBezTo>
                      <a:pt x="58" y="14"/>
                      <a:pt x="47" y="21"/>
                      <a:pt x="32" y="25"/>
                    </a:cubicBezTo>
                    <a:cubicBezTo>
                      <a:pt x="16" y="28"/>
                      <a:pt x="3" y="26"/>
                      <a:pt x="1" y="20"/>
                    </a:cubicBezTo>
                    <a:cubicBezTo>
                      <a:pt x="0" y="14"/>
                      <a:pt x="12" y="7"/>
                      <a:pt x="27" y="3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8" name="Freeform 122"/>
              <p:cNvSpPr/>
              <p:nvPr/>
            </p:nvSpPr>
            <p:spPr bwMode="auto">
              <a:xfrm>
                <a:off x="5260" y="1838"/>
                <a:ext cx="127" cy="95"/>
              </a:xfrm>
              <a:custGeom>
                <a:avLst/>
                <a:gdLst>
                  <a:gd name="T0" fmla="*/ 33 w 55"/>
                  <a:gd name="T1" fmla="*/ 11 h 41"/>
                  <a:gd name="T2" fmla="*/ 51 w 55"/>
                  <a:gd name="T3" fmla="*/ 36 h 41"/>
                  <a:gd name="T4" fmla="*/ 22 w 55"/>
                  <a:gd name="T5" fmla="*/ 30 h 41"/>
                  <a:gd name="T6" fmla="*/ 4 w 55"/>
                  <a:gd name="T7" fmla="*/ 5 h 41"/>
                  <a:gd name="T8" fmla="*/ 33 w 55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33" y="11"/>
                    </a:moveTo>
                    <a:cubicBezTo>
                      <a:pt x="47" y="20"/>
                      <a:pt x="55" y="31"/>
                      <a:pt x="51" y="36"/>
                    </a:cubicBezTo>
                    <a:cubicBezTo>
                      <a:pt x="48" y="41"/>
                      <a:pt x="35" y="38"/>
                      <a:pt x="22" y="30"/>
                    </a:cubicBezTo>
                    <a:cubicBezTo>
                      <a:pt x="8" y="21"/>
                      <a:pt x="0" y="10"/>
                      <a:pt x="4" y="5"/>
                    </a:cubicBezTo>
                    <a:cubicBezTo>
                      <a:pt x="7" y="0"/>
                      <a:pt x="20" y="3"/>
                      <a:pt x="33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9" name="Freeform 123"/>
              <p:cNvSpPr/>
              <p:nvPr/>
            </p:nvSpPr>
            <p:spPr bwMode="auto">
              <a:xfrm>
                <a:off x="5371" y="1910"/>
                <a:ext cx="124" cy="95"/>
              </a:xfrm>
              <a:custGeom>
                <a:avLst/>
                <a:gdLst>
                  <a:gd name="T0" fmla="*/ 33 w 54"/>
                  <a:gd name="T1" fmla="*/ 11 h 41"/>
                  <a:gd name="T2" fmla="*/ 51 w 54"/>
                  <a:gd name="T3" fmla="*/ 36 h 41"/>
                  <a:gd name="T4" fmla="*/ 21 w 54"/>
                  <a:gd name="T5" fmla="*/ 30 h 41"/>
                  <a:gd name="T6" fmla="*/ 3 w 54"/>
                  <a:gd name="T7" fmla="*/ 5 h 41"/>
                  <a:gd name="T8" fmla="*/ 33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33" y="11"/>
                    </a:moveTo>
                    <a:cubicBezTo>
                      <a:pt x="46" y="20"/>
                      <a:pt x="54" y="31"/>
                      <a:pt x="51" y="36"/>
                    </a:cubicBezTo>
                    <a:cubicBezTo>
                      <a:pt x="48" y="41"/>
                      <a:pt x="35" y="38"/>
                      <a:pt x="21" y="30"/>
                    </a:cubicBezTo>
                    <a:cubicBezTo>
                      <a:pt x="8" y="21"/>
                      <a:pt x="0" y="10"/>
                      <a:pt x="3" y="5"/>
                    </a:cubicBezTo>
                    <a:cubicBezTo>
                      <a:pt x="7" y="0"/>
                      <a:pt x="20" y="3"/>
                      <a:pt x="33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0" name="Freeform 124"/>
              <p:cNvSpPr/>
              <p:nvPr/>
            </p:nvSpPr>
            <p:spPr bwMode="auto">
              <a:xfrm>
                <a:off x="5297" y="1915"/>
                <a:ext cx="92" cy="125"/>
              </a:xfrm>
              <a:custGeom>
                <a:avLst/>
                <a:gdLst>
                  <a:gd name="T0" fmla="*/ 11 w 40"/>
                  <a:gd name="T1" fmla="*/ 21 h 54"/>
                  <a:gd name="T2" fmla="*/ 35 w 40"/>
                  <a:gd name="T3" fmla="*/ 3 h 54"/>
                  <a:gd name="T4" fmla="*/ 29 w 40"/>
                  <a:gd name="T5" fmla="*/ 33 h 54"/>
                  <a:gd name="T6" fmla="*/ 5 w 40"/>
                  <a:gd name="T7" fmla="*/ 51 h 54"/>
                  <a:gd name="T8" fmla="*/ 11 w 40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54">
                    <a:moveTo>
                      <a:pt x="11" y="21"/>
                    </a:moveTo>
                    <a:cubicBezTo>
                      <a:pt x="19" y="8"/>
                      <a:pt x="30" y="0"/>
                      <a:pt x="35" y="3"/>
                    </a:cubicBezTo>
                    <a:cubicBezTo>
                      <a:pt x="40" y="6"/>
                      <a:pt x="38" y="20"/>
                      <a:pt x="29" y="33"/>
                    </a:cubicBezTo>
                    <a:cubicBezTo>
                      <a:pt x="21" y="46"/>
                      <a:pt x="10" y="54"/>
                      <a:pt x="5" y="51"/>
                    </a:cubicBezTo>
                    <a:cubicBezTo>
                      <a:pt x="0" y="48"/>
                      <a:pt x="2" y="34"/>
                      <a:pt x="11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1" name="Freeform 125"/>
              <p:cNvSpPr/>
              <p:nvPr/>
            </p:nvSpPr>
            <p:spPr bwMode="auto">
              <a:xfrm>
                <a:off x="5366" y="1803"/>
                <a:ext cx="95" cy="126"/>
              </a:xfrm>
              <a:custGeom>
                <a:avLst/>
                <a:gdLst>
                  <a:gd name="T0" fmla="*/ 12 w 41"/>
                  <a:gd name="T1" fmla="*/ 21 h 54"/>
                  <a:gd name="T2" fmla="*/ 36 w 41"/>
                  <a:gd name="T3" fmla="*/ 3 h 54"/>
                  <a:gd name="T4" fmla="*/ 30 w 41"/>
                  <a:gd name="T5" fmla="*/ 33 h 54"/>
                  <a:gd name="T6" fmla="*/ 5 w 41"/>
                  <a:gd name="T7" fmla="*/ 51 h 54"/>
                  <a:gd name="T8" fmla="*/ 12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12" y="21"/>
                    </a:moveTo>
                    <a:cubicBezTo>
                      <a:pt x="20" y="8"/>
                      <a:pt x="31" y="0"/>
                      <a:pt x="36" y="3"/>
                    </a:cubicBezTo>
                    <a:cubicBezTo>
                      <a:pt x="41" y="7"/>
                      <a:pt x="39" y="20"/>
                      <a:pt x="30" y="33"/>
                    </a:cubicBezTo>
                    <a:cubicBezTo>
                      <a:pt x="21" y="46"/>
                      <a:pt x="10" y="54"/>
                      <a:pt x="5" y="51"/>
                    </a:cubicBezTo>
                    <a:cubicBezTo>
                      <a:pt x="0" y="48"/>
                      <a:pt x="3" y="34"/>
                      <a:pt x="12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2" name="Freeform 126"/>
              <p:cNvSpPr/>
              <p:nvPr/>
            </p:nvSpPr>
            <p:spPr bwMode="auto">
              <a:xfrm>
                <a:off x="5334" y="1878"/>
                <a:ext cx="90" cy="88"/>
              </a:xfrm>
              <a:custGeom>
                <a:avLst/>
                <a:gdLst>
                  <a:gd name="T0" fmla="*/ 38 w 39"/>
                  <a:gd name="T1" fmla="*/ 22 h 38"/>
                  <a:gd name="T2" fmla="*/ 34 w 39"/>
                  <a:gd name="T3" fmla="*/ 18 h 38"/>
                  <a:gd name="T4" fmla="*/ 38 w 39"/>
                  <a:gd name="T5" fmla="*/ 14 h 38"/>
                  <a:gd name="T6" fmla="*/ 34 w 39"/>
                  <a:gd name="T7" fmla="*/ 12 h 38"/>
                  <a:gd name="T8" fmla="*/ 35 w 39"/>
                  <a:gd name="T9" fmla="*/ 8 h 38"/>
                  <a:gd name="T10" fmla="*/ 29 w 39"/>
                  <a:gd name="T11" fmla="*/ 8 h 38"/>
                  <a:gd name="T12" fmla="*/ 29 w 39"/>
                  <a:gd name="T13" fmla="*/ 2 h 38"/>
                  <a:gd name="T14" fmla="*/ 25 w 39"/>
                  <a:gd name="T15" fmla="*/ 4 h 38"/>
                  <a:gd name="T16" fmla="*/ 22 w 39"/>
                  <a:gd name="T17" fmla="*/ 0 h 38"/>
                  <a:gd name="T18" fmla="*/ 18 w 39"/>
                  <a:gd name="T19" fmla="*/ 4 h 38"/>
                  <a:gd name="T20" fmla="*/ 14 w 39"/>
                  <a:gd name="T21" fmla="*/ 1 h 38"/>
                  <a:gd name="T22" fmla="*/ 12 w 39"/>
                  <a:gd name="T23" fmla="*/ 5 h 38"/>
                  <a:gd name="T24" fmla="*/ 8 w 39"/>
                  <a:gd name="T25" fmla="*/ 4 h 38"/>
                  <a:gd name="T26" fmla="*/ 8 w 39"/>
                  <a:gd name="T27" fmla="*/ 9 h 38"/>
                  <a:gd name="T28" fmla="*/ 3 w 39"/>
                  <a:gd name="T29" fmla="*/ 10 h 38"/>
                  <a:gd name="T30" fmla="*/ 4 w 39"/>
                  <a:gd name="T31" fmla="*/ 14 h 38"/>
                  <a:gd name="T32" fmla="*/ 0 w 39"/>
                  <a:gd name="T33" fmla="*/ 16 h 38"/>
                  <a:gd name="T34" fmla="*/ 4 w 39"/>
                  <a:gd name="T35" fmla="*/ 20 h 38"/>
                  <a:gd name="T36" fmla="*/ 1 w 39"/>
                  <a:gd name="T37" fmla="*/ 24 h 38"/>
                  <a:gd name="T38" fmla="*/ 5 w 39"/>
                  <a:gd name="T39" fmla="*/ 26 h 38"/>
                  <a:gd name="T40" fmla="*/ 4 w 39"/>
                  <a:gd name="T41" fmla="*/ 31 h 38"/>
                  <a:gd name="T42" fmla="*/ 10 w 39"/>
                  <a:gd name="T43" fmla="*/ 30 h 38"/>
                  <a:gd name="T44" fmla="*/ 10 w 39"/>
                  <a:gd name="T45" fmla="*/ 36 h 38"/>
                  <a:gd name="T46" fmla="*/ 14 w 39"/>
                  <a:gd name="T47" fmla="*/ 34 h 38"/>
                  <a:gd name="T48" fmla="*/ 17 w 39"/>
                  <a:gd name="T49" fmla="*/ 38 h 38"/>
                  <a:gd name="T50" fmla="*/ 20 w 39"/>
                  <a:gd name="T51" fmla="*/ 34 h 38"/>
                  <a:gd name="T52" fmla="*/ 25 w 39"/>
                  <a:gd name="T53" fmla="*/ 38 h 38"/>
                  <a:gd name="T54" fmla="*/ 26 w 39"/>
                  <a:gd name="T55" fmla="*/ 33 h 38"/>
                  <a:gd name="T56" fmla="*/ 31 w 39"/>
                  <a:gd name="T57" fmla="*/ 34 h 38"/>
                  <a:gd name="T58" fmla="*/ 31 w 39"/>
                  <a:gd name="T59" fmla="*/ 29 h 38"/>
                  <a:gd name="T60" fmla="*/ 36 w 39"/>
                  <a:gd name="T61" fmla="*/ 28 h 38"/>
                  <a:gd name="T62" fmla="*/ 34 w 39"/>
                  <a:gd name="T63" fmla="*/ 24 h 38"/>
                  <a:gd name="T64" fmla="*/ 38 w 39"/>
                  <a:gd name="T65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38">
                    <a:moveTo>
                      <a:pt x="38" y="22"/>
                    </a:moveTo>
                    <a:cubicBezTo>
                      <a:pt x="39" y="21"/>
                      <a:pt x="37" y="19"/>
                      <a:pt x="34" y="18"/>
                    </a:cubicBezTo>
                    <a:cubicBezTo>
                      <a:pt x="37" y="17"/>
                      <a:pt x="38" y="15"/>
                      <a:pt x="38" y="14"/>
                    </a:cubicBezTo>
                    <a:cubicBezTo>
                      <a:pt x="38" y="13"/>
                      <a:pt x="36" y="12"/>
                      <a:pt x="34" y="12"/>
                    </a:cubicBezTo>
                    <a:cubicBezTo>
                      <a:pt x="35" y="10"/>
                      <a:pt x="36" y="9"/>
                      <a:pt x="35" y="8"/>
                    </a:cubicBezTo>
                    <a:cubicBezTo>
                      <a:pt x="34" y="7"/>
                      <a:pt x="32" y="7"/>
                      <a:pt x="29" y="8"/>
                    </a:cubicBezTo>
                    <a:cubicBezTo>
                      <a:pt x="30" y="5"/>
                      <a:pt x="30" y="3"/>
                      <a:pt x="29" y="2"/>
                    </a:cubicBezTo>
                    <a:cubicBezTo>
                      <a:pt x="28" y="2"/>
                      <a:pt x="26" y="2"/>
                      <a:pt x="25" y="4"/>
                    </a:cubicBezTo>
                    <a:cubicBezTo>
                      <a:pt x="24" y="2"/>
                      <a:pt x="23" y="0"/>
                      <a:pt x="22" y="0"/>
                    </a:cubicBezTo>
                    <a:cubicBezTo>
                      <a:pt x="21" y="0"/>
                      <a:pt x="19" y="1"/>
                      <a:pt x="18" y="4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13" y="1"/>
                      <a:pt x="12" y="3"/>
                      <a:pt x="12" y="5"/>
                    </a:cubicBezTo>
                    <a:cubicBezTo>
                      <a:pt x="11" y="3"/>
                      <a:pt x="9" y="3"/>
                      <a:pt x="8" y="4"/>
                    </a:cubicBezTo>
                    <a:cubicBezTo>
                      <a:pt x="7" y="4"/>
                      <a:pt x="7" y="7"/>
                      <a:pt x="8" y="9"/>
                    </a:cubicBezTo>
                    <a:cubicBezTo>
                      <a:pt x="5" y="8"/>
                      <a:pt x="3" y="9"/>
                      <a:pt x="3" y="10"/>
                    </a:cubicBezTo>
                    <a:cubicBezTo>
                      <a:pt x="2" y="11"/>
                      <a:pt x="3" y="12"/>
                      <a:pt x="4" y="14"/>
                    </a:cubicBezTo>
                    <a:cubicBezTo>
                      <a:pt x="2" y="14"/>
                      <a:pt x="1" y="15"/>
                      <a:pt x="0" y="16"/>
                    </a:cubicBezTo>
                    <a:cubicBezTo>
                      <a:pt x="0" y="18"/>
                      <a:pt x="2" y="19"/>
                      <a:pt x="4" y="20"/>
                    </a:cubicBezTo>
                    <a:cubicBezTo>
                      <a:pt x="2" y="21"/>
                      <a:pt x="1" y="23"/>
                      <a:pt x="1" y="24"/>
                    </a:cubicBezTo>
                    <a:cubicBezTo>
                      <a:pt x="1" y="25"/>
                      <a:pt x="3" y="26"/>
                      <a:pt x="5" y="26"/>
                    </a:cubicBezTo>
                    <a:cubicBezTo>
                      <a:pt x="4" y="28"/>
                      <a:pt x="3" y="30"/>
                      <a:pt x="4" y="31"/>
                    </a:cubicBezTo>
                    <a:cubicBezTo>
                      <a:pt x="5" y="32"/>
                      <a:pt x="7" y="31"/>
                      <a:pt x="10" y="30"/>
                    </a:cubicBezTo>
                    <a:cubicBezTo>
                      <a:pt x="9" y="33"/>
                      <a:pt x="9" y="35"/>
                      <a:pt x="10" y="36"/>
                    </a:cubicBezTo>
                    <a:cubicBezTo>
                      <a:pt x="11" y="36"/>
                      <a:pt x="13" y="36"/>
                      <a:pt x="14" y="34"/>
                    </a:cubicBezTo>
                    <a:cubicBezTo>
                      <a:pt x="15" y="36"/>
                      <a:pt x="15" y="38"/>
                      <a:pt x="17" y="38"/>
                    </a:cubicBezTo>
                    <a:cubicBezTo>
                      <a:pt x="18" y="38"/>
                      <a:pt x="19" y="37"/>
                      <a:pt x="20" y="34"/>
                    </a:cubicBezTo>
                    <a:cubicBezTo>
                      <a:pt x="22" y="36"/>
                      <a:pt x="23" y="38"/>
                      <a:pt x="25" y="38"/>
                    </a:cubicBezTo>
                    <a:cubicBezTo>
                      <a:pt x="26" y="37"/>
                      <a:pt x="26" y="36"/>
                      <a:pt x="26" y="33"/>
                    </a:cubicBezTo>
                    <a:cubicBezTo>
                      <a:pt x="28" y="35"/>
                      <a:pt x="30" y="35"/>
                      <a:pt x="31" y="34"/>
                    </a:cubicBezTo>
                    <a:cubicBezTo>
                      <a:pt x="32" y="34"/>
                      <a:pt x="32" y="32"/>
                      <a:pt x="31" y="29"/>
                    </a:cubicBezTo>
                    <a:cubicBezTo>
                      <a:pt x="33" y="30"/>
                      <a:pt x="36" y="30"/>
                      <a:pt x="36" y="28"/>
                    </a:cubicBezTo>
                    <a:cubicBezTo>
                      <a:pt x="37" y="27"/>
                      <a:pt x="36" y="26"/>
                      <a:pt x="34" y="24"/>
                    </a:cubicBezTo>
                    <a:cubicBezTo>
                      <a:pt x="37" y="24"/>
                      <a:pt x="38" y="23"/>
                      <a:pt x="38" y="22"/>
                    </a:cubicBezTo>
                  </a:path>
                </a:pathLst>
              </a:custGeom>
              <a:solidFill>
                <a:srgbClr val="FFD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3" name="Freeform 127"/>
              <p:cNvSpPr/>
              <p:nvPr/>
            </p:nvSpPr>
            <p:spPr bwMode="auto">
              <a:xfrm>
                <a:off x="0" y="2454"/>
                <a:ext cx="7678" cy="109"/>
              </a:xfrm>
              <a:custGeom>
                <a:avLst/>
                <a:gdLst>
                  <a:gd name="T0" fmla="*/ 3332 w 3332"/>
                  <a:gd name="T1" fmla="*/ 23 h 47"/>
                  <a:gd name="T2" fmla="*/ 3309 w 3332"/>
                  <a:gd name="T3" fmla="*/ 47 h 47"/>
                  <a:gd name="T4" fmla="*/ 24 w 3332"/>
                  <a:gd name="T5" fmla="*/ 47 h 47"/>
                  <a:gd name="T6" fmla="*/ 0 w 3332"/>
                  <a:gd name="T7" fmla="*/ 23 h 47"/>
                  <a:gd name="T8" fmla="*/ 24 w 3332"/>
                  <a:gd name="T9" fmla="*/ 0 h 47"/>
                  <a:gd name="T10" fmla="*/ 3309 w 3332"/>
                  <a:gd name="T11" fmla="*/ 0 h 47"/>
                  <a:gd name="T12" fmla="*/ 3332 w 3332"/>
                  <a:gd name="T13" fmla="*/ 2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32" h="47">
                    <a:moveTo>
                      <a:pt x="3332" y="23"/>
                    </a:moveTo>
                    <a:cubicBezTo>
                      <a:pt x="3332" y="36"/>
                      <a:pt x="3322" y="47"/>
                      <a:pt x="3309" y="47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11" y="47"/>
                      <a:pt x="0" y="36"/>
                      <a:pt x="0" y="23"/>
                    </a:cubicBezTo>
                    <a:cubicBezTo>
                      <a:pt x="0" y="10"/>
                      <a:pt x="11" y="0"/>
                      <a:pt x="24" y="0"/>
                    </a:cubicBezTo>
                    <a:cubicBezTo>
                      <a:pt x="3309" y="0"/>
                      <a:pt x="3309" y="0"/>
                      <a:pt x="3309" y="0"/>
                    </a:cubicBezTo>
                    <a:cubicBezTo>
                      <a:pt x="3322" y="0"/>
                      <a:pt x="3332" y="10"/>
                      <a:pt x="3332" y="23"/>
                    </a:cubicBezTo>
                  </a:path>
                </a:pathLst>
              </a:custGeom>
              <a:solidFill>
                <a:srgbClr val="A86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4" name="Freeform 128"/>
              <p:cNvSpPr/>
              <p:nvPr/>
            </p:nvSpPr>
            <p:spPr bwMode="auto">
              <a:xfrm>
                <a:off x="106" y="2398"/>
                <a:ext cx="7466" cy="56"/>
              </a:xfrm>
              <a:custGeom>
                <a:avLst/>
                <a:gdLst>
                  <a:gd name="T0" fmla="*/ 3217 w 3240"/>
                  <a:gd name="T1" fmla="*/ 0 h 24"/>
                  <a:gd name="T2" fmla="*/ 24 w 3240"/>
                  <a:gd name="T3" fmla="*/ 0 h 24"/>
                  <a:gd name="T4" fmla="*/ 0 w 3240"/>
                  <a:gd name="T5" fmla="*/ 24 h 24"/>
                  <a:gd name="T6" fmla="*/ 3240 w 3240"/>
                  <a:gd name="T7" fmla="*/ 24 h 24"/>
                  <a:gd name="T8" fmla="*/ 3217 w 324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0" h="24">
                    <a:moveTo>
                      <a:pt x="321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3240" y="24"/>
                      <a:pt x="3240" y="24"/>
                      <a:pt x="3240" y="24"/>
                    </a:cubicBezTo>
                    <a:cubicBezTo>
                      <a:pt x="3240" y="11"/>
                      <a:pt x="3230" y="0"/>
                      <a:pt x="3217" y="0"/>
                    </a:cubicBezTo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5" name="Freeform 129"/>
              <p:cNvSpPr/>
              <p:nvPr/>
            </p:nvSpPr>
            <p:spPr bwMode="auto">
              <a:xfrm>
                <a:off x="196" y="2277"/>
                <a:ext cx="50" cy="126"/>
              </a:xfrm>
              <a:custGeom>
                <a:avLst/>
                <a:gdLst>
                  <a:gd name="T0" fmla="*/ 0 w 22"/>
                  <a:gd name="T1" fmla="*/ 54 h 54"/>
                  <a:gd name="T2" fmla="*/ 14 w 22"/>
                  <a:gd name="T3" fmla="*/ 0 h 54"/>
                  <a:gd name="T4" fmla="*/ 22 w 22"/>
                  <a:gd name="T5" fmla="*/ 54 h 54"/>
                  <a:gd name="T6" fmla="*/ 0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0" y="54"/>
                    </a:moveTo>
                    <a:cubicBezTo>
                      <a:pt x="0" y="54"/>
                      <a:pt x="2" y="32"/>
                      <a:pt x="14" y="0"/>
                    </a:cubicBezTo>
                    <a:cubicBezTo>
                      <a:pt x="14" y="0"/>
                      <a:pt x="22" y="49"/>
                      <a:pt x="22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6" name="Freeform 130"/>
              <p:cNvSpPr/>
              <p:nvPr/>
            </p:nvSpPr>
            <p:spPr bwMode="auto">
              <a:xfrm>
                <a:off x="405" y="2277"/>
                <a:ext cx="53" cy="126"/>
              </a:xfrm>
              <a:custGeom>
                <a:avLst/>
                <a:gdLst>
                  <a:gd name="T0" fmla="*/ 23 w 23"/>
                  <a:gd name="T1" fmla="*/ 54 h 54"/>
                  <a:gd name="T2" fmla="*/ 8 w 23"/>
                  <a:gd name="T3" fmla="*/ 0 h 54"/>
                  <a:gd name="T4" fmla="*/ 0 w 23"/>
                  <a:gd name="T5" fmla="*/ 54 h 54"/>
                  <a:gd name="T6" fmla="*/ 23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23" y="54"/>
                    </a:moveTo>
                    <a:cubicBezTo>
                      <a:pt x="23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7" name="Freeform 131"/>
              <p:cNvSpPr/>
              <p:nvPr/>
            </p:nvSpPr>
            <p:spPr bwMode="auto">
              <a:xfrm>
                <a:off x="293" y="2277"/>
                <a:ext cx="53" cy="126"/>
              </a:xfrm>
              <a:custGeom>
                <a:avLst/>
                <a:gdLst>
                  <a:gd name="T0" fmla="*/ 23 w 23"/>
                  <a:gd name="T1" fmla="*/ 54 h 54"/>
                  <a:gd name="T2" fmla="*/ 9 w 23"/>
                  <a:gd name="T3" fmla="*/ 0 h 54"/>
                  <a:gd name="T4" fmla="*/ 0 w 23"/>
                  <a:gd name="T5" fmla="*/ 54 h 54"/>
                  <a:gd name="T6" fmla="*/ 23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23" y="54"/>
                    </a:moveTo>
                    <a:cubicBezTo>
                      <a:pt x="23" y="54"/>
                      <a:pt x="20" y="32"/>
                      <a:pt x="9" y="0"/>
                    </a:cubicBezTo>
                    <a:cubicBezTo>
                      <a:pt x="9" y="0"/>
                      <a:pt x="0" y="49"/>
                      <a:pt x="0" y="54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8" name="Freeform 132"/>
              <p:cNvSpPr/>
              <p:nvPr/>
            </p:nvSpPr>
            <p:spPr bwMode="auto">
              <a:xfrm>
                <a:off x="175" y="2303"/>
                <a:ext cx="35" cy="100"/>
              </a:xfrm>
              <a:custGeom>
                <a:avLst/>
                <a:gdLst>
                  <a:gd name="T0" fmla="*/ 0 w 15"/>
                  <a:gd name="T1" fmla="*/ 43 h 43"/>
                  <a:gd name="T2" fmla="*/ 9 w 15"/>
                  <a:gd name="T3" fmla="*/ 0 h 43"/>
                  <a:gd name="T4" fmla="*/ 15 w 15"/>
                  <a:gd name="T5" fmla="*/ 43 h 43"/>
                  <a:gd name="T6" fmla="*/ 0 w 15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5" y="39"/>
                      <a:pt x="15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9" name="Freeform 133"/>
              <p:cNvSpPr/>
              <p:nvPr/>
            </p:nvSpPr>
            <p:spPr bwMode="auto">
              <a:xfrm>
                <a:off x="346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1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0" name="Freeform 134"/>
              <p:cNvSpPr/>
              <p:nvPr/>
            </p:nvSpPr>
            <p:spPr bwMode="auto">
              <a:xfrm>
                <a:off x="484" y="2303"/>
                <a:ext cx="30" cy="100"/>
              </a:xfrm>
              <a:custGeom>
                <a:avLst/>
                <a:gdLst>
                  <a:gd name="T0" fmla="*/ 0 w 13"/>
                  <a:gd name="T1" fmla="*/ 43 h 43"/>
                  <a:gd name="T2" fmla="*/ 9 w 13"/>
                  <a:gd name="T3" fmla="*/ 0 h 43"/>
                  <a:gd name="T4" fmla="*/ 13 w 13"/>
                  <a:gd name="T5" fmla="*/ 43 h 43"/>
                  <a:gd name="T6" fmla="*/ 0 w 1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3">
                    <a:moveTo>
                      <a:pt x="0" y="43"/>
                    </a:moveTo>
                    <a:cubicBezTo>
                      <a:pt x="0" y="43"/>
                      <a:pt x="2" y="23"/>
                      <a:pt x="9" y="0"/>
                    </a:cubicBezTo>
                    <a:cubicBezTo>
                      <a:pt x="9" y="0"/>
                      <a:pt x="13" y="40"/>
                      <a:pt x="13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1" name="Freeform 135"/>
              <p:cNvSpPr/>
              <p:nvPr/>
            </p:nvSpPr>
            <p:spPr bwMode="auto">
              <a:xfrm>
                <a:off x="456" y="2319"/>
                <a:ext cx="28" cy="84"/>
              </a:xfrm>
              <a:custGeom>
                <a:avLst/>
                <a:gdLst>
                  <a:gd name="T0" fmla="*/ 12 w 12"/>
                  <a:gd name="T1" fmla="*/ 36 h 36"/>
                  <a:gd name="T2" fmla="*/ 4 w 12"/>
                  <a:gd name="T3" fmla="*/ 0 h 36"/>
                  <a:gd name="T4" fmla="*/ 0 w 12"/>
                  <a:gd name="T5" fmla="*/ 36 h 36"/>
                  <a:gd name="T6" fmla="*/ 12 w 12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6">
                    <a:moveTo>
                      <a:pt x="12" y="36"/>
                    </a:moveTo>
                    <a:cubicBezTo>
                      <a:pt x="12" y="36"/>
                      <a:pt x="11" y="19"/>
                      <a:pt x="4" y="0"/>
                    </a:cubicBezTo>
                    <a:cubicBezTo>
                      <a:pt x="4" y="0"/>
                      <a:pt x="0" y="33"/>
                      <a:pt x="0" y="36"/>
                    </a:cubicBezTo>
                    <a:lnTo>
                      <a:pt x="12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2" name="Freeform 136"/>
              <p:cNvSpPr/>
              <p:nvPr/>
            </p:nvSpPr>
            <p:spPr bwMode="auto">
              <a:xfrm>
                <a:off x="359" y="2305"/>
                <a:ext cx="53" cy="98"/>
              </a:xfrm>
              <a:custGeom>
                <a:avLst/>
                <a:gdLst>
                  <a:gd name="T0" fmla="*/ 23 w 23"/>
                  <a:gd name="T1" fmla="*/ 42 h 42"/>
                  <a:gd name="T2" fmla="*/ 9 w 23"/>
                  <a:gd name="T3" fmla="*/ 0 h 42"/>
                  <a:gd name="T4" fmla="*/ 0 w 23"/>
                  <a:gd name="T5" fmla="*/ 42 h 42"/>
                  <a:gd name="T6" fmla="*/ 23 w 23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2">
                    <a:moveTo>
                      <a:pt x="23" y="42"/>
                    </a:moveTo>
                    <a:cubicBezTo>
                      <a:pt x="23" y="42"/>
                      <a:pt x="20" y="24"/>
                      <a:pt x="9" y="0"/>
                    </a:cubicBezTo>
                    <a:cubicBezTo>
                      <a:pt x="9" y="0"/>
                      <a:pt x="0" y="39"/>
                      <a:pt x="0" y="42"/>
                    </a:cubicBezTo>
                    <a:lnTo>
                      <a:pt x="23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3" name="Freeform 137"/>
              <p:cNvSpPr/>
              <p:nvPr/>
            </p:nvSpPr>
            <p:spPr bwMode="auto">
              <a:xfrm>
                <a:off x="246" y="2287"/>
                <a:ext cx="53" cy="116"/>
              </a:xfrm>
              <a:custGeom>
                <a:avLst/>
                <a:gdLst>
                  <a:gd name="T0" fmla="*/ 0 w 23"/>
                  <a:gd name="T1" fmla="*/ 50 h 50"/>
                  <a:gd name="T2" fmla="*/ 14 w 23"/>
                  <a:gd name="T3" fmla="*/ 0 h 50"/>
                  <a:gd name="T4" fmla="*/ 23 w 23"/>
                  <a:gd name="T5" fmla="*/ 50 h 50"/>
                  <a:gd name="T6" fmla="*/ 0 w 23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0">
                    <a:moveTo>
                      <a:pt x="0" y="50"/>
                    </a:moveTo>
                    <a:cubicBezTo>
                      <a:pt x="0" y="50"/>
                      <a:pt x="3" y="30"/>
                      <a:pt x="14" y="0"/>
                    </a:cubicBezTo>
                    <a:cubicBezTo>
                      <a:pt x="14" y="0"/>
                      <a:pt x="23" y="46"/>
                      <a:pt x="23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4" name="Freeform 138"/>
              <p:cNvSpPr/>
              <p:nvPr/>
            </p:nvSpPr>
            <p:spPr bwMode="auto">
              <a:xfrm>
                <a:off x="539" y="2277"/>
                <a:ext cx="65" cy="126"/>
              </a:xfrm>
              <a:custGeom>
                <a:avLst/>
                <a:gdLst>
                  <a:gd name="T0" fmla="*/ 0 w 28"/>
                  <a:gd name="T1" fmla="*/ 54 h 54"/>
                  <a:gd name="T2" fmla="*/ 17 w 28"/>
                  <a:gd name="T3" fmla="*/ 0 h 54"/>
                  <a:gd name="T4" fmla="*/ 28 w 28"/>
                  <a:gd name="T5" fmla="*/ 54 h 54"/>
                  <a:gd name="T6" fmla="*/ 0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0" y="54"/>
                    </a:moveTo>
                    <a:cubicBezTo>
                      <a:pt x="0" y="54"/>
                      <a:pt x="2" y="32"/>
                      <a:pt x="17" y="0"/>
                    </a:cubicBezTo>
                    <a:cubicBezTo>
                      <a:pt x="17" y="0"/>
                      <a:pt x="28" y="49"/>
                      <a:pt x="28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5" name="Freeform 139"/>
              <p:cNvSpPr/>
              <p:nvPr/>
            </p:nvSpPr>
            <p:spPr bwMode="auto">
              <a:xfrm>
                <a:off x="799" y="2277"/>
                <a:ext cx="65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6" name="Freeform 140"/>
              <p:cNvSpPr/>
              <p:nvPr/>
            </p:nvSpPr>
            <p:spPr bwMode="auto">
              <a:xfrm>
                <a:off x="659" y="2277"/>
                <a:ext cx="67" cy="126"/>
              </a:xfrm>
              <a:custGeom>
                <a:avLst/>
                <a:gdLst>
                  <a:gd name="T0" fmla="*/ 29 w 29"/>
                  <a:gd name="T1" fmla="*/ 54 h 54"/>
                  <a:gd name="T2" fmla="*/ 11 w 29"/>
                  <a:gd name="T3" fmla="*/ 0 h 54"/>
                  <a:gd name="T4" fmla="*/ 0 w 29"/>
                  <a:gd name="T5" fmla="*/ 54 h 54"/>
                  <a:gd name="T6" fmla="*/ 29 w 29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54">
                    <a:moveTo>
                      <a:pt x="29" y="54"/>
                    </a:moveTo>
                    <a:cubicBezTo>
                      <a:pt x="29" y="54"/>
                      <a:pt x="26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9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7" name="Freeform 141"/>
              <p:cNvSpPr/>
              <p:nvPr/>
            </p:nvSpPr>
            <p:spPr bwMode="auto">
              <a:xfrm>
                <a:off x="514" y="2303"/>
                <a:ext cx="41" cy="100"/>
              </a:xfrm>
              <a:custGeom>
                <a:avLst/>
                <a:gdLst>
                  <a:gd name="T0" fmla="*/ 0 w 18"/>
                  <a:gd name="T1" fmla="*/ 43 h 43"/>
                  <a:gd name="T2" fmla="*/ 11 w 18"/>
                  <a:gd name="T3" fmla="*/ 0 h 43"/>
                  <a:gd name="T4" fmla="*/ 18 w 18"/>
                  <a:gd name="T5" fmla="*/ 43 h 43"/>
                  <a:gd name="T6" fmla="*/ 0 w 1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3">
                    <a:moveTo>
                      <a:pt x="0" y="43"/>
                    </a:moveTo>
                    <a:cubicBezTo>
                      <a:pt x="0" y="43"/>
                      <a:pt x="2" y="26"/>
                      <a:pt x="11" y="0"/>
                    </a:cubicBezTo>
                    <a:cubicBezTo>
                      <a:pt x="11" y="0"/>
                      <a:pt x="18" y="39"/>
                      <a:pt x="18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8" name="Freeform 142"/>
              <p:cNvSpPr/>
              <p:nvPr/>
            </p:nvSpPr>
            <p:spPr bwMode="auto">
              <a:xfrm>
                <a:off x="726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4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9" name="Freeform 143"/>
              <p:cNvSpPr/>
              <p:nvPr/>
            </p:nvSpPr>
            <p:spPr bwMode="auto">
              <a:xfrm>
                <a:off x="899" y="2303"/>
                <a:ext cx="36" cy="100"/>
              </a:xfrm>
              <a:custGeom>
                <a:avLst/>
                <a:gdLst>
                  <a:gd name="T0" fmla="*/ 0 w 16"/>
                  <a:gd name="T1" fmla="*/ 43 h 43"/>
                  <a:gd name="T2" fmla="*/ 10 w 16"/>
                  <a:gd name="T3" fmla="*/ 0 h 43"/>
                  <a:gd name="T4" fmla="*/ 16 w 16"/>
                  <a:gd name="T5" fmla="*/ 43 h 43"/>
                  <a:gd name="T6" fmla="*/ 0 w 1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3">
                    <a:moveTo>
                      <a:pt x="0" y="43"/>
                    </a:moveTo>
                    <a:cubicBezTo>
                      <a:pt x="0" y="43"/>
                      <a:pt x="2" y="23"/>
                      <a:pt x="10" y="0"/>
                    </a:cubicBezTo>
                    <a:cubicBezTo>
                      <a:pt x="10" y="0"/>
                      <a:pt x="16" y="40"/>
                      <a:pt x="16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0" name="Freeform 144"/>
              <p:cNvSpPr/>
              <p:nvPr/>
            </p:nvSpPr>
            <p:spPr bwMode="auto">
              <a:xfrm>
                <a:off x="862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5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1" name="Freeform 145"/>
              <p:cNvSpPr/>
              <p:nvPr/>
            </p:nvSpPr>
            <p:spPr bwMode="auto">
              <a:xfrm>
                <a:off x="744" y="2305"/>
                <a:ext cx="65" cy="98"/>
              </a:xfrm>
              <a:custGeom>
                <a:avLst/>
                <a:gdLst>
                  <a:gd name="T0" fmla="*/ 28 w 28"/>
                  <a:gd name="T1" fmla="*/ 42 h 42"/>
                  <a:gd name="T2" fmla="*/ 10 w 28"/>
                  <a:gd name="T3" fmla="*/ 0 h 42"/>
                  <a:gd name="T4" fmla="*/ 0 w 28"/>
                  <a:gd name="T5" fmla="*/ 42 h 42"/>
                  <a:gd name="T6" fmla="*/ 28 w 28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2">
                    <a:moveTo>
                      <a:pt x="28" y="42"/>
                    </a:moveTo>
                    <a:cubicBezTo>
                      <a:pt x="28" y="42"/>
                      <a:pt x="25" y="24"/>
                      <a:pt x="10" y="0"/>
                    </a:cubicBezTo>
                    <a:cubicBezTo>
                      <a:pt x="10" y="0"/>
                      <a:pt x="0" y="39"/>
                      <a:pt x="0" y="42"/>
                    </a:cubicBezTo>
                    <a:lnTo>
                      <a:pt x="28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2" name="Freeform 146"/>
              <p:cNvSpPr/>
              <p:nvPr/>
            </p:nvSpPr>
            <p:spPr bwMode="auto">
              <a:xfrm>
                <a:off x="604" y="2287"/>
                <a:ext cx="64" cy="116"/>
              </a:xfrm>
              <a:custGeom>
                <a:avLst/>
                <a:gdLst>
                  <a:gd name="T0" fmla="*/ 0 w 28"/>
                  <a:gd name="T1" fmla="*/ 50 h 50"/>
                  <a:gd name="T2" fmla="*/ 17 w 28"/>
                  <a:gd name="T3" fmla="*/ 0 h 50"/>
                  <a:gd name="T4" fmla="*/ 28 w 28"/>
                  <a:gd name="T5" fmla="*/ 50 h 50"/>
                  <a:gd name="T6" fmla="*/ 0 w 28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0">
                    <a:moveTo>
                      <a:pt x="0" y="50"/>
                    </a:moveTo>
                    <a:cubicBezTo>
                      <a:pt x="0" y="50"/>
                      <a:pt x="3" y="30"/>
                      <a:pt x="17" y="0"/>
                    </a:cubicBezTo>
                    <a:cubicBezTo>
                      <a:pt x="17" y="0"/>
                      <a:pt x="28" y="46"/>
                      <a:pt x="28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3" name="Freeform 147"/>
              <p:cNvSpPr/>
              <p:nvPr/>
            </p:nvSpPr>
            <p:spPr bwMode="auto">
              <a:xfrm>
                <a:off x="954" y="2277"/>
                <a:ext cx="53" cy="126"/>
              </a:xfrm>
              <a:custGeom>
                <a:avLst/>
                <a:gdLst>
                  <a:gd name="T0" fmla="*/ 0 w 23"/>
                  <a:gd name="T1" fmla="*/ 54 h 54"/>
                  <a:gd name="T2" fmla="*/ 15 w 23"/>
                  <a:gd name="T3" fmla="*/ 0 h 54"/>
                  <a:gd name="T4" fmla="*/ 23 w 23"/>
                  <a:gd name="T5" fmla="*/ 54 h 54"/>
                  <a:gd name="T6" fmla="*/ 0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0" y="54"/>
                    </a:moveTo>
                    <a:cubicBezTo>
                      <a:pt x="0" y="54"/>
                      <a:pt x="3" y="32"/>
                      <a:pt x="15" y="0"/>
                    </a:cubicBezTo>
                    <a:cubicBezTo>
                      <a:pt x="15" y="0"/>
                      <a:pt x="23" y="49"/>
                      <a:pt x="23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4" name="Freeform 148"/>
              <p:cNvSpPr/>
              <p:nvPr/>
            </p:nvSpPr>
            <p:spPr bwMode="auto">
              <a:xfrm>
                <a:off x="1166" y="2277"/>
                <a:ext cx="51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5" name="Freeform 149"/>
              <p:cNvSpPr/>
              <p:nvPr/>
            </p:nvSpPr>
            <p:spPr bwMode="auto">
              <a:xfrm>
                <a:off x="1053" y="2277"/>
                <a:ext cx="53" cy="126"/>
              </a:xfrm>
              <a:custGeom>
                <a:avLst/>
                <a:gdLst>
                  <a:gd name="T0" fmla="*/ 23 w 23"/>
                  <a:gd name="T1" fmla="*/ 54 h 54"/>
                  <a:gd name="T2" fmla="*/ 8 w 23"/>
                  <a:gd name="T3" fmla="*/ 0 h 54"/>
                  <a:gd name="T4" fmla="*/ 0 w 23"/>
                  <a:gd name="T5" fmla="*/ 54 h 54"/>
                  <a:gd name="T6" fmla="*/ 23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23" y="54"/>
                    </a:moveTo>
                    <a:cubicBezTo>
                      <a:pt x="23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6" name="Freeform 150"/>
              <p:cNvSpPr/>
              <p:nvPr/>
            </p:nvSpPr>
            <p:spPr bwMode="auto">
              <a:xfrm>
                <a:off x="935" y="2303"/>
                <a:ext cx="35" cy="100"/>
              </a:xfrm>
              <a:custGeom>
                <a:avLst/>
                <a:gdLst>
                  <a:gd name="T0" fmla="*/ 0 w 15"/>
                  <a:gd name="T1" fmla="*/ 43 h 43"/>
                  <a:gd name="T2" fmla="*/ 9 w 15"/>
                  <a:gd name="T3" fmla="*/ 0 h 43"/>
                  <a:gd name="T4" fmla="*/ 15 w 15"/>
                  <a:gd name="T5" fmla="*/ 43 h 43"/>
                  <a:gd name="T6" fmla="*/ 0 w 15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5" y="39"/>
                      <a:pt x="15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7" name="Freeform 151"/>
              <p:cNvSpPr/>
              <p:nvPr/>
            </p:nvSpPr>
            <p:spPr bwMode="auto">
              <a:xfrm>
                <a:off x="1106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4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1" y="19"/>
                      <a:pt x="4" y="0"/>
                    </a:cubicBezTo>
                    <a:cubicBezTo>
                      <a:pt x="4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8" name="Freeform 152"/>
              <p:cNvSpPr/>
              <p:nvPr/>
            </p:nvSpPr>
            <p:spPr bwMode="auto">
              <a:xfrm>
                <a:off x="1244" y="2303"/>
                <a:ext cx="30" cy="100"/>
              </a:xfrm>
              <a:custGeom>
                <a:avLst/>
                <a:gdLst>
                  <a:gd name="T0" fmla="*/ 0 w 13"/>
                  <a:gd name="T1" fmla="*/ 43 h 43"/>
                  <a:gd name="T2" fmla="*/ 8 w 13"/>
                  <a:gd name="T3" fmla="*/ 0 h 43"/>
                  <a:gd name="T4" fmla="*/ 13 w 13"/>
                  <a:gd name="T5" fmla="*/ 43 h 43"/>
                  <a:gd name="T6" fmla="*/ 0 w 1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3">
                    <a:moveTo>
                      <a:pt x="0" y="43"/>
                    </a:moveTo>
                    <a:cubicBezTo>
                      <a:pt x="0" y="43"/>
                      <a:pt x="2" y="23"/>
                      <a:pt x="8" y="0"/>
                    </a:cubicBezTo>
                    <a:cubicBezTo>
                      <a:pt x="8" y="0"/>
                      <a:pt x="13" y="40"/>
                      <a:pt x="13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9" name="Freeform 153"/>
              <p:cNvSpPr/>
              <p:nvPr/>
            </p:nvSpPr>
            <p:spPr bwMode="auto">
              <a:xfrm>
                <a:off x="1214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0" name="Freeform 154"/>
              <p:cNvSpPr/>
              <p:nvPr/>
            </p:nvSpPr>
            <p:spPr bwMode="auto">
              <a:xfrm>
                <a:off x="1120" y="2305"/>
                <a:ext cx="53" cy="98"/>
              </a:xfrm>
              <a:custGeom>
                <a:avLst/>
                <a:gdLst>
                  <a:gd name="T0" fmla="*/ 23 w 23"/>
                  <a:gd name="T1" fmla="*/ 42 h 42"/>
                  <a:gd name="T2" fmla="*/ 8 w 23"/>
                  <a:gd name="T3" fmla="*/ 0 h 42"/>
                  <a:gd name="T4" fmla="*/ 0 w 23"/>
                  <a:gd name="T5" fmla="*/ 42 h 42"/>
                  <a:gd name="T6" fmla="*/ 23 w 23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2">
                    <a:moveTo>
                      <a:pt x="23" y="42"/>
                    </a:moveTo>
                    <a:cubicBezTo>
                      <a:pt x="23" y="42"/>
                      <a:pt x="20" y="24"/>
                      <a:pt x="8" y="0"/>
                    </a:cubicBezTo>
                    <a:cubicBezTo>
                      <a:pt x="8" y="0"/>
                      <a:pt x="0" y="39"/>
                      <a:pt x="0" y="42"/>
                    </a:cubicBezTo>
                    <a:lnTo>
                      <a:pt x="23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1" name="Freeform 155"/>
              <p:cNvSpPr/>
              <p:nvPr/>
            </p:nvSpPr>
            <p:spPr bwMode="auto">
              <a:xfrm>
                <a:off x="1007" y="2287"/>
                <a:ext cx="53" cy="116"/>
              </a:xfrm>
              <a:custGeom>
                <a:avLst/>
                <a:gdLst>
                  <a:gd name="T0" fmla="*/ 0 w 23"/>
                  <a:gd name="T1" fmla="*/ 50 h 50"/>
                  <a:gd name="T2" fmla="*/ 14 w 23"/>
                  <a:gd name="T3" fmla="*/ 0 h 50"/>
                  <a:gd name="T4" fmla="*/ 23 w 23"/>
                  <a:gd name="T5" fmla="*/ 50 h 50"/>
                  <a:gd name="T6" fmla="*/ 0 w 23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0">
                    <a:moveTo>
                      <a:pt x="0" y="50"/>
                    </a:moveTo>
                    <a:cubicBezTo>
                      <a:pt x="0" y="50"/>
                      <a:pt x="2" y="30"/>
                      <a:pt x="14" y="0"/>
                    </a:cubicBezTo>
                    <a:cubicBezTo>
                      <a:pt x="14" y="0"/>
                      <a:pt x="23" y="46"/>
                      <a:pt x="23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2" name="Freeform 156"/>
              <p:cNvSpPr/>
              <p:nvPr/>
            </p:nvSpPr>
            <p:spPr bwMode="auto">
              <a:xfrm>
                <a:off x="1297" y="2277"/>
                <a:ext cx="67" cy="126"/>
              </a:xfrm>
              <a:custGeom>
                <a:avLst/>
                <a:gdLst>
                  <a:gd name="T0" fmla="*/ 0 w 29"/>
                  <a:gd name="T1" fmla="*/ 54 h 54"/>
                  <a:gd name="T2" fmla="*/ 18 w 29"/>
                  <a:gd name="T3" fmla="*/ 0 h 54"/>
                  <a:gd name="T4" fmla="*/ 29 w 29"/>
                  <a:gd name="T5" fmla="*/ 54 h 54"/>
                  <a:gd name="T6" fmla="*/ 0 w 29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54">
                    <a:moveTo>
                      <a:pt x="0" y="54"/>
                    </a:moveTo>
                    <a:cubicBezTo>
                      <a:pt x="0" y="54"/>
                      <a:pt x="3" y="32"/>
                      <a:pt x="18" y="0"/>
                    </a:cubicBezTo>
                    <a:cubicBezTo>
                      <a:pt x="18" y="0"/>
                      <a:pt x="29" y="49"/>
                      <a:pt x="29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3" name="Freeform 157"/>
              <p:cNvSpPr/>
              <p:nvPr/>
            </p:nvSpPr>
            <p:spPr bwMode="auto">
              <a:xfrm>
                <a:off x="1560" y="2277"/>
                <a:ext cx="64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4" name="Freeform 158"/>
              <p:cNvSpPr/>
              <p:nvPr/>
            </p:nvSpPr>
            <p:spPr bwMode="auto">
              <a:xfrm>
                <a:off x="1419" y="2277"/>
                <a:ext cx="65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5" name="Freeform 159"/>
              <p:cNvSpPr/>
              <p:nvPr/>
            </p:nvSpPr>
            <p:spPr bwMode="auto">
              <a:xfrm>
                <a:off x="1274" y="2303"/>
                <a:ext cx="42" cy="100"/>
              </a:xfrm>
              <a:custGeom>
                <a:avLst/>
                <a:gdLst>
                  <a:gd name="T0" fmla="*/ 0 w 18"/>
                  <a:gd name="T1" fmla="*/ 43 h 43"/>
                  <a:gd name="T2" fmla="*/ 11 w 18"/>
                  <a:gd name="T3" fmla="*/ 0 h 43"/>
                  <a:gd name="T4" fmla="*/ 18 w 18"/>
                  <a:gd name="T5" fmla="*/ 43 h 43"/>
                  <a:gd name="T6" fmla="*/ 0 w 1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3">
                    <a:moveTo>
                      <a:pt x="0" y="43"/>
                    </a:moveTo>
                    <a:cubicBezTo>
                      <a:pt x="0" y="43"/>
                      <a:pt x="2" y="26"/>
                      <a:pt x="11" y="0"/>
                    </a:cubicBezTo>
                    <a:cubicBezTo>
                      <a:pt x="11" y="0"/>
                      <a:pt x="18" y="39"/>
                      <a:pt x="18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6" name="Freeform 160"/>
              <p:cNvSpPr/>
              <p:nvPr/>
            </p:nvSpPr>
            <p:spPr bwMode="auto">
              <a:xfrm>
                <a:off x="1484" y="2319"/>
                <a:ext cx="39" cy="84"/>
              </a:xfrm>
              <a:custGeom>
                <a:avLst/>
                <a:gdLst>
                  <a:gd name="T0" fmla="*/ 17 w 17"/>
                  <a:gd name="T1" fmla="*/ 36 h 36"/>
                  <a:gd name="T2" fmla="*/ 6 w 17"/>
                  <a:gd name="T3" fmla="*/ 0 h 36"/>
                  <a:gd name="T4" fmla="*/ 0 w 17"/>
                  <a:gd name="T5" fmla="*/ 36 h 36"/>
                  <a:gd name="T6" fmla="*/ 17 w 17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6">
                    <a:moveTo>
                      <a:pt x="17" y="36"/>
                    </a:moveTo>
                    <a:cubicBezTo>
                      <a:pt x="17" y="36"/>
                      <a:pt x="15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7" name="Freeform 161"/>
              <p:cNvSpPr/>
              <p:nvPr/>
            </p:nvSpPr>
            <p:spPr bwMode="auto">
              <a:xfrm>
                <a:off x="1659" y="2303"/>
                <a:ext cx="37" cy="100"/>
              </a:xfrm>
              <a:custGeom>
                <a:avLst/>
                <a:gdLst>
                  <a:gd name="T0" fmla="*/ 0 w 16"/>
                  <a:gd name="T1" fmla="*/ 43 h 43"/>
                  <a:gd name="T2" fmla="*/ 10 w 16"/>
                  <a:gd name="T3" fmla="*/ 0 h 43"/>
                  <a:gd name="T4" fmla="*/ 16 w 16"/>
                  <a:gd name="T5" fmla="*/ 43 h 43"/>
                  <a:gd name="T6" fmla="*/ 0 w 1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3">
                    <a:moveTo>
                      <a:pt x="0" y="43"/>
                    </a:moveTo>
                    <a:cubicBezTo>
                      <a:pt x="0" y="43"/>
                      <a:pt x="2" y="23"/>
                      <a:pt x="10" y="0"/>
                    </a:cubicBezTo>
                    <a:cubicBezTo>
                      <a:pt x="10" y="0"/>
                      <a:pt x="16" y="40"/>
                      <a:pt x="16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8" name="Freeform 162"/>
              <p:cNvSpPr/>
              <p:nvPr/>
            </p:nvSpPr>
            <p:spPr bwMode="auto">
              <a:xfrm>
                <a:off x="1622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4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9" name="Freeform 163"/>
              <p:cNvSpPr/>
              <p:nvPr/>
            </p:nvSpPr>
            <p:spPr bwMode="auto">
              <a:xfrm>
                <a:off x="1502" y="2305"/>
                <a:ext cx="67" cy="98"/>
              </a:xfrm>
              <a:custGeom>
                <a:avLst/>
                <a:gdLst>
                  <a:gd name="T0" fmla="*/ 29 w 29"/>
                  <a:gd name="T1" fmla="*/ 42 h 42"/>
                  <a:gd name="T2" fmla="*/ 11 w 29"/>
                  <a:gd name="T3" fmla="*/ 0 h 42"/>
                  <a:gd name="T4" fmla="*/ 0 w 29"/>
                  <a:gd name="T5" fmla="*/ 42 h 42"/>
                  <a:gd name="T6" fmla="*/ 29 w 29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2">
                    <a:moveTo>
                      <a:pt x="29" y="42"/>
                    </a:moveTo>
                    <a:cubicBezTo>
                      <a:pt x="29" y="42"/>
                      <a:pt x="26" y="24"/>
                      <a:pt x="11" y="0"/>
                    </a:cubicBezTo>
                    <a:cubicBezTo>
                      <a:pt x="11" y="0"/>
                      <a:pt x="0" y="39"/>
                      <a:pt x="0" y="42"/>
                    </a:cubicBezTo>
                    <a:lnTo>
                      <a:pt x="29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0" name="Freeform 164"/>
              <p:cNvSpPr/>
              <p:nvPr/>
            </p:nvSpPr>
            <p:spPr bwMode="auto">
              <a:xfrm>
                <a:off x="1364" y="2287"/>
                <a:ext cx="65" cy="116"/>
              </a:xfrm>
              <a:custGeom>
                <a:avLst/>
                <a:gdLst>
                  <a:gd name="T0" fmla="*/ 0 w 28"/>
                  <a:gd name="T1" fmla="*/ 50 h 50"/>
                  <a:gd name="T2" fmla="*/ 17 w 28"/>
                  <a:gd name="T3" fmla="*/ 0 h 50"/>
                  <a:gd name="T4" fmla="*/ 28 w 28"/>
                  <a:gd name="T5" fmla="*/ 50 h 50"/>
                  <a:gd name="T6" fmla="*/ 0 w 28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0">
                    <a:moveTo>
                      <a:pt x="0" y="50"/>
                    </a:moveTo>
                    <a:cubicBezTo>
                      <a:pt x="0" y="50"/>
                      <a:pt x="3" y="30"/>
                      <a:pt x="17" y="0"/>
                    </a:cubicBezTo>
                    <a:cubicBezTo>
                      <a:pt x="17" y="0"/>
                      <a:pt x="28" y="46"/>
                      <a:pt x="28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1" name="Freeform 165"/>
              <p:cNvSpPr/>
              <p:nvPr/>
            </p:nvSpPr>
            <p:spPr bwMode="auto">
              <a:xfrm>
                <a:off x="1714" y="2277"/>
                <a:ext cx="53" cy="126"/>
              </a:xfrm>
              <a:custGeom>
                <a:avLst/>
                <a:gdLst>
                  <a:gd name="T0" fmla="*/ 0 w 23"/>
                  <a:gd name="T1" fmla="*/ 54 h 54"/>
                  <a:gd name="T2" fmla="*/ 14 w 23"/>
                  <a:gd name="T3" fmla="*/ 0 h 54"/>
                  <a:gd name="T4" fmla="*/ 23 w 23"/>
                  <a:gd name="T5" fmla="*/ 54 h 54"/>
                  <a:gd name="T6" fmla="*/ 0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0" y="54"/>
                    </a:moveTo>
                    <a:cubicBezTo>
                      <a:pt x="0" y="54"/>
                      <a:pt x="3" y="32"/>
                      <a:pt x="14" y="0"/>
                    </a:cubicBezTo>
                    <a:cubicBezTo>
                      <a:pt x="14" y="0"/>
                      <a:pt x="23" y="49"/>
                      <a:pt x="23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2" name="Freeform 166"/>
              <p:cNvSpPr/>
              <p:nvPr/>
            </p:nvSpPr>
            <p:spPr bwMode="auto">
              <a:xfrm>
                <a:off x="1926" y="2277"/>
                <a:ext cx="51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3" name="Freeform 167"/>
              <p:cNvSpPr/>
              <p:nvPr/>
            </p:nvSpPr>
            <p:spPr bwMode="auto">
              <a:xfrm>
                <a:off x="1813" y="2277"/>
                <a:ext cx="51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4" name="Freeform 168"/>
              <p:cNvSpPr/>
              <p:nvPr/>
            </p:nvSpPr>
            <p:spPr bwMode="auto">
              <a:xfrm>
                <a:off x="1696" y="2303"/>
                <a:ext cx="32" cy="100"/>
              </a:xfrm>
              <a:custGeom>
                <a:avLst/>
                <a:gdLst>
                  <a:gd name="T0" fmla="*/ 0 w 14"/>
                  <a:gd name="T1" fmla="*/ 43 h 43"/>
                  <a:gd name="T2" fmla="*/ 9 w 14"/>
                  <a:gd name="T3" fmla="*/ 0 h 43"/>
                  <a:gd name="T4" fmla="*/ 14 w 14"/>
                  <a:gd name="T5" fmla="*/ 43 h 43"/>
                  <a:gd name="T6" fmla="*/ 0 w 14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4" y="39"/>
                      <a:pt x="14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5" name="Freeform 169"/>
              <p:cNvSpPr/>
              <p:nvPr/>
            </p:nvSpPr>
            <p:spPr bwMode="auto">
              <a:xfrm>
                <a:off x="1864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6" name="Freeform 170"/>
              <p:cNvSpPr/>
              <p:nvPr/>
            </p:nvSpPr>
            <p:spPr bwMode="auto">
              <a:xfrm>
                <a:off x="2005" y="2303"/>
                <a:ext cx="30" cy="100"/>
              </a:xfrm>
              <a:custGeom>
                <a:avLst/>
                <a:gdLst>
                  <a:gd name="T0" fmla="*/ 0 w 13"/>
                  <a:gd name="T1" fmla="*/ 43 h 43"/>
                  <a:gd name="T2" fmla="*/ 8 w 13"/>
                  <a:gd name="T3" fmla="*/ 0 h 43"/>
                  <a:gd name="T4" fmla="*/ 13 w 13"/>
                  <a:gd name="T5" fmla="*/ 43 h 43"/>
                  <a:gd name="T6" fmla="*/ 0 w 1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3">
                    <a:moveTo>
                      <a:pt x="0" y="43"/>
                    </a:moveTo>
                    <a:cubicBezTo>
                      <a:pt x="0" y="43"/>
                      <a:pt x="2" y="23"/>
                      <a:pt x="8" y="0"/>
                    </a:cubicBezTo>
                    <a:cubicBezTo>
                      <a:pt x="8" y="0"/>
                      <a:pt x="13" y="40"/>
                      <a:pt x="13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7" name="Freeform 171"/>
              <p:cNvSpPr/>
              <p:nvPr/>
            </p:nvSpPr>
            <p:spPr bwMode="auto">
              <a:xfrm>
                <a:off x="1975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8" name="Freeform 172"/>
              <p:cNvSpPr/>
              <p:nvPr/>
            </p:nvSpPr>
            <p:spPr bwMode="auto">
              <a:xfrm>
                <a:off x="1880" y="2305"/>
                <a:ext cx="53" cy="98"/>
              </a:xfrm>
              <a:custGeom>
                <a:avLst/>
                <a:gdLst>
                  <a:gd name="T0" fmla="*/ 23 w 23"/>
                  <a:gd name="T1" fmla="*/ 42 h 42"/>
                  <a:gd name="T2" fmla="*/ 8 w 23"/>
                  <a:gd name="T3" fmla="*/ 0 h 42"/>
                  <a:gd name="T4" fmla="*/ 0 w 23"/>
                  <a:gd name="T5" fmla="*/ 42 h 42"/>
                  <a:gd name="T6" fmla="*/ 23 w 23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2">
                    <a:moveTo>
                      <a:pt x="23" y="42"/>
                    </a:moveTo>
                    <a:cubicBezTo>
                      <a:pt x="23" y="42"/>
                      <a:pt x="20" y="24"/>
                      <a:pt x="8" y="0"/>
                    </a:cubicBezTo>
                    <a:cubicBezTo>
                      <a:pt x="8" y="0"/>
                      <a:pt x="0" y="39"/>
                      <a:pt x="0" y="42"/>
                    </a:cubicBezTo>
                    <a:lnTo>
                      <a:pt x="23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9" name="Freeform 173"/>
              <p:cNvSpPr/>
              <p:nvPr/>
            </p:nvSpPr>
            <p:spPr bwMode="auto">
              <a:xfrm>
                <a:off x="1767" y="2287"/>
                <a:ext cx="53" cy="116"/>
              </a:xfrm>
              <a:custGeom>
                <a:avLst/>
                <a:gdLst>
                  <a:gd name="T0" fmla="*/ 0 w 23"/>
                  <a:gd name="T1" fmla="*/ 50 h 50"/>
                  <a:gd name="T2" fmla="*/ 14 w 23"/>
                  <a:gd name="T3" fmla="*/ 0 h 50"/>
                  <a:gd name="T4" fmla="*/ 23 w 23"/>
                  <a:gd name="T5" fmla="*/ 50 h 50"/>
                  <a:gd name="T6" fmla="*/ 0 w 23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0">
                    <a:moveTo>
                      <a:pt x="0" y="50"/>
                    </a:moveTo>
                    <a:cubicBezTo>
                      <a:pt x="0" y="50"/>
                      <a:pt x="2" y="30"/>
                      <a:pt x="14" y="0"/>
                    </a:cubicBezTo>
                    <a:cubicBezTo>
                      <a:pt x="14" y="0"/>
                      <a:pt x="23" y="46"/>
                      <a:pt x="23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0" name="Freeform 174"/>
              <p:cNvSpPr/>
              <p:nvPr/>
            </p:nvSpPr>
            <p:spPr bwMode="auto">
              <a:xfrm>
                <a:off x="2058" y="2277"/>
                <a:ext cx="64" cy="126"/>
              </a:xfrm>
              <a:custGeom>
                <a:avLst/>
                <a:gdLst>
                  <a:gd name="T0" fmla="*/ 0 w 28"/>
                  <a:gd name="T1" fmla="*/ 54 h 54"/>
                  <a:gd name="T2" fmla="*/ 18 w 28"/>
                  <a:gd name="T3" fmla="*/ 0 h 54"/>
                  <a:gd name="T4" fmla="*/ 28 w 28"/>
                  <a:gd name="T5" fmla="*/ 54 h 54"/>
                  <a:gd name="T6" fmla="*/ 0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0" y="54"/>
                    </a:moveTo>
                    <a:cubicBezTo>
                      <a:pt x="0" y="54"/>
                      <a:pt x="3" y="32"/>
                      <a:pt x="18" y="0"/>
                    </a:cubicBezTo>
                    <a:cubicBezTo>
                      <a:pt x="18" y="0"/>
                      <a:pt x="28" y="49"/>
                      <a:pt x="28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1" name="Freeform 175"/>
              <p:cNvSpPr/>
              <p:nvPr/>
            </p:nvSpPr>
            <p:spPr bwMode="auto">
              <a:xfrm>
                <a:off x="2320" y="2277"/>
                <a:ext cx="65" cy="126"/>
              </a:xfrm>
              <a:custGeom>
                <a:avLst/>
                <a:gdLst>
                  <a:gd name="T0" fmla="*/ 28 w 28"/>
                  <a:gd name="T1" fmla="*/ 54 h 54"/>
                  <a:gd name="T2" fmla="*/ 10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0" y="0"/>
                    </a:cubicBezTo>
                    <a:cubicBezTo>
                      <a:pt x="10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2" name="Freeform 176"/>
              <p:cNvSpPr/>
              <p:nvPr/>
            </p:nvSpPr>
            <p:spPr bwMode="auto">
              <a:xfrm>
                <a:off x="2180" y="2277"/>
                <a:ext cx="64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3" name="Freeform 177"/>
              <p:cNvSpPr/>
              <p:nvPr/>
            </p:nvSpPr>
            <p:spPr bwMode="auto">
              <a:xfrm>
                <a:off x="2035" y="2303"/>
                <a:ext cx="41" cy="100"/>
              </a:xfrm>
              <a:custGeom>
                <a:avLst/>
                <a:gdLst>
                  <a:gd name="T0" fmla="*/ 0 w 18"/>
                  <a:gd name="T1" fmla="*/ 43 h 43"/>
                  <a:gd name="T2" fmla="*/ 11 w 18"/>
                  <a:gd name="T3" fmla="*/ 0 h 43"/>
                  <a:gd name="T4" fmla="*/ 18 w 18"/>
                  <a:gd name="T5" fmla="*/ 43 h 43"/>
                  <a:gd name="T6" fmla="*/ 0 w 1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3">
                    <a:moveTo>
                      <a:pt x="0" y="43"/>
                    </a:moveTo>
                    <a:cubicBezTo>
                      <a:pt x="0" y="43"/>
                      <a:pt x="2" y="26"/>
                      <a:pt x="11" y="0"/>
                    </a:cubicBezTo>
                    <a:cubicBezTo>
                      <a:pt x="11" y="0"/>
                      <a:pt x="18" y="39"/>
                      <a:pt x="18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4" name="Freeform 178"/>
              <p:cNvSpPr/>
              <p:nvPr/>
            </p:nvSpPr>
            <p:spPr bwMode="auto">
              <a:xfrm>
                <a:off x="2244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5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5" name="Freeform 179"/>
              <p:cNvSpPr/>
              <p:nvPr/>
            </p:nvSpPr>
            <p:spPr bwMode="auto">
              <a:xfrm>
                <a:off x="2419" y="2303"/>
                <a:ext cx="37" cy="100"/>
              </a:xfrm>
              <a:custGeom>
                <a:avLst/>
                <a:gdLst>
                  <a:gd name="T0" fmla="*/ 0 w 16"/>
                  <a:gd name="T1" fmla="*/ 43 h 43"/>
                  <a:gd name="T2" fmla="*/ 10 w 16"/>
                  <a:gd name="T3" fmla="*/ 0 h 43"/>
                  <a:gd name="T4" fmla="*/ 16 w 16"/>
                  <a:gd name="T5" fmla="*/ 43 h 43"/>
                  <a:gd name="T6" fmla="*/ 0 w 1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3">
                    <a:moveTo>
                      <a:pt x="0" y="43"/>
                    </a:moveTo>
                    <a:cubicBezTo>
                      <a:pt x="0" y="43"/>
                      <a:pt x="2" y="23"/>
                      <a:pt x="10" y="0"/>
                    </a:cubicBezTo>
                    <a:cubicBezTo>
                      <a:pt x="10" y="0"/>
                      <a:pt x="16" y="40"/>
                      <a:pt x="16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6" name="Freeform 180"/>
              <p:cNvSpPr/>
              <p:nvPr/>
            </p:nvSpPr>
            <p:spPr bwMode="auto">
              <a:xfrm>
                <a:off x="2382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4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7" name="Freeform 181"/>
              <p:cNvSpPr/>
              <p:nvPr/>
            </p:nvSpPr>
            <p:spPr bwMode="auto">
              <a:xfrm>
                <a:off x="2263" y="2305"/>
                <a:ext cx="64" cy="98"/>
              </a:xfrm>
              <a:custGeom>
                <a:avLst/>
                <a:gdLst>
                  <a:gd name="T0" fmla="*/ 28 w 28"/>
                  <a:gd name="T1" fmla="*/ 42 h 42"/>
                  <a:gd name="T2" fmla="*/ 11 w 28"/>
                  <a:gd name="T3" fmla="*/ 0 h 42"/>
                  <a:gd name="T4" fmla="*/ 0 w 28"/>
                  <a:gd name="T5" fmla="*/ 42 h 42"/>
                  <a:gd name="T6" fmla="*/ 28 w 28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2">
                    <a:moveTo>
                      <a:pt x="28" y="42"/>
                    </a:moveTo>
                    <a:cubicBezTo>
                      <a:pt x="28" y="42"/>
                      <a:pt x="26" y="24"/>
                      <a:pt x="11" y="0"/>
                    </a:cubicBezTo>
                    <a:cubicBezTo>
                      <a:pt x="11" y="0"/>
                      <a:pt x="0" y="39"/>
                      <a:pt x="0" y="42"/>
                    </a:cubicBezTo>
                    <a:lnTo>
                      <a:pt x="28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8" name="Freeform 182"/>
              <p:cNvSpPr/>
              <p:nvPr/>
            </p:nvSpPr>
            <p:spPr bwMode="auto">
              <a:xfrm>
                <a:off x="2122" y="2287"/>
                <a:ext cx="67" cy="116"/>
              </a:xfrm>
              <a:custGeom>
                <a:avLst/>
                <a:gdLst>
                  <a:gd name="T0" fmla="*/ 0 w 29"/>
                  <a:gd name="T1" fmla="*/ 50 h 50"/>
                  <a:gd name="T2" fmla="*/ 18 w 29"/>
                  <a:gd name="T3" fmla="*/ 0 h 50"/>
                  <a:gd name="T4" fmla="*/ 29 w 29"/>
                  <a:gd name="T5" fmla="*/ 50 h 50"/>
                  <a:gd name="T6" fmla="*/ 0 w 29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50">
                    <a:moveTo>
                      <a:pt x="0" y="50"/>
                    </a:moveTo>
                    <a:cubicBezTo>
                      <a:pt x="0" y="50"/>
                      <a:pt x="3" y="30"/>
                      <a:pt x="18" y="0"/>
                    </a:cubicBezTo>
                    <a:cubicBezTo>
                      <a:pt x="18" y="0"/>
                      <a:pt x="29" y="46"/>
                      <a:pt x="29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9" name="Freeform 183"/>
              <p:cNvSpPr/>
              <p:nvPr/>
            </p:nvSpPr>
            <p:spPr bwMode="auto">
              <a:xfrm>
                <a:off x="2475" y="2277"/>
                <a:ext cx="53" cy="126"/>
              </a:xfrm>
              <a:custGeom>
                <a:avLst/>
                <a:gdLst>
                  <a:gd name="T0" fmla="*/ 0 w 23"/>
                  <a:gd name="T1" fmla="*/ 54 h 54"/>
                  <a:gd name="T2" fmla="*/ 14 w 23"/>
                  <a:gd name="T3" fmla="*/ 0 h 54"/>
                  <a:gd name="T4" fmla="*/ 23 w 23"/>
                  <a:gd name="T5" fmla="*/ 54 h 54"/>
                  <a:gd name="T6" fmla="*/ 0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0" y="54"/>
                    </a:moveTo>
                    <a:cubicBezTo>
                      <a:pt x="0" y="54"/>
                      <a:pt x="3" y="32"/>
                      <a:pt x="14" y="0"/>
                    </a:cubicBezTo>
                    <a:cubicBezTo>
                      <a:pt x="14" y="0"/>
                      <a:pt x="23" y="49"/>
                      <a:pt x="23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0" name="Freeform 184"/>
              <p:cNvSpPr/>
              <p:nvPr/>
            </p:nvSpPr>
            <p:spPr bwMode="auto">
              <a:xfrm>
                <a:off x="2684" y="2277"/>
                <a:ext cx="53" cy="126"/>
              </a:xfrm>
              <a:custGeom>
                <a:avLst/>
                <a:gdLst>
                  <a:gd name="T0" fmla="*/ 23 w 23"/>
                  <a:gd name="T1" fmla="*/ 54 h 54"/>
                  <a:gd name="T2" fmla="*/ 9 w 23"/>
                  <a:gd name="T3" fmla="*/ 0 h 54"/>
                  <a:gd name="T4" fmla="*/ 0 w 23"/>
                  <a:gd name="T5" fmla="*/ 54 h 54"/>
                  <a:gd name="T6" fmla="*/ 23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23" y="54"/>
                    </a:moveTo>
                    <a:cubicBezTo>
                      <a:pt x="23" y="54"/>
                      <a:pt x="21" y="32"/>
                      <a:pt x="9" y="0"/>
                    </a:cubicBezTo>
                    <a:cubicBezTo>
                      <a:pt x="9" y="0"/>
                      <a:pt x="0" y="49"/>
                      <a:pt x="0" y="54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1" name="Freeform 185"/>
              <p:cNvSpPr/>
              <p:nvPr/>
            </p:nvSpPr>
            <p:spPr bwMode="auto">
              <a:xfrm>
                <a:off x="2574" y="2277"/>
                <a:ext cx="50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2" name="Freeform 186"/>
              <p:cNvSpPr/>
              <p:nvPr/>
            </p:nvSpPr>
            <p:spPr bwMode="auto">
              <a:xfrm>
                <a:off x="2456" y="2303"/>
                <a:ext cx="32" cy="100"/>
              </a:xfrm>
              <a:custGeom>
                <a:avLst/>
                <a:gdLst>
                  <a:gd name="T0" fmla="*/ 0 w 14"/>
                  <a:gd name="T1" fmla="*/ 43 h 43"/>
                  <a:gd name="T2" fmla="*/ 9 w 14"/>
                  <a:gd name="T3" fmla="*/ 0 h 43"/>
                  <a:gd name="T4" fmla="*/ 14 w 14"/>
                  <a:gd name="T5" fmla="*/ 43 h 43"/>
                  <a:gd name="T6" fmla="*/ 0 w 14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4" y="39"/>
                      <a:pt x="14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3" name="Freeform 187"/>
              <p:cNvSpPr/>
              <p:nvPr/>
            </p:nvSpPr>
            <p:spPr bwMode="auto">
              <a:xfrm>
                <a:off x="2624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4" name="Freeform 188"/>
              <p:cNvSpPr/>
              <p:nvPr/>
            </p:nvSpPr>
            <p:spPr bwMode="auto">
              <a:xfrm>
                <a:off x="2765" y="2303"/>
                <a:ext cx="30" cy="100"/>
              </a:xfrm>
              <a:custGeom>
                <a:avLst/>
                <a:gdLst>
                  <a:gd name="T0" fmla="*/ 0 w 13"/>
                  <a:gd name="T1" fmla="*/ 43 h 43"/>
                  <a:gd name="T2" fmla="*/ 8 w 13"/>
                  <a:gd name="T3" fmla="*/ 0 h 43"/>
                  <a:gd name="T4" fmla="*/ 13 w 13"/>
                  <a:gd name="T5" fmla="*/ 43 h 43"/>
                  <a:gd name="T6" fmla="*/ 0 w 1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3">
                    <a:moveTo>
                      <a:pt x="0" y="43"/>
                    </a:moveTo>
                    <a:cubicBezTo>
                      <a:pt x="0" y="43"/>
                      <a:pt x="1" y="23"/>
                      <a:pt x="8" y="0"/>
                    </a:cubicBezTo>
                    <a:cubicBezTo>
                      <a:pt x="8" y="0"/>
                      <a:pt x="13" y="40"/>
                      <a:pt x="13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5" name="Freeform 189"/>
              <p:cNvSpPr/>
              <p:nvPr/>
            </p:nvSpPr>
            <p:spPr bwMode="auto">
              <a:xfrm>
                <a:off x="2735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6" name="Freeform 190"/>
              <p:cNvSpPr/>
              <p:nvPr/>
            </p:nvSpPr>
            <p:spPr bwMode="auto">
              <a:xfrm>
                <a:off x="2641" y="2305"/>
                <a:ext cx="50" cy="98"/>
              </a:xfrm>
              <a:custGeom>
                <a:avLst/>
                <a:gdLst>
                  <a:gd name="T0" fmla="*/ 22 w 22"/>
                  <a:gd name="T1" fmla="*/ 42 h 42"/>
                  <a:gd name="T2" fmla="*/ 8 w 22"/>
                  <a:gd name="T3" fmla="*/ 0 h 42"/>
                  <a:gd name="T4" fmla="*/ 0 w 22"/>
                  <a:gd name="T5" fmla="*/ 42 h 42"/>
                  <a:gd name="T6" fmla="*/ 22 w 22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42">
                    <a:moveTo>
                      <a:pt x="22" y="42"/>
                    </a:moveTo>
                    <a:cubicBezTo>
                      <a:pt x="22" y="42"/>
                      <a:pt x="20" y="24"/>
                      <a:pt x="8" y="0"/>
                    </a:cubicBezTo>
                    <a:cubicBezTo>
                      <a:pt x="8" y="0"/>
                      <a:pt x="0" y="39"/>
                      <a:pt x="0" y="42"/>
                    </a:cubicBezTo>
                    <a:lnTo>
                      <a:pt x="22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7" name="Freeform 191"/>
              <p:cNvSpPr/>
              <p:nvPr/>
            </p:nvSpPr>
            <p:spPr bwMode="auto">
              <a:xfrm>
                <a:off x="2528" y="2287"/>
                <a:ext cx="50" cy="116"/>
              </a:xfrm>
              <a:custGeom>
                <a:avLst/>
                <a:gdLst>
                  <a:gd name="T0" fmla="*/ 0 w 22"/>
                  <a:gd name="T1" fmla="*/ 50 h 50"/>
                  <a:gd name="T2" fmla="*/ 14 w 22"/>
                  <a:gd name="T3" fmla="*/ 0 h 50"/>
                  <a:gd name="T4" fmla="*/ 22 w 22"/>
                  <a:gd name="T5" fmla="*/ 50 h 50"/>
                  <a:gd name="T6" fmla="*/ 0 w 22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0">
                    <a:moveTo>
                      <a:pt x="0" y="50"/>
                    </a:moveTo>
                    <a:cubicBezTo>
                      <a:pt x="0" y="50"/>
                      <a:pt x="2" y="30"/>
                      <a:pt x="14" y="0"/>
                    </a:cubicBezTo>
                    <a:cubicBezTo>
                      <a:pt x="14" y="0"/>
                      <a:pt x="22" y="46"/>
                      <a:pt x="22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8" name="Freeform 192"/>
              <p:cNvSpPr/>
              <p:nvPr/>
            </p:nvSpPr>
            <p:spPr bwMode="auto">
              <a:xfrm>
                <a:off x="2818" y="2277"/>
                <a:ext cx="64" cy="126"/>
              </a:xfrm>
              <a:custGeom>
                <a:avLst/>
                <a:gdLst>
                  <a:gd name="T0" fmla="*/ 0 w 28"/>
                  <a:gd name="T1" fmla="*/ 54 h 54"/>
                  <a:gd name="T2" fmla="*/ 18 w 28"/>
                  <a:gd name="T3" fmla="*/ 0 h 54"/>
                  <a:gd name="T4" fmla="*/ 28 w 28"/>
                  <a:gd name="T5" fmla="*/ 54 h 54"/>
                  <a:gd name="T6" fmla="*/ 0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0" y="54"/>
                    </a:moveTo>
                    <a:cubicBezTo>
                      <a:pt x="0" y="54"/>
                      <a:pt x="3" y="32"/>
                      <a:pt x="18" y="0"/>
                    </a:cubicBezTo>
                    <a:cubicBezTo>
                      <a:pt x="18" y="0"/>
                      <a:pt x="28" y="49"/>
                      <a:pt x="28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9" name="Freeform 193"/>
              <p:cNvSpPr/>
              <p:nvPr/>
            </p:nvSpPr>
            <p:spPr bwMode="auto">
              <a:xfrm>
                <a:off x="3081" y="2277"/>
                <a:ext cx="64" cy="126"/>
              </a:xfrm>
              <a:custGeom>
                <a:avLst/>
                <a:gdLst>
                  <a:gd name="T0" fmla="*/ 28 w 28"/>
                  <a:gd name="T1" fmla="*/ 54 h 54"/>
                  <a:gd name="T2" fmla="*/ 10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0" y="0"/>
                    </a:cubicBezTo>
                    <a:cubicBezTo>
                      <a:pt x="10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0" name="Freeform 194"/>
              <p:cNvSpPr/>
              <p:nvPr/>
            </p:nvSpPr>
            <p:spPr bwMode="auto">
              <a:xfrm>
                <a:off x="2940" y="2277"/>
                <a:ext cx="65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1" name="Freeform 195"/>
              <p:cNvSpPr/>
              <p:nvPr/>
            </p:nvSpPr>
            <p:spPr bwMode="auto">
              <a:xfrm>
                <a:off x="2795" y="2303"/>
                <a:ext cx="41" cy="100"/>
              </a:xfrm>
              <a:custGeom>
                <a:avLst/>
                <a:gdLst>
                  <a:gd name="T0" fmla="*/ 0 w 18"/>
                  <a:gd name="T1" fmla="*/ 43 h 43"/>
                  <a:gd name="T2" fmla="*/ 11 w 18"/>
                  <a:gd name="T3" fmla="*/ 0 h 43"/>
                  <a:gd name="T4" fmla="*/ 18 w 18"/>
                  <a:gd name="T5" fmla="*/ 43 h 43"/>
                  <a:gd name="T6" fmla="*/ 0 w 1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3">
                    <a:moveTo>
                      <a:pt x="0" y="43"/>
                    </a:moveTo>
                    <a:cubicBezTo>
                      <a:pt x="0" y="43"/>
                      <a:pt x="2" y="26"/>
                      <a:pt x="11" y="0"/>
                    </a:cubicBezTo>
                    <a:cubicBezTo>
                      <a:pt x="11" y="0"/>
                      <a:pt x="18" y="39"/>
                      <a:pt x="18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2" name="Freeform 196"/>
              <p:cNvSpPr/>
              <p:nvPr/>
            </p:nvSpPr>
            <p:spPr bwMode="auto">
              <a:xfrm>
                <a:off x="3005" y="2319"/>
                <a:ext cx="36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5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3" name="Freeform 197"/>
              <p:cNvSpPr/>
              <p:nvPr/>
            </p:nvSpPr>
            <p:spPr bwMode="auto">
              <a:xfrm>
                <a:off x="3180" y="2303"/>
                <a:ext cx="37" cy="100"/>
              </a:xfrm>
              <a:custGeom>
                <a:avLst/>
                <a:gdLst>
                  <a:gd name="T0" fmla="*/ 0 w 16"/>
                  <a:gd name="T1" fmla="*/ 43 h 43"/>
                  <a:gd name="T2" fmla="*/ 10 w 16"/>
                  <a:gd name="T3" fmla="*/ 0 h 43"/>
                  <a:gd name="T4" fmla="*/ 16 w 16"/>
                  <a:gd name="T5" fmla="*/ 43 h 43"/>
                  <a:gd name="T6" fmla="*/ 0 w 1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3">
                    <a:moveTo>
                      <a:pt x="0" y="43"/>
                    </a:moveTo>
                    <a:cubicBezTo>
                      <a:pt x="0" y="43"/>
                      <a:pt x="1" y="23"/>
                      <a:pt x="10" y="0"/>
                    </a:cubicBezTo>
                    <a:cubicBezTo>
                      <a:pt x="10" y="0"/>
                      <a:pt x="16" y="40"/>
                      <a:pt x="16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4" name="Freeform 198"/>
              <p:cNvSpPr/>
              <p:nvPr/>
            </p:nvSpPr>
            <p:spPr bwMode="auto">
              <a:xfrm>
                <a:off x="3143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4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5" name="Freeform 199"/>
              <p:cNvSpPr/>
              <p:nvPr/>
            </p:nvSpPr>
            <p:spPr bwMode="auto">
              <a:xfrm>
                <a:off x="3023" y="2305"/>
                <a:ext cx="65" cy="98"/>
              </a:xfrm>
              <a:custGeom>
                <a:avLst/>
                <a:gdLst>
                  <a:gd name="T0" fmla="*/ 28 w 28"/>
                  <a:gd name="T1" fmla="*/ 42 h 42"/>
                  <a:gd name="T2" fmla="*/ 11 w 28"/>
                  <a:gd name="T3" fmla="*/ 0 h 42"/>
                  <a:gd name="T4" fmla="*/ 0 w 28"/>
                  <a:gd name="T5" fmla="*/ 42 h 42"/>
                  <a:gd name="T6" fmla="*/ 28 w 28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2">
                    <a:moveTo>
                      <a:pt x="28" y="42"/>
                    </a:moveTo>
                    <a:cubicBezTo>
                      <a:pt x="28" y="42"/>
                      <a:pt x="25" y="24"/>
                      <a:pt x="11" y="0"/>
                    </a:cubicBezTo>
                    <a:cubicBezTo>
                      <a:pt x="11" y="0"/>
                      <a:pt x="0" y="39"/>
                      <a:pt x="0" y="42"/>
                    </a:cubicBezTo>
                    <a:lnTo>
                      <a:pt x="28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6" name="Freeform 200"/>
              <p:cNvSpPr/>
              <p:nvPr/>
            </p:nvSpPr>
            <p:spPr bwMode="auto">
              <a:xfrm>
                <a:off x="2882" y="2287"/>
                <a:ext cx="65" cy="116"/>
              </a:xfrm>
              <a:custGeom>
                <a:avLst/>
                <a:gdLst>
                  <a:gd name="T0" fmla="*/ 0 w 28"/>
                  <a:gd name="T1" fmla="*/ 50 h 50"/>
                  <a:gd name="T2" fmla="*/ 18 w 28"/>
                  <a:gd name="T3" fmla="*/ 0 h 50"/>
                  <a:gd name="T4" fmla="*/ 28 w 28"/>
                  <a:gd name="T5" fmla="*/ 50 h 50"/>
                  <a:gd name="T6" fmla="*/ 0 w 28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0">
                    <a:moveTo>
                      <a:pt x="0" y="50"/>
                    </a:moveTo>
                    <a:cubicBezTo>
                      <a:pt x="0" y="50"/>
                      <a:pt x="3" y="30"/>
                      <a:pt x="18" y="0"/>
                    </a:cubicBezTo>
                    <a:cubicBezTo>
                      <a:pt x="18" y="0"/>
                      <a:pt x="28" y="46"/>
                      <a:pt x="28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7" name="Freeform 201"/>
              <p:cNvSpPr/>
              <p:nvPr/>
            </p:nvSpPr>
            <p:spPr bwMode="auto">
              <a:xfrm>
                <a:off x="3210" y="2277"/>
                <a:ext cx="53" cy="126"/>
              </a:xfrm>
              <a:custGeom>
                <a:avLst/>
                <a:gdLst>
                  <a:gd name="T0" fmla="*/ 0 w 23"/>
                  <a:gd name="T1" fmla="*/ 54 h 54"/>
                  <a:gd name="T2" fmla="*/ 14 w 23"/>
                  <a:gd name="T3" fmla="*/ 0 h 54"/>
                  <a:gd name="T4" fmla="*/ 23 w 23"/>
                  <a:gd name="T5" fmla="*/ 54 h 54"/>
                  <a:gd name="T6" fmla="*/ 0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0" y="54"/>
                    </a:moveTo>
                    <a:cubicBezTo>
                      <a:pt x="0" y="54"/>
                      <a:pt x="3" y="32"/>
                      <a:pt x="14" y="0"/>
                    </a:cubicBezTo>
                    <a:cubicBezTo>
                      <a:pt x="14" y="0"/>
                      <a:pt x="23" y="49"/>
                      <a:pt x="23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8" name="Freeform 202"/>
              <p:cNvSpPr/>
              <p:nvPr/>
            </p:nvSpPr>
            <p:spPr bwMode="auto">
              <a:xfrm>
                <a:off x="3422" y="2277"/>
                <a:ext cx="50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9" name="Freeform 203"/>
              <p:cNvSpPr/>
              <p:nvPr/>
            </p:nvSpPr>
            <p:spPr bwMode="auto">
              <a:xfrm>
                <a:off x="3309" y="2277"/>
                <a:ext cx="50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20" name="Freeform 204"/>
              <p:cNvSpPr/>
              <p:nvPr/>
            </p:nvSpPr>
            <p:spPr bwMode="auto">
              <a:xfrm>
                <a:off x="3191" y="2303"/>
                <a:ext cx="33" cy="100"/>
              </a:xfrm>
              <a:custGeom>
                <a:avLst/>
                <a:gdLst>
                  <a:gd name="T0" fmla="*/ 0 w 14"/>
                  <a:gd name="T1" fmla="*/ 43 h 43"/>
                  <a:gd name="T2" fmla="*/ 9 w 14"/>
                  <a:gd name="T3" fmla="*/ 0 h 43"/>
                  <a:gd name="T4" fmla="*/ 14 w 14"/>
                  <a:gd name="T5" fmla="*/ 43 h 43"/>
                  <a:gd name="T6" fmla="*/ 0 w 14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4" y="39"/>
                      <a:pt x="14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1" name="Freeform 206"/>
            <p:cNvSpPr/>
            <p:nvPr/>
          </p:nvSpPr>
          <p:spPr bwMode="auto">
            <a:xfrm>
              <a:off x="3359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Freeform 207"/>
            <p:cNvSpPr/>
            <p:nvPr/>
          </p:nvSpPr>
          <p:spPr bwMode="auto">
            <a:xfrm>
              <a:off x="3500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Freeform 208"/>
            <p:cNvSpPr/>
            <p:nvPr/>
          </p:nvSpPr>
          <p:spPr bwMode="auto">
            <a:xfrm>
              <a:off x="3470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Freeform 209"/>
            <p:cNvSpPr/>
            <p:nvPr/>
          </p:nvSpPr>
          <p:spPr bwMode="auto">
            <a:xfrm>
              <a:off x="3376" y="2305"/>
              <a:ext cx="50" cy="98"/>
            </a:xfrm>
            <a:custGeom>
              <a:avLst/>
              <a:gdLst>
                <a:gd name="T0" fmla="*/ 22 w 22"/>
                <a:gd name="T1" fmla="*/ 42 h 42"/>
                <a:gd name="T2" fmla="*/ 8 w 22"/>
                <a:gd name="T3" fmla="*/ 0 h 42"/>
                <a:gd name="T4" fmla="*/ 0 w 22"/>
                <a:gd name="T5" fmla="*/ 42 h 42"/>
                <a:gd name="T6" fmla="*/ 22 w 2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2">
                  <a:moveTo>
                    <a:pt x="22" y="42"/>
                  </a:moveTo>
                  <a:cubicBezTo>
                    <a:pt x="22" y="42"/>
                    <a:pt x="20" y="24"/>
                    <a:pt x="8" y="0"/>
                  </a:cubicBezTo>
                  <a:cubicBezTo>
                    <a:pt x="8" y="0"/>
                    <a:pt x="0" y="39"/>
                    <a:pt x="0" y="42"/>
                  </a:cubicBezTo>
                  <a:lnTo>
                    <a:pt x="22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Freeform 210"/>
            <p:cNvSpPr/>
            <p:nvPr/>
          </p:nvSpPr>
          <p:spPr bwMode="auto">
            <a:xfrm>
              <a:off x="3263" y="2287"/>
              <a:ext cx="53" cy="116"/>
            </a:xfrm>
            <a:custGeom>
              <a:avLst/>
              <a:gdLst>
                <a:gd name="T0" fmla="*/ 0 w 23"/>
                <a:gd name="T1" fmla="*/ 50 h 50"/>
                <a:gd name="T2" fmla="*/ 14 w 23"/>
                <a:gd name="T3" fmla="*/ 0 h 50"/>
                <a:gd name="T4" fmla="*/ 23 w 23"/>
                <a:gd name="T5" fmla="*/ 50 h 50"/>
                <a:gd name="T6" fmla="*/ 0 w 2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cubicBezTo>
                    <a:pt x="0" y="50"/>
                    <a:pt x="2" y="30"/>
                    <a:pt x="14" y="0"/>
                  </a:cubicBezTo>
                  <a:cubicBezTo>
                    <a:pt x="14" y="0"/>
                    <a:pt x="23" y="46"/>
                    <a:pt x="23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" name="Freeform 211"/>
            <p:cNvSpPr/>
            <p:nvPr/>
          </p:nvSpPr>
          <p:spPr bwMode="auto">
            <a:xfrm>
              <a:off x="3553" y="2277"/>
              <a:ext cx="65" cy="126"/>
            </a:xfrm>
            <a:custGeom>
              <a:avLst/>
              <a:gdLst>
                <a:gd name="T0" fmla="*/ 0 w 28"/>
                <a:gd name="T1" fmla="*/ 54 h 54"/>
                <a:gd name="T2" fmla="*/ 18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8" y="0"/>
                  </a:cubicBezTo>
                  <a:cubicBezTo>
                    <a:pt x="18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7" name="Freeform 212"/>
            <p:cNvSpPr/>
            <p:nvPr/>
          </p:nvSpPr>
          <p:spPr bwMode="auto">
            <a:xfrm>
              <a:off x="3816" y="2277"/>
              <a:ext cx="64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8" name="Freeform 213"/>
            <p:cNvSpPr/>
            <p:nvPr/>
          </p:nvSpPr>
          <p:spPr bwMode="auto">
            <a:xfrm>
              <a:off x="3675" y="2277"/>
              <a:ext cx="65" cy="126"/>
            </a:xfrm>
            <a:custGeom>
              <a:avLst/>
              <a:gdLst>
                <a:gd name="T0" fmla="*/ 28 w 28"/>
                <a:gd name="T1" fmla="*/ 54 h 54"/>
                <a:gd name="T2" fmla="*/ 11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9" name="Freeform 214"/>
            <p:cNvSpPr/>
            <p:nvPr/>
          </p:nvSpPr>
          <p:spPr bwMode="auto">
            <a:xfrm>
              <a:off x="3530" y="2303"/>
              <a:ext cx="41" cy="100"/>
            </a:xfrm>
            <a:custGeom>
              <a:avLst/>
              <a:gdLst>
                <a:gd name="T0" fmla="*/ 0 w 18"/>
                <a:gd name="T1" fmla="*/ 43 h 43"/>
                <a:gd name="T2" fmla="*/ 11 w 18"/>
                <a:gd name="T3" fmla="*/ 0 h 43"/>
                <a:gd name="T4" fmla="*/ 18 w 18"/>
                <a:gd name="T5" fmla="*/ 43 h 43"/>
                <a:gd name="T6" fmla="*/ 0 w 18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3">
                  <a:moveTo>
                    <a:pt x="0" y="43"/>
                  </a:moveTo>
                  <a:cubicBezTo>
                    <a:pt x="0" y="43"/>
                    <a:pt x="2" y="26"/>
                    <a:pt x="11" y="0"/>
                  </a:cubicBezTo>
                  <a:cubicBezTo>
                    <a:pt x="11" y="0"/>
                    <a:pt x="18" y="39"/>
                    <a:pt x="18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0" name="Freeform 215"/>
            <p:cNvSpPr/>
            <p:nvPr/>
          </p:nvSpPr>
          <p:spPr bwMode="auto">
            <a:xfrm>
              <a:off x="3740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1" name="Freeform 216"/>
            <p:cNvSpPr/>
            <p:nvPr/>
          </p:nvSpPr>
          <p:spPr bwMode="auto">
            <a:xfrm>
              <a:off x="3915" y="2303"/>
              <a:ext cx="37" cy="100"/>
            </a:xfrm>
            <a:custGeom>
              <a:avLst/>
              <a:gdLst>
                <a:gd name="T0" fmla="*/ 0 w 16"/>
                <a:gd name="T1" fmla="*/ 43 h 43"/>
                <a:gd name="T2" fmla="*/ 10 w 16"/>
                <a:gd name="T3" fmla="*/ 0 h 43"/>
                <a:gd name="T4" fmla="*/ 16 w 16"/>
                <a:gd name="T5" fmla="*/ 43 h 43"/>
                <a:gd name="T6" fmla="*/ 0 w 16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3">
                  <a:moveTo>
                    <a:pt x="0" y="43"/>
                  </a:moveTo>
                  <a:cubicBezTo>
                    <a:pt x="0" y="43"/>
                    <a:pt x="2" y="23"/>
                    <a:pt x="10" y="0"/>
                  </a:cubicBezTo>
                  <a:cubicBezTo>
                    <a:pt x="10" y="0"/>
                    <a:pt x="16" y="40"/>
                    <a:pt x="16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" name="Freeform 217"/>
            <p:cNvSpPr/>
            <p:nvPr/>
          </p:nvSpPr>
          <p:spPr bwMode="auto">
            <a:xfrm>
              <a:off x="3878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3" name="Freeform 218"/>
            <p:cNvSpPr/>
            <p:nvPr/>
          </p:nvSpPr>
          <p:spPr bwMode="auto">
            <a:xfrm>
              <a:off x="3758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1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1" y="0"/>
                  </a:cubicBezTo>
                  <a:cubicBezTo>
                    <a:pt x="11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4" name="Freeform 219"/>
            <p:cNvSpPr/>
            <p:nvPr/>
          </p:nvSpPr>
          <p:spPr bwMode="auto">
            <a:xfrm>
              <a:off x="3618" y="2287"/>
              <a:ext cx="66" cy="116"/>
            </a:xfrm>
            <a:custGeom>
              <a:avLst/>
              <a:gdLst>
                <a:gd name="T0" fmla="*/ 0 w 29"/>
                <a:gd name="T1" fmla="*/ 50 h 50"/>
                <a:gd name="T2" fmla="*/ 18 w 29"/>
                <a:gd name="T3" fmla="*/ 0 h 50"/>
                <a:gd name="T4" fmla="*/ 29 w 29"/>
                <a:gd name="T5" fmla="*/ 50 h 50"/>
                <a:gd name="T6" fmla="*/ 0 w 29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cubicBezTo>
                    <a:pt x="0" y="50"/>
                    <a:pt x="3" y="30"/>
                    <a:pt x="18" y="0"/>
                  </a:cubicBezTo>
                  <a:cubicBezTo>
                    <a:pt x="18" y="0"/>
                    <a:pt x="29" y="46"/>
                    <a:pt x="29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5" name="Freeform 220"/>
            <p:cNvSpPr/>
            <p:nvPr/>
          </p:nvSpPr>
          <p:spPr bwMode="auto">
            <a:xfrm>
              <a:off x="3970" y="2277"/>
              <a:ext cx="53" cy="126"/>
            </a:xfrm>
            <a:custGeom>
              <a:avLst/>
              <a:gdLst>
                <a:gd name="T0" fmla="*/ 0 w 23"/>
                <a:gd name="T1" fmla="*/ 54 h 54"/>
                <a:gd name="T2" fmla="*/ 14 w 23"/>
                <a:gd name="T3" fmla="*/ 0 h 54"/>
                <a:gd name="T4" fmla="*/ 23 w 23"/>
                <a:gd name="T5" fmla="*/ 54 h 54"/>
                <a:gd name="T6" fmla="*/ 0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3" y="49"/>
                    <a:pt x="23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6" name="Freeform 221"/>
            <p:cNvSpPr/>
            <p:nvPr/>
          </p:nvSpPr>
          <p:spPr bwMode="auto">
            <a:xfrm>
              <a:off x="4180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1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7" name="Freeform 222"/>
            <p:cNvSpPr/>
            <p:nvPr/>
          </p:nvSpPr>
          <p:spPr bwMode="auto">
            <a:xfrm>
              <a:off x="4069" y="2277"/>
              <a:ext cx="51" cy="126"/>
            </a:xfrm>
            <a:custGeom>
              <a:avLst/>
              <a:gdLst>
                <a:gd name="T0" fmla="*/ 22 w 22"/>
                <a:gd name="T1" fmla="*/ 54 h 54"/>
                <a:gd name="T2" fmla="*/ 8 w 22"/>
                <a:gd name="T3" fmla="*/ 0 h 54"/>
                <a:gd name="T4" fmla="*/ 0 w 22"/>
                <a:gd name="T5" fmla="*/ 54 h 54"/>
                <a:gd name="T6" fmla="*/ 22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22" y="54"/>
                  </a:moveTo>
                  <a:cubicBezTo>
                    <a:pt x="22" y="54"/>
                    <a:pt x="20" y="32"/>
                    <a:pt x="8" y="0"/>
                  </a:cubicBezTo>
                  <a:cubicBezTo>
                    <a:pt x="8" y="0"/>
                    <a:pt x="0" y="49"/>
                    <a:pt x="0" y="54"/>
                  </a:cubicBezTo>
                  <a:lnTo>
                    <a:pt x="22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8" name="Freeform 223"/>
            <p:cNvSpPr/>
            <p:nvPr/>
          </p:nvSpPr>
          <p:spPr bwMode="auto">
            <a:xfrm>
              <a:off x="3952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9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9" y="0"/>
                  </a:cubicBezTo>
                  <a:cubicBezTo>
                    <a:pt x="9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9" name="Freeform 224"/>
            <p:cNvSpPr/>
            <p:nvPr/>
          </p:nvSpPr>
          <p:spPr bwMode="auto">
            <a:xfrm>
              <a:off x="4120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0" name="Freeform 225"/>
            <p:cNvSpPr/>
            <p:nvPr/>
          </p:nvSpPr>
          <p:spPr bwMode="auto">
            <a:xfrm>
              <a:off x="4260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1" name="Freeform 226"/>
            <p:cNvSpPr/>
            <p:nvPr/>
          </p:nvSpPr>
          <p:spPr bwMode="auto">
            <a:xfrm>
              <a:off x="4230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2" name="Freeform 227"/>
            <p:cNvSpPr/>
            <p:nvPr/>
          </p:nvSpPr>
          <p:spPr bwMode="auto">
            <a:xfrm>
              <a:off x="4136" y="2305"/>
              <a:ext cx="51" cy="98"/>
            </a:xfrm>
            <a:custGeom>
              <a:avLst/>
              <a:gdLst>
                <a:gd name="T0" fmla="*/ 22 w 22"/>
                <a:gd name="T1" fmla="*/ 42 h 42"/>
                <a:gd name="T2" fmla="*/ 8 w 22"/>
                <a:gd name="T3" fmla="*/ 0 h 42"/>
                <a:gd name="T4" fmla="*/ 0 w 22"/>
                <a:gd name="T5" fmla="*/ 42 h 42"/>
                <a:gd name="T6" fmla="*/ 22 w 2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2">
                  <a:moveTo>
                    <a:pt x="22" y="42"/>
                  </a:moveTo>
                  <a:cubicBezTo>
                    <a:pt x="22" y="42"/>
                    <a:pt x="20" y="24"/>
                    <a:pt x="8" y="0"/>
                  </a:cubicBezTo>
                  <a:cubicBezTo>
                    <a:pt x="8" y="0"/>
                    <a:pt x="0" y="39"/>
                    <a:pt x="0" y="42"/>
                  </a:cubicBezTo>
                  <a:lnTo>
                    <a:pt x="22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3" name="Freeform 228"/>
            <p:cNvSpPr/>
            <p:nvPr/>
          </p:nvSpPr>
          <p:spPr bwMode="auto">
            <a:xfrm>
              <a:off x="4023" y="2287"/>
              <a:ext cx="51" cy="116"/>
            </a:xfrm>
            <a:custGeom>
              <a:avLst/>
              <a:gdLst>
                <a:gd name="T0" fmla="*/ 0 w 22"/>
                <a:gd name="T1" fmla="*/ 50 h 50"/>
                <a:gd name="T2" fmla="*/ 14 w 22"/>
                <a:gd name="T3" fmla="*/ 0 h 50"/>
                <a:gd name="T4" fmla="*/ 22 w 22"/>
                <a:gd name="T5" fmla="*/ 50 h 50"/>
                <a:gd name="T6" fmla="*/ 0 w 2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0">
                  <a:moveTo>
                    <a:pt x="0" y="50"/>
                  </a:moveTo>
                  <a:cubicBezTo>
                    <a:pt x="0" y="50"/>
                    <a:pt x="2" y="30"/>
                    <a:pt x="14" y="0"/>
                  </a:cubicBezTo>
                  <a:cubicBezTo>
                    <a:pt x="14" y="0"/>
                    <a:pt x="22" y="46"/>
                    <a:pt x="22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4" name="Freeform 229"/>
            <p:cNvSpPr/>
            <p:nvPr/>
          </p:nvSpPr>
          <p:spPr bwMode="auto">
            <a:xfrm>
              <a:off x="4313" y="2277"/>
              <a:ext cx="65" cy="126"/>
            </a:xfrm>
            <a:custGeom>
              <a:avLst/>
              <a:gdLst>
                <a:gd name="T0" fmla="*/ 0 w 28"/>
                <a:gd name="T1" fmla="*/ 54 h 54"/>
                <a:gd name="T2" fmla="*/ 18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8" y="0"/>
                  </a:cubicBezTo>
                  <a:cubicBezTo>
                    <a:pt x="18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5" name="Freeform 230"/>
            <p:cNvSpPr/>
            <p:nvPr/>
          </p:nvSpPr>
          <p:spPr bwMode="auto">
            <a:xfrm>
              <a:off x="4576" y="2277"/>
              <a:ext cx="65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6" name="Freeform 231"/>
            <p:cNvSpPr/>
            <p:nvPr/>
          </p:nvSpPr>
          <p:spPr bwMode="auto">
            <a:xfrm>
              <a:off x="4436" y="2277"/>
              <a:ext cx="64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7" name="Freeform 232"/>
            <p:cNvSpPr/>
            <p:nvPr/>
          </p:nvSpPr>
          <p:spPr bwMode="auto">
            <a:xfrm>
              <a:off x="4290" y="2303"/>
              <a:ext cx="42" cy="100"/>
            </a:xfrm>
            <a:custGeom>
              <a:avLst/>
              <a:gdLst>
                <a:gd name="T0" fmla="*/ 0 w 18"/>
                <a:gd name="T1" fmla="*/ 43 h 43"/>
                <a:gd name="T2" fmla="*/ 11 w 18"/>
                <a:gd name="T3" fmla="*/ 0 h 43"/>
                <a:gd name="T4" fmla="*/ 18 w 18"/>
                <a:gd name="T5" fmla="*/ 43 h 43"/>
                <a:gd name="T6" fmla="*/ 0 w 18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3">
                  <a:moveTo>
                    <a:pt x="0" y="43"/>
                  </a:moveTo>
                  <a:cubicBezTo>
                    <a:pt x="0" y="43"/>
                    <a:pt x="2" y="26"/>
                    <a:pt x="11" y="0"/>
                  </a:cubicBezTo>
                  <a:cubicBezTo>
                    <a:pt x="11" y="0"/>
                    <a:pt x="18" y="39"/>
                    <a:pt x="18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8" name="Freeform 233"/>
            <p:cNvSpPr/>
            <p:nvPr/>
          </p:nvSpPr>
          <p:spPr bwMode="auto">
            <a:xfrm>
              <a:off x="4500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9" name="Freeform 234"/>
            <p:cNvSpPr/>
            <p:nvPr/>
          </p:nvSpPr>
          <p:spPr bwMode="auto">
            <a:xfrm>
              <a:off x="4675" y="2303"/>
              <a:ext cx="37" cy="100"/>
            </a:xfrm>
            <a:custGeom>
              <a:avLst/>
              <a:gdLst>
                <a:gd name="T0" fmla="*/ 0 w 16"/>
                <a:gd name="T1" fmla="*/ 43 h 43"/>
                <a:gd name="T2" fmla="*/ 10 w 16"/>
                <a:gd name="T3" fmla="*/ 0 h 43"/>
                <a:gd name="T4" fmla="*/ 16 w 16"/>
                <a:gd name="T5" fmla="*/ 43 h 43"/>
                <a:gd name="T6" fmla="*/ 0 w 16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3">
                  <a:moveTo>
                    <a:pt x="0" y="43"/>
                  </a:moveTo>
                  <a:cubicBezTo>
                    <a:pt x="0" y="43"/>
                    <a:pt x="1" y="23"/>
                    <a:pt x="10" y="0"/>
                  </a:cubicBezTo>
                  <a:cubicBezTo>
                    <a:pt x="10" y="0"/>
                    <a:pt x="16" y="40"/>
                    <a:pt x="16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0" name="Freeform 235"/>
            <p:cNvSpPr/>
            <p:nvPr/>
          </p:nvSpPr>
          <p:spPr bwMode="auto">
            <a:xfrm>
              <a:off x="4638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1" name="Freeform 236"/>
            <p:cNvSpPr/>
            <p:nvPr/>
          </p:nvSpPr>
          <p:spPr bwMode="auto">
            <a:xfrm>
              <a:off x="4518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1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1" y="0"/>
                  </a:cubicBezTo>
                  <a:cubicBezTo>
                    <a:pt x="11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2" name="Freeform 237"/>
            <p:cNvSpPr/>
            <p:nvPr/>
          </p:nvSpPr>
          <p:spPr bwMode="auto">
            <a:xfrm>
              <a:off x="4378" y="2287"/>
              <a:ext cx="64" cy="116"/>
            </a:xfrm>
            <a:custGeom>
              <a:avLst/>
              <a:gdLst>
                <a:gd name="T0" fmla="*/ 0 w 28"/>
                <a:gd name="T1" fmla="*/ 50 h 50"/>
                <a:gd name="T2" fmla="*/ 18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8" y="0"/>
                  </a:cubicBezTo>
                  <a:cubicBezTo>
                    <a:pt x="18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3" name="Freeform 238"/>
            <p:cNvSpPr/>
            <p:nvPr/>
          </p:nvSpPr>
          <p:spPr bwMode="auto">
            <a:xfrm>
              <a:off x="4694" y="2277"/>
              <a:ext cx="50" cy="126"/>
            </a:xfrm>
            <a:custGeom>
              <a:avLst/>
              <a:gdLst>
                <a:gd name="T0" fmla="*/ 0 w 22"/>
                <a:gd name="T1" fmla="*/ 54 h 54"/>
                <a:gd name="T2" fmla="*/ 14 w 22"/>
                <a:gd name="T3" fmla="*/ 0 h 54"/>
                <a:gd name="T4" fmla="*/ 22 w 22"/>
                <a:gd name="T5" fmla="*/ 54 h 54"/>
                <a:gd name="T6" fmla="*/ 0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2" y="49"/>
                    <a:pt x="22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4" name="Freeform 239"/>
            <p:cNvSpPr/>
            <p:nvPr/>
          </p:nvSpPr>
          <p:spPr bwMode="auto">
            <a:xfrm>
              <a:off x="4903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5" name="Freeform 240"/>
            <p:cNvSpPr/>
            <p:nvPr/>
          </p:nvSpPr>
          <p:spPr bwMode="auto">
            <a:xfrm>
              <a:off x="4790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1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6" name="Freeform 241"/>
            <p:cNvSpPr/>
            <p:nvPr/>
          </p:nvSpPr>
          <p:spPr bwMode="auto">
            <a:xfrm>
              <a:off x="4675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9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9" y="0"/>
                  </a:cubicBezTo>
                  <a:cubicBezTo>
                    <a:pt x="9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7" name="Freeform 242"/>
            <p:cNvSpPr/>
            <p:nvPr/>
          </p:nvSpPr>
          <p:spPr bwMode="auto">
            <a:xfrm>
              <a:off x="4843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8" name="Freeform 243"/>
            <p:cNvSpPr/>
            <p:nvPr/>
          </p:nvSpPr>
          <p:spPr bwMode="auto">
            <a:xfrm>
              <a:off x="4984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" name="Freeform 244"/>
            <p:cNvSpPr/>
            <p:nvPr/>
          </p:nvSpPr>
          <p:spPr bwMode="auto">
            <a:xfrm>
              <a:off x="4954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0" name="Freeform 245"/>
            <p:cNvSpPr/>
            <p:nvPr/>
          </p:nvSpPr>
          <p:spPr bwMode="auto">
            <a:xfrm>
              <a:off x="4857" y="2305"/>
              <a:ext cx="53" cy="98"/>
            </a:xfrm>
            <a:custGeom>
              <a:avLst/>
              <a:gdLst>
                <a:gd name="T0" fmla="*/ 23 w 23"/>
                <a:gd name="T1" fmla="*/ 42 h 42"/>
                <a:gd name="T2" fmla="*/ 9 w 23"/>
                <a:gd name="T3" fmla="*/ 0 h 42"/>
                <a:gd name="T4" fmla="*/ 0 w 23"/>
                <a:gd name="T5" fmla="*/ 42 h 42"/>
                <a:gd name="T6" fmla="*/ 23 w 2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23" y="42"/>
                    <a:pt x="21" y="24"/>
                    <a:pt x="9" y="0"/>
                  </a:cubicBezTo>
                  <a:cubicBezTo>
                    <a:pt x="9" y="0"/>
                    <a:pt x="0" y="39"/>
                    <a:pt x="0" y="42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1" name="Freeform 246"/>
            <p:cNvSpPr/>
            <p:nvPr/>
          </p:nvSpPr>
          <p:spPr bwMode="auto">
            <a:xfrm>
              <a:off x="4747" y="2287"/>
              <a:ext cx="50" cy="116"/>
            </a:xfrm>
            <a:custGeom>
              <a:avLst/>
              <a:gdLst>
                <a:gd name="T0" fmla="*/ 0 w 22"/>
                <a:gd name="T1" fmla="*/ 50 h 50"/>
                <a:gd name="T2" fmla="*/ 14 w 22"/>
                <a:gd name="T3" fmla="*/ 0 h 50"/>
                <a:gd name="T4" fmla="*/ 22 w 22"/>
                <a:gd name="T5" fmla="*/ 50 h 50"/>
                <a:gd name="T6" fmla="*/ 0 w 2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0">
                  <a:moveTo>
                    <a:pt x="0" y="50"/>
                  </a:moveTo>
                  <a:cubicBezTo>
                    <a:pt x="0" y="50"/>
                    <a:pt x="2" y="30"/>
                    <a:pt x="14" y="0"/>
                  </a:cubicBezTo>
                  <a:cubicBezTo>
                    <a:pt x="14" y="0"/>
                    <a:pt x="22" y="46"/>
                    <a:pt x="22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2" name="Freeform 247"/>
            <p:cNvSpPr/>
            <p:nvPr/>
          </p:nvSpPr>
          <p:spPr bwMode="auto">
            <a:xfrm>
              <a:off x="5037" y="2277"/>
              <a:ext cx="64" cy="126"/>
            </a:xfrm>
            <a:custGeom>
              <a:avLst/>
              <a:gdLst>
                <a:gd name="T0" fmla="*/ 0 w 28"/>
                <a:gd name="T1" fmla="*/ 54 h 54"/>
                <a:gd name="T2" fmla="*/ 17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7" y="0"/>
                  </a:cubicBezTo>
                  <a:cubicBezTo>
                    <a:pt x="17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3" name="Freeform 248"/>
            <p:cNvSpPr/>
            <p:nvPr/>
          </p:nvSpPr>
          <p:spPr bwMode="auto">
            <a:xfrm>
              <a:off x="5297" y="2277"/>
              <a:ext cx="67" cy="126"/>
            </a:xfrm>
            <a:custGeom>
              <a:avLst/>
              <a:gdLst>
                <a:gd name="T0" fmla="*/ 29 w 29"/>
                <a:gd name="T1" fmla="*/ 54 h 54"/>
                <a:gd name="T2" fmla="*/ 11 w 29"/>
                <a:gd name="T3" fmla="*/ 0 h 54"/>
                <a:gd name="T4" fmla="*/ 0 w 29"/>
                <a:gd name="T5" fmla="*/ 54 h 54"/>
                <a:gd name="T6" fmla="*/ 29 w 29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4" name="Freeform 249"/>
            <p:cNvSpPr/>
            <p:nvPr/>
          </p:nvSpPr>
          <p:spPr bwMode="auto">
            <a:xfrm>
              <a:off x="5159" y="2277"/>
              <a:ext cx="65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5" name="Freeform 250"/>
            <p:cNvSpPr/>
            <p:nvPr/>
          </p:nvSpPr>
          <p:spPr bwMode="auto">
            <a:xfrm>
              <a:off x="5014" y="2303"/>
              <a:ext cx="39" cy="100"/>
            </a:xfrm>
            <a:custGeom>
              <a:avLst/>
              <a:gdLst>
                <a:gd name="T0" fmla="*/ 0 w 17"/>
                <a:gd name="T1" fmla="*/ 43 h 43"/>
                <a:gd name="T2" fmla="*/ 11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2" y="26"/>
                    <a:pt x="11" y="0"/>
                  </a:cubicBezTo>
                  <a:cubicBezTo>
                    <a:pt x="11" y="0"/>
                    <a:pt x="17" y="39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6" name="Freeform 251"/>
            <p:cNvSpPr/>
            <p:nvPr/>
          </p:nvSpPr>
          <p:spPr bwMode="auto">
            <a:xfrm>
              <a:off x="5224" y="2319"/>
              <a:ext cx="36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7" name="Freeform 252"/>
            <p:cNvSpPr/>
            <p:nvPr/>
          </p:nvSpPr>
          <p:spPr bwMode="auto">
            <a:xfrm>
              <a:off x="5396" y="2303"/>
              <a:ext cx="40" cy="100"/>
            </a:xfrm>
            <a:custGeom>
              <a:avLst/>
              <a:gdLst>
                <a:gd name="T0" fmla="*/ 0 w 17"/>
                <a:gd name="T1" fmla="*/ 43 h 43"/>
                <a:gd name="T2" fmla="*/ 11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2" y="23"/>
                    <a:pt x="11" y="0"/>
                  </a:cubicBezTo>
                  <a:cubicBezTo>
                    <a:pt x="11" y="0"/>
                    <a:pt x="17" y="40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8" name="Freeform 253"/>
            <p:cNvSpPr/>
            <p:nvPr/>
          </p:nvSpPr>
          <p:spPr bwMode="auto">
            <a:xfrm>
              <a:off x="5360" y="2319"/>
              <a:ext cx="36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9" name="Freeform 254"/>
            <p:cNvSpPr/>
            <p:nvPr/>
          </p:nvSpPr>
          <p:spPr bwMode="auto">
            <a:xfrm>
              <a:off x="5242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0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0" y="0"/>
                  </a:cubicBezTo>
                  <a:cubicBezTo>
                    <a:pt x="10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0" name="Freeform 255"/>
            <p:cNvSpPr/>
            <p:nvPr/>
          </p:nvSpPr>
          <p:spPr bwMode="auto">
            <a:xfrm>
              <a:off x="5101" y="2287"/>
              <a:ext cx="65" cy="116"/>
            </a:xfrm>
            <a:custGeom>
              <a:avLst/>
              <a:gdLst>
                <a:gd name="T0" fmla="*/ 0 w 28"/>
                <a:gd name="T1" fmla="*/ 50 h 50"/>
                <a:gd name="T2" fmla="*/ 18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8" y="0"/>
                  </a:cubicBezTo>
                  <a:cubicBezTo>
                    <a:pt x="18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1" name="Freeform 256"/>
            <p:cNvSpPr/>
            <p:nvPr/>
          </p:nvSpPr>
          <p:spPr bwMode="auto">
            <a:xfrm>
              <a:off x="5454" y="2277"/>
              <a:ext cx="51" cy="126"/>
            </a:xfrm>
            <a:custGeom>
              <a:avLst/>
              <a:gdLst>
                <a:gd name="T0" fmla="*/ 0 w 22"/>
                <a:gd name="T1" fmla="*/ 54 h 54"/>
                <a:gd name="T2" fmla="*/ 14 w 22"/>
                <a:gd name="T3" fmla="*/ 0 h 54"/>
                <a:gd name="T4" fmla="*/ 22 w 22"/>
                <a:gd name="T5" fmla="*/ 54 h 54"/>
                <a:gd name="T6" fmla="*/ 0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2" y="49"/>
                    <a:pt x="22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2" name="Freeform 257"/>
            <p:cNvSpPr/>
            <p:nvPr/>
          </p:nvSpPr>
          <p:spPr bwMode="auto">
            <a:xfrm>
              <a:off x="5664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3" name="Freeform 258"/>
            <p:cNvSpPr/>
            <p:nvPr/>
          </p:nvSpPr>
          <p:spPr bwMode="auto">
            <a:xfrm>
              <a:off x="5551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4" name="Freeform 259"/>
            <p:cNvSpPr/>
            <p:nvPr/>
          </p:nvSpPr>
          <p:spPr bwMode="auto">
            <a:xfrm>
              <a:off x="5436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8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8" y="0"/>
                  </a:cubicBezTo>
                  <a:cubicBezTo>
                    <a:pt x="8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5" name="Freeform 260"/>
            <p:cNvSpPr/>
            <p:nvPr/>
          </p:nvSpPr>
          <p:spPr bwMode="auto">
            <a:xfrm>
              <a:off x="5604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6" name="Freeform 261"/>
            <p:cNvSpPr/>
            <p:nvPr/>
          </p:nvSpPr>
          <p:spPr bwMode="auto">
            <a:xfrm>
              <a:off x="5744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7" name="Freeform 262"/>
            <p:cNvSpPr/>
            <p:nvPr/>
          </p:nvSpPr>
          <p:spPr bwMode="auto">
            <a:xfrm>
              <a:off x="5714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4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4" y="0"/>
                  </a:cubicBezTo>
                  <a:cubicBezTo>
                    <a:pt x="4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8" name="Freeform 263"/>
            <p:cNvSpPr/>
            <p:nvPr/>
          </p:nvSpPr>
          <p:spPr bwMode="auto">
            <a:xfrm>
              <a:off x="5618" y="2305"/>
              <a:ext cx="53" cy="98"/>
            </a:xfrm>
            <a:custGeom>
              <a:avLst/>
              <a:gdLst>
                <a:gd name="T0" fmla="*/ 23 w 23"/>
                <a:gd name="T1" fmla="*/ 42 h 42"/>
                <a:gd name="T2" fmla="*/ 9 w 23"/>
                <a:gd name="T3" fmla="*/ 0 h 42"/>
                <a:gd name="T4" fmla="*/ 0 w 23"/>
                <a:gd name="T5" fmla="*/ 42 h 42"/>
                <a:gd name="T6" fmla="*/ 23 w 2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23" y="42"/>
                    <a:pt x="21" y="24"/>
                    <a:pt x="9" y="0"/>
                  </a:cubicBezTo>
                  <a:cubicBezTo>
                    <a:pt x="9" y="0"/>
                    <a:pt x="0" y="39"/>
                    <a:pt x="0" y="42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9" name="Freeform 264"/>
            <p:cNvSpPr/>
            <p:nvPr/>
          </p:nvSpPr>
          <p:spPr bwMode="auto">
            <a:xfrm>
              <a:off x="5505" y="2287"/>
              <a:ext cx="53" cy="116"/>
            </a:xfrm>
            <a:custGeom>
              <a:avLst/>
              <a:gdLst>
                <a:gd name="T0" fmla="*/ 0 w 23"/>
                <a:gd name="T1" fmla="*/ 50 h 50"/>
                <a:gd name="T2" fmla="*/ 15 w 23"/>
                <a:gd name="T3" fmla="*/ 0 h 50"/>
                <a:gd name="T4" fmla="*/ 23 w 23"/>
                <a:gd name="T5" fmla="*/ 50 h 50"/>
                <a:gd name="T6" fmla="*/ 0 w 2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cubicBezTo>
                    <a:pt x="0" y="50"/>
                    <a:pt x="3" y="30"/>
                    <a:pt x="15" y="0"/>
                  </a:cubicBezTo>
                  <a:cubicBezTo>
                    <a:pt x="15" y="0"/>
                    <a:pt x="23" y="46"/>
                    <a:pt x="23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0" name="Freeform 265"/>
            <p:cNvSpPr/>
            <p:nvPr/>
          </p:nvSpPr>
          <p:spPr bwMode="auto">
            <a:xfrm>
              <a:off x="5797" y="2277"/>
              <a:ext cx="65" cy="126"/>
            </a:xfrm>
            <a:custGeom>
              <a:avLst/>
              <a:gdLst>
                <a:gd name="T0" fmla="*/ 0 w 28"/>
                <a:gd name="T1" fmla="*/ 54 h 54"/>
                <a:gd name="T2" fmla="*/ 17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7" y="0"/>
                  </a:cubicBezTo>
                  <a:cubicBezTo>
                    <a:pt x="17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1" name="Freeform 266"/>
            <p:cNvSpPr/>
            <p:nvPr/>
          </p:nvSpPr>
          <p:spPr bwMode="auto">
            <a:xfrm>
              <a:off x="6058" y="2277"/>
              <a:ext cx="64" cy="126"/>
            </a:xfrm>
            <a:custGeom>
              <a:avLst/>
              <a:gdLst>
                <a:gd name="T0" fmla="*/ 28 w 28"/>
                <a:gd name="T1" fmla="*/ 54 h 54"/>
                <a:gd name="T2" fmla="*/ 11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2" name="Freeform 267"/>
            <p:cNvSpPr/>
            <p:nvPr/>
          </p:nvSpPr>
          <p:spPr bwMode="auto">
            <a:xfrm>
              <a:off x="5917" y="2277"/>
              <a:ext cx="67" cy="126"/>
            </a:xfrm>
            <a:custGeom>
              <a:avLst/>
              <a:gdLst>
                <a:gd name="T0" fmla="*/ 29 w 29"/>
                <a:gd name="T1" fmla="*/ 54 h 54"/>
                <a:gd name="T2" fmla="*/ 11 w 29"/>
                <a:gd name="T3" fmla="*/ 0 h 54"/>
                <a:gd name="T4" fmla="*/ 0 w 29"/>
                <a:gd name="T5" fmla="*/ 54 h 54"/>
                <a:gd name="T6" fmla="*/ 29 w 29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3" name="Freeform 268"/>
            <p:cNvSpPr/>
            <p:nvPr/>
          </p:nvSpPr>
          <p:spPr bwMode="auto">
            <a:xfrm>
              <a:off x="5774" y="2303"/>
              <a:ext cx="39" cy="100"/>
            </a:xfrm>
            <a:custGeom>
              <a:avLst/>
              <a:gdLst>
                <a:gd name="T0" fmla="*/ 0 w 17"/>
                <a:gd name="T1" fmla="*/ 43 h 43"/>
                <a:gd name="T2" fmla="*/ 11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1" y="26"/>
                    <a:pt x="11" y="0"/>
                  </a:cubicBezTo>
                  <a:cubicBezTo>
                    <a:pt x="11" y="0"/>
                    <a:pt x="17" y="39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4" name="Freeform 269"/>
            <p:cNvSpPr/>
            <p:nvPr/>
          </p:nvSpPr>
          <p:spPr bwMode="auto">
            <a:xfrm>
              <a:off x="5984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5" name="Freeform 270"/>
            <p:cNvSpPr/>
            <p:nvPr/>
          </p:nvSpPr>
          <p:spPr bwMode="auto">
            <a:xfrm>
              <a:off x="6157" y="2303"/>
              <a:ext cx="37" cy="100"/>
            </a:xfrm>
            <a:custGeom>
              <a:avLst/>
              <a:gdLst>
                <a:gd name="T0" fmla="*/ 0 w 16"/>
                <a:gd name="T1" fmla="*/ 43 h 43"/>
                <a:gd name="T2" fmla="*/ 10 w 16"/>
                <a:gd name="T3" fmla="*/ 0 h 43"/>
                <a:gd name="T4" fmla="*/ 16 w 16"/>
                <a:gd name="T5" fmla="*/ 43 h 43"/>
                <a:gd name="T6" fmla="*/ 0 w 16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3">
                  <a:moveTo>
                    <a:pt x="0" y="43"/>
                  </a:moveTo>
                  <a:cubicBezTo>
                    <a:pt x="0" y="43"/>
                    <a:pt x="2" y="23"/>
                    <a:pt x="10" y="0"/>
                  </a:cubicBezTo>
                  <a:cubicBezTo>
                    <a:pt x="10" y="0"/>
                    <a:pt x="16" y="40"/>
                    <a:pt x="16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6" name="Freeform 271"/>
            <p:cNvSpPr/>
            <p:nvPr/>
          </p:nvSpPr>
          <p:spPr bwMode="auto">
            <a:xfrm>
              <a:off x="6120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7" name="Freeform 272"/>
            <p:cNvSpPr/>
            <p:nvPr/>
          </p:nvSpPr>
          <p:spPr bwMode="auto">
            <a:xfrm>
              <a:off x="6002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0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0" y="0"/>
                  </a:cubicBezTo>
                  <a:cubicBezTo>
                    <a:pt x="10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8" name="Freeform 273"/>
            <p:cNvSpPr/>
            <p:nvPr/>
          </p:nvSpPr>
          <p:spPr bwMode="auto">
            <a:xfrm>
              <a:off x="5862" y="2287"/>
              <a:ext cx="64" cy="116"/>
            </a:xfrm>
            <a:custGeom>
              <a:avLst/>
              <a:gdLst>
                <a:gd name="T0" fmla="*/ 0 w 28"/>
                <a:gd name="T1" fmla="*/ 50 h 50"/>
                <a:gd name="T2" fmla="*/ 17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7" y="0"/>
                  </a:cubicBezTo>
                  <a:cubicBezTo>
                    <a:pt x="17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9" name="Freeform 274"/>
            <p:cNvSpPr/>
            <p:nvPr/>
          </p:nvSpPr>
          <p:spPr bwMode="auto">
            <a:xfrm>
              <a:off x="6189" y="2277"/>
              <a:ext cx="51" cy="126"/>
            </a:xfrm>
            <a:custGeom>
              <a:avLst/>
              <a:gdLst>
                <a:gd name="T0" fmla="*/ 0 w 22"/>
                <a:gd name="T1" fmla="*/ 54 h 54"/>
                <a:gd name="T2" fmla="*/ 14 w 22"/>
                <a:gd name="T3" fmla="*/ 0 h 54"/>
                <a:gd name="T4" fmla="*/ 22 w 22"/>
                <a:gd name="T5" fmla="*/ 54 h 54"/>
                <a:gd name="T6" fmla="*/ 0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2" y="49"/>
                    <a:pt x="22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0" name="Freeform 275"/>
            <p:cNvSpPr/>
            <p:nvPr/>
          </p:nvSpPr>
          <p:spPr bwMode="auto">
            <a:xfrm>
              <a:off x="6399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1" name="Freeform 276"/>
            <p:cNvSpPr/>
            <p:nvPr/>
          </p:nvSpPr>
          <p:spPr bwMode="auto">
            <a:xfrm>
              <a:off x="6286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1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2" name="Freeform 277"/>
            <p:cNvSpPr/>
            <p:nvPr/>
          </p:nvSpPr>
          <p:spPr bwMode="auto">
            <a:xfrm>
              <a:off x="6171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9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9" y="0"/>
                  </a:cubicBezTo>
                  <a:cubicBezTo>
                    <a:pt x="9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3" name="Freeform 278"/>
            <p:cNvSpPr/>
            <p:nvPr/>
          </p:nvSpPr>
          <p:spPr bwMode="auto">
            <a:xfrm>
              <a:off x="6339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4" name="Freeform 279"/>
            <p:cNvSpPr/>
            <p:nvPr/>
          </p:nvSpPr>
          <p:spPr bwMode="auto">
            <a:xfrm>
              <a:off x="6479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5" name="Freeform 280"/>
            <p:cNvSpPr/>
            <p:nvPr/>
          </p:nvSpPr>
          <p:spPr bwMode="auto">
            <a:xfrm>
              <a:off x="6449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6" name="Freeform 281"/>
            <p:cNvSpPr/>
            <p:nvPr/>
          </p:nvSpPr>
          <p:spPr bwMode="auto">
            <a:xfrm>
              <a:off x="6353" y="2305"/>
              <a:ext cx="53" cy="98"/>
            </a:xfrm>
            <a:custGeom>
              <a:avLst/>
              <a:gdLst>
                <a:gd name="T0" fmla="*/ 23 w 23"/>
                <a:gd name="T1" fmla="*/ 42 h 42"/>
                <a:gd name="T2" fmla="*/ 9 w 23"/>
                <a:gd name="T3" fmla="*/ 0 h 42"/>
                <a:gd name="T4" fmla="*/ 0 w 23"/>
                <a:gd name="T5" fmla="*/ 42 h 42"/>
                <a:gd name="T6" fmla="*/ 23 w 2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23" y="42"/>
                    <a:pt x="21" y="24"/>
                    <a:pt x="9" y="0"/>
                  </a:cubicBezTo>
                  <a:cubicBezTo>
                    <a:pt x="9" y="0"/>
                    <a:pt x="0" y="39"/>
                    <a:pt x="0" y="42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7" name="Freeform 282"/>
            <p:cNvSpPr/>
            <p:nvPr/>
          </p:nvSpPr>
          <p:spPr bwMode="auto">
            <a:xfrm>
              <a:off x="6240" y="2287"/>
              <a:ext cx="53" cy="116"/>
            </a:xfrm>
            <a:custGeom>
              <a:avLst/>
              <a:gdLst>
                <a:gd name="T0" fmla="*/ 0 w 23"/>
                <a:gd name="T1" fmla="*/ 50 h 50"/>
                <a:gd name="T2" fmla="*/ 15 w 23"/>
                <a:gd name="T3" fmla="*/ 0 h 50"/>
                <a:gd name="T4" fmla="*/ 23 w 23"/>
                <a:gd name="T5" fmla="*/ 50 h 50"/>
                <a:gd name="T6" fmla="*/ 0 w 2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cubicBezTo>
                    <a:pt x="0" y="50"/>
                    <a:pt x="3" y="30"/>
                    <a:pt x="15" y="0"/>
                  </a:cubicBezTo>
                  <a:cubicBezTo>
                    <a:pt x="15" y="0"/>
                    <a:pt x="23" y="46"/>
                    <a:pt x="23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8" name="Freeform 283"/>
            <p:cNvSpPr/>
            <p:nvPr/>
          </p:nvSpPr>
          <p:spPr bwMode="auto">
            <a:xfrm>
              <a:off x="6532" y="2277"/>
              <a:ext cx="65" cy="126"/>
            </a:xfrm>
            <a:custGeom>
              <a:avLst/>
              <a:gdLst>
                <a:gd name="T0" fmla="*/ 0 w 28"/>
                <a:gd name="T1" fmla="*/ 54 h 54"/>
                <a:gd name="T2" fmla="*/ 17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7" y="0"/>
                  </a:cubicBezTo>
                  <a:cubicBezTo>
                    <a:pt x="17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9" name="Freeform 284"/>
            <p:cNvSpPr/>
            <p:nvPr/>
          </p:nvSpPr>
          <p:spPr bwMode="auto">
            <a:xfrm>
              <a:off x="6793" y="2277"/>
              <a:ext cx="67" cy="126"/>
            </a:xfrm>
            <a:custGeom>
              <a:avLst/>
              <a:gdLst>
                <a:gd name="T0" fmla="*/ 29 w 29"/>
                <a:gd name="T1" fmla="*/ 54 h 54"/>
                <a:gd name="T2" fmla="*/ 11 w 29"/>
                <a:gd name="T3" fmla="*/ 0 h 54"/>
                <a:gd name="T4" fmla="*/ 0 w 29"/>
                <a:gd name="T5" fmla="*/ 54 h 54"/>
                <a:gd name="T6" fmla="*/ 29 w 29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0" name="Freeform 285"/>
            <p:cNvSpPr/>
            <p:nvPr/>
          </p:nvSpPr>
          <p:spPr bwMode="auto">
            <a:xfrm>
              <a:off x="6654" y="2277"/>
              <a:ext cx="65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1" name="Freeform 286"/>
            <p:cNvSpPr/>
            <p:nvPr/>
          </p:nvSpPr>
          <p:spPr bwMode="auto">
            <a:xfrm>
              <a:off x="6509" y="2303"/>
              <a:ext cx="39" cy="100"/>
            </a:xfrm>
            <a:custGeom>
              <a:avLst/>
              <a:gdLst>
                <a:gd name="T0" fmla="*/ 0 w 17"/>
                <a:gd name="T1" fmla="*/ 43 h 43"/>
                <a:gd name="T2" fmla="*/ 11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1" y="26"/>
                    <a:pt x="11" y="0"/>
                  </a:cubicBezTo>
                  <a:cubicBezTo>
                    <a:pt x="11" y="0"/>
                    <a:pt x="17" y="39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2" name="Freeform 287"/>
            <p:cNvSpPr/>
            <p:nvPr/>
          </p:nvSpPr>
          <p:spPr bwMode="auto">
            <a:xfrm>
              <a:off x="6719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3" name="Freeform 288"/>
            <p:cNvSpPr/>
            <p:nvPr/>
          </p:nvSpPr>
          <p:spPr bwMode="auto">
            <a:xfrm>
              <a:off x="6892" y="2303"/>
              <a:ext cx="39" cy="100"/>
            </a:xfrm>
            <a:custGeom>
              <a:avLst/>
              <a:gdLst>
                <a:gd name="T0" fmla="*/ 0 w 17"/>
                <a:gd name="T1" fmla="*/ 43 h 43"/>
                <a:gd name="T2" fmla="*/ 10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2" y="23"/>
                    <a:pt x="10" y="0"/>
                  </a:cubicBezTo>
                  <a:cubicBezTo>
                    <a:pt x="10" y="0"/>
                    <a:pt x="17" y="40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4" name="Freeform 289"/>
            <p:cNvSpPr/>
            <p:nvPr/>
          </p:nvSpPr>
          <p:spPr bwMode="auto">
            <a:xfrm>
              <a:off x="6855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5" name="Freeform 290"/>
            <p:cNvSpPr/>
            <p:nvPr/>
          </p:nvSpPr>
          <p:spPr bwMode="auto">
            <a:xfrm>
              <a:off x="6737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0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0" y="0"/>
                  </a:cubicBezTo>
                  <a:cubicBezTo>
                    <a:pt x="10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6" name="Freeform 291"/>
            <p:cNvSpPr/>
            <p:nvPr/>
          </p:nvSpPr>
          <p:spPr bwMode="auto">
            <a:xfrm>
              <a:off x="6597" y="2287"/>
              <a:ext cx="64" cy="116"/>
            </a:xfrm>
            <a:custGeom>
              <a:avLst/>
              <a:gdLst>
                <a:gd name="T0" fmla="*/ 0 w 28"/>
                <a:gd name="T1" fmla="*/ 50 h 50"/>
                <a:gd name="T2" fmla="*/ 18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8" y="0"/>
                  </a:cubicBezTo>
                  <a:cubicBezTo>
                    <a:pt x="18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7" name="Freeform 292"/>
            <p:cNvSpPr/>
            <p:nvPr/>
          </p:nvSpPr>
          <p:spPr bwMode="auto">
            <a:xfrm>
              <a:off x="6949" y="2277"/>
              <a:ext cx="51" cy="126"/>
            </a:xfrm>
            <a:custGeom>
              <a:avLst/>
              <a:gdLst>
                <a:gd name="T0" fmla="*/ 0 w 22"/>
                <a:gd name="T1" fmla="*/ 54 h 54"/>
                <a:gd name="T2" fmla="*/ 14 w 22"/>
                <a:gd name="T3" fmla="*/ 0 h 54"/>
                <a:gd name="T4" fmla="*/ 22 w 22"/>
                <a:gd name="T5" fmla="*/ 54 h 54"/>
                <a:gd name="T6" fmla="*/ 0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2" y="49"/>
                    <a:pt x="22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8" name="Freeform 293"/>
            <p:cNvSpPr/>
            <p:nvPr/>
          </p:nvSpPr>
          <p:spPr bwMode="auto">
            <a:xfrm>
              <a:off x="7159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8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8" y="0"/>
                  </a:cubicBezTo>
                  <a:cubicBezTo>
                    <a:pt x="8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9" name="Freeform 294"/>
            <p:cNvSpPr/>
            <p:nvPr/>
          </p:nvSpPr>
          <p:spPr bwMode="auto">
            <a:xfrm>
              <a:off x="7046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0" name="Freeform 295"/>
            <p:cNvSpPr/>
            <p:nvPr/>
          </p:nvSpPr>
          <p:spPr bwMode="auto">
            <a:xfrm>
              <a:off x="6931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8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8" y="0"/>
                  </a:cubicBezTo>
                  <a:cubicBezTo>
                    <a:pt x="8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1" name="Freeform 296"/>
            <p:cNvSpPr/>
            <p:nvPr/>
          </p:nvSpPr>
          <p:spPr bwMode="auto">
            <a:xfrm>
              <a:off x="7099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2" name="Freeform 297"/>
            <p:cNvSpPr/>
            <p:nvPr/>
          </p:nvSpPr>
          <p:spPr bwMode="auto">
            <a:xfrm>
              <a:off x="7240" y="2303"/>
              <a:ext cx="27" cy="100"/>
            </a:xfrm>
            <a:custGeom>
              <a:avLst/>
              <a:gdLst>
                <a:gd name="T0" fmla="*/ 0 w 12"/>
                <a:gd name="T1" fmla="*/ 43 h 43"/>
                <a:gd name="T2" fmla="*/ 8 w 12"/>
                <a:gd name="T3" fmla="*/ 0 h 43"/>
                <a:gd name="T4" fmla="*/ 12 w 12"/>
                <a:gd name="T5" fmla="*/ 43 h 43"/>
                <a:gd name="T6" fmla="*/ 0 w 12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2" y="40"/>
                    <a:pt x="12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3" name="Freeform 298"/>
            <p:cNvSpPr/>
            <p:nvPr/>
          </p:nvSpPr>
          <p:spPr bwMode="auto">
            <a:xfrm>
              <a:off x="7210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4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4" y="0"/>
                  </a:cubicBezTo>
                  <a:cubicBezTo>
                    <a:pt x="4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4" name="Freeform 299"/>
            <p:cNvSpPr/>
            <p:nvPr/>
          </p:nvSpPr>
          <p:spPr bwMode="auto">
            <a:xfrm>
              <a:off x="7113" y="2305"/>
              <a:ext cx="53" cy="98"/>
            </a:xfrm>
            <a:custGeom>
              <a:avLst/>
              <a:gdLst>
                <a:gd name="T0" fmla="*/ 23 w 23"/>
                <a:gd name="T1" fmla="*/ 42 h 42"/>
                <a:gd name="T2" fmla="*/ 9 w 23"/>
                <a:gd name="T3" fmla="*/ 0 h 42"/>
                <a:gd name="T4" fmla="*/ 0 w 23"/>
                <a:gd name="T5" fmla="*/ 42 h 42"/>
                <a:gd name="T6" fmla="*/ 23 w 2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23" y="42"/>
                    <a:pt x="20" y="24"/>
                    <a:pt x="9" y="0"/>
                  </a:cubicBezTo>
                  <a:cubicBezTo>
                    <a:pt x="9" y="0"/>
                    <a:pt x="0" y="39"/>
                    <a:pt x="0" y="42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5" name="Freeform 300"/>
            <p:cNvSpPr/>
            <p:nvPr/>
          </p:nvSpPr>
          <p:spPr bwMode="auto">
            <a:xfrm>
              <a:off x="7000" y="2287"/>
              <a:ext cx="53" cy="116"/>
            </a:xfrm>
            <a:custGeom>
              <a:avLst/>
              <a:gdLst>
                <a:gd name="T0" fmla="*/ 0 w 23"/>
                <a:gd name="T1" fmla="*/ 50 h 50"/>
                <a:gd name="T2" fmla="*/ 14 w 23"/>
                <a:gd name="T3" fmla="*/ 0 h 50"/>
                <a:gd name="T4" fmla="*/ 23 w 23"/>
                <a:gd name="T5" fmla="*/ 50 h 50"/>
                <a:gd name="T6" fmla="*/ 0 w 2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cubicBezTo>
                    <a:pt x="0" y="50"/>
                    <a:pt x="3" y="30"/>
                    <a:pt x="14" y="0"/>
                  </a:cubicBezTo>
                  <a:cubicBezTo>
                    <a:pt x="14" y="0"/>
                    <a:pt x="23" y="46"/>
                    <a:pt x="23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6" name="Freeform 301"/>
            <p:cNvSpPr/>
            <p:nvPr/>
          </p:nvSpPr>
          <p:spPr bwMode="auto">
            <a:xfrm>
              <a:off x="7293" y="2277"/>
              <a:ext cx="64" cy="126"/>
            </a:xfrm>
            <a:custGeom>
              <a:avLst/>
              <a:gdLst>
                <a:gd name="T0" fmla="*/ 0 w 28"/>
                <a:gd name="T1" fmla="*/ 54 h 54"/>
                <a:gd name="T2" fmla="*/ 17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7" y="0"/>
                  </a:cubicBezTo>
                  <a:cubicBezTo>
                    <a:pt x="17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7" name="Freeform 302"/>
            <p:cNvSpPr/>
            <p:nvPr/>
          </p:nvSpPr>
          <p:spPr bwMode="auto">
            <a:xfrm>
              <a:off x="7413" y="2277"/>
              <a:ext cx="66" cy="126"/>
            </a:xfrm>
            <a:custGeom>
              <a:avLst/>
              <a:gdLst>
                <a:gd name="T0" fmla="*/ 29 w 29"/>
                <a:gd name="T1" fmla="*/ 54 h 54"/>
                <a:gd name="T2" fmla="*/ 11 w 29"/>
                <a:gd name="T3" fmla="*/ 0 h 54"/>
                <a:gd name="T4" fmla="*/ 0 w 29"/>
                <a:gd name="T5" fmla="*/ 54 h 54"/>
                <a:gd name="T6" fmla="*/ 29 w 29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8" name="Freeform 303"/>
            <p:cNvSpPr/>
            <p:nvPr/>
          </p:nvSpPr>
          <p:spPr bwMode="auto">
            <a:xfrm>
              <a:off x="7267" y="2303"/>
              <a:ext cx="42" cy="100"/>
            </a:xfrm>
            <a:custGeom>
              <a:avLst/>
              <a:gdLst>
                <a:gd name="T0" fmla="*/ 0 w 18"/>
                <a:gd name="T1" fmla="*/ 43 h 43"/>
                <a:gd name="T2" fmla="*/ 12 w 18"/>
                <a:gd name="T3" fmla="*/ 0 h 43"/>
                <a:gd name="T4" fmla="*/ 18 w 18"/>
                <a:gd name="T5" fmla="*/ 43 h 43"/>
                <a:gd name="T6" fmla="*/ 0 w 18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3">
                  <a:moveTo>
                    <a:pt x="0" y="43"/>
                  </a:moveTo>
                  <a:cubicBezTo>
                    <a:pt x="0" y="43"/>
                    <a:pt x="2" y="26"/>
                    <a:pt x="12" y="0"/>
                  </a:cubicBezTo>
                  <a:cubicBezTo>
                    <a:pt x="12" y="0"/>
                    <a:pt x="18" y="39"/>
                    <a:pt x="18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9" name="Freeform 304"/>
            <p:cNvSpPr/>
            <p:nvPr/>
          </p:nvSpPr>
          <p:spPr bwMode="auto">
            <a:xfrm>
              <a:off x="7479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0" name="Freeform 305"/>
            <p:cNvSpPr/>
            <p:nvPr/>
          </p:nvSpPr>
          <p:spPr bwMode="auto">
            <a:xfrm>
              <a:off x="7357" y="2287"/>
              <a:ext cx="65" cy="116"/>
            </a:xfrm>
            <a:custGeom>
              <a:avLst/>
              <a:gdLst>
                <a:gd name="T0" fmla="*/ 0 w 28"/>
                <a:gd name="T1" fmla="*/ 50 h 50"/>
                <a:gd name="T2" fmla="*/ 17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7" y="0"/>
                  </a:cubicBezTo>
                  <a:cubicBezTo>
                    <a:pt x="17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40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3" presetClass="emph" presetSubtype="0" repeatCount="indefinite" fill="remove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" dur="3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3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2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70" decel="100000"/>
                                        <p:tgtEl>
                                          <p:spTgt spid="1218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770" decel="100000"/>
                                        <p:tgtEl>
                                          <p:spTgt spid="12186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19" presetClass="entr" presetSubtype="1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3" dur="20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20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20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3" presetClass="emph" presetSubtype="0" repeatCount="indefinite" fill="remove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8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9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52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050"/>
                </p:tgtEl>
              </p:cMediaNode>
            </p:audio>
          </p:childTnLst>
        </p:cTn>
      </p:par>
    </p:tnLst>
    <p:bldLst>
      <p:bldP spid="23560" grpId="0"/>
      <p:bldP spid="44037" grpId="0" animBg="1"/>
      <p:bldP spid="44038" grpId="0"/>
      <p:bldP spid="44038" grpId="1"/>
      <p:bldP spid="121865" grpId="0" animBg="1"/>
      <p:bldP spid="121865" grpId="1" animBg="1"/>
      <p:bldP spid="121865" grpId="2" animBg="1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-65483" y="619341"/>
            <a:ext cx="3238500" cy="47699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có:4,29m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       cm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34588" y="612897"/>
            <a:ext cx="1066601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429</a:t>
            </a:r>
            <a:endParaRPr lang="en-US" sz="2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923851" y="597060"/>
            <a:ext cx="676672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 dirty="0" smtClean="0"/>
              <a:t>…</a:t>
            </a:r>
            <a:endParaRPr lang="en-US" sz="2500" b="1" dirty="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45903" y="1130132"/>
            <a:ext cx="2238376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1,84m =       cm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000251" y="1074053"/>
            <a:ext cx="523875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/>
              <a:t>…</a:t>
            </a:r>
            <a:endParaRPr lang="en-US" sz="2500" b="1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814715" y="1130133"/>
            <a:ext cx="704445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</a:t>
            </a:r>
            <a:endParaRPr lang="en-US" sz="2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33375" y="1709043"/>
            <a:ext cx="666750" cy="8617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429</a:t>
            </a:r>
            <a:b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</a:t>
            </a:r>
            <a:endParaRPr lang="en-US" sz="2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238126" y="2722397"/>
            <a:ext cx="714375" cy="264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7625" y="1836053"/>
            <a:ext cx="456406" cy="476993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pPr algn="ctr"/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sz="2500" b="1"/>
              <a:t>_</a:t>
            </a:r>
            <a:endParaRPr lang="en-US" sz="2500" b="1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39963" y="2661553"/>
            <a:ext cx="913804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</a:t>
            </a:r>
            <a:endParaRPr lang="en-US" sz="25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3238502" y="2750202"/>
            <a:ext cx="571499" cy="13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82" name="TextBox 22"/>
          <p:cNvSpPr txBox="1">
            <a:spLocks noChangeArrowheads="1"/>
          </p:cNvSpPr>
          <p:nvPr/>
        </p:nvSpPr>
        <p:spPr bwMode="auto">
          <a:xfrm>
            <a:off x="5105796" y="2191912"/>
            <a:ext cx="913806" cy="384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66330" y="2661553"/>
            <a:ext cx="390922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2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13531" y="2661553"/>
            <a:ext cx="428625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874118" y="2661548"/>
            <a:ext cx="649882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3143251" y="1709048"/>
            <a:ext cx="761999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endParaRPr lang="en-US" sz="2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965649" y="1870450"/>
            <a:ext cx="371078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/>
              <a:t>_</a:t>
            </a:r>
            <a:endParaRPr lang="en-US" sz="2500" b="1"/>
          </a:p>
        </p:txBody>
      </p:sp>
      <p:sp>
        <p:nvSpPr>
          <p:cNvPr id="2" name="TextBox 38"/>
          <p:cNvSpPr txBox="1">
            <a:spLocks noChangeArrowheads="1"/>
          </p:cNvSpPr>
          <p:nvPr/>
        </p:nvSpPr>
        <p:spPr bwMode="auto">
          <a:xfrm>
            <a:off x="3770539" y="2276827"/>
            <a:ext cx="476250" cy="8617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89" name="TextBox 36"/>
          <p:cNvSpPr txBox="1">
            <a:spLocks noChangeArrowheads="1"/>
          </p:cNvSpPr>
          <p:nvPr/>
        </p:nvSpPr>
        <p:spPr bwMode="auto">
          <a:xfrm>
            <a:off x="2962682" y="185048"/>
            <a:ext cx="2904718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4,29 - 1,84 =  ?(m)</a:t>
            </a:r>
            <a:endParaRPr lang="en-US" sz="2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155831" y="3614048"/>
            <a:ext cx="3827803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500" b="1" dirty="0">
                <a:solidFill>
                  <a:srgbClr val="0000FF"/>
                </a:solidFill>
              </a:rPr>
              <a:t>: 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4,29 - 1,84 = </a:t>
            </a:r>
            <a:r>
              <a:rPr lang="en-US" sz="2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2,45 (m)</a:t>
            </a:r>
            <a:endParaRPr lang="en-US" sz="2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1359892" y="2725048"/>
            <a:ext cx="316508" cy="8617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 dirty="0"/>
              <a:t>= </a:t>
            </a:r>
            <a:r>
              <a:rPr lang="en-US" sz="2500" b="1" dirty="0">
                <a:solidFill>
                  <a:srgbClr val="0000FF"/>
                </a:solidFill>
              </a:rPr>
              <a:t> </a:t>
            </a:r>
            <a:endParaRPr lang="en-US" sz="2500" b="1" dirty="0">
              <a:solidFill>
                <a:srgbClr val="0000FF"/>
              </a:solidFill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1500232" y="2633957"/>
            <a:ext cx="571499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/>
              <a:t>… </a:t>
            </a:r>
            <a:r>
              <a:rPr lang="en-US" sz="2500" b="1">
                <a:solidFill>
                  <a:srgbClr val="0000FF"/>
                </a:solidFill>
              </a:rPr>
              <a:t> </a:t>
            </a:r>
            <a:endParaRPr lang="en-US" sz="2500" b="1">
              <a:solidFill>
                <a:srgbClr val="0000FF"/>
              </a:solidFill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162175" y="2649638"/>
            <a:ext cx="428625" cy="8617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500" b="1" dirty="0"/>
              <a:t> </a:t>
            </a:r>
            <a:r>
              <a:rPr lang="en-US" sz="2500" b="1" dirty="0">
                <a:solidFill>
                  <a:srgbClr val="0000FF"/>
                </a:solidFill>
              </a:rPr>
              <a:t> </a:t>
            </a:r>
            <a:endParaRPr lang="en-US" sz="2500" b="1" dirty="0">
              <a:solidFill>
                <a:srgbClr val="0000FF"/>
              </a:solidFill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585319" y="2661548"/>
            <a:ext cx="776881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r>
              <a:rPr lang="en-US" sz="2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2,45</a:t>
            </a:r>
            <a:endParaRPr lang="en-US" sz="2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 rot="5400000">
            <a:off x="1860384" y="1931460"/>
            <a:ext cx="2223824" cy="99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274" name="TextBox 47"/>
          <p:cNvSpPr txBox="1">
            <a:spLocks noChangeArrowheads="1"/>
          </p:cNvSpPr>
          <p:nvPr/>
        </p:nvSpPr>
        <p:spPr bwMode="auto">
          <a:xfrm>
            <a:off x="4415041" y="851393"/>
            <a:ext cx="4629045" cy="1218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3970" tIns="31984" rIns="63970" bIns="31984">
            <a:spAutoFit/>
          </a:bodyPr>
          <a:lstStyle/>
          <a:p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Viết số </a:t>
            </a:r>
            <a:r>
              <a:rPr lang="en-US" sz="2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1,84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dưới số </a:t>
            </a:r>
            <a:r>
              <a:rPr lang="en-US" sz="2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4,29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sao cho các chữ số ở cùng một hàng đặt thẳng cột với nhau.</a:t>
            </a:r>
            <a:endParaRPr lang="en-US" sz="2500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75" name="TextBox 48"/>
          <p:cNvSpPr txBox="1">
            <a:spLocks noChangeArrowheads="1"/>
          </p:cNvSpPr>
          <p:nvPr/>
        </p:nvSpPr>
        <p:spPr bwMode="auto">
          <a:xfrm>
            <a:off x="4495799" y="2154158"/>
            <a:ext cx="4648201" cy="495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3970" tIns="31984" rIns="63970" bIns="31984">
            <a:spAutoFit/>
          </a:bodyPr>
          <a:lstStyle/>
          <a:p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76" name="TextBox 49"/>
          <p:cNvSpPr txBox="1">
            <a:spLocks noChangeArrowheads="1"/>
          </p:cNvSpPr>
          <p:nvPr/>
        </p:nvSpPr>
        <p:spPr bwMode="auto">
          <a:xfrm>
            <a:off x="4495799" y="3138546"/>
            <a:ext cx="4661281" cy="13572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3970" tIns="31984" rIns="63970" bIns="31984">
            <a:spAutoFit/>
          </a:bodyPr>
          <a:lstStyle/>
          <a:p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phẩy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phẩy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4,29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1,84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524250" y="-767450"/>
            <a:ext cx="381000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25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3368477" y="-767450"/>
            <a:ext cx="381000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sz="25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3143250" y="-767450"/>
            <a:ext cx="381000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25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3286125" y="-767450"/>
            <a:ext cx="381000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25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3581400" y="-400793"/>
            <a:ext cx="381000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2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3381375" y="-386450"/>
            <a:ext cx="381000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2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3143250" y="-386450"/>
            <a:ext cx="381000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5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3286125" y="-386450"/>
            <a:ext cx="381000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25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9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0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4" dur="80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5" dur="80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80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519"/>
                            </p:stCondLst>
                            <p:childTnLst>
                              <p:par>
                                <p:cTn id="11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44444  E" pathEditMode="relative" ptsTypes="">
                                      <p:cBhvr>
                                        <p:cTn id="1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19"/>
                            </p:stCondLst>
                            <p:childTnLst>
                              <p:par>
                                <p:cTn id="12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44444  E" pathEditMode="relative" ptsTypes="">
                                      <p:cBhvr>
                                        <p:cTn id="12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519"/>
                            </p:stCondLst>
                            <p:childTnLst>
                              <p:par>
                                <p:cTn id="124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44444  E" pathEditMode="relative" ptsTypes="">
                                      <p:cBhvr>
                                        <p:cTn id="12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519"/>
                            </p:stCondLst>
                            <p:childTnLst>
                              <p:par>
                                <p:cTn id="12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44444  E" pathEditMode="relative" ptsTypes="">
                                      <p:cBhvr>
                                        <p:cTn id="12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1519"/>
                            </p:stCondLst>
                            <p:childTnLst>
                              <p:par>
                                <p:cTn id="1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0" dur="80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1" dur="80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80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9 0.0037 L -0.0059 0.44815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22222E-6 L -5.55556E-7 0.44445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44444  E" pathEditMode="relative" ptsTypes="">
                                      <p:cBhvr>
                                        <p:cTn id="15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9" dur="80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0" dur="80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80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44444  E" pathEditMode="relative" ptsTypes="">
                                      <p:cBhvr>
                                        <p:cTn id="165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00"/>
                            </p:stCondLst>
                            <p:childTnLst>
                              <p:par>
                                <p:cTn id="16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/>
      <p:bldP spid="8" grpId="1"/>
      <p:bldP spid="9" grpId="0"/>
      <p:bldP spid="10" grpId="0"/>
      <p:bldP spid="10" grpId="1"/>
      <p:bldP spid="11" grpId="0"/>
      <p:bldP spid="12" grpId="0"/>
      <p:bldP spid="24" grpId="0"/>
      <p:bldP spid="27" grpId="0"/>
      <p:bldP spid="26" grpId="0"/>
      <p:bldP spid="31" grpId="0"/>
      <p:bldP spid="33" grpId="0"/>
      <p:bldP spid="34" grpId="0"/>
      <p:bldP spid="2" grpId="0"/>
      <p:bldP spid="40" grpId="0"/>
      <p:bldP spid="37" grpId="0"/>
      <p:bldP spid="38" grpId="0"/>
      <p:bldP spid="38" grpId="1"/>
      <p:bldP spid="41" grpId="0"/>
      <p:bldP spid="42" grpId="0"/>
      <p:bldP spid="10274" grpId="0"/>
      <p:bldP spid="10275" grpId="0"/>
      <p:bldP spid="10276" grpId="0"/>
      <p:bldP spid="43" grpId="0"/>
      <p:bldP spid="45" grpId="0"/>
      <p:bldP spid="48" grpId="0"/>
      <p:bldP spid="49" grpId="0"/>
      <p:bldP spid="50" grpId="0"/>
      <p:bldP spid="51" grpId="0"/>
      <p:bldP spid="54" grpId="0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3124200" y="1270000"/>
            <a:ext cx="438150" cy="635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970" tIns="31984" rIns="63970" bIns="31984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956580" y="1277586"/>
            <a:ext cx="329420" cy="635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970" tIns="31984" rIns="63970" bIns="31984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333506"/>
            <a:ext cx="4618037" cy="523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r>
              <a:rPr lang="en-US" sz="2500" b="1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 dụ 2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45,8  –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19, 26 = ?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32214" y="1882384"/>
            <a:ext cx="3778151" cy="523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xem số: 45,8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45,8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00400" y="2676528"/>
            <a:ext cx="285750" cy="6462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3600" b="1" dirty="0"/>
              <a:t>-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476625" y="3581400"/>
            <a:ext cx="857250" cy="1323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603993" y="1896181"/>
            <a:ext cx="419639" cy="523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067" name="Text Box 11"/>
          <p:cNvSpPr txBox="1">
            <a:spLocks noChangeArrowheads="1"/>
          </p:cNvSpPr>
          <p:nvPr/>
        </p:nvSpPr>
        <p:spPr bwMode="auto">
          <a:xfrm>
            <a:off x="4020344" y="-698500"/>
            <a:ext cx="338336" cy="523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443968" y="2476503"/>
            <a:ext cx="1078506" cy="523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45,8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3433082" y="2999663"/>
            <a:ext cx="1181100" cy="523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19,26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 Box 11"/>
          <p:cNvSpPr txBox="1">
            <a:spLocks noChangeArrowheads="1"/>
          </p:cNvSpPr>
          <p:nvPr/>
        </p:nvSpPr>
        <p:spPr bwMode="auto">
          <a:xfrm>
            <a:off x="3857625" y="-698500"/>
            <a:ext cx="338336" cy="523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Text Box 11"/>
          <p:cNvSpPr txBox="1">
            <a:spLocks noChangeArrowheads="1"/>
          </p:cNvSpPr>
          <p:nvPr/>
        </p:nvSpPr>
        <p:spPr bwMode="auto">
          <a:xfrm>
            <a:off x="3619500" y="-698500"/>
            <a:ext cx="338336" cy="523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Text Box 11"/>
          <p:cNvSpPr txBox="1">
            <a:spLocks noChangeArrowheads="1"/>
          </p:cNvSpPr>
          <p:nvPr/>
        </p:nvSpPr>
        <p:spPr bwMode="auto">
          <a:xfrm>
            <a:off x="3424039" y="-698500"/>
            <a:ext cx="338336" cy="523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 Box 11"/>
          <p:cNvSpPr txBox="1">
            <a:spLocks noChangeArrowheads="1"/>
          </p:cNvSpPr>
          <p:nvPr/>
        </p:nvSpPr>
        <p:spPr bwMode="auto">
          <a:xfrm>
            <a:off x="3764360" y="-698500"/>
            <a:ext cx="338336" cy="523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32214" y="4254511"/>
            <a:ext cx="8683186" cy="17881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3970" tIns="31984" rIns="63970" bIns="31984">
            <a:spAutoFit/>
          </a:bodyPr>
          <a:lstStyle/>
          <a:p>
            <a:pPr algn="just"/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ý: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-76389" y="619780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vi-V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endParaRPr lang="en-US" alt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Hộp Văn bản 54"/>
          <p:cNvSpPr txBox="1"/>
          <p:nvPr/>
        </p:nvSpPr>
        <p:spPr>
          <a:xfrm>
            <a:off x="3696598" y="95905"/>
            <a:ext cx="1324163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vi-V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vi-VN" sz="2800" b="1" u="sng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endParaRPr lang="vi-VN" sz="2800" b="1" u="sng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19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39"/>
                            </p:stCondLst>
                            <p:childTnLst>
                              <p:par>
                                <p:cTn id="4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51 0.15819 L 0.00851 0.62119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1 0.15818 L 0.00021 0.6211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1 0.15818 L 0.00021 0.62114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1 0.15818 L 0.00021 0.62114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15818 L 0.0013 0.62114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 animBg="1"/>
      <p:bldP spid="5" grpId="0" build="allAtOnce"/>
      <p:bldP spid="7" grpId="0"/>
      <p:bldP spid="8" grpId="0"/>
      <p:bldP spid="13" grpId="0"/>
      <p:bldP spid="45067" grpId="0"/>
      <p:bldP spid="23" grpId="0"/>
      <p:bldP spid="52" grpId="0"/>
      <p:bldP spid="54" grpId="0"/>
      <p:bldP spid="55" grpId="0"/>
      <p:bldP spid="56" grpId="0"/>
      <p:bldP spid="57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762011" y="2474848"/>
            <a:ext cx="7772797" cy="23614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 anchor="ctr"/>
          <a:lstStyle/>
          <a:p>
            <a:pPr algn="ctr"/>
            <a:r>
              <a:rPr lang="en-US" sz="440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endParaRPr lang="en-US" sz="440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9219" name="Text Box 7"/>
          <p:cNvSpPr txBox="1">
            <a:spLocks noChangeArrowheads="1"/>
          </p:cNvSpPr>
          <p:nvPr/>
        </p:nvSpPr>
        <p:spPr bwMode="auto">
          <a:xfrm>
            <a:off x="2209604" y="1788256"/>
            <a:ext cx="4039195" cy="384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06957" y="1856476"/>
            <a:ext cx="8858250" cy="8340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3970" tIns="31984" rIns="63970" bIns="31984">
            <a:spAutoFit/>
          </a:bodyPr>
          <a:lstStyle/>
          <a:p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500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42876" y="2690510"/>
            <a:ext cx="9144000" cy="8340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3970" tIns="31984" rIns="63970" bIns="31984">
            <a:spAutoFit/>
          </a:bodyPr>
          <a:lstStyle/>
          <a:p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-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500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16482" y="3652717"/>
            <a:ext cx="5762625" cy="449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3970" tIns="31984" rIns="63970" bIns="31984">
            <a:spAutoFit/>
          </a:bodyPr>
          <a:lstStyle/>
          <a:p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-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500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53762" y="4150716"/>
            <a:ext cx="9001125" cy="8340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3970" tIns="31984" rIns="63970" bIns="31984">
            <a:spAutoFit/>
          </a:bodyPr>
          <a:lstStyle/>
          <a:p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-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phẩy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phẩy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5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500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27137" y="5102124"/>
            <a:ext cx="8322272" cy="16034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3970" tIns="31984" rIns="63970" bIns="31984">
            <a:spAutoFit/>
          </a:bodyPr>
          <a:lstStyle/>
          <a:p>
            <a:pPr algn="just"/>
            <a:r>
              <a:rPr lang="en-US" sz="25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5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ý:</a:t>
            </a:r>
            <a:r>
              <a:rPr lang="en-US" sz="25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5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62234" y="2858673"/>
            <a:ext cx="8585796" cy="1018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3970" tIns="31984" rIns="63970" bIns="31984">
            <a:spAutoFit/>
          </a:bodyPr>
          <a:lstStyle/>
          <a:p>
            <a:r>
              <a:rPr lang="en-US" sz="25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  muốn trừ một số thập phân cho một số thập phân ta làm như thế nào?</a:t>
            </a:r>
            <a:endParaRPr lang="en-US" sz="3100" dirty="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-76389" y="619780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vi-V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endParaRPr lang="en-US" alt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Hộp Văn bản 54"/>
          <p:cNvSpPr txBox="1"/>
          <p:nvPr/>
        </p:nvSpPr>
        <p:spPr>
          <a:xfrm>
            <a:off x="3833529" y="189679"/>
            <a:ext cx="1324163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vi-V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vi-VN" sz="2800" b="1" u="sng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endParaRPr lang="vi-VN" sz="2800" b="1" u="sng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30" grpId="0"/>
      <p:bldP spid="3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0"/>
          <p:cNvSpPr>
            <a:spLocks noChangeArrowheads="1"/>
          </p:cNvSpPr>
          <p:nvPr/>
        </p:nvSpPr>
        <p:spPr bwMode="auto">
          <a:xfrm>
            <a:off x="4419205" y="2985825"/>
            <a:ext cx="486172" cy="900906"/>
          </a:xfrm>
          <a:prstGeom prst="downArrow">
            <a:avLst>
              <a:gd name="adj1" fmla="val 50000"/>
              <a:gd name="adj2" fmla="val 34565"/>
            </a:avLst>
          </a:prstGeom>
          <a:solidFill>
            <a:srgbClr val="990000"/>
          </a:solidFill>
          <a:ln w="9525">
            <a:solidFill>
              <a:srgbClr val="FF0000"/>
            </a:solidFill>
            <a:miter lim="800000"/>
          </a:ln>
        </p:spPr>
        <p:txBody>
          <a:bodyPr wrap="none" lIns="91379" tIns="45690" rIns="91379" bIns="45690" anchor="ctr"/>
          <a:lstStyle/>
          <a:p>
            <a:endParaRPr lang="en-US" sz="5400">
              <a:solidFill>
                <a:srgbClr val="000000"/>
              </a:solidFill>
              <a:latin typeface="VNI-Vari" pitchFamily="2" charset="0"/>
            </a:endParaRPr>
          </a:p>
        </p:txBody>
      </p:sp>
      <p:pic>
        <p:nvPicPr>
          <p:cNvPr id="4" name="Picture 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29012" y="3981990"/>
            <a:ext cx="2438797" cy="21140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Group 11"/>
          <p:cNvGrpSpPr/>
          <p:nvPr/>
        </p:nvGrpSpPr>
        <p:grpSpPr bwMode="auto">
          <a:xfrm>
            <a:off x="1866901" y="723386"/>
            <a:ext cx="5410200" cy="1316985"/>
            <a:chOff x="528" y="-502"/>
            <a:chExt cx="5195" cy="1899"/>
          </a:xfrm>
          <a:solidFill>
            <a:srgbClr val="92D050"/>
          </a:solidFill>
        </p:grpSpPr>
        <p:sp>
          <p:nvSpPr>
            <p:cNvPr id="7" name="Oval 12"/>
            <p:cNvSpPr>
              <a:spLocks noChangeArrowheads="1"/>
            </p:cNvSpPr>
            <p:nvPr/>
          </p:nvSpPr>
          <p:spPr bwMode="auto">
            <a:xfrm>
              <a:off x="1488" y="86"/>
              <a:ext cx="2880" cy="1311"/>
            </a:xfrm>
            <a:prstGeom prst="ellipse">
              <a:avLst/>
            </a:prstGeom>
            <a:grpFill/>
            <a:ln w="76200" algn="ctr">
              <a:solidFill>
                <a:schemeClr val="bg1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Oval 13"/>
            <p:cNvSpPr>
              <a:spLocks noChangeArrowheads="1"/>
            </p:cNvSpPr>
            <p:nvPr/>
          </p:nvSpPr>
          <p:spPr bwMode="auto">
            <a:xfrm>
              <a:off x="528" y="-502"/>
              <a:ext cx="5195" cy="1758"/>
            </a:xfrm>
            <a:prstGeom prst="ellipse">
              <a:avLst/>
            </a:prstGeom>
            <a:solidFill>
              <a:schemeClr val="bg2"/>
            </a:solidFill>
            <a:ln w="57150" cmpd="thickThin">
              <a:solidFill>
                <a:srgbClr val="6666FF"/>
              </a:solidFill>
              <a:round/>
            </a:ln>
            <a:effectLst/>
          </p:spPr>
          <p:txBody>
            <a:bodyPr wrap="none" anchor="ctr"/>
            <a:lstStyle/>
            <a:p>
              <a:pPr marL="342900" indent="-342900" algn="ctr" eaLnBrk="0" hangingPunct="0">
                <a:spcBef>
                  <a:spcPct val="20000"/>
                </a:spcBef>
                <a:defRPr/>
              </a:pPr>
              <a:r>
                <a:rPr lang="en-US" sz="3600" b="1" kern="0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Trừ</a:t>
              </a:r>
              <a:r>
                <a:rPr lang="en-US" sz="3600" b="1" kern="0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kern="0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hai</a:t>
              </a:r>
              <a:r>
                <a:rPr lang="en-US" sz="3600" b="1" kern="0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kern="0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3600" b="1" kern="0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kern="0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thập</a:t>
              </a:r>
              <a:r>
                <a:rPr lang="en-US" sz="3600" b="1" kern="0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kern="0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phân</a:t>
              </a:r>
              <a:endParaRPr lang="en-US" sz="3600" b="1" kern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1600200" y="1942585"/>
            <a:ext cx="2438400" cy="1410215"/>
          </a:xfrm>
          <a:prstGeom prst="line">
            <a:avLst/>
          </a:prstGeom>
          <a:noFill/>
          <a:ln w="57150">
            <a:solidFill>
              <a:srgbClr val="FF66FF"/>
            </a:solidFill>
            <a:round/>
            <a:tailEnd type="triangle" w="med" len="med"/>
          </a:ln>
        </p:spPr>
        <p:txBody>
          <a:bodyPr lIns="91379" tIns="45690" rIns="91379" bIns="45690"/>
          <a:lstStyle/>
          <a:p>
            <a:endParaRPr lang="en-US"/>
          </a:p>
        </p:txBody>
      </p:sp>
      <p:sp>
        <p:nvSpPr>
          <p:cNvPr id="10" name="Line 23"/>
          <p:cNvSpPr>
            <a:spLocks noChangeShapeType="1"/>
          </p:cNvSpPr>
          <p:nvPr/>
        </p:nvSpPr>
        <p:spPr bwMode="auto">
          <a:xfrm>
            <a:off x="4572001" y="1999461"/>
            <a:ext cx="0" cy="1277139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tailEnd type="triangle" w="med" len="med"/>
          </a:ln>
        </p:spPr>
        <p:txBody>
          <a:bodyPr lIns="91379" tIns="45690" rIns="91379" bIns="45690"/>
          <a:lstStyle/>
          <a:p>
            <a:endParaRPr lang="en-US"/>
          </a:p>
        </p:txBody>
      </p:sp>
      <p:sp>
        <p:nvSpPr>
          <p:cNvPr id="11" name="AutoShape 36"/>
          <p:cNvSpPr>
            <a:spLocks noChangeArrowheads="1"/>
          </p:cNvSpPr>
          <p:nvPr/>
        </p:nvSpPr>
        <p:spPr bwMode="auto">
          <a:xfrm rot="16200000" flipH="1">
            <a:off x="738644" y="2734784"/>
            <a:ext cx="2031998" cy="3276214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38100" algn="ctr">
            <a:solidFill>
              <a:srgbClr val="6600CC"/>
            </a:solidFill>
            <a:miter lim="800000"/>
          </a:ln>
        </p:spPr>
        <p:txBody>
          <a:bodyPr vert="eaVert" wrap="none" lIns="91379" tIns="45690" rIns="91379" bIns="45690" anchor="ctr"/>
          <a:lstStyle/>
          <a:p>
            <a:pPr algn="ctr"/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endParaRPr lang="en-US" sz="2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endParaRPr lang="en-US" sz="2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 rot="16200000" flipH="1">
            <a:off x="3619843" y="3430705"/>
            <a:ext cx="2057135" cy="170457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rgbClr val="0000CC"/>
            </a:solidFill>
            <a:miter lim="800000"/>
          </a:ln>
        </p:spPr>
        <p:txBody>
          <a:bodyPr vert="eaVert" wrap="none" lIns="91379" tIns="45690" rIns="91379" bIns="45690" anchor="ctr"/>
          <a:lstStyle/>
          <a:p>
            <a:pPr marL="342265" indent="-342265" algn="ctr">
              <a:spcBef>
                <a:spcPct val="20000"/>
              </a:spcBef>
            </a:pPr>
            <a:r>
              <a:rPr lang="en-US" sz="25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CC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5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endParaRPr lang="en-US" sz="25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265" indent="-342265" algn="ctr">
              <a:spcBef>
                <a:spcPct val="20000"/>
              </a:spcBef>
            </a:pPr>
            <a:r>
              <a:rPr lang="en-US" sz="25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5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endParaRPr lang="en-US" sz="25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265" indent="-342265" algn="ctr">
              <a:spcBef>
                <a:spcPct val="20000"/>
              </a:spcBef>
            </a:pPr>
            <a:r>
              <a:rPr lang="en-US" sz="25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5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25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auto">
          <a:xfrm rot="16200000" flipH="1">
            <a:off x="6629135" y="2850718"/>
            <a:ext cx="1981729" cy="3087143"/>
          </a:xfrm>
          <a:prstGeom prst="flowChartAlternateProcess">
            <a:avLst/>
          </a:prstGeom>
          <a:solidFill>
            <a:srgbClr val="FFCCCC"/>
          </a:solidFill>
          <a:ln w="38100">
            <a:solidFill>
              <a:srgbClr val="0000CC"/>
            </a:solidFill>
            <a:miter lim="800000"/>
          </a:ln>
        </p:spPr>
        <p:txBody>
          <a:bodyPr vert="eaVert" wrap="none" lIns="91379" tIns="45690" rIns="91379" bIns="45690" anchor="ctr"/>
          <a:lstStyle/>
          <a:p>
            <a:pPr algn="just"/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Viết dấu phẩy ở hiệu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thẳng cột với các dấu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phẩy của số bị trừ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và số trừ.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5639010" y="1955812"/>
            <a:ext cx="1980990" cy="1298614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Oval 52"/>
          <p:cNvSpPr/>
          <p:nvPr/>
        </p:nvSpPr>
        <p:spPr>
          <a:xfrm>
            <a:off x="64684" y="365478"/>
            <a:ext cx="453428" cy="56294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970" tIns="31984" rIns="63970" bIns="31984" anchor="ctr"/>
          <a:lstStyle/>
          <a:p>
            <a:pPr algn="ctr">
              <a:defRPr/>
            </a:pPr>
            <a:endParaRPr lang="en-US" sz="2500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20443" y="365478"/>
            <a:ext cx="9144000" cy="2000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Một thùng đựng 28,75 kg đường.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thùng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10,5 kg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kg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thùng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ki-lô-gam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1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88" name="Text Box 11"/>
          <p:cNvSpPr txBox="1">
            <a:spLocks noChangeArrowheads="1"/>
          </p:cNvSpPr>
          <p:nvPr/>
        </p:nvSpPr>
        <p:spPr bwMode="auto">
          <a:xfrm>
            <a:off x="64684" y="2720969"/>
            <a:ext cx="1447602" cy="43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3970" tIns="31984" rIns="63970" bIns="31984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47"/>
          <p:cNvGrpSpPr/>
          <p:nvPr/>
        </p:nvGrpSpPr>
        <p:grpSpPr bwMode="auto">
          <a:xfrm>
            <a:off x="998182" y="3697916"/>
            <a:ext cx="8450618" cy="2876550"/>
            <a:chOff x="1608" y="1520"/>
            <a:chExt cx="2443" cy="1812"/>
          </a:xfrm>
        </p:grpSpPr>
        <p:sp>
          <p:nvSpPr>
            <p:cNvPr id="15385" name="Text Box 16"/>
            <p:cNvSpPr txBox="1">
              <a:spLocks noChangeArrowheads="1"/>
            </p:cNvSpPr>
            <p:nvPr/>
          </p:nvSpPr>
          <p:spPr bwMode="auto">
            <a:xfrm>
              <a:off x="2272" y="1536"/>
              <a:ext cx="745" cy="3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100" b="1" u="sng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 giải</a:t>
              </a:r>
              <a:endParaRPr lang="en-US" sz="31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86" name="Text Box 17"/>
            <p:cNvSpPr txBox="1">
              <a:spLocks noChangeArrowheads="1"/>
            </p:cNvSpPr>
            <p:nvPr/>
          </p:nvSpPr>
          <p:spPr bwMode="auto">
            <a:xfrm>
              <a:off x="2027" y="2133"/>
              <a:ext cx="1392" cy="3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1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10,5 + 8 = 18,5(kg)</a:t>
              </a:r>
              <a:endParaRPr lang="en-US" sz="3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87" name="Text Box 18"/>
            <p:cNvSpPr txBox="1">
              <a:spLocks noChangeArrowheads="1"/>
            </p:cNvSpPr>
            <p:nvPr/>
          </p:nvSpPr>
          <p:spPr bwMode="auto">
            <a:xfrm>
              <a:off x="2031" y="2693"/>
              <a:ext cx="1680" cy="3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1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28,75 – 18,5 = 10,25(kg)</a:t>
              </a:r>
              <a:endParaRPr lang="en-US" sz="3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88" name="Text Box 19"/>
            <p:cNvSpPr txBox="1">
              <a:spLocks noChangeArrowheads="1"/>
            </p:cNvSpPr>
            <p:nvPr/>
          </p:nvSpPr>
          <p:spPr bwMode="auto">
            <a:xfrm>
              <a:off x="2250" y="2973"/>
              <a:ext cx="1104" cy="3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100" u="sng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Đáp số</a:t>
              </a:r>
              <a:r>
                <a:rPr lang="en-US" sz="31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:10,25kg.</a:t>
              </a:r>
              <a:endParaRPr lang="en-US" sz="3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89" name="Text Box 20"/>
            <p:cNvSpPr txBox="1">
              <a:spLocks noChangeArrowheads="1"/>
            </p:cNvSpPr>
            <p:nvPr/>
          </p:nvSpPr>
          <p:spPr bwMode="auto">
            <a:xfrm>
              <a:off x="1859" y="1813"/>
              <a:ext cx="2016" cy="3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100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31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kg </a:t>
              </a:r>
              <a:r>
                <a:rPr lang="en-US" sz="3100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31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100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lấy</a:t>
              </a:r>
              <a:r>
                <a:rPr lang="en-US" sz="31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100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cả</a:t>
              </a:r>
              <a:r>
                <a:rPr lang="en-US" sz="31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100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hai</a:t>
              </a:r>
              <a:r>
                <a:rPr lang="en-US" sz="31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100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lần</a:t>
              </a:r>
              <a:r>
                <a:rPr lang="en-US" sz="31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100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31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endParaRPr lang="en-US" sz="3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90" name="Text Box 21"/>
            <p:cNvSpPr txBox="1">
              <a:spLocks noChangeArrowheads="1"/>
            </p:cNvSpPr>
            <p:nvPr/>
          </p:nvSpPr>
          <p:spPr bwMode="auto">
            <a:xfrm>
              <a:off x="1843" y="2400"/>
              <a:ext cx="2208" cy="3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100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31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100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31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100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còn</a:t>
              </a:r>
              <a:r>
                <a:rPr lang="en-US" sz="31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100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lại</a:t>
              </a:r>
              <a:r>
                <a:rPr lang="en-US" sz="31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100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sz="31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100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thùng</a:t>
              </a:r>
              <a:r>
                <a:rPr lang="en-US" sz="31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100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31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endParaRPr lang="en-US" sz="3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91" name="Text Box 45"/>
            <p:cNvSpPr txBox="1">
              <a:spLocks noChangeArrowheads="1"/>
            </p:cNvSpPr>
            <p:nvPr/>
          </p:nvSpPr>
          <p:spPr bwMode="auto">
            <a:xfrm>
              <a:off x="1608" y="1520"/>
              <a:ext cx="624" cy="3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100" b="1" i="1" dirty="0" err="1">
                  <a:solidFill>
                    <a:srgbClr val="FF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Cách</a:t>
              </a:r>
              <a:r>
                <a:rPr lang="en-US" sz="3100" b="1" i="1" dirty="0">
                  <a:solidFill>
                    <a:srgbClr val="FF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1:</a:t>
              </a:r>
              <a:endParaRPr lang="en-US" sz="3100" b="1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644976" y="838200"/>
            <a:ext cx="222242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2371725" y="1295400"/>
            <a:ext cx="904875" cy="132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7696200" y="1295400"/>
            <a:ext cx="619125" cy="132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5042393" y="1828800"/>
            <a:ext cx="3949207" cy="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rc 8"/>
          <p:cNvSpPr/>
          <p:nvPr/>
        </p:nvSpPr>
        <p:spPr>
          <a:xfrm>
            <a:off x="2476510" y="2679906"/>
            <a:ext cx="1555357" cy="520494"/>
          </a:xfrm>
          <a:prstGeom prst="arc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lIns="63970" tIns="31984" rIns="63970" bIns="31984" rtlCol="0" anchor="ctr"/>
          <a:lstStyle/>
          <a:p>
            <a:pPr algn="ctr"/>
            <a:endParaRPr lang="vi-VN">
              <a:solidFill>
                <a:srgbClr val="FF0000"/>
              </a:solidFill>
            </a:endParaRPr>
          </a:p>
        </p:txBody>
      </p:sp>
      <p:sp>
        <p:nvSpPr>
          <p:cNvPr id="10" name="Arc 9"/>
          <p:cNvSpPr/>
          <p:nvPr/>
        </p:nvSpPr>
        <p:spPr>
          <a:xfrm flipH="1">
            <a:off x="1543799" y="2653163"/>
            <a:ext cx="1625495" cy="585338"/>
          </a:xfrm>
          <a:prstGeom prst="arc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lIns="63970" tIns="31984" rIns="63970" bIns="31984" rtlCol="0" anchor="ctr"/>
          <a:lstStyle/>
          <a:p>
            <a:pPr algn="ctr"/>
            <a:endParaRPr lang="vi-VN"/>
          </a:p>
        </p:txBody>
      </p:sp>
      <p:cxnSp>
        <p:nvCxnSpPr>
          <p:cNvPr id="39" name="Straight Connector 38"/>
          <p:cNvCxnSpPr/>
          <p:nvPr/>
        </p:nvCxnSpPr>
        <p:spPr>
          <a:xfrm flipV="1">
            <a:off x="1512286" y="2959102"/>
            <a:ext cx="7060214" cy="502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4073261" y="2751799"/>
            <a:ext cx="0" cy="42465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1523008" y="2746773"/>
            <a:ext cx="0" cy="42465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Arc 47"/>
          <p:cNvSpPr/>
          <p:nvPr/>
        </p:nvSpPr>
        <p:spPr>
          <a:xfrm flipH="1">
            <a:off x="4080742" y="2686049"/>
            <a:ext cx="1539009" cy="590551"/>
          </a:xfrm>
          <a:prstGeom prst="arc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lIns="63970" tIns="31984" rIns="63970" bIns="31984" rtlCol="0" anchor="ctr"/>
          <a:lstStyle/>
          <a:p>
            <a:pPr algn="ctr"/>
            <a:endParaRPr lang="vi-VN"/>
          </a:p>
        </p:txBody>
      </p:sp>
      <p:sp>
        <p:nvSpPr>
          <p:cNvPr id="49" name="Arc 48"/>
          <p:cNvSpPr/>
          <p:nvPr/>
        </p:nvSpPr>
        <p:spPr>
          <a:xfrm>
            <a:off x="4476760" y="2699546"/>
            <a:ext cx="1856583" cy="538956"/>
          </a:xfrm>
          <a:prstGeom prst="arc">
            <a:avLst>
              <a:gd name="adj1" fmla="val 16496000"/>
              <a:gd name="adj2" fmla="val 0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lIns="63970" tIns="31984" rIns="63970" bIns="31984" rtlCol="0" anchor="ctr"/>
          <a:lstStyle/>
          <a:p>
            <a:pPr algn="ctr"/>
            <a:endParaRPr lang="vi-VN">
              <a:solidFill>
                <a:srgbClr val="FF0000"/>
              </a:solidFill>
            </a:endParaRPr>
          </a:p>
        </p:txBody>
      </p:sp>
      <p:sp>
        <p:nvSpPr>
          <p:cNvPr id="50" name="Arc 49"/>
          <p:cNvSpPr/>
          <p:nvPr/>
        </p:nvSpPr>
        <p:spPr>
          <a:xfrm>
            <a:off x="6715126" y="2667000"/>
            <a:ext cx="1826984" cy="538956"/>
          </a:xfrm>
          <a:prstGeom prst="arc">
            <a:avLst/>
          </a:prstGeom>
          <a:ln>
            <a:solidFill>
              <a:srgbClr val="FF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63970" tIns="31984" rIns="63970" bIns="31984" rtlCol="0" anchor="ctr"/>
          <a:lstStyle/>
          <a:p>
            <a:pPr algn="ctr"/>
            <a:endParaRPr lang="vi-VN">
              <a:solidFill>
                <a:srgbClr val="FF0000"/>
              </a:solidFill>
            </a:endParaRPr>
          </a:p>
        </p:txBody>
      </p:sp>
      <p:sp>
        <p:nvSpPr>
          <p:cNvPr id="51" name="Arc 50"/>
          <p:cNvSpPr/>
          <p:nvPr/>
        </p:nvSpPr>
        <p:spPr>
          <a:xfrm flipH="1">
            <a:off x="6347652" y="2686049"/>
            <a:ext cx="1462848" cy="590551"/>
          </a:xfrm>
          <a:prstGeom prst="arc">
            <a:avLst/>
          </a:prstGeom>
          <a:ln>
            <a:solidFill>
              <a:srgbClr val="FF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63970" tIns="31984" rIns="63970" bIns="31984" rtlCol="0" anchor="ctr"/>
          <a:lstStyle/>
          <a:p>
            <a:pPr algn="ctr"/>
            <a:endParaRPr lang="vi-VN"/>
          </a:p>
        </p:txBody>
      </p:sp>
      <p:cxnSp>
        <p:nvCxnSpPr>
          <p:cNvPr id="52" name="Straight Connector 51"/>
          <p:cNvCxnSpPr/>
          <p:nvPr/>
        </p:nvCxnSpPr>
        <p:spPr>
          <a:xfrm flipV="1">
            <a:off x="6347653" y="2746773"/>
            <a:ext cx="0" cy="42465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V="1">
            <a:off x="8583348" y="2744788"/>
            <a:ext cx="0" cy="42465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Arc 59"/>
          <p:cNvSpPr/>
          <p:nvPr/>
        </p:nvSpPr>
        <p:spPr>
          <a:xfrm flipV="1">
            <a:off x="4191000" y="2480816"/>
            <a:ext cx="4381500" cy="948186"/>
          </a:xfrm>
          <a:prstGeom prst="arc">
            <a:avLst>
              <a:gd name="adj1" fmla="val 16200006"/>
              <a:gd name="adj2" fmla="val 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63970" tIns="31984" rIns="63970" bIns="31984" rtlCol="0" anchor="ctr"/>
          <a:lstStyle/>
          <a:p>
            <a:pPr algn="ctr"/>
            <a:endParaRPr lang="vi-VN">
              <a:solidFill>
                <a:srgbClr val="FF0000"/>
              </a:solidFill>
            </a:endParaRPr>
          </a:p>
        </p:txBody>
      </p:sp>
      <p:sp>
        <p:nvSpPr>
          <p:cNvPr id="61" name="Arc 60"/>
          <p:cNvSpPr/>
          <p:nvPr/>
        </p:nvSpPr>
        <p:spPr>
          <a:xfrm flipH="1" flipV="1">
            <a:off x="1529576" y="2510353"/>
            <a:ext cx="4767021" cy="855159"/>
          </a:xfrm>
          <a:prstGeom prst="arc">
            <a:avLst>
              <a:gd name="adj1" fmla="val 16200006"/>
              <a:gd name="adj2" fmla="val 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63970" tIns="31984" rIns="63970" bIns="31984" rtlCol="0" anchor="ctr"/>
          <a:lstStyle/>
          <a:p>
            <a:pPr algn="ctr"/>
            <a:endParaRPr lang="vi-VN">
              <a:solidFill>
                <a:srgbClr val="FF0000"/>
              </a:solidFill>
            </a:endParaRPr>
          </a:p>
        </p:txBody>
      </p:sp>
      <p:sp>
        <p:nvSpPr>
          <p:cNvPr id="62" name="Text Box 16"/>
          <p:cNvSpPr txBox="1">
            <a:spLocks noChangeArrowheads="1"/>
          </p:cNvSpPr>
          <p:nvPr/>
        </p:nvSpPr>
        <p:spPr bwMode="auto">
          <a:xfrm>
            <a:off x="3916094" y="3095978"/>
            <a:ext cx="2499032" cy="495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3970" tIns="31984" rIns="63970" bIns="31984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28,75 kg đường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Text Box 16"/>
          <p:cNvSpPr txBox="1">
            <a:spLocks noChangeArrowheads="1"/>
          </p:cNvSpPr>
          <p:nvPr/>
        </p:nvSpPr>
        <p:spPr bwMode="auto">
          <a:xfrm>
            <a:off x="2281276" y="2423303"/>
            <a:ext cx="1223923" cy="449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3970" tIns="31984" rIns="63970" bIns="31984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10,5 kg</a:t>
            </a:r>
            <a:endParaRPr lang="en-US" sz="2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Text Box 16"/>
          <p:cNvSpPr txBox="1">
            <a:spLocks noChangeArrowheads="1"/>
          </p:cNvSpPr>
          <p:nvPr/>
        </p:nvSpPr>
        <p:spPr bwMode="auto">
          <a:xfrm>
            <a:off x="4788136" y="2428506"/>
            <a:ext cx="1084114" cy="449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3970" tIns="31984" rIns="63970" bIns="31984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kg</a:t>
            </a:r>
            <a:endParaRPr lang="en-US" sz="2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Text Box 16"/>
          <p:cNvSpPr txBox="1">
            <a:spLocks noChangeArrowheads="1"/>
          </p:cNvSpPr>
          <p:nvPr/>
        </p:nvSpPr>
        <p:spPr bwMode="auto">
          <a:xfrm>
            <a:off x="7020720" y="2412095"/>
            <a:ext cx="904875" cy="449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3970" tIns="31984" rIns="63970" bIns="31984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kg</a:t>
            </a:r>
            <a:endParaRPr lang="en-US" sz="2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257964" y="2286000"/>
            <a:ext cx="961236" cy="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7178" grpId="0"/>
      <p:bldP spid="10288" grpId="0"/>
      <p:bldP spid="9" grpId="0" animBg="1"/>
      <p:bldP spid="10" grpId="0" animBg="1"/>
      <p:bldP spid="48" grpId="0" animBg="1"/>
      <p:bldP spid="49" grpId="0" animBg="1"/>
      <p:bldP spid="50" grpId="0" animBg="1"/>
      <p:bldP spid="51" grpId="0" animBg="1"/>
      <p:bldP spid="60" grpId="0" animBg="1"/>
      <p:bldP spid="61" grpId="0" animBg="1"/>
      <p:bldP spid="62" grpId="0"/>
      <p:bldP spid="63" grpId="0"/>
      <p:bldP spid="64" grpId="0"/>
      <p:bldP spid="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54"/>
          <p:cNvGrpSpPr/>
          <p:nvPr/>
        </p:nvGrpSpPr>
        <p:grpSpPr bwMode="auto">
          <a:xfrm>
            <a:off x="452990" y="1330355"/>
            <a:ext cx="8260773" cy="4340663"/>
            <a:chOff x="3525" y="2500"/>
            <a:chExt cx="2304" cy="1635"/>
          </a:xfrm>
        </p:grpSpPr>
        <p:sp>
          <p:nvSpPr>
            <p:cNvPr id="13" name="Text Box 37"/>
            <p:cNvSpPr txBox="1">
              <a:spLocks noChangeArrowheads="1"/>
            </p:cNvSpPr>
            <p:nvPr/>
          </p:nvSpPr>
          <p:spPr bwMode="auto">
            <a:xfrm>
              <a:off x="4206" y="2631"/>
              <a:ext cx="960" cy="2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400" b="1" u="sng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 giải</a:t>
              </a:r>
              <a:endParaRPr lang="en-US" sz="3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Text Box 38"/>
            <p:cNvSpPr txBox="1">
              <a:spLocks noChangeArrowheads="1"/>
            </p:cNvSpPr>
            <p:nvPr/>
          </p:nvSpPr>
          <p:spPr bwMode="auto">
            <a:xfrm>
              <a:off x="3525" y="2917"/>
              <a:ext cx="2304" cy="3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5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Sau khi lấy ra lần thứ nhất trong thùng còn số ki-lô-gam đường là</a:t>
              </a:r>
              <a:r>
                <a:rPr lang="en-US" sz="22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endPara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 Box 39"/>
            <p:cNvSpPr txBox="1">
              <a:spLocks noChangeArrowheads="1"/>
            </p:cNvSpPr>
            <p:nvPr/>
          </p:nvSpPr>
          <p:spPr bwMode="auto">
            <a:xfrm>
              <a:off x="3963" y="3184"/>
              <a:ext cx="1584" cy="1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28,75 – 10,5 = 18,25(kg)</a:t>
              </a:r>
              <a:endPara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 Box 40"/>
            <p:cNvSpPr txBox="1">
              <a:spLocks noChangeArrowheads="1"/>
            </p:cNvSpPr>
            <p:nvPr/>
          </p:nvSpPr>
          <p:spPr bwMode="auto">
            <a:xfrm>
              <a:off x="3702" y="3424"/>
              <a:ext cx="2016" cy="1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 thùng còn số ki-lô-gam đường là:</a:t>
              </a:r>
              <a:endPara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 Box 41"/>
            <p:cNvSpPr txBox="1">
              <a:spLocks noChangeArrowheads="1"/>
            </p:cNvSpPr>
            <p:nvPr/>
          </p:nvSpPr>
          <p:spPr bwMode="auto">
            <a:xfrm>
              <a:off x="3958" y="3705"/>
              <a:ext cx="1651" cy="1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18,25 – 8 </a:t>
              </a:r>
              <a:r>
                <a:rPr lang="en-US" sz="28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10,25 (</a:t>
              </a:r>
              <a:r>
                <a:rPr 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kg)</a:t>
              </a:r>
              <a:endPara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 Box 42"/>
            <p:cNvSpPr txBox="1">
              <a:spLocks noChangeArrowheads="1"/>
            </p:cNvSpPr>
            <p:nvPr/>
          </p:nvSpPr>
          <p:spPr bwMode="auto">
            <a:xfrm>
              <a:off x="4475" y="3938"/>
              <a:ext cx="1104" cy="1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 u="sng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Đáp số</a:t>
              </a:r>
              <a:r>
                <a:rPr 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:</a:t>
              </a:r>
              <a:r>
                <a:rPr lang="en-US" sz="28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10,25 kg</a:t>
              </a:r>
              <a:endPara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 Box 51"/>
            <p:cNvSpPr txBox="1">
              <a:spLocks noChangeArrowheads="1"/>
            </p:cNvSpPr>
            <p:nvPr/>
          </p:nvSpPr>
          <p:spPr bwMode="auto">
            <a:xfrm>
              <a:off x="3525" y="2500"/>
              <a:ext cx="672" cy="2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400" b="1" i="1" dirty="0">
                  <a:solidFill>
                    <a:srgbClr val="FF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Cách 2:</a:t>
              </a:r>
              <a:endParaRPr lang="en-US" sz="3400" b="1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TextBox 8"/>
          <p:cNvSpPr txBox="1">
            <a:spLocks noChangeArrowheads="1"/>
          </p:cNvSpPr>
          <p:nvPr/>
        </p:nvSpPr>
        <p:spPr bwMode="auto">
          <a:xfrm>
            <a:off x="-76389" y="619780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vi-V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 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SỐ THẬP PHÂN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Hộp Văn bản 54"/>
          <p:cNvSpPr txBox="1"/>
          <p:nvPr/>
        </p:nvSpPr>
        <p:spPr>
          <a:xfrm>
            <a:off x="3933637" y="-18395"/>
            <a:ext cx="1019364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vi-V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vi-VN" sz="2800" b="1" u="sng" dirty="0">
                <a:solidFill>
                  <a:srgbClr val="0033CC"/>
                </a:solidFill>
                <a:latin typeface="+mj-lt"/>
                <a:cs typeface="Arial" panose="020B0604020202020204" pitchFamily="34" charset="0"/>
              </a:rPr>
              <a:t>Toán</a:t>
            </a:r>
            <a:endParaRPr lang="vi-VN" sz="2800" b="1" u="sng" dirty="0">
              <a:solidFill>
                <a:srgbClr val="0033CC"/>
              </a:solidFill>
              <a:latin typeface="+mj-lt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AutoShape 2"/>
          <p:cNvSpPr>
            <a:spLocks noChangeArrowheads="1"/>
          </p:cNvSpPr>
          <p:nvPr/>
        </p:nvSpPr>
        <p:spPr bwMode="auto">
          <a:xfrm>
            <a:off x="2970609" y="1"/>
            <a:ext cx="1905000" cy="1894418"/>
          </a:xfrm>
          <a:prstGeom prst="star16">
            <a:avLst>
              <a:gd name="adj" fmla="val 10917"/>
            </a:avLst>
          </a:prstGeom>
          <a:solidFill>
            <a:srgbClr val="FF6600"/>
          </a:solidFill>
          <a:ln w="28575" algn="ctr">
            <a:solidFill>
              <a:srgbClr val="FF0000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defTabSz="913765"/>
            <a:endParaRPr lang="en-US">
              <a:latin typeface="Verdana" panose="020B0604030504040204" pitchFamily="34" charset="0"/>
            </a:endParaRPr>
          </a:p>
        </p:txBody>
      </p:sp>
      <p:sp>
        <p:nvSpPr>
          <p:cNvPr id="121859" name="AutoShape 3"/>
          <p:cNvSpPr>
            <a:spLocks noChangeArrowheads="1"/>
          </p:cNvSpPr>
          <p:nvPr/>
        </p:nvSpPr>
        <p:spPr bwMode="auto">
          <a:xfrm>
            <a:off x="457409" y="554303"/>
            <a:ext cx="2514203" cy="1905000"/>
          </a:xfrm>
          <a:prstGeom prst="star24">
            <a:avLst>
              <a:gd name="adj" fmla="val 6477"/>
            </a:avLst>
          </a:prstGeom>
          <a:solidFill>
            <a:srgbClr val="FF0000"/>
          </a:solidFill>
          <a:ln w="28575" algn="ctr">
            <a:solidFill>
              <a:srgbClr val="0000FF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defTabSz="913765"/>
            <a:endParaRPr lang="en-US">
              <a:latin typeface="Verdana" panose="020B0604030504040204" pitchFamily="34" charset="0"/>
            </a:endParaRPr>
          </a:p>
        </p:txBody>
      </p:sp>
      <p:sp>
        <p:nvSpPr>
          <p:cNvPr id="23557" name="WordArt 5"/>
          <p:cNvSpPr>
            <a:spLocks noChangeArrowheads="1" noChangeShapeType="1" noTextEdit="1"/>
          </p:cNvSpPr>
          <p:nvPr/>
        </p:nvSpPr>
        <p:spPr bwMode="auto">
          <a:xfrm>
            <a:off x="762011" y="554306"/>
            <a:ext cx="7802067" cy="1489604"/>
          </a:xfrm>
          <a:prstGeom prst="rect">
            <a:avLst/>
          </a:prstGeom>
        </p:spPr>
        <p:txBody>
          <a:bodyPr wrap="none" lIns="63970" tIns="31984" rIns="63970" bIns="31984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500" kern="10" dirty="0">
                <a:ln w="25400">
                  <a:solidFill>
                    <a:srgbClr val="000000"/>
                  </a:solidFill>
                  <a:rou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VNI-Cooper"/>
              </a:rPr>
              <a:t>TIẾT HỌC ĐẾN ĐÂY KẾT THÚC </a:t>
            </a:r>
            <a:endParaRPr lang="en-US" sz="2500" kern="10" dirty="0">
              <a:ln w="25400">
                <a:solidFill>
                  <a:srgbClr val="000000"/>
                </a:solidFill>
                <a:round/>
              </a:ln>
              <a:solidFill>
                <a:srgbClr val="0070C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VNI-Cooper"/>
            </a:endParaRPr>
          </a:p>
        </p:txBody>
      </p:sp>
      <p:sp>
        <p:nvSpPr>
          <p:cNvPr id="121863" name="AutoShape 7"/>
          <p:cNvSpPr>
            <a:spLocks noChangeArrowheads="1"/>
          </p:cNvSpPr>
          <p:nvPr/>
        </p:nvSpPr>
        <p:spPr bwMode="auto">
          <a:xfrm>
            <a:off x="5762626" y="991658"/>
            <a:ext cx="2515195" cy="1905000"/>
          </a:xfrm>
          <a:prstGeom prst="star24">
            <a:avLst>
              <a:gd name="adj" fmla="val 6477"/>
            </a:avLst>
          </a:prstGeom>
          <a:solidFill>
            <a:srgbClr val="FF0000"/>
          </a:solidFill>
          <a:ln w="28575" algn="ctr">
            <a:solidFill>
              <a:srgbClr val="0000FF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defTabSz="913765"/>
            <a:endParaRPr lang="en-US">
              <a:latin typeface="Verdana" panose="020B0604030504040204" pitchFamily="34" charset="0"/>
            </a:endParaRPr>
          </a:p>
        </p:txBody>
      </p:sp>
      <p:sp>
        <p:nvSpPr>
          <p:cNvPr id="121866" name="AutoShape 10"/>
          <p:cNvSpPr>
            <a:spLocks noChangeArrowheads="1"/>
          </p:cNvSpPr>
          <p:nvPr/>
        </p:nvSpPr>
        <p:spPr bwMode="auto">
          <a:xfrm>
            <a:off x="7020224" y="2405063"/>
            <a:ext cx="1517055" cy="1841500"/>
          </a:xfrm>
          <a:prstGeom prst="star32">
            <a:avLst>
              <a:gd name="adj" fmla="val 6361"/>
            </a:avLst>
          </a:prstGeom>
          <a:solidFill>
            <a:srgbClr val="33CC33"/>
          </a:solidFill>
          <a:ln w="28575" algn="ctr">
            <a:solidFill>
              <a:srgbClr val="0000FF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defTabSz="913765"/>
            <a:endParaRPr lang="en-US">
              <a:latin typeface="Verdana" panose="020B0604030504040204" pitchFamily="34" charset="0"/>
            </a:endParaRPr>
          </a:p>
        </p:txBody>
      </p:sp>
      <p:sp>
        <p:nvSpPr>
          <p:cNvPr id="121867" name="AutoShape 11"/>
          <p:cNvSpPr>
            <a:spLocks noChangeArrowheads="1"/>
          </p:cNvSpPr>
          <p:nvPr/>
        </p:nvSpPr>
        <p:spPr bwMode="auto">
          <a:xfrm>
            <a:off x="476250" y="2730502"/>
            <a:ext cx="1905000" cy="1587500"/>
          </a:xfrm>
          <a:prstGeom prst="star16">
            <a:avLst>
              <a:gd name="adj" fmla="val 10917"/>
            </a:avLst>
          </a:prstGeom>
          <a:solidFill>
            <a:srgbClr val="FF6600"/>
          </a:solidFill>
          <a:ln w="28575" algn="ctr">
            <a:solidFill>
              <a:srgbClr val="FF0000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defTabSz="913765"/>
            <a:endParaRPr lang="en-US">
              <a:latin typeface="Verdana" panose="020B0604030504040204" pitchFamily="34" charset="0"/>
            </a:endParaRPr>
          </a:p>
        </p:txBody>
      </p:sp>
      <p:pic>
        <p:nvPicPr>
          <p:cNvPr id="23561" name="Picture 12" descr="Froc1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28876" y="1905001"/>
            <a:ext cx="4046141" cy="4115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13" descr="firew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1274" y="1042459"/>
            <a:ext cx="2084586" cy="4995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3" name="Picture 14" descr="!dk8_1la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1782" y="5842000"/>
            <a:ext cx="1146969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5" name="Picture 2" descr="SJ1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6032502"/>
            <a:ext cx="11430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6" name="Picture 2" descr="SJ1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1001" y="6032502"/>
            <a:ext cx="11430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7" name="Picture 3" descr="gh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38262" y="6400283"/>
            <a:ext cx="6895703" cy="45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41" name="Hat Gao Lang Ta - Various Artists.mp3">
            <a:hlinkClick r:id="" action="ppaction://media"/>
          </p:cNvPr>
          <p:cNvPicPr>
            <a:picLocks noRot="1"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4494621" y="3325823"/>
            <a:ext cx="152797" cy="203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42" name="Picture 8" descr="bfds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4941" y="4116654"/>
            <a:ext cx="8477250" cy="2128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5" name="AutoShape 9"/>
          <p:cNvSpPr>
            <a:spLocks noChangeArrowheads="1"/>
          </p:cNvSpPr>
          <p:nvPr/>
        </p:nvSpPr>
        <p:spPr bwMode="auto">
          <a:xfrm>
            <a:off x="3952875" y="2921000"/>
            <a:ext cx="918766" cy="1008063"/>
          </a:xfrm>
          <a:prstGeom prst="star16">
            <a:avLst>
              <a:gd name="adj" fmla="val 10917"/>
            </a:avLst>
          </a:prstGeom>
          <a:solidFill>
            <a:schemeClr val="accent1"/>
          </a:solidFill>
          <a:ln w="28575" algn="ctr">
            <a:solidFill>
              <a:srgbClr val="FF0000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defTabSz="913765"/>
            <a:endParaRPr lang="en-US">
              <a:latin typeface="Verdana" panose="020B0604030504040204" pitchFamily="34" charset="0"/>
            </a:endParaRPr>
          </a:p>
        </p:txBody>
      </p:sp>
      <p:pic>
        <p:nvPicPr>
          <p:cNvPr id="23572" name="Picture 34" descr="hinh 1 (101).gif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3" name="Picture 34" descr="hinh 1 (101).gif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flipH="1">
            <a:off x="8382001" y="0"/>
            <a:ext cx="76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4" name="Picture 3" descr="gh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800000">
            <a:off x="1" y="-63500"/>
            <a:ext cx="9144000" cy="45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1218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5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12185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19" presetClass="entr" presetSubtype="1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" dur="20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20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20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70" decel="100000"/>
                                        <p:tgtEl>
                                          <p:spTgt spid="1218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770" decel="100000"/>
                                        <p:tgtEl>
                                          <p:spTgt spid="1218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5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70" decel="100000"/>
                                        <p:tgtEl>
                                          <p:spTgt spid="1218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770" decel="100000"/>
                                        <p:tgtEl>
                                          <p:spTgt spid="1218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70" decel="100000"/>
                                        <p:tgtEl>
                                          <p:spTgt spid="1218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770" decel="100000"/>
                                        <p:tgtEl>
                                          <p:spTgt spid="12186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6" presetID="19" presetClass="entr" presetSubtype="1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1" dur="20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20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3" dur="20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70" decel="100000"/>
                                        <p:tgtEl>
                                          <p:spTgt spid="1218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770" decel="100000"/>
                                        <p:tgtEl>
                                          <p:spTgt spid="1218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0" dur="770" fill="hold"/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5" dur="2000" fill="hold"/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7" dur="2000" fill="hold"/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70" decel="100000"/>
                                        <p:tgtEl>
                                          <p:spTgt spid="1218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770" decel="100000"/>
                                        <p:tgtEl>
                                          <p:spTgt spid="12186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3" dur="77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5" dur="77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7" presetID="19" presetClass="entr" presetSubtype="1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2" dur="20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3" dur="20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4" dur="20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05" dur="20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8" dur="5000" fill="hold"/>
                                        <p:tgtEl>
                                          <p:spTgt spid="522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24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241"/>
                </p:tgtEl>
              </p:cMediaNode>
            </p:audio>
          </p:childTnLst>
        </p:cTn>
      </p:par>
    </p:tnLst>
    <p:bldLst>
      <p:bldP spid="121858" grpId="0" animBg="1"/>
      <p:bldP spid="121858" grpId="1" animBg="1"/>
      <p:bldP spid="121858" grpId="2" animBg="1"/>
      <p:bldP spid="121859" grpId="0" animBg="1"/>
      <p:bldP spid="121859" grpId="1" animBg="1"/>
      <p:bldP spid="121859" grpId="2" animBg="1"/>
      <p:bldP spid="121863" grpId="0" animBg="1"/>
      <p:bldP spid="121863" grpId="1" animBg="1"/>
      <p:bldP spid="121863" grpId="2" animBg="1"/>
      <p:bldP spid="121866" grpId="0" animBg="1"/>
      <p:bldP spid="121866" grpId="1" animBg="1"/>
      <p:bldP spid="121866" grpId="2" animBg="1"/>
      <p:bldP spid="121867" grpId="0" animBg="1"/>
      <p:bldP spid="121867" grpId="1" animBg="1"/>
      <p:bldP spid="121867" grpId="2" animBg="1"/>
      <p:bldP spid="121865" grpId="0" animBg="1"/>
      <p:bldP spid="121865" grpId="1" animBg="1"/>
      <p:bldP spid="121865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 descr="Ảnh có chứa văn bản, bánh xe&#10;&#10;Mô tả được tạo tự độn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561" y="873570"/>
            <a:ext cx="9246561" cy="4623281"/>
          </a:xfrm>
          <a:prstGeom prst="rect">
            <a:avLst/>
          </a:prstGeom>
        </p:spPr>
      </p:pic>
      <p:pic>
        <p:nvPicPr>
          <p:cNvPr id="3" name="Hình ảnh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907" y="1967641"/>
            <a:ext cx="3510573" cy="2435139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2209800" y="2219094"/>
            <a:ext cx="55626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000" b="1" dirty="0" smtClean="0">
                <a:ln w="25400">
                  <a:solidFill>
                    <a:schemeClr val="bg1"/>
                  </a:solidFill>
                </a:ln>
                <a:solidFill>
                  <a:srgbClr val="0000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RUNG CHUÔNG VÀNG</a:t>
            </a:r>
            <a:endParaRPr lang="en-US" sz="4000" b="1" dirty="0">
              <a:ln w="25400">
                <a:solidFill>
                  <a:schemeClr val="bg1"/>
                </a:solidFill>
              </a:ln>
              <a:solidFill>
                <a:srgbClr val="0000C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Game rung chuông và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2905124" y="1333501"/>
            <a:ext cx="1428750" cy="1209116"/>
            <a:chOff x="5943600" y="1454150"/>
            <a:chExt cx="2286000" cy="1450939"/>
          </a:xfrm>
        </p:grpSpPr>
        <p:grpSp>
          <p:nvGrpSpPr>
            <p:cNvPr id="50" name="Group 49"/>
            <p:cNvGrpSpPr/>
            <p:nvPr/>
          </p:nvGrpSpPr>
          <p:grpSpPr>
            <a:xfrm>
              <a:off x="5943600" y="1981200"/>
              <a:ext cx="1935482" cy="890270"/>
              <a:chOff x="5943600" y="1981200"/>
              <a:chExt cx="1935482" cy="890270"/>
            </a:xfrm>
          </p:grpSpPr>
          <p:sp>
            <p:nvSpPr>
              <p:cNvPr id="47" name="TextBox 46"/>
              <p:cNvSpPr txBox="1"/>
              <p:nvPr/>
            </p:nvSpPr>
            <p:spPr>
              <a:xfrm>
                <a:off x="5943600" y="1981200"/>
                <a:ext cx="609600" cy="6278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 dirty="0"/>
                  <a:t>+</a:t>
                </a:r>
                <a:endParaRPr lang="en-US" sz="2800" b="1" dirty="0"/>
              </a:p>
            </p:txBody>
          </p:sp>
          <p:cxnSp>
            <p:nvCxnSpPr>
              <p:cNvPr id="49" name="Straight Connector 48"/>
              <p:cNvCxnSpPr/>
              <p:nvPr/>
            </p:nvCxnSpPr>
            <p:spPr>
              <a:xfrm>
                <a:off x="6507482" y="2869882"/>
                <a:ext cx="1371600" cy="15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47" name="Text Box 29"/>
            <p:cNvSpPr txBox="1">
              <a:spLocks noChangeArrowheads="1"/>
            </p:cNvSpPr>
            <p:nvPr/>
          </p:nvSpPr>
          <p:spPr bwMode="auto">
            <a:xfrm>
              <a:off x="6248400" y="1454150"/>
              <a:ext cx="1981200" cy="14509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30622" tIns="65311" rIns="130622" bIns="65311">
              <a:spAutoFit/>
            </a:bodyPr>
            <a:lstStyle/>
            <a:p>
              <a:pPr marL="342265" indent="-342265">
                <a:spcBef>
                  <a:spcPct val="50000"/>
                </a:spcBef>
              </a:pPr>
              <a:r>
                <a:rPr 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30,6</a:t>
              </a:r>
              <a:endPara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342265" indent="-342265">
                <a:spcBef>
                  <a:spcPct val="50000"/>
                </a:spcBef>
              </a:pPr>
              <a:r>
                <a:rPr 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18,75    </a:t>
              </a:r>
              <a:endPara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Oval 45"/>
          <p:cNvSpPr/>
          <p:nvPr/>
        </p:nvSpPr>
        <p:spPr>
          <a:xfrm>
            <a:off x="5736649" y="2984500"/>
            <a:ext cx="333375" cy="635000"/>
          </a:xfrm>
          <a:prstGeom prst="ellipse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970" tIns="31984" rIns="63970" bIns="31984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6" name="AutoShape 2"/>
          <p:cNvSpPr>
            <a:spLocks noChangeArrowheads="1"/>
          </p:cNvSpPr>
          <p:nvPr/>
        </p:nvSpPr>
        <p:spPr bwMode="auto">
          <a:xfrm>
            <a:off x="3871516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7B77C7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latin typeface="Arial" panose="020B0604020202020204" pitchFamily="34" charset="0"/>
              </a:rPr>
              <a:t>0</a:t>
            </a:r>
            <a:endParaRPr lang="en-US" sz="4400" b="1">
              <a:latin typeface="Arial" panose="020B0604020202020204" pitchFamily="34" charset="0"/>
            </a:endParaRPr>
          </a:p>
        </p:txBody>
      </p:sp>
      <p:sp>
        <p:nvSpPr>
          <p:cNvPr id="47107" name="AutoShape 3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89B59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800000"/>
                </a:solidFill>
                <a:latin typeface="Arial" panose="020B0604020202020204" pitchFamily="34" charset="0"/>
              </a:rPr>
              <a:t>1</a:t>
            </a:r>
            <a:endParaRPr lang="en-US" sz="4400" b="1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47108" name="AutoShape 4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2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09" name="AutoShape 5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3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0" name="AutoShape 6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4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1" name="AutoShape 7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5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2" name="AutoShape 8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6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3" name="AutoShape 9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7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4" name="AutoShape 10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8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5" name="AutoShape 11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9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6" name="AutoShape 12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10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pic>
        <p:nvPicPr>
          <p:cNvPr id="13326" name="Picture 15" descr="Tàng-Tàng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00479" y="5625052"/>
            <a:ext cx="1409898" cy="66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6"/>
          <p:cNvGrpSpPr/>
          <p:nvPr/>
        </p:nvGrpSpPr>
        <p:grpSpPr bwMode="auto">
          <a:xfrm>
            <a:off x="3114478" y="4495274"/>
            <a:ext cx="2753320" cy="912813"/>
            <a:chOff x="912" y="2592"/>
            <a:chExt cx="3072" cy="960"/>
          </a:xfrm>
        </p:grpSpPr>
        <p:sp>
          <p:nvSpPr>
            <p:cNvPr id="13353" name="Oval 17"/>
            <p:cNvSpPr>
              <a:spLocks noChangeArrowheads="1"/>
            </p:cNvSpPr>
            <p:nvPr/>
          </p:nvSpPr>
          <p:spPr bwMode="auto">
            <a:xfrm>
              <a:off x="912" y="2592"/>
              <a:ext cx="3072" cy="960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5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1488" y="2880"/>
              <a:ext cx="1884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i="1" kern="10">
                  <a:ln w="9525">
                    <a:solidFill>
                      <a:srgbClr val="FF0000"/>
                    </a:solidFill>
                    <a:round/>
                  </a:ln>
                  <a:solidFill>
                    <a:srgbClr val="FF6600"/>
                  </a:solidFill>
                  <a:latin typeface=".VnTime" panose="020B7200000000000000"/>
                </a:rPr>
                <a:t>HÕt giê</a:t>
              </a:r>
              <a:endParaRPr lang="en-US" sz="3600" b="1" i="1" kern="10">
                <a:ln w="9525">
                  <a:solidFill>
                    <a:srgbClr val="FF0000"/>
                  </a:solidFill>
                  <a:round/>
                </a:ln>
                <a:solidFill>
                  <a:srgbClr val="FF6600"/>
                </a:solidFill>
                <a:latin typeface=".VnTime" panose="020B7200000000000000"/>
              </a:endParaRPr>
            </a:p>
          </p:txBody>
        </p:sp>
      </p:grpSp>
      <p:sp>
        <p:nvSpPr>
          <p:cNvPr id="13337" name="Text Box 28"/>
          <p:cNvSpPr txBox="1">
            <a:spLocks noChangeArrowheads="1"/>
          </p:cNvSpPr>
          <p:nvPr/>
        </p:nvSpPr>
        <p:spPr bwMode="auto">
          <a:xfrm>
            <a:off x="1876229" y="367237"/>
            <a:ext cx="3190874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857626" y="2965980"/>
            <a:ext cx="1476375" cy="495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3970" tIns="31984" rIns="63970" bIns="31984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48,31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857626" y="3664480"/>
            <a:ext cx="1381125" cy="495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3970" tIns="31984" rIns="63970" bIns="31984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48,35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5762626" y="2965980"/>
            <a:ext cx="1476375" cy="495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3970" tIns="31984" rIns="63970" bIns="31984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49,35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736840" y="3664480"/>
            <a:ext cx="1359297" cy="495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3970" tIns="31984" rIns="63970" bIns="31984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493,5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1" name="Group 41"/>
          <p:cNvGrpSpPr/>
          <p:nvPr/>
        </p:nvGrpSpPr>
        <p:grpSpPr bwMode="auto">
          <a:xfrm>
            <a:off x="-29766" y="7155"/>
            <a:ext cx="9144000" cy="6858001"/>
            <a:chOff x="-47625" y="-6350"/>
            <a:chExt cx="14630400" cy="8229600"/>
          </a:xfrm>
        </p:grpSpPr>
        <p:grpSp>
          <p:nvGrpSpPr>
            <p:cNvPr id="53" name="Group 19"/>
            <p:cNvGrpSpPr/>
            <p:nvPr/>
          </p:nvGrpSpPr>
          <p:grpSpPr bwMode="auto">
            <a:xfrm>
              <a:off x="-47625" y="-6350"/>
              <a:ext cx="14630400" cy="8229600"/>
              <a:chOff x="0" y="0"/>
              <a:chExt cx="9216" cy="5184"/>
            </a:xfrm>
          </p:grpSpPr>
          <p:sp>
            <p:nvSpPr>
              <p:cNvPr id="57" name="AutoShape 20"/>
              <p:cNvSpPr>
                <a:spLocks noChangeArrowheads="1"/>
              </p:cNvSpPr>
              <p:nvPr/>
            </p:nvSpPr>
            <p:spPr bwMode="auto">
              <a:xfrm>
                <a:off x="128" y="58"/>
                <a:ext cx="8986" cy="5068"/>
              </a:xfrm>
              <a:prstGeom prst="roundRect">
                <a:avLst>
                  <a:gd name="adj" fmla="val 6097"/>
                </a:avLst>
              </a:prstGeom>
              <a:noFill/>
              <a:ln w="76200" cmpd="tri">
                <a:solidFill>
                  <a:srgbClr val="FF0066"/>
                </a:solidFill>
                <a:rou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58" name="Picture 4" descr="Picture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1152" cy="9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" name="Picture 5" descr="Picture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 rot="5400000">
                <a:off x="8112" y="-168"/>
                <a:ext cx="936" cy="1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" name="Picture 6" descr="J0124039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 rot="5400000">
                <a:off x="148" y="4024"/>
                <a:ext cx="1012" cy="13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" name="Picture 7" descr="J0124039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7746" y="4116"/>
                <a:ext cx="1470" cy="1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2" name="Picture 14" descr="EXPLODE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192"/>
                <a:ext cx="921" cy="6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3" name="Picture 15" descr="EXPLODE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987" y="115"/>
                <a:ext cx="922" cy="6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4" name="Text Box 33"/>
            <p:cNvSpPr txBox="1">
              <a:spLocks noChangeArrowheads="1"/>
            </p:cNvSpPr>
            <p:nvPr/>
          </p:nvSpPr>
          <p:spPr bwMode="auto">
            <a:xfrm>
              <a:off x="927100" y="-6350"/>
              <a:ext cx="13411200" cy="675877"/>
            </a:xfrm>
            <a:prstGeom prst="rect">
              <a:avLst/>
            </a:prstGeom>
            <a:noFill/>
            <a:ln w="38100" cmpd="dbl" algn="ctr">
              <a:noFill/>
              <a:miter lim="800000"/>
            </a:ln>
          </p:spPr>
          <p:txBody>
            <a:bodyPr lIns="146304" tIns="73152" rIns="146304" bIns="73152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n-US" sz="2700" b="1" dirty="0">
                <a:solidFill>
                  <a:srgbClr val="0000CC"/>
                </a:solidFill>
                <a:latin typeface="+mj-lt"/>
              </a:endParaRPr>
            </a:p>
          </p:txBody>
        </p:sp>
      </p:grpSp>
      <p:pic>
        <p:nvPicPr>
          <p:cNvPr id="38" name="Picture 13" descr="Picture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652856">
            <a:off x="248400" y="2324706"/>
            <a:ext cx="2263494" cy="242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9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9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9"/>
                            </p:stCondLst>
                            <p:childTnLst>
                              <p:par>
                                <p:cTn id="1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159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59"/>
                            </p:stCondLst>
                            <p:childTnLst>
                              <p:par>
                                <p:cTn id="3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000"/>
                            </p:stCondLst>
                            <p:childTnLst>
                              <p:par>
                                <p:cTn id="98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4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1000" fill="hold"/>
                                        <p:tgtEl>
                                          <p:spTgt spid="4710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23" presetClass="entr" presetSubtype="16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106" grpId="0" animBg="1"/>
      <p:bldP spid="47108" grpId="0" animBg="1"/>
      <p:bldP spid="47109" grpId="0" animBg="1"/>
      <p:bldP spid="47110" grpId="0" animBg="1"/>
      <p:bldP spid="47111" grpId="0" animBg="1"/>
      <p:bldP spid="47112" grpId="0" animBg="1"/>
      <p:bldP spid="47113" grpId="0" animBg="1"/>
      <p:bldP spid="47114" grpId="0" animBg="1"/>
      <p:bldP spid="47115" grpId="0" animBg="1"/>
      <p:bldP spid="47116" grpId="0" animBg="1"/>
      <p:bldP spid="13337" grpId="0"/>
      <p:bldP spid="42" grpId="0"/>
      <p:bldP spid="43" grpId="0"/>
      <p:bldP spid="44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1"/>
          <p:cNvGrpSpPr/>
          <p:nvPr/>
        </p:nvGrpSpPr>
        <p:grpSpPr>
          <a:xfrm>
            <a:off x="2905124" y="1333501"/>
            <a:ext cx="1428750" cy="1209116"/>
            <a:chOff x="5943600" y="1454150"/>
            <a:chExt cx="2286000" cy="1450939"/>
          </a:xfrm>
        </p:grpSpPr>
        <p:grpSp>
          <p:nvGrpSpPr>
            <p:cNvPr id="3" name="Group 49"/>
            <p:cNvGrpSpPr/>
            <p:nvPr/>
          </p:nvGrpSpPr>
          <p:grpSpPr>
            <a:xfrm>
              <a:off x="5943600" y="1981200"/>
              <a:ext cx="1828800" cy="890270"/>
              <a:chOff x="5943600" y="1981200"/>
              <a:chExt cx="1828800" cy="890270"/>
            </a:xfrm>
          </p:grpSpPr>
          <p:sp>
            <p:nvSpPr>
              <p:cNvPr id="47" name="TextBox 46"/>
              <p:cNvSpPr txBox="1"/>
              <p:nvPr/>
            </p:nvSpPr>
            <p:spPr>
              <a:xfrm>
                <a:off x="5943600" y="1981200"/>
                <a:ext cx="609600" cy="6278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 dirty="0"/>
                  <a:t>+</a:t>
                </a:r>
                <a:endParaRPr lang="en-US" sz="2800" b="1" dirty="0"/>
              </a:p>
            </p:txBody>
          </p:sp>
          <p:cxnSp>
            <p:nvCxnSpPr>
              <p:cNvPr id="49" name="Straight Connector 48"/>
              <p:cNvCxnSpPr/>
              <p:nvPr/>
            </p:nvCxnSpPr>
            <p:spPr>
              <a:xfrm>
                <a:off x="6400800" y="2869882"/>
                <a:ext cx="1371600" cy="15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47" name="Text Box 29"/>
            <p:cNvSpPr txBox="1">
              <a:spLocks noChangeArrowheads="1"/>
            </p:cNvSpPr>
            <p:nvPr/>
          </p:nvSpPr>
          <p:spPr bwMode="auto">
            <a:xfrm>
              <a:off x="6248400" y="1454150"/>
              <a:ext cx="1981200" cy="14509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30622" tIns="65311" rIns="130622" bIns="65311">
              <a:spAutoFit/>
            </a:bodyPr>
            <a:lstStyle/>
            <a:p>
              <a:pPr marL="342265" indent="-342265">
                <a:spcBef>
                  <a:spcPct val="50000"/>
                </a:spcBef>
              </a:pPr>
              <a:r>
                <a:rPr 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24,63</a:t>
              </a:r>
              <a:endPara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342265" indent="-342265">
                <a:spcBef>
                  <a:spcPct val="50000"/>
                </a:spcBef>
              </a:pPr>
              <a:r>
                <a:rPr 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5,9    </a:t>
              </a:r>
              <a:endPara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Oval 45"/>
          <p:cNvSpPr/>
          <p:nvPr/>
        </p:nvSpPr>
        <p:spPr>
          <a:xfrm>
            <a:off x="3822989" y="3683000"/>
            <a:ext cx="444211" cy="635000"/>
          </a:xfrm>
          <a:prstGeom prst="ellipse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970" tIns="31984" rIns="63970" bIns="31984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6" name="AutoShape 2"/>
          <p:cNvSpPr>
            <a:spLocks noChangeArrowheads="1"/>
          </p:cNvSpPr>
          <p:nvPr/>
        </p:nvSpPr>
        <p:spPr bwMode="auto">
          <a:xfrm>
            <a:off x="3871516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7B77C7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latin typeface="Arial" panose="020B0604020202020204" pitchFamily="34" charset="0"/>
              </a:rPr>
              <a:t>0</a:t>
            </a:r>
            <a:endParaRPr lang="en-US" sz="4400" b="1">
              <a:latin typeface="Arial" panose="020B0604020202020204" pitchFamily="34" charset="0"/>
            </a:endParaRPr>
          </a:p>
        </p:txBody>
      </p:sp>
      <p:sp>
        <p:nvSpPr>
          <p:cNvPr id="47107" name="AutoShape 3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89B59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800000"/>
                </a:solidFill>
                <a:latin typeface="Arial" panose="020B0604020202020204" pitchFamily="34" charset="0"/>
              </a:rPr>
              <a:t>1</a:t>
            </a:r>
            <a:endParaRPr lang="en-US" sz="4400" b="1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47108" name="AutoShape 4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2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09" name="AutoShape 5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3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0" name="AutoShape 6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4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1" name="AutoShape 7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5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2" name="AutoShape 8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6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3" name="AutoShape 9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7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4" name="AutoShape 10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8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5" name="AutoShape 11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9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6" name="AutoShape 12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10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pic>
        <p:nvPicPr>
          <p:cNvPr id="13326" name="Picture 15" descr="Tàng-Tàng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00479" y="5625052"/>
            <a:ext cx="1409898" cy="66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16"/>
          <p:cNvGrpSpPr/>
          <p:nvPr/>
        </p:nvGrpSpPr>
        <p:grpSpPr bwMode="auto">
          <a:xfrm>
            <a:off x="3114478" y="4495274"/>
            <a:ext cx="2753320" cy="912813"/>
            <a:chOff x="912" y="2592"/>
            <a:chExt cx="3072" cy="960"/>
          </a:xfrm>
        </p:grpSpPr>
        <p:sp>
          <p:nvSpPr>
            <p:cNvPr id="13353" name="Oval 17"/>
            <p:cNvSpPr>
              <a:spLocks noChangeArrowheads="1"/>
            </p:cNvSpPr>
            <p:nvPr/>
          </p:nvSpPr>
          <p:spPr bwMode="auto">
            <a:xfrm>
              <a:off x="912" y="2592"/>
              <a:ext cx="3072" cy="960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5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1488" y="2880"/>
              <a:ext cx="1884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i="1" kern="10">
                  <a:ln w="9525">
                    <a:solidFill>
                      <a:srgbClr val="FF0000"/>
                    </a:solidFill>
                    <a:round/>
                  </a:ln>
                  <a:solidFill>
                    <a:srgbClr val="FF6600"/>
                  </a:solidFill>
                  <a:latin typeface=".VnTime" panose="020B7200000000000000"/>
                </a:rPr>
                <a:t>HÕt giê</a:t>
              </a:r>
              <a:endParaRPr lang="en-US" sz="3600" b="1" i="1" kern="10">
                <a:ln w="9525">
                  <a:solidFill>
                    <a:srgbClr val="FF0000"/>
                  </a:solidFill>
                  <a:round/>
                </a:ln>
                <a:solidFill>
                  <a:srgbClr val="FF6600"/>
                </a:solidFill>
                <a:latin typeface=".VnTime" panose="020B7200000000000000"/>
              </a:endParaRPr>
            </a:p>
          </p:txBody>
        </p:sp>
      </p:grpSp>
      <p:sp>
        <p:nvSpPr>
          <p:cNvPr id="13337" name="Text Box 28"/>
          <p:cNvSpPr txBox="1">
            <a:spLocks noChangeArrowheads="1"/>
          </p:cNvSpPr>
          <p:nvPr/>
        </p:nvSpPr>
        <p:spPr bwMode="auto">
          <a:xfrm>
            <a:off x="97234" y="1333501"/>
            <a:ext cx="3093641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857626" y="3029480"/>
            <a:ext cx="1476375" cy="495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3970" tIns="31984" rIns="63970" bIns="31984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3,053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857626" y="3727980"/>
            <a:ext cx="1381125" cy="495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3970" tIns="31984" rIns="63970" bIns="31984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30,53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5810251" y="2984500"/>
            <a:ext cx="1476375" cy="495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3970" tIns="31984" rIns="63970" bIns="31984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305,3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784465" y="3664480"/>
            <a:ext cx="1359297" cy="495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3970" tIns="31984" rIns="63970" bIns="31984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3053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8" name="Group 41"/>
          <p:cNvGrpSpPr/>
          <p:nvPr/>
        </p:nvGrpSpPr>
        <p:grpSpPr bwMode="auto">
          <a:xfrm>
            <a:off x="-29766" y="-11901"/>
            <a:ext cx="9144000" cy="6858001"/>
            <a:chOff x="-47625" y="-6350"/>
            <a:chExt cx="14630400" cy="8229600"/>
          </a:xfrm>
        </p:grpSpPr>
        <p:grpSp>
          <p:nvGrpSpPr>
            <p:cNvPr id="50" name="Group 19"/>
            <p:cNvGrpSpPr/>
            <p:nvPr/>
          </p:nvGrpSpPr>
          <p:grpSpPr bwMode="auto">
            <a:xfrm>
              <a:off x="-47625" y="-6350"/>
              <a:ext cx="14630400" cy="8229600"/>
              <a:chOff x="0" y="0"/>
              <a:chExt cx="9216" cy="5184"/>
            </a:xfrm>
          </p:grpSpPr>
          <p:sp>
            <p:nvSpPr>
              <p:cNvPr id="54" name="AutoShape 20"/>
              <p:cNvSpPr>
                <a:spLocks noChangeArrowheads="1"/>
              </p:cNvSpPr>
              <p:nvPr/>
            </p:nvSpPr>
            <p:spPr bwMode="auto">
              <a:xfrm>
                <a:off x="128" y="58"/>
                <a:ext cx="8986" cy="5068"/>
              </a:xfrm>
              <a:prstGeom prst="roundRect">
                <a:avLst>
                  <a:gd name="adj" fmla="val 6097"/>
                </a:avLst>
              </a:prstGeom>
              <a:noFill/>
              <a:ln w="76200" cmpd="tri">
                <a:solidFill>
                  <a:srgbClr val="FF0066"/>
                </a:solidFill>
                <a:rou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55" name="Picture 4" descr="Picture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1152" cy="9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" name="Picture 5" descr="Picture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 rot="5400000">
                <a:off x="8112" y="-168"/>
                <a:ext cx="936" cy="1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" name="Picture 6" descr="J0124039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 rot="5400000">
                <a:off x="148" y="4024"/>
                <a:ext cx="1012" cy="13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" name="Picture 7" descr="J0124039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7746" y="4116"/>
                <a:ext cx="1470" cy="1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" name="Picture 14" descr="EXPLODE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192"/>
                <a:ext cx="921" cy="6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" name="Picture 15" descr="EXPLODE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987" y="115"/>
                <a:ext cx="922" cy="6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1" name="Text Box 33"/>
            <p:cNvSpPr txBox="1">
              <a:spLocks noChangeArrowheads="1"/>
            </p:cNvSpPr>
            <p:nvPr/>
          </p:nvSpPr>
          <p:spPr bwMode="auto">
            <a:xfrm>
              <a:off x="927100" y="-6350"/>
              <a:ext cx="13411200" cy="675877"/>
            </a:xfrm>
            <a:prstGeom prst="rect">
              <a:avLst/>
            </a:prstGeom>
            <a:noFill/>
            <a:ln w="38100" cmpd="dbl" algn="ctr">
              <a:noFill/>
              <a:miter lim="800000"/>
            </a:ln>
          </p:spPr>
          <p:txBody>
            <a:bodyPr lIns="146304" tIns="73152" rIns="146304" bIns="73152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n-US" sz="2700" b="1" dirty="0">
                <a:solidFill>
                  <a:srgbClr val="0000CC"/>
                </a:solidFill>
                <a:latin typeface="+mj-lt"/>
              </a:endParaRPr>
            </a:p>
          </p:txBody>
        </p:sp>
        <p:sp>
          <p:nvSpPr>
            <p:cNvPr id="53" name="TextBox 15"/>
            <p:cNvSpPr txBox="1">
              <a:spLocks noChangeArrowheads="1"/>
            </p:cNvSpPr>
            <p:nvPr/>
          </p:nvSpPr>
          <p:spPr bwMode="auto">
            <a:xfrm>
              <a:off x="5819775" y="710625"/>
              <a:ext cx="3200400" cy="5724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endParaRPr lang="en-US" sz="25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9" name="Picture 13" descr="Picture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652856">
            <a:off x="248400" y="2324706"/>
            <a:ext cx="2263494" cy="242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400"/>
                            </p:stCondLst>
                            <p:childTnLst>
                              <p:par>
                                <p:cTn id="1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99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39"/>
                            </p:stCondLst>
                            <p:childTnLst>
                              <p:par>
                                <p:cTn id="3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1000" fill="hold"/>
                                        <p:tgtEl>
                                          <p:spTgt spid="4710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23" presetClass="entr" presetSubtype="16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106" grpId="0" animBg="1"/>
      <p:bldP spid="47108" grpId="0" animBg="1"/>
      <p:bldP spid="47109" grpId="0" animBg="1"/>
      <p:bldP spid="47110" grpId="0" animBg="1"/>
      <p:bldP spid="47111" grpId="0" animBg="1"/>
      <p:bldP spid="47112" grpId="0" animBg="1"/>
      <p:bldP spid="47113" grpId="0" animBg="1"/>
      <p:bldP spid="47114" grpId="0" animBg="1"/>
      <p:bldP spid="47115" grpId="0" animBg="1"/>
      <p:bldP spid="47116" grpId="0" animBg="1"/>
      <p:bldP spid="42" grpId="0"/>
      <p:bldP spid="43" grpId="0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45"/>
          <p:cNvSpPr/>
          <p:nvPr/>
        </p:nvSpPr>
        <p:spPr>
          <a:xfrm>
            <a:off x="3822989" y="3683000"/>
            <a:ext cx="444211" cy="635000"/>
          </a:xfrm>
          <a:prstGeom prst="ellipse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970" tIns="31984" rIns="63970" bIns="31984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6" name="AutoShape 2"/>
          <p:cNvSpPr>
            <a:spLocks noChangeArrowheads="1"/>
          </p:cNvSpPr>
          <p:nvPr/>
        </p:nvSpPr>
        <p:spPr bwMode="auto">
          <a:xfrm>
            <a:off x="3871516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7B77C7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latin typeface="Arial" panose="020B0604020202020204" pitchFamily="34" charset="0"/>
              </a:rPr>
              <a:t>0</a:t>
            </a:r>
            <a:endParaRPr lang="en-US" sz="4400" b="1">
              <a:latin typeface="Arial" panose="020B0604020202020204" pitchFamily="34" charset="0"/>
            </a:endParaRPr>
          </a:p>
        </p:txBody>
      </p:sp>
      <p:sp>
        <p:nvSpPr>
          <p:cNvPr id="47107" name="AutoShape 3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89B59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800000"/>
                </a:solidFill>
                <a:latin typeface="Arial" panose="020B0604020202020204" pitchFamily="34" charset="0"/>
              </a:rPr>
              <a:t>1</a:t>
            </a:r>
            <a:endParaRPr lang="en-US" sz="4400" b="1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47108" name="AutoShape 4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2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09" name="AutoShape 5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3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0" name="AutoShape 6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4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1" name="AutoShape 7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5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2" name="AutoShape 8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6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3" name="AutoShape 9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7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4" name="AutoShape 10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8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5" name="AutoShape 11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9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6" name="AutoShape 12"/>
          <p:cNvSpPr>
            <a:spLocks noChangeArrowheads="1"/>
          </p:cNvSpPr>
          <p:nvPr/>
        </p:nvSpPr>
        <p:spPr bwMode="auto">
          <a:xfrm>
            <a:off x="3924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10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pic>
        <p:nvPicPr>
          <p:cNvPr id="13326" name="Picture 15" descr="Tàng-Tàng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00479" y="5625052"/>
            <a:ext cx="1409898" cy="66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16"/>
          <p:cNvGrpSpPr/>
          <p:nvPr/>
        </p:nvGrpSpPr>
        <p:grpSpPr bwMode="auto">
          <a:xfrm>
            <a:off x="3114478" y="4495274"/>
            <a:ext cx="2753320" cy="912813"/>
            <a:chOff x="912" y="2592"/>
            <a:chExt cx="3072" cy="960"/>
          </a:xfrm>
        </p:grpSpPr>
        <p:sp>
          <p:nvSpPr>
            <p:cNvPr id="13353" name="Oval 17"/>
            <p:cNvSpPr>
              <a:spLocks noChangeArrowheads="1"/>
            </p:cNvSpPr>
            <p:nvPr/>
          </p:nvSpPr>
          <p:spPr bwMode="auto">
            <a:xfrm>
              <a:off x="912" y="2592"/>
              <a:ext cx="3072" cy="960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5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1488" y="2880"/>
              <a:ext cx="1884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i="1" kern="10">
                  <a:ln w="9525">
                    <a:solidFill>
                      <a:srgbClr val="FF0000"/>
                    </a:solidFill>
                    <a:round/>
                  </a:ln>
                  <a:solidFill>
                    <a:srgbClr val="FF6600"/>
                  </a:solidFill>
                  <a:latin typeface=".VnTime" panose="020B7200000000000000"/>
                </a:rPr>
                <a:t>HÕt giê</a:t>
              </a:r>
              <a:endParaRPr lang="en-US" sz="3600" b="1" i="1" kern="10">
                <a:ln w="9525">
                  <a:solidFill>
                    <a:srgbClr val="FF0000"/>
                  </a:solidFill>
                  <a:round/>
                </a:ln>
                <a:solidFill>
                  <a:srgbClr val="FF6600"/>
                </a:solidFill>
                <a:latin typeface=".VnTime" panose="020B7200000000000000"/>
              </a:endParaRPr>
            </a:p>
          </p:txBody>
        </p:sp>
      </p:grp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857626" y="3029480"/>
            <a:ext cx="1476375" cy="495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3970" tIns="31984" rIns="63970" bIns="31984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b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65,053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857626" y="3727980"/>
            <a:ext cx="1512334" cy="495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3970" tIns="31984" rIns="63970" bIns="31984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en-US" sz="2800" b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65,45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5810251" y="2984500"/>
            <a:ext cx="1476375" cy="495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3970" tIns="31984" rIns="63970" bIns="31984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35,45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784465" y="3664480"/>
            <a:ext cx="1359297" cy="495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3970" tIns="31984" rIns="63970" bIns="31984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b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6545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8" name="Group 41"/>
          <p:cNvGrpSpPr/>
          <p:nvPr/>
        </p:nvGrpSpPr>
        <p:grpSpPr bwMode="auto">
          <a:xfrm>
            <a:off x="-29766" y="-11901"/>
            <a:ext cx="9144000" cy="6858001"/>
            <a:chOff x="-47625" y="-6350"/>
            <a:chExt cx="14630400" cy="8229600"/>
          </a:xfrm>
        </p:grpSpPr>
        <p:grpSp>
          <p:nvGrpSpPr>
            <p:cNvPr id="50" name="Group 19"/>
            <p:cNvGrpSpPr/>
            <p:nvPr/>
          </p:nvGrpSpPr>
          <p:grpSpPr bwMode="auto">
            <a:xfrm>
              <a:off x="-47625" y="-6350"/>
              <a:ext cx="14630400" cy="8229600"/>
              <a:chOff x="0" y="0"/>
              <a:chExt cx="9216" cy="5184"/>
            </a:xfrm>
          </p:grpSpPr>
          <p:sp>
            <p:nvSpPr>
              <p:cNvPr id="54" name="AutoShape 20"/>
              <p:cNvSpPr>
                <a:spLocks noChangeArrowheads="1"/>
              </p:cNvSpPr>
              <p:nvPr/>
            </p:nvSpPr>
            <p:spPr bwMode="auto">
              <a:xfrm>
                <a:off x="128" y="58"/>
                <a:ext cx="8986" cy="5068"/>
              </a:xfrm>
              <a:prstGeom prst="roundRect">
                <a:avLst>
                  <a:gd name="adj" fmla="val 6097"/>
                </a:avLst>
              </a:prstGeom>
              <a:noFill/>
              <a:ln w="76200" cmpd="tri">
                <a:solidFill>
                  <a:srgbClr val="FF0066"/>
                </a:solidFill>
                <a:rou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55" name="Picture 4" descr="Picture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1152" cy="9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" name="Picture 5" descr="Picture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 rot="5400000">
                <a:off x="8112" y="-168"/>
                <a:ext cx="936" cy="1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" name="Picture 6" descr="J0124039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 rot="5400000">
                <a:off x="148" y="4024"/>
                <a:ext cx="1012" cy="13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" name="Picture 7" descr="J0124039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7746" y="4116"/>
                <a:ext cx="1470" cy="1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" name="Picture 14" descr="EXPLODE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192"/>
                <a:ext cx="921" cy="6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" name="Picture 15" descr="EXPLODE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987" y="115"/>
                <a:ext cx="922" cy="6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1" name="Text Box 33"/>
            <p:cNvSpPr txBox="1">
              <a:spLocks noChangeArrowheads="1"/>
            </p:cNvSpPr>
            <p:nvPr/>
          </p:nvSpPr>
          <p:spPr bwMode="auto">
            <a:xfrm>
              <a:off x="927100" y="-6350"/>
              <a:ext cx="13411200" cy="675877"/>
            </a:xfrm>
            <a:prstGeom prst="rect">
              <a:avLst/>
            </a:prstGeom>
            <a:noFill/>
            <a:ln w="38100" cmpd="dbl" algn="ctr">
              <a:noFill/>
              <a:miter lim="800000"/>
            </a:ln>
          </p:spPr>
          <p:txBody>
            <a:bodyPr lIns="146304" tIns="73152" rIns="146304" bIns="73152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n-US" sz="27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53" name="TextBox 15"/>
            <p:cNvSpPr txBox="1">
              <a:spLocks noChangeArrowheads="1"/>
            </p:cNvSpPr>
            <p:nvPr/>
          </p:nvSpPr>
          <p:spPr bwMode="auto">
            <a:xfrm>
              <a:off x="5819775" y="710625"/>
              <a:ext cx="3200400" cy="5724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endParaRPr lang="en-US" sz="25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9" name="Picture 13" descr="Picture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652856">
            <a:off x="1061130" y="569419"/>
            <a:ext cx="2263494" cy="242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" name="Group 7"/>
          <p:cNvGrpSpPr/>
          <p:nvPr/>
        </p:nvGrpSpPr>
        <p:grpSpPr bwMode="auto">
          <a:xfrm>
            <a:off x="3263852" y="381071"/>
            <a:ext cx="4747514" cy="2497136"/>
            <a:chOff x="354" y="1602"/>
            <a:chExt cx="1182" cy="1573"/>
          </a:xfrm>
        </p:grpSpPr>
        <p:sp>
          <p:nvSpPr>
            <p:cNvPr id="41" name="Text Box 8"/>
            <p:cNvSpPr txBox="1">
              <a:spLocks noChangeArrowheads="1"/>
            </p:cNvSpPr>
            <p:nvPr/>
          </p:nvSpPr>
          <p:spPr bwMode="auto">
            <a:xfrm>
              <a:off x="444" y="1602"/>
              <a:ext cx="960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NI-Times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NI-Times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NI-Times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NI-Times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NI-Times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Times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Times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Times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Times" pitchFamily="2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36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  15,32</a:t>
              </a:r>
              <a:endPara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2" name="Text Box 9"/>
            <p:cNvSpPr txBox="1">
              <a:spLocks noChangeArrowheads="1"/>
            </p:cNvSpPr>
            <p:nvPr/>
          </p:nvSpPr>
          <p:spPr bwMode="auto">
            <a:xfrm>
              <a:off x="454" y="2169"/>
              <a:ext cx="960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NI-Times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NI-Times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NI-Times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NI-Times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NI-Times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Times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Times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Times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Times" pitchFamily="2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36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  41,69</a:t>
              </a:r>
              <a:endPara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1" name="Text Box 10"/>
            <p:cNvSpPr txBox="1">
              <a:spLocks noChangeArrowheads="1"/>
            </p:cNvSpPr>
            <p:nvPr/>
          </p:nvSpPr>
          <p:spPr bwMode="auto">
            <a:xfrm>
              <a:off x="576" y="2768"/>
              <a:ext cx="960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NI-Times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NI-Times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NI-Times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NI-Times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NI-Times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Times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Times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Times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Times" pitchFamily="2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36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8,44</a:t>
              </a:r>
              <a:endPara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2" name="Text Box 11"/>
            <p:cNvSpPr txBox="1">
              <a:spLocks noChangeArrowheads="1"/>
            </p:cNvSpPr>
            <p:nvPr/>
          </p:nvSpPr>
          <p:spPr bwMode="auto">
            <a:xfrm>
              <a:off x="354" y="2173"/>
              <a:ext cx="444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NI-Times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NI-Times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NI-Times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NI-Times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NI-Times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Times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Times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Times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Times" pitchFamily="2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36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  +</a:t>
              </a:r>
              <a:endPara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3" name="Line 12"/>
            <p:cNvSpPr>
              <a:spLocks noChangeShapeType="1"/>
            </p:cNvSpPr>
            <p:nvPr/>
          </p:nvSpPr>
          <p:spPr bwMode="auto">
            <a:xfrm flipV="1">
              <a:off x="530" y="3140"/>
              <a:ext cx="243" cy="0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3600" b="1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44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80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19"/>
                            </p:stCondLst>
                            <p:childTnLst>
                              <p:par>
                                <p:cTn id="3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1000" fill="hold"/>
                                        <p:tgtEl>
                                          <p:spTgt spid="4710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4" presetID="23" presetClass="entr" presetSubtype="16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106" grpId="0" animBg="1"/>
      <p:bldP spid="47108" grpId="0" animBg="1"/>
      <p:bldP spid="47109" grpId="0" animBg="1"/>
      <p:bldP spid="47110" grpId="0" animBg="1"/>
      <p:bldP spid="47111" grpId="0" animBg="1"/>
      <p:bldP spid="47112" grpId="0" animBg="1"/>
      <p:bldP spid="47113" grpId="0" animBg="1"/>
      <p:bldP spid="47114" grpId="0" animBg="1"/>
      <p:bldP spid="47115" grpId="0" animBg="1"/>
      <p:bldP spid="47116" grpId="0" animBg="1"/>
      <p:bldP spid="42" grpId="0"/>
      <p:bldP spid="43" grpId="0"/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ChangeArrowheads="1"/>
          </p:cNvSpPr>
          <p:nvPr/>
        </p:nvSpPr>
        <p:spPr bwMode="auto">
          <a:xfrm>
            <a:off x="990204" y="4597308"/>
            <a:ext cx="2286000" cy="5344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123" name="Rectangle 19"/>
          <p:cNvSpPr>
            <a:spLocks noChangeArrowheads="1"/>
          </p:cNvSpPr>
          <p:nvPr/>
        </p:nvSpPr>
        <p:spPr bwMode="auto">
          <a:xfrm>
            <a:off x="6040437" y="5131776"/>
            <a:ext cx="838399" cy="6852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/>
          <a:lstStyle/>
          <a:p>
            <a:pPr algn="ctr">
              <a:spcBef>
                <a:spcPct val="20000"/>
              </a:spcBef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124" name="Rectangle 23"/>
          <p:cNvSpPr>
            <a:spLocks noChangeArrowheads="1"/>
          </p:cNvSpPr>
          <p:nvPr/>
        </p:nvSpPr>
        <p:spPr bwMode="auto">
          <a:xfrm>
            <a:off x="6324203" y="5664913"/>
            <a:ext cx="1067594" cy="6852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/>
          <a:lstStyle/>
          <a:p>
            <a:pPr>
              <a:spcBef>
                <a:spcPct val="20000"/>
              </a:spcBef>
            </a:pPr>
            <a:r>
              <a:rPr lang="en-US" sz="320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endParaRPr lang="en-US" sz="32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125" name="Rectangle 31"/>
          <p:cNvSpPr>
            <a:spLocks noChangeArrowheads="1"/>
          </p:cNvSpPr>
          <p:nvPr/>
        </p:nvSpPr>
        <p:spPr bwMode="auto">
          <a:xfrm rot="-489985">
            <a:off x="2590603" y="5207175"/>
            <a:ext cx="914796" cy="6865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/>
          <a:lstStyle/>
          <a:p>
            <a:pPr algn="ctr">
              <a:spcBef>
                <a:spcPct val="20000"/>
              </a:spcBef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126" name="Rectangle 33"/>
          <p:cNvSpPr>
            <a:spLocks noChangeArrowheads="1"/>
          </p:cNvSpPr>
          <p:nvPr/>
        </p:nvSpPr>
        <p:spPr bwMode="auto">
          <a:xfrm>
            <a:off x="609213" y="2921177"/>
            <a:ext cx="7772797" cy="990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 anchor="ctr"/>
          <a:lstStyle/>
          <a:p>
            <a:endParaRPr lang="en-US" sz="2800" b="1">
              <a:solidFill>
                <a:srgbClr val="FFFF00"/>
              </a:solidFill>
            </a:endParaRPr>
          </a:p>
        </p:txBody>
      </p:sp>
      <p:sp>
        <p:nvSpPr>
          <p:cNvPr id="38" name="Hộp Văn bản 54"/>
          <p:cNvSpPr txBox="1"/>
          <p:nvPr/>
        </p:nvSpPr>
        <p:spPr>
          <a:xfrm>
            <a:off x="3962400" y="454116"/>
            <a:ext cx="1325960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vi-V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vi-VN" sz="2800" b="1" u="sng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endParaRPr lang="vi-VN" sz="2800" b="1" u="sng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8"/>
          <p:cNvSpPr txBox="1">
            <a:spLocks noChangeArrowheads="1"/>
          </p:cNvSpPr>
          <p:nvPr/>
        </p:nvSpPr>
        <p:spPr bwMode="auto">
          <a:xfrm>
            <a:off x="-76389" y="1164315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vi-V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endParaRPr lang="en-US" alt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ChangeArrowheads="1"/>
          </p:cNvSpPr>
          <p:nvPr/>
        </p:nvSpPr>
        <p:spPr bwMode="auto">
          <a:xfrm>
            <a:off x="990204" y="4597308"/>
            <a:ext cx="2286000" cy="5344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123" name="Rectangle 19"/>
          <p:cNvSpPr>
            <a:spLocks noChangeArrowheads="1"/>
          </p:cNvSpPr>
          <p:nvPr/>
        </p:nvSpPr>
        <p:spPr bwMode="auto">
          <a:xfrm>
            <a:off x="6040437" y="5131776"/>
            <a:ext cx="838399" cy="6852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/>
          <a:lstStyle/>
          <a:p>
            <a:pPr algn="ctr">
              <a:spcBef>
                <a:spcPct val="20000"/>
              </a:spcBef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124" name="Rectangle 23"/>
          <p:cNvSpPr>
            <a:spLocks noChangeArrowheads="1"/>
          </p:cNvSpPr>
          <p:nvPr/>
        </p:nvSpPr>
        <p:spPr bwMode="auto">
          <a:xfrm>
            <a:off x="6324203" y="5664913"/>
            <a:ext cx="1067594" cy="6852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/>
          <a:lstStyle/>
          <a:p>
            <a:pPr>
              <a:spcBef>
                <a:spcPct val="20000"/>
              </a:spcBef>
            </a:pPr>
            <a:r>
              <a:rPr lang="en-US" sz="320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endParaRPr lang="en-US" sz="32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125" name="Rectangle 31"/>
          <p:cNvSpPr>
            <a:spLocks noChangeArrowheads="1"/>
          </p:cNvSpPr>
          <p:nvPr/>
        </p:nvSpPr>
        <p:spPr bwMode="auto">
          <a:xfrm rot="-489985">
            <a:off x="2590603" y="5207175"/>
            <a:ext cx="914796" cy="6865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/>
          <a:lstStyle/>
          <a:p>
            <a:pPr algn="ctr">
              <a:spcBef>
                <a:spcPct val="20000"/>
              </a:spcBef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126" name="Rectangle 33"/>
          <p:cNvSpPr>
            <a:spLocks noChangeArrowheads="1"/>
          </p:cNvSpPr>
          <p:nvPr/>
        </p:nvSpPr>
        <p:spPr bwMode="auto">
          <a:xfrm>
            <a:off x="609213" y="2921177"/>
            <a:ext cx="7772797" cy="990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 anchor="ctr"/>
          <a:lstStyle/>
          <a:p>
            <a:endParaRPr lang="en-US" sz="2800" b="1">
              <a:solidFill>
                <a:srgbClr val="FFFF00"/>
              </a:solidFill>
            </a:endParaRPr>
          </a:p>
        </p:txBody>
      </p:sp>
      <p:sp>
        <p:nvSpPr>
          <p:cNvPr id="8201" name="TextBox 18"/>
          <p:cNvSpPr txBox="1">
            <a:spLocks noChangeArrowheads="1"/>
          </p:cNvSpPr>
          <p:nvPr/>
        </p:nvSpPr>
        <p:spPr bwMode="auto">
          <a:xfrm>
            <a:off x="275234" y="2182839"/>
            <a:ext cx="8839399" cy="1431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 dụ 1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 gấp khúc ABC dài 4,29m, trong đó đoạn thẳng  AB dài 1,84m.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BC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mét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885033" y="5560391"/>
            <a:ext cx="1524001" cy="2646"/>
          </a:xfrm>
          <a:prstGeom prst="line">
            <a:avLst/>
          </a:prstGeom>
          <a:ln w="762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2387205" y="4646257"/>
            <a:ext cx="1447602" cy="914136"/>
          </a:xfrm>
          <a:prstGeom prst="line">
            <a:avLst/>
          </a:prstGeom>
          <a:ln w="762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7"/>
          <p:cNvGrpSpPr/>
          <p:nvPr/>
        </p:nvGrpSpPr>
        <p:grpSpPr bwMode="auto">
          <a:xfrm>
            <a:off x="604620" y="4319513"/>
            <a:ext cx="3441521" cy="1568171"/>
            <a:chOff x="604747" y="2616919"/>
            <a:chExt cx="3441508" cy="1568266"/>
          </a:xfrm>
        </p:grpSpPr>
        <p:sp>
          <p:nvSpPr>
            <p:cNvPr id="5157" name="TextBox 14"/>
            <p:cNvSpPr txBox="1">
              <a:spLocks noChangeArrowheads="1"/>
            </p:cNvSpPr>
            <p:nvPr/>
          </p:nvSpPr>
          <p:spPr bwMode="auto">
            <a:xfrm>
              <a:off x="604747" y="3629150"/>
              <a:ext cx="304800" cy="4309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22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58" name="TextBox 15"/>
            <p:cNvSpPr txBox="1">
              <a:spLocks noChangeArrowheads="1"/>
            </p:cNvSpPr>
            <p:nvPr/>
          </p:nvSpPr>
          <p:spPr bwMode="auto">
            <a:xfrm>
              <a:off x="2286092" y="3754272"/>
              <a:ext cx="304800" cy="4309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22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59" name="TextBox 16"/>
            <p:cNvSpPr txBox="1">
              <a:spLocks noChangeArrowheads="1"/>
            </p:cNvSpPr>
            <p:nvPr/>
          </p:nvSpPr>
          <p:spPr bwMode="auto">
            <a:xfrm>
              <a:off x="3817655" y="2616919"/>
              <a:ext cx="228600" cy="4309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22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219371" y="4650232"/>
            <a:ext cx="1066601" cy="4000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1,84m</a:t>
            </a: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 rot="-206493">
            <a:off x="2284216" y="5642726"/>
            <a:ext cx="1021849" cy="4000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4,29m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ight Brace 22"/>
          <p:cNvSpPr/>
          <p:nvPr/>
        </p:nvSpPr>
        <p:spPr>
          <a:xfrm rot="14333089">
            <a:off x="2947287" y="4140399"/>
            <a:ext cx="233914" cy="1676870"/>
          </a:xfrm>
          <a:prstGeom prst="rightBrace">
            <a:avLst/>
          </a:prstGeom>
          <a:ln w="38100">
            <a:solidFill>
              <a:srgbClr val="33CC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379" tIns="45690" rIns="91379" bIns="4569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 rot="-2132975">
            <a:off x="2648793" y="4101878"/>
            <a:ext cx="609170" cy="8001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r>
              <a:rPr 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m</a:t>
            </a:r>
            <a:endParaRPr lang="en-US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5105400" y="2662816"/>
            <a:ext cx="210046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2362200" y="3073836"/>
            <a:ext cx="187523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934200" y="3106057"/>
            <a:ext cx="17033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4495611" y="3912047"/>
            <a:ext cx="4457899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endParaRPr lang="en-US" sz="2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Arc 30"/>
          <p:cNvSpPr/>
          <p:nvPr/>
        </p:nvSpPr>
        <p:spPr>
          <a:xfrm rot="3486827">
            <a:off x="2417228" y="4062425"/>
            <a:ext cx="609865" cy="2721385"/>
          </a:xfrm>
          <a:prstGeom prst="arc">
            <a:avLst/>
          </a:prstGeom>
          <a:ln w="57150">
            <a:solidFill>
              <a:srgbClr val="33CC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379" tIns="45690" rIns="91379" bIns="4569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" name="Arc 33"/>
          <p:cNvSpPr>
            <a:spLocks noChangeArrowheads="1"/>
          </p:cNvSpPr>
          <p:nvPr/>
        </p:nvSpPr>
        <p:spPr bwMode="auto">
          <a:xfrm rot="10258581">
            <a:off x="900400" y="4961294"/>
            <a:ext cx="2771192" cy="1011823"/>
          </a:xfrm>
          <a:custGeom>
            <a:avLst/>
            <a:gdLst>
              <a:gd name="T0" fmla="*/ 1396207 w 2792412"/>
              <a:gd name="T1" fmla="*/ 0 h 1300162"/>
              <a:gd name="T2" fmla="*/ 1396206 w 2792412"/>
              <a:gd name="T3" fmla="*/ 650081 h 1300162"/>
              <a:gd name="T4" fmla="*/ 2792412 w 2792412"/>
              <a:gd name="T5" fmla="*/ 650081 h 1300162"/>
              <a:gd name="T6" fmla="*/ 11796480 60000 65536"/>
              <a:gd name="T7" fmla="*/ 11796480 60000 65536"/>
              <a:gd name="T8" fmla="*/ 5898240 60000 65536"/>
              <a:gd name="T9" fmla="*/ 1396207 w 2792412"/>
              <a:gd name="T10" fmla="*/ 0 h 1300162"/>
              <a:gd name="T11" fmla="*/ 2792412 w 2792412"/>
              <a:gd name="T12" fmla="*/ 650081 h 13001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92412" h="1300162" stroke="0">
                <a:moveTo>
                  <a:pt x="1396207" y="0"/>
                </a:moveTo>
                <a:lnTo>
                  <a:pt x="1396206" y="0"/>
                </a:lnTo>
                <a:cubicBezTo>
                  <a:pt x="2167309" y="0"/>
                  <a:pt x="2792412" y="291051"/>
                  <a:pt x="2792412" y="650081"/>
                </a:cubicBezTo>
                <a:cubicBezTo>
                  <a:pt x="2792412" y="650081"/>
                  <a:pt x="2792411" y="650082"/>
                  <a:pt x="2792411" y="650083"/>
                </a:cubicBezTo>
                <a:lnTo>
                  <a:pt x="1396206" y="650081"/>
                </a:lnTo>
                <a:close/>
              </a:path>
              <a:path w="2792412" h="1300162" fill="none">
                <a:moveTo>
                  <a:pt x="1396207" y="0"/>
                </a:moveTo>
                <a:lnTo>
                  <a:pt x="1396206" y="0"/>
                </a:lnTo>
                <a:cubicBezTo>
                  <a:pt x="2167309" y="0"/>
                  <a:pt x="2792412" y="291051"/>
                  <a:pt x="2792412" y="650081"/>
                </a:cubicBezTo>
                <a:cubicBezTo>
                  <a:pt x="2792412" y="650081"/>
                  <a:pt x="2792411" y="650082"/>
                  <a:pt x="2792411" y="650083"/>
                </a:cubicBezTo>
              </a:path>
            </a:pathLst>
          </a:custGeom>
          <a:noFill/>
          <a:ln w="57150" algn="ctr">
            <a:solidFill>
              <a:srgbClr val="33CC33"/>
            </a:solidFill>
            <a:miter lim="800000"/>
          </a:ln>
        </p:spPr>
        <p:txBody>
          <a:bodyPr rot="10800000" lIns="91379" tIns="45690" rIns="91379" bIns="45690"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Right Brace 22"/>
          <p:cNvSpPr/>
          <p:nvPr/>
        </p:nvSpPr>
        <p:spPr bwMode="auto">
          <a:xfrm rot="16200000">
            <a:off x="1485894" y="4621489"/>
            <a:ext cx="289884" cy="1491609"/>
          </a:xfrm>
          <a:prstGeom prst="rightBrace">
            <a:avLst>
              <a:gd name="adj1" fmla="val 7137"/>
              <a:gd name="adj2" fmla="val 50000"/>
            </a:avLst>
          </a:prstGeom>
          <a:noFill/>
          <a:ln w="38100" algn="ctr">
            <a:solidFill>
              <a:srgbClr val="33CC33"/>
            </a:solidFill>
            <a:round/>
          </a:ln>
        </p:spPr>
        <p:txBody>
          <a:bodyPr vert="eaVert" lIns="91379" tIns="45690" rIns="91379" bIns="45690"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353163" y="4545840"/>
            <a:ext cx="2742793" cy="476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4,29 - 1,84 =  ?(m)</a:t>
            </a:r>
            <a:endParaRPr lang="en-US" sz="2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346429" y="3519714"/>
            <a:ext cx="155857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Hộp Văn bản 54"/>
          <p:cNvSpPr txBox="1"/>
          <p:nvPr/>
        </p:nvSpPr>
        <p:spPr>
          <a:xfrm>
            <a:off x="4026151" y="462351"/>
            <a:ext cx="1173560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vi-V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vi-VN" sz="2800" b="1" u="sng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endParaRPr lang="vi-VN" sz="2800" b="1" u="sng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8"/>
          <p:cNvSpPr txBox="1">
            <a:spLocks noChangeArrowheads="1"/>
          </p:cNvSpPr>
          <p:nvPr/>
        </p:nvSpPr>
        <p:spPr bwMode="auto">
          <a:xfrm>
            <a:off x="-29367" y="1116919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vi-V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endParaRPr lang="en-US" alt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33" grpId="0"/>
      <p:bldP spid="34" grpId="0" animBg="1"/>
      <p:bldP spid="39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2604</Words>
  <Application>WPS Presentation</Application>
  <PresentationFormat>On-screen Show (4:3)</PresentationFormat>
  <Paragraphs>330</Paragraphs>
  <Slides>17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Arial</vt:lpstr>
      <vt:lpstr>SimSun</vt:lpstr>
      <vt:lpstr>Wingdings</vt:lpstr>
      <vt:lpstr>Wingdings 3</vt:lpstr>
      <vt:lpstr>Arial</vt:lpstr>
      <vt:lpstr>Times New Roman</vt:lpstr>
      <vt:lpstr>Times New Roman</vt:lpstr>
      <vt:lpstr>Verdana</vt:lpstr>
      <vt:lpstr>Calibri</vt:lpstr>
      <vt:lpstr>.VnTime</vt:lpstr>
      <vt:lpstr>VNI-Times</vt:lpstr>
      <vt:lpstr>Segoe Print</vt:lpstr>
      <vt:lpstr>VNI-Vari</vt:lpstr>
      <vt:lpstr>VNI-Cooper</vt:lpstr>
      <vt:lpstr>Microsoft YaHei</vt:lpstr>
      <vt:lpstr>Arial Unicode MS</vt:lpstr>
      <vt:lpstr>Century Gothic</vt:lpstr>
      <vt:lpstr>幼圆</vt:lpstr>
      <vt:lpstr>Tahoma</vt:lpstr>
      <vt:lpstr>Wisp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Admin</cp:lastModifiedBy>
  <cp:revision>26</cp:revision>
  <dcterms:created xsi:type="dcterms:W3CDTF">2021-11-02T14:53:00Z</dcterms:created>
  <dcterms:modified xsi:type="dcterms:W3CDTF">2023-11-17T03:06:31Z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B4F851C8332C4FACBF6CBAB93085C1D5_12</vt:lpwstr>
  </property>
  <property fmtid="{D5CDD505-2E9C-101B-9397-08002B2CF9AE}" pid="3" name="KSOProductBuildVer">
    <vt:lpwstr>1033-12.2.0.13306</vt:lpwstr>
  </property>
</Properties>
</file>