
<file path=[Content_Types].xml><?xml version="1.0" encoding="utf-8"?>
<Types xmlns="http://schemas.openxmlformats.org/package/2006/content-types">
  <Default Extension="png" ContentType="image/png"/>
  <Default Extension="bin" ContentType="audio/unknown"/>
  <Default Extension="wmf" ContentType="image/x-wmf"/>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10.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85" r:id="rId3"/>
    <p:sldMasterId id="2147483697" r:id="rId4"/>
    <p:sldMasterId id="2147483709" r:id="rId5"/>
    <p:sldMasterId id="2147483721" r:id="rId6"/>
    <p:sldMasterId id="2147483733" r:id="rId7"/>
    <p:sldMasterId id="2147483745" r:id="rId8"/>
    <p:sldMasterId id="2147483757" r:id="rId9"/>
    <p:sldMasterId id="2147483769" r:id="rId10"/>
    <p:sldMasterId id="2147483781" r:id="rId11"/>
  </p:sldMasterIdLst>
  <p:notesMasterIdLst>
    <p:notesMasterId r:id="rId51"/>
  </p:notesMasterIdLst>
  <p:sldIdLst>
    <p:sldId id="258" r:id="rId12"/>
    <p:sldId id="328" r:id="rId13"/>
    <p:sldId id="314" r:id="rId14"/>
    <p:sldId id="315" r:id="rId15"/>
    <p:sldId id="316" r:id="rId16"/>
    <p:sldId id="317" r:id="rId17"/>
    <p:sldId id="311" r:id="rId18"/>
    <p:sldId id="291" r:id="rId19"/>
    <p:sldId id="318" r:id="rId20"/>
    <p:sldId id="319" r:id="rId21"/>
    <p:sldId id="320" r:id="rId22"/>
    <p:sldId id="321" r:id="rId23"/>
    <p:sldId id="290" r:id="rId24"/>
    <p:sldId id="322" r:id="rId25"/>
    <p:sldId id="307" r:id="rId26"/>
    <p:sldId id="259" r:id="rId27"/>
    <p:sldId id="264" r:id="rId28"/>
    <p:sldId id="277" r:id="rId29"/>
    <p:sldId id="276" r:id="rId30"/>
    <p:sldId id="306" r:id="rId31"/>
    <p:sldId id="298" r:id="rId32"/>
    <p:sldId id="279" r:id="rId33"/>
    <p:sldId id="301" r:id="rId34"/>
    <p:sldId id="324" r:id="rId35"/>
    <p:sldId id="282" r:id="rId36"/>
    <p:sldId id="325" r:id="rId37"/>
    <p:sldId id="326" r:id="rId38"/>
    <p:sldId id="265" r:id="rId39"/>
    <p:sldId id="266" r:id="rId40"/>
    <p:sldId id="267" r:id="rId41"/>
    <p:sldId id="268" r:id="rId42"/>
    <p:sldId id="269" r:id="rId43"/>
    <p:sldId id="270" r:id="rId44"/>
    <p:sldId id="271" r:id="rId45"/>
    <p:sldId id="274" r:id="rId46"/>
    <p:sldId id="273" r:id="rId47"/>
    <p:sldId id="275" r:id="rId48"/>
    <p:sldId id="283" r:id="rId49"/>
    <p:sldId id="284"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99FFCC"/>
    <a:srgbClr val="FF0000"/>
    <a:srgbClr val="FF66FF"/>
    <a:srgbClr val="00CC00"/>
    <a:srgbClr val="FF6600"/>
    <a:srgbClr val="0000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62" autoAdjust="0"/>
    <p:restoredTop sz="94660"/>
  </p:normalViewPr>
  <p:slideViewPr>
    <p:cSldViewPr>
      <p:cViewPr varScale="1">
        <p:scale>
          <a:sx n="65" d="100"/>
          <a:sy n="65" d="100"/>
        </p:scale>
        <p:origin x="1436" y="4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s>
</file>

<file path=ppt/ink/ink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5:59:59.218"/>
    </inkml:context>
    <inkml:brush xml:id="br0">
      <inkml:brushProperty name="width" value="0.09701" units="cm"/>
      <inkml:brushProperty name="height" value="0.09701" units="cm"/>
      <inkml:brushProperty name="color" value="#0000FF"/>
      <inkml:brushProperty name="fitToCurve" value="1"/>
    </inkml:brush>
    <inkml:brush xml:id="br1">
      <inkml:brushProperty name="width" value="0.09701" units="cm"/>
      <inkml:brushProperty name="height" value="0.09701" units="cm"/>
      <inkml:brushProperty name="fitToCurve" value="1"/>
    </inkml:brush>
  </inkml:definitions>
  <inkml:trace contextRef="#ctx0" brushRef="#br0">9779 8289,'-32'0,"0"0,1 0,31 0,-32 0,0 0,0 0,32 0,0 32,-32-32,32 0,0 32,0-1,0 1,0 0,0-32,0 32,-31 0,31-1,0 1,-32-32,32 32,-32-32,32 0,-31 0,31 0,-32 31,-64-31,96 0,-31 0,-1 0,0 0,32 0,-31 0,-1 0,0 0,0-31,0 31,1-32,-1 32,0 0,1 0,-1-32,32 32,-32 0,0 0,0 0,1 0,31 0,-32 0,0 0,1 0,-1 32,32 0,0-1,0 1,0-32,0 32,0 0,0 0,0-1,0-31,0 32,0 0,0-1,-32 1,32-32,-32 0,32 0,-32 0,32 0,-31 32,-1-32,0 0,1 0,-1 0,32 32,-32-32,0 0,0 0,32 0,-31 0,-1 0,0 0,1 0,-1 0,0 0,-32 0,1 0,0 0,31 0,0 0,0 0,0 0,1 0,31 0,-32 0,0 0,1 0,-1-32,32 32,-32 0,0-32,0 0,1 1,31 31,0-32,-32 32,32-32,-32 1,1-1,31 0,-32 32,32-32,-32 0,32 1,0-1,0 0,-32 32,32-31,0-1,-32 32,32-32,-31 0,31 0,-32 1,0-1,1 32,-1-32,0 1,32-1,0 0,-32 32,32-32,-32 32,32-32,0 1,-31 31,31-32,0 0,-32 1,32-1,-32 32,32-32,-31 0,-1 0,0 1,0-1,0 32,32-32,-31 1,-1-1,0 32,1-32,31 32,-64-32,32 32,0-32,1 32,31 0,-32-31,0 31,-31-32,31 0,32 32,-32 0,0-31,1 31,-1 0,0-32,1 32,-1-32,0 0,0 32,32-32,-32 32,1-31,-1-1,0 0,32 32,-31-31,-1-1,0 0,0 0,32 0,-32 32,1-31,31-1,-32 1,0 0,32 31,-31-32,31 0,-32 0,32 0,-32 32,32-31,-32-1,0 0,32 1,-31 31,-1-32,32 0,-32 32,32-32,-31 32,31-32,-32 32,32-31,-32 31,0-32,0 0,1 1,-1 31,32-32,-32 32,1-32,-1 32,0-32,32 32,-32 0,0 0,1 0,-1 0,32 0,0-32,-32 1,32-1,-31 0,31 1,-32 31,32-32,-32 0,32 0,-32 0,32 1,-32 31,1-32,-1 0,0 32,1-31,31 31,-32 0,0 0,0 0,0 0,32 0,-31 0,-1 0,0 0,1 0,31 0,-64 0,0 0,1 0,0 0,31 0,-32 0,1 0,-1 0,1 0,63 0,0-32,-32 32,32-32,-32 32,32-32,-32 0,32 1,-31-1,31 0,0 32,-32-31,32-1,0 0,0 0,0 32,0-32,0 1,0-1,0 0,0 32,0-31,0-1,0 0,0 0,0 32,0-32,0 1,0-1,0 0,0 32,0-31,0-1,0 0,0 0,0 32,0-32,0 1,0-1,0 1,0 0,0 31,0-32,0 0,-32 0,1 32,-1 0,0 0,0 0,32 0,-32 0,1 0,-1 0,0 0,32 0,-31 0,31 0,-64 0,-31 0,0 32,31-32,-31 0,31 0,1 0,31 0,32 0,-32 0,0 0,1 0,31-32,-32 32,32-32,-32 32,32-31,0-1,-31 32,31-32,0 1,-32 31,32-32,-64 32,32-32,-31 32,0-32,-33-31,33 63,-1-32,1 0,-1 1,64 31,0-32,0 0,0 0,0 0,0 1,0 31,0-32,0 0,0 1,0-1,0 32,0-32,0 0,0 0,0 1,0 31,0-32,0 0,0 1,0-1,0 32,0-32,0 0,0 0,0 1,0 31,0 0,0-32,0 0,0 1,0-1,0 32,0-32,0 0,-32 32,32-32,-31 32,-1-31,0 31,1 0,-1 0,32 0,-32 0,0 0,0 0,1 0,31-32,-32 0,0 1,32-1,0 0,-31 32,31-32,0 0,0-31,0 63,0-63,0-1,0 0,0 2,0 62,0-32,0 1,0 31,31-32,1 0,-32 0,0 0,-32 32,1 0,-1 0,0 0,0 0,32 0,-32 0,1 0,-1 0,0 0,32 0,-31 0,-1-31,0-1,0-31,32 31,-63 0,31-32,0 64,32-31,-31-1,31 0,-32 1,32 31,0-32,0 0,0 0,0 0,0 32,0-31,0-1,0 0,0 1,0 31,0-32,0 0,0 0,0 0,0 32,0-31,32-1,-32 0,0 32,31-31,1 31,0 0,-1-32,-31 32,32-32,0 32,0-32,0 32,-32-32,31 1,1-1,0 0,-1 32,-31-31,0-1,32 0,-32 0,0 0,0 32,0-31,0-1,0 0,0 1,0 31,0-32,0 0,0 0,0 0,0 32,0-31,0-1,0 0,0 1,-32 31,32-32,-31 0,-1 0,0 0,1 32,31-30,-32 30,0 0,0 0,32-32,-32 32,1 0,-1 0,0 0,1 0,31-32,-32 32,0 0,0-31,0 31,32-32,-31 32,31-32,0 0,-32 32,32-32,-32-31,-31 0,31-1,-32-31,-31 31,0-31,0-32,0 32,31 31,32 32,0 32,1 0,-1 0,32 0,-32 0,32 0,-31 0,-1 0</inkml:trace>
  <inkml:trace contextRef="#ctx0" brushRef="#br0" timeOffset="29078">0 324,'0'0,"32"0,-1 0,1 0,-32 0,0 0,0 0,0 0,0 0,0 0,0 0,0 0,0 0,0 32,0-32,0 0,0 32,32-1,-1 1,-31 0,0-32,0 0,0 0,0 0,0 0,32 0,0 31,0-31,-32 0,0 0,0 0,0 0,0 0,0 32,0 0,0 0,0 0,0-32,0 0,0 0,0 0,0 0,0 0,0 0,0 0,0 0,0 0,32 0,-32 31,0-31,0 0,0 32,31 0,1-1,-32 1,0-32,0 0,0 32,32 0,-1 0,1-1,-32-31,0 0,0 0,0 0,0 0,0 0,32 0,-32 32,0 0,32-2,0 2,-32-32,0 0,0 0,0 0,31 0,1 0,0 0,-1 32,-31 0,32-32,-32 0,0 0,32 0,0 32,0-32,-1 0,-31 31,32-31,-32 0,0 0,0 0,0 0,0 0,0 0,32 0,-1 0,-31 0,0 0,0 0,0 0,0 0,0 0,32 0,0 0,-32 0,0 32,0-32,0 0,0 0,0 0,0 32,32-1,-32 1,0 0,32-32,-32 32,0 0,0-1,0-31,0 0,0 32,0 0,0-1,0 1,0-32,-32 0,32 0,-32 0,32 0,0 32,-32 0,32 0,0-1,0-31,-32 0,32 0,0 32,-31 0,31-1,0 1,-32-32,32 0,0 32,0 0,-32-32,32 0,0 32,-31-32,-1 0,32 0,0 31,-32 1,32 0,0-1,0-31,0 32,0 0,0 0,0 0,0-32,0 31,0-31,0 0,0 32,0 0,0-1,0 1,0-32,0 0,0 0,0 32,0-32,0 0,0 32,0 0,0-32,0 0,0 31,0 1,0 0,0-1,0-31,0 0,0 0,0 0,0 32,0 0,0-32,32 0,0 0,-32 0,0 0,0 0,0 32,0 0,0-1,31 1,1-32,-32 32,0-32,0 0,0 31,0-31,0 0,0 0,0 0,0 0,0 0,0 32,0-32,0 0,0 0,32 0,-32 0,0 0,0 0,0 32,31-32,-31 0,0 0,32 0,0 32,-32 0,0-32,0 0,0 0,32 0,0 31,-32 1,0-32,31 0,1 0,-32 0,0 0,0 0,0 0,0 0,0 0,0 0,0 31,32 0,-1 1,1-32,-32 0,0 0,0 0,0 32,0 0,0 0,0-32,0 0,0 31,0 1,0 0,0-1,0-31,0 0,0 0,0 32,0-32,0 0,0 32,32 0,-32 0,0-1,0-31,0 0,0 0,0 0,0 0,0 0,0 0,0 32,0 0,0-32,0 0,0 0,0 0,0 0,0 0,0 31,0 1,0-32,0 0,0 0,32 0,-32 32,0-32,32 0,-1 0,-31 0,0 0,32 0,0 32,-1-32,-31 0,0 0,0 0,0 32,0-1,0-31,0 0,0 32,0 0,0-32,0 0,0 31,0-31,0 0,0 0,0 0,0 0,0 0,0 0,0 0,0 32,0 0,0-32,32 0,-32 32,0 0,32-1,0 1,0-32,-32 0,0 0,0 0,0 32,0-32,0 0,0 31,0 1,0 0,0 0,0-32,0 32,0-1,0 1,0 0,0-32,0 0,0 0,0 31,0 1,0 0,31 0,-31-32,0 0,0 0,0 32,32-1,-32 1,0-32,0 0,0 32,0-1,0-31,0 0,0 0,0 0,0 32,32-32,-32 0,0 32,31 0,1 0,0-32,-32 0,0 0,0 0,0 0,0 0,0 0,0 0,0 0,32 0,0 31,-1 1,1-32,-32 0,0 0,0 0,0 0,0 0,0 0,32 0,-1 32,1-1,0 1,-32-32,0 0,0 0,0 0,0 0,32 0,0 0,-1 0,1 0,-32 0,0 0,32 0,-1 32,1-32,-32 0,0 32,32-32,-32 0,0 0,0 0,0 0,0 0,0 0,0 0,0 0,0 0,0 0,0 0,0 32,0-1,0-31,0 0,0 0,0 0,0 31,0 1,0-32,32 0,0 31,-1 1,-31 0,0-32,32 0,0 0,-1 0,-31 0,0 0,32 0,0 0,-32 0,0 0,32 0,-32 0,0 0,0 0,0 0,32 0,-32 32,0-32,31 0,1 32,0-1,-1-31,-31 0,0 0,32 0,0 0,0 0,0 0,-32 0,31 0,1 0,0 0,-1 0,-31 0,32 0,0 0,0 0,0 0,-32 0,31 0,1 0,0 0,-1 0,-31 0,32 0,-32 0,0 32,0 0,0-1,0-31,0 0,0 32,0 0,32 0,-32 0,0-32,0 31,0 1,0 0,0-32,0 0,0 31,0-31,0 0,0 32,0 0,0 0,0 0,32-32,-32 31,0 1,0-32,0 0,0 0,0 0,0 0,0 0,0 32,32-32,-1 0,1 31,0-31,-32 0,0 0,0 0,0 0,0 0,0 0,0 0,0 32,0 0,0 0,0 0,0-32,0 31,0 1,0 0,0-32,31 0,1 31,0 1,0 0,-32 0,32-32,-1 32,-31-1,0-31,0 0,0 0,0 0,0 0,32 0,-32 0,0 0,32 0,-1 0,-31 0,0 0,32 0,0 0,0 0,0 0,-32 0,0 0,31 0,-31 0,0 0,0 0,0 0,0 0,0 32,32-32,-32 0,0 32,32-1,-32 1,0-32,31 0,1 0,0 0,-32 0,0 0,32 0,0 0,-1 0,1 0,-32 32,32-32,-1 0,1 0,-32 0,0 0,0 0,0 0,32 0,0 0,0 0,-1 0,-31 0,32 0,0 0,-32 0,0 32,31 0,1-32,-32 0,0 31,0 1,0-32,0 0,0 32,0-1,0 1,32 0,0-32,-32 32,0-32,0 0,0 0,32 0,-1 0,-31 0,0 32,0-32,32 0,0 31,-1 1,-31 0,0-32,0 0,0 31,32 1,0 0,0 0,-32-32,0 0,0 0,0 0,0 0,0 0,32 0,-1 0,-31 0,0 0,32 0,0 32,-1-1,1 0,-32 1,32-32,0 31,0 1,-1 0,-31 0,0-32,0 0,0 0,0 0,0 0,32 0,0 32,-1-32,1 0,-32 0,0 0,0 0,0 0,0 0,0 0,0 0,0 0,0 0,0 0,0 0,0 31,0 1,0 0,0-32,32 0,0 31,-32 1,0 0,32 0,-1-32,1 32,0-1,-32 1,31 0,1-32,0 0,0 0,-32 0,32 0,-32 0,0 0,31 0,1 31,0 1,-1 0,-31 0,32-32,0 32,0-1,0 1,-32 0,31-32,-31 0,0 31,32-31,-32 0,0 0,32 0,-1 0,1 0,0 0,-32 0,0 0,0 0,32 0,0 32,-1 0,1 0,-32 0,0-32,0 0,0 0,0 31,32 1,-32 0,0-1,31-31,1 32,-32 0,0 0,32 0,0-32,0 31,-1 1,-31-32,0 0,0 0,32 0,0 32,-1-1,1 1,-32 0,0-32,0 32,32 0,0-1,0 1,-32-32,0 32,31-1,1 1,0 0,-32-32,0 0,0 0,0 0,31 0,-31 32,0 0,32-1,-32 1,0-32,0 32,0-1,0 1,0 0,0-32,0 32,32 0,0-2,0 2,-1-32,-31 32,32-1,0 1,-32 0,0-32,0 0,0 0,31 0,1 0,-32 0,0 0,32 0,-32 0,0 0,32 0,0 0,-32 0,0 0,31 0,1 0,-32 0,0 0,32 0,-1 0,-31 0,0 0,0 0,0 0,0 0,0 0,32 0,0 32,0 0,0-32,-32 0,31 31,1 1,0 0,-1-32,-31 0,0 31,0-31,32 0,0 0,0 0,-32 0,0 0,32 0,-1 0,-31 0,0 0,32 0,0 0,-1 0,1 0,-32 0,32 0,0 0,0 0,-1 0,-31 0,0 0,0 0,32 0,0 32,-1-32,-31 0,0 0,0 0,0 0,32 0,0 0,0 0,0 0,-32 0,31 0,1 0,0 0,-1 0,-31 0,32 0,0 0,32 0,-64 0,31 0,1 0,0 32,-1-32,1 0,-32 32,0-32,64-32,-32 0,-32 0,0 1,31-1,1 32,0 0,-1-32,33 1,-32 31,0 0,-32-32,0 32,0-32,0 0,0 0,31-31,1 1,-32 62,0 0,32 0,-1 0,1 0,-32 0,0 0,0 0,0 0,32 0,0 30,0 2,-1 0,-31-1,32-31,-32 0,0 0,63 0,1 0,0 0,-64 0,63 0,-31-31,-1 31,1 0,-32-32,32 0,32 2,-33-2,1 32,-32-32,0 32,0-32,0 0,63 1,-31-1,0 32,-32 0,64 0,-33 0,1 0,0 0,-32 0,31 0,-31 0,0 32,0-1,0 1,0 0,0-32,0 0,0 0,0 32,0-32,32 0,0 32,0-2,0 2,-32-32,0 0,0 0,63 0,-31 32,-1-1,-31 1,32 0,0 0,0 0,0-32,-1 0,-31 31,0 1,0-32,0 0,0 32,32-1,0 1,-32 0,0-32,63 32,-63 0,0-1,32 1,-32-32,0 32,0-1,0 1,0 0,0-32,0 32,0 0,0-1,0 1,0 0,0-32,0 31,0 1,0 0,0 0,0-32,0 32,0-1,0 1,0 0,0-1,0 1,0-32,0 0,0 0,0 0,0 32,32 0,0 0,-1-1,1-31,-32 32,0 0,32-1,-32 1,0-32,31 32,-31 0,0 0,0-32,0 0,0 31,0 1,0 0,0-1,0-31,0 0,0 32,0 0,0 0,0 0,0-32,0 31,32 1,-32 0,0-32,0 0,0 0,32 0,0 31,0 1,-32 0,0 0,31-32,-31 31,0 0,0 1,0 0,0-32,0 31,0 1,0-32,0 0,0 0,0 0,0 0,0 0,0 32,32 0,0-32,-1 0,1 32,-32-1,0-31,0 0,0 0,0 0,0 32,0 0,0-1,0 1,0-32,0 32,0 0,0 0,0-1,0-31,0 32,32-32,-32 0,0 0,32 0,0 32,-1-1,1 1,-32 0,32-32,-32 0,0 32,0 0,0-1,0 1,0-32,0 0,0 0,0 0,0 32,31-1,1 1,0-32,0 0,-32 32,32 0,0-32,-32 0,0 0,0 0,0 32,32-1,0-31,-32 0,0 0,0 0,0 32,31-32,-31 0,0 32,32-1,0 1,0 0,0-32,-32 0,0 0,0 0,0 0,0 0,0 0,0 0,0 0,0 0,0 0,0 0,31 0,1 0,-32 0,0 0,0 0,0 0,32 0,-1 32,1 0,0-1,-32-31,32 0,0 0,-1 0,1 0,-32 0,32 0,-1 0,1 0,0 0,0 0,31 0,-31 0,0 0,-1 0,-31 0,32 0,0 0,0 0,0 0,-32 0,31 0,1 0,31 0,-63 0,32 0,-32-31,0 31,32-32,63 32,-63-32,-32 0,32 32,-1-32,1 1,0 31,-32-32,0 32,32 0,-32-32,0 32,63 0,-31 0,0 0,-32 0,63 0,-31 0,0 0,0 0,-32 0,0-31,0-1,31 32,-31-32,0 32,64 0,-33 0,1 0,-32 0,32 0,0 0,0 0,31 0,-63 32,32-32,-32 0,0 0,31 0,-31 32,0-32,0 0,0 31,32-31,0 0,-32 32,0-32,0 0,0 0,32 0,-32 32,0-32,0 0,0 31,63-31,-31 0,31 0,-63 0,32 0,32 0,-32 0,-32 0,63 0,-31 0,-1 0,1 0,-32 0,32 0,0 0,-32 0,0 32,32 0,-1 0,-31 0,0-32,0 31,0 1,0 0,0-1,32-31,-32 0,0 0,32 0,-32 0,0 0,31 0,-31 0,0 0,32 0,0 32,0-32,0 0,-32 0,0 0,31 0,1 32,0-32,-32 0,0 32,31 0,1-1,0 1,-32-32,0 0,0 0,0 32,32-1,0 1,-1-32,1 0,31 32,1-32,-32 0,31 0,-31 0,-32 0,0 0,0 0,0 32,32 0,-32-1,0 1,31 0,-31-1,0 1,0 0,0-32,0 0,0 32,0-32,0 0,0 31,0 0,0 1,0-32,0 0,0 32,0-1,0 1,0-32,0 0,0 0,32 0,0 0,0 0,-32 0,0 0,32 0,-1 0,1 0,0 32,-32 0,31 0,1-1,0-31,-32 32,0 0,0-1,0 1,0-32,0 0,0 0,0 32,0 0,0 0,0-1,0-31,0 32,0 0,0-1,0 1,0-32,0 32,0-32,0 0,0 0,32 0,0 32,-1-32,1 0,-32 32,32 31,-1-31,-31-32,0 31,0 1,0-32,0 0,0 32,0 32,0-33,0-31,0 32,0 0,0-1,0 1,0-32,0 32,32-32,0 0,0 0,-32 0,0 0,32 0,-32 0,0 32,0 0,0-1,0 1,0-32,0 63,0-31,0 32,0-64,0 32,0-1,0 1,0 0,0-32,0 31,0 1,0 0,0 0,0-32,0 32,0-1,0 1,0 0,0-32,0 31,0 1,0 0,0-1,0-31,0 32,0-1,0 1,0 0,0-1,31-31,-31 32,0-32,0 0,0 0,0 0,0 32,32 0,0 0,-32-1,0-31,31 32,-31 0,0-32,0 0,0 0,0 0,0 31,32-31,-32 0,0 0,0 0,0 32,32-32,-32 0,0 0,64 0,-33 32,1-32,-32 0,0 0,0 0,0 0,0 0,0 0,32 0,-1 0,-31 0,0 0,0 0,0 0,32 0,0 32,-32 0,0-1,0 1,0-32,0 32,0-1,0 1,0 0,0-32,0 32,0 0,0-1,32 1,0-32,-32 0,0 0,31 0,1 0,0 0,-32 0,0 0,31 0,1 0,-32 0,0 0,32 0,-32 0,0 0,32 0,-32 0,0 32,32-32,-1 0,1 0,0 0,-32 0,0 0,31 0,1 31,0 1,-32 0,0-64,0 32,0 0,0 0,0 0,0 0,0 32,32-64,0 32,-1 32,1-64,-32 32,32 0,-1 0,1 0,0 0,-32 0,0 0,0 0,32 0,0 0,-1 0,1 0,-32 0,32 0,-1 0,-31 0,0 0,0 0,32 32,0-32,0 0,0 0,-32-32,31 32,1 0,-32 0,0 0,63 0,1 0,0 0,-33 0,-31 0,0 0,0 0,32 0,0 0,-32 0,0 0,31 0,1 0,0 0,0 0,0 0,-1 0,1 0,31 0,-63 0,64 0,0 0,-33 0,1 0,-32 0,32 0,-1 0,1 0,0 0,0 0,-32 0,32 0,-1 0,1 0,0 0,-1 0,1 0,0 0,0 0,0 0,-32 0,31 0,1 0,0 0,-1 0,1 0,32 0,-1 0,1 0,-1 0,-63 0,32 0,32 0,-1 0,-31 0,-32 0,31 0,1 0,0 0,0 0,-32 0,32 0,-1 0,1 0,0 0,-32 0,31 0,1-32,0 32,-32-31,0-1,0 0,32-31,0 63,-32-32,0 0,0 0,0 32,31-31,1 31,0-32,-1 32,1-32,32 1,-32 31,-1-32,1 32,-32-32,32 32,-1-32,1 0,0 32,-32-31,0 31,0-32,0 0,0 1,0 31,0-32,0 32,0-32,0 0,0 0,0 1,0-1,0 32,32-32,-32 1,0-1,0 1,0 31,32-64,-1 33,-31-1,0 32,0-32,64 1,-33-1,1 0,0 32,-32-32,32 32,0-32,-32 1,0-1,0 0,0 1,0 31,0-32,0 0,0 0,0 0,0 32,0-31,0-1,31-31,-31-1,0 64,0-32,0 0,0 1,0 31,0-32,0 32,32-32,0 1,-1-1,1 32,-32 0,64-32,-32 32,-1 0,1 0,-32 0,32-32,-1 32,1 0,0-32,-32 32,0-31,0 31,0-32,0 32,64 0,-33 0,1 0,-32 0,32 0,-1 0,1 0,0 0,-32 0,64 0,-64 0,0 0,31 0,1 0,0 0,-1 0,-31 0,32 0,0 0,0-32,0-31,-32-1,0 32,0 1,0 31,0 0,0-32,0 32,31 0,1 0,0 0,-1 0,-31 0,32 0,0 0,32 0,-33 0,33 0,-33 0,1 0,0 0,0 0,-32 0,32 0,-1 0,1 0,0 0,-32-32,0 32,0-31,0 31,63-32,1 0,-1 0,1 0,-33 32,-31 0,0-31,0 31,32 0,0 0,0 0,31 0,64 0,-31 0,30 0,-30 0,-1 0</inkml:trace>
  <inkml:trace contextRef="#ctx0" brushRef="#br1" timeOffset="-150871.75">10795 8321,'31'0,"-31"0,0 32,0-1,0 1,0 0,0-32,0 0,0 0,0 32,0-32,0 0,0 32,0-32,0 0,0 31,0-31,0 0,0 32,0 0,0-1,0 1,0-32,0 0,0 32,32 0,0-32,-32 0,0 32,0-32,0 0,0 0,0 0,0 31,0 1,0 0,0-1,0-31,0 32,0 0,0 0,0 0,0-32,0 30,0 2,0 0,0-1,0-31,0 32,0 0,0 0,0 0,0-32,0 31,0 1,0 0,0-1,0-31,0 32,0 0,0 0,0 0,0-32,0 31,0 1,-32 0,32-1,0 1,0-32,-32 32,32 0,0 0,0-1,-31-31,31 32,0 0,-32-1,32 1,0-32,0 32,0 0,-32 0,32-1,0-31,0 32,0 0,0-1,0 1,0-32,0 32,0 0,0 0,0-1,0-31,0 32,0 0,0-1,0 1,0-32,0 32,0 0,0 31,0-31,0-32,0 32,0-1,0 1,0 0,0-32,0 32,0 0,0-1,0 1,0-32,0 32,0-1,0 1,0 0,0 0,0-32,0 0,0 0,0 31,0-31,0 0,0 31,0-31,0 0,0 32,0 0,0-1,0 1,0-32,0 32,0-32,0 0,0 32,32 0,-32-1,0 1,32-32,-32 0,0 32,0-1,0-31,0 0,0 32,0 0,31 0,1 0,-32-32,0 0,0 0,0 31,0 1,32 0,-32-1,0-31,0 32,0 0,0 0,0 0,0-32,0 31,32 1,0 0,-32-1,0-31,31 32,1 0,0 0,-32 0,0-32,31 31,-31 1,0 0,32-1,-32-31,0 32,32 0,-32 0,0-32,0 0,0 32,32-1,0 1,-1 0,1-32,-32 31,0 1,0 0,32 0,-1-32,1 32,0-1,-32 1,0 0,0-32,32 31,-32 1,0-32,0 0,0 0,0 0,0 0,32 0,0 0,-32 0,0 0,32 0,0 32,-1 0,1-32,-32 0,32 32,0-1,0-31,-32 0,0 0,31 0,1 0,0 0,-1 0,-31 0,32 0,0 0,0 0,0 0,-32 0,31 0,1 0,0 0,-1 0,-31 0,32 0,0 0,0 0,0 0,-32 0,31 0,33 0,-33 0,1 0,-32 0,32 0,0 0,0 0,-1 0,-31 0,32 0,0 0,-1 0,1 0,-32 0,32 0,0 0,0 0,-1 0,-31 32,32-32,0 0,-1 0,1 0,-32 0,0 0,32 0,0 0,0 32,-1-32,-31 0,32 0,0 0,-1 0,1 0,-32 0,32 31,0 1,0-32,-1 0,-31 32,0 0,0-1,32 0,-32-31,0 32,0 0,0-1,0-31,0 0,0 32,32-32,-32 0,0 0,0 0,0 32,31 0,1-32,-32 0,0 0,0 0,0 0,32 0,0 32,0-1,-1 1,-31-32,0 0,0 32,32-1,-32 1,0-32,0 0,0 32,32 0,-32 0,0-32,0 0,0 31,0 1,31 0,1-1,-32-31,0 32,32 0,0-32,0 0,-1 32,-31 0,32-1,0 1,-1-32,1 32,-32-1,32-31,-32 0,0 0,0 0,0 32,32 0,0 32,-1-1,1 0,0-31,-1 32,1-1,0-31,-32 0,0-1,0 1,0-32,0 0,0 32,0 0,0 0,0-1,0-31,0 32,32 0,-32-1,0 1,0-32,0 32,0 0,0 0,0-1,32-31,-32 0,0 0,0 0,0 32,31 0,1-1,0 1,-1-32,-31 32,32-1,0 1,-32-1,0-31,0 32,0 0,32-1,0 1,-32-32,0 32,0 0,0 0,0-1,0-31,0 0,0 0,0 32,0-32,0 0,0 32,0-1,0 1,0 0,0-32,0 32,0 0,0-32,0 0,0 31,0 1,0 0,0-1,31-31,-31 32,0 0,0 0,0 0,0-32,0 31,32 1,-32 0,0-1,0-31,0 0</inkml:trace>
</inkml:ink>
</file>

<file path=ppt/ink/ink10.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0:50.703"/>
    </inkml:context>
    <inkml:brush xml:id="br0">
      <inkml:brushProperty name="width" value="0.05292" units="cm"/>
      <inkml:brushProperty name="height" value="0.05292" units="cm"/>
      <inkml:brushProperty name="color" value="#33CCCC"/>
      <inkml:brushProperty name="fitToCurve" value="1"/>
      <inkml:brushProperty name="ignorePressure" value="1"/>
    </inkml:brush>
    <inkml:brush xml:id="br1">
      <inkml:brushProperty name="width" value="0.09701" units="cm"/>
      <inkml:brushProperty name="height" value="0.09701" units="cm"/>
      <inkml:brushProperty name="color" value="#33CCCC"/>
      <inkml:brushProperty name="fitToCurve" value="1"/>
    </inkml:brush>
  </inkml:definitions>
  <inkml:trace contextRef="#ctx0" brushRef="#br0">761 0,'0'32,"0"0,0 0,0-1,0-31,0 32,0 0,0-1,0 1,0-32,0 32,0 0,0 0,0-1,0-31,0 32,0 0,0-1,0 1,0-32,0 32,0 0,0-32,0 0,0 32,0-32,0 0,0 0,32 0,0 31,-1-31,-31 0,0-31,0-1,0 0,-31 0,31 0,0 32,-32 0,32-31,0-1,0 0,0 1,0-1,0 32,0-32,0 0,0 0,0 1,-32 31,32 0,0 31,0 1,0 0,0 0,0-32,0 32,0-1,0 1,0 0,0-32,0 31,0 1,0 0,0 0,0-32,0 32,0-1,0 1,0 0,0-32,0 31,-32-31,1 0,0 0,31-31,-32 31,32-32,0 0,-32 1,32-1,0 0,0 0,32 0,-32 1,0-1,32 0,-1 32,-31-31,0-1,31 0,-31 0,0 32,32 32,-32 32,0-1,0 0,0 1,0-64,0 32,0 0,0-1,0 1,0-32,0-32,-32 32,32-31,0-1,0 0,-31 0,31 0,0 32,0-31</inkml:trace>
  <inkml:trace contextRef="#ctx0" brushRef="#br1" timeOffset="23015">667 794,'0'0,"31"0,32 0,1 0,-64 0,31 0,1 0,0 0,-1 0,-31 0,0 0,0 0,32 0,-1 0,-31 0,0 32,32 0,0-32,-32 0,0 0,0 0,0 31,0 1,0-32,0 0,0 32,31-1,1 1,-64-32,1 0,-1 0,0 0,1 0,31 0,0 0,-32 0,32 0,-31 0,-1 0,0 0,1 0,-1 0,32 0,-32 0,0 0,1 0,31-32,0 1,0-1,31 0,1 32,0 0,0 0,31-31,0 31,-31-32,-32 32,0 32,0-1,0 33,-32-64,32 0,-31 31,31 1,-32 0,0-32,1 0,-1 0,0 0,0 0,1 0,0 0,31 0,-32 0,0 0,1 0,31 0,0 32,0-32,31 0,1 32,0-32,-1 0,-31 0,31 0,1 0,0 0,0 0,-32 0,0 0,0 31,0 1,0-32,0 0,0 32,0-1,0 1,0 0,0-32,0 32,0 0,0-1,-32-31,32 0,-32 33,0-33,1 0,0 0,-1 0,32 0,-32 0,1 0,-1 0,0 0,32 0,-32 0,0 0,2 0,-2 0,32 0,-32 0,1 0,-1 0,0 0,32 0,-32 0,0 0,1 0,31 0,0-33,0-30,63-1,1 32,-1 1,1-1,-2 0,-30 32,0 0,0 0,-32 0,0 32,0 0,0-1,0 1,0-32,-32 32,32 0,-32-32,0 0,0 0,2 0,-2 0,0 0,1 0,-1 0,0 0,32 0,0 0,64 0,-1 0,-1 0,-30 0,-32 0,32 0,0-32,0 0,-1 32,-31-32,32 32,31 0,-32 0,1 0,-32 0,32 0,-32 0,-32 0,32 0,0 32,-32 0,32 0,-31 0,31-32,-31 31,-1 2,0-33,1 0,-1 0,32 0,0-33,0 2,0-1,0 0,-32 0,-32 32,2-32,-1 32,31 0,32 0,32 0,31 0,31 0,2 0,-65-31,33-1,-33-31,-31 31,0 0,0 32,0-32,0 0,31 32,-31-31,0 31,32-32,0 32,0 0,-1 0,1 0,31 0,32 0,-63 0,-32 0,-32 0,0 0,1 0,-1 0,1 0,31 0,-32 0,32 0,-32 0,1 0,-1 32,32-1,0 1,-32-32,32 0,0 32,0 0,0 0,0-1,0-31,-32 32,32 0,0-1,0 1,-31-32,31 0,-31 32,-1-32,32 0,-32 0,1 0,-1-64,32 1,0 0,0-1,0 0,0 33,0-33,0 33,0-1,0 0,0 32,0-32,0 0,0 1,0-1,0 32,32-32,-1 1,1-1,0 0,-32 32,31 0,-31-32,0 32,0-32,0-31,0 0,0 31,0 32,0-32,0 0</inkml:trace>
  <inkml:trace contextRef="#ctx0" brushRef="#br1" timeOffset="36140">66 1557,'31'0,"-31"32,0 31,0-31,0-32,0 32,0-1,0 1,0 0,0 0,0-32,0 32,0-1,0-31,0 0,0 32,0 0,0-1,0 1,0-32,0 32,0-32,0 0,0-32,0-31,0 31,0 0,-31 1,31-1,0 0,0 0,0 0,-32 32,32 0,0 32,0 0,-32-32,32-32,0-31,0 31,0 0,0 32,0-31,32 31,0 0,-1-32,1 32,-32-32,31 32,0 0,1 0,-32 0,0 0,0 0,0 32,0 0,0-32,0 0,0 31,0 1,0 0,0-1,0-94,0 0,0-1,0 32,0 32,0-32</inkml:trace>
  <inkml:trace contextRef="#ctx0" brushRef="#br1" timeOffset="74250">414 2255,'0'0,"30"0,2 0,0 0,-32 0,0 32,0 0,0-32,0 0,0 32,0-32,0 0,0 32,0-32,0 0,0 31,0-31,0 0,0 32,32-32,-32 0,0 32,0-32,0 0,0 31,0 1,0 0,32 0,-32-32,0 0,0 0,0 32,0-1,0 1,0 0,0-32,0 31,0 1,-32-32,32-32,-32 32,32-31,0-1</inkml:trace>
  <inkml:trace contextRef="#ctx0" brushRef="#br1" timeOffset="77531">476 2573,'0'-32,"0"0,0 1,0 31,0-32,0 0,0 1,0-1,0 32,0-32,0 0,0 32,0 32,0 0,0 0,0-1,0-31,0 32,32 0,0-32,0 0,-1 0,-31 0,32 0,-32 0,0 0,32 0,-1 31,-31 1,0-32,0 0,0 32,0 0,0 0,0-1,0-31,0 32,0 0,-31-32,-1 0,0 0,1 0,31-32,-32 32,32-32,0 1,-32-1,32 0,0 0,0 32,0-32,0 1,0-1,0 0,0 32,0-31,0-1,0 0,0 0,0 32,0-32,0 32,0 0,0 0,0 32,0 0,0 0,0 0,0-32,0 31,0 1,0 0</inkml:trace>
</inkml:ink>
</file>

<file path=ppt/ink/ink1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0:59.406"/>
    </inkml:context>
    <inkml:brush xml:id="br0">
      <inkml:brushProperty name="width" value="0.05292" units="cm"/>
      <inkml:brushProperty name="height" value="0.05292" units="cm"/>
      <inkml:brushProperty name="color" value="#33CCCC"/>
      <inkml:brushProperty name="fitToCurve" value="1"/>
      <inkml:brushProperty name="ignorePressure" value="1"/>
    </inkml:brush>
  </inkml:definitions>
  <inkml:trace contextRef="#ctx0" brushRef="#br0">0 0,'0'0,"0"0,0 32,0 0,0 1,32-1,-32-32,0 31,32-31,-32 0,0 0,0 0,0 32,33 0,-2-32,-31 0,0 0,0 0,0 31,32 2,0-1,-1-32,-31 0,0 0,0 0,0 0,0 0,0 32,32 0,1-1,-33 2,0-33,32 0,0 32,-32-1,0-31,0 0</inkml:trace>
</inkml:ink>
</file>

<file path=ppt/ink/ink1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2:16.921"/>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7099 571,'0'0,"0"32,-32-32,32 0,0 32,0-1,-32-31,32 0,0 32,-31-32,31 0,0 32,-32-32,32 0,-32 0,32 0,0 32,0 0,0-1,-31 1,31-32,0 32,-32-32,32 0,-32 0,0 0,32 0,-32 0,32 0,-31 31,31 1,-32-32,0 0,1 32,-1-32,0 0,32 0,-31 0,-1 0,1 0,-1 0,32 0,-32 0,32 0,-31 0,-1 0,0 0,0 0,0 0,32 0,-31 0,-1 0,0 0,1 0,31 0,-32 0,0 0,0 0,1 0,31 0,-31 0,31-32,-32 32,32-32,-32 1,32-1,-31 0,31 1,-32 31,32-32,-32 32,32 0,32 0,0 0,-1 32,1-32,-32 0,0 0,0 0,32 0,-1 0,0 31,1 1,-32-32,32 0,0 0,-32 0,0 0,31 0,1 32,0-1,-1-31,-31 0,0 0,0 0,0 32,0 0,-31 0,31 0,-32-32,32 31,-32-31,1 0,-1 0,0 0,0 32,1 0,0-32,31 0,31 0,0 0,1 0,0 0,-32 0,32 0,-1 0,1 0,0 0,-32 0,31 0,1 0,0 0,0 0,-32 0,32 0,-1 0,1 0,0 0,-32 0,31 0,1 0,-1 0,1 0,-32 0,32 0,-1 0,1 0,0 0,-32 0,31 0,1 0,0 0,0 0,0-32,-32 32,63 0,-31-32,-1 32,-31-31,0 31,0-32,0 32,0-32,0 0,0 0,0 32,0-31,0-1,0 0,0 1,0-1,0 32,0-32,0 0,0 0,0 32,0-31,0-1,32 0,0 1,-32-1,0 32,31-32,1 0,-1 0,1 1,31-1,-31 32,0-32,-32 1,0-1,0 0,0 32,0-32,0 0,0 1,0-1,-32 32,32-32,0 1,0-1,0 32,0 32,0-1,0 1,-32-32,1 0,-1 0,0-32,32 1,0-1,0 32,0 32,0-1,0 1,0 0,0-32,0 0,0 0,0 31,0 1,0 0,0-32,0 0,0 32,0-32,0 0,0 32,0-32,0 0,0 0,0 0,0 31,0 1,0 0,0-1,0-31,0 32,0-95,0-1,0 1,0 31,0 32,0-32,0 0,0 32,32 0,0 0,-1 0,1 32,-32 0,0 0,0 0,0-32,0 31,0 1,0 0,0-1,0-31,0 32,0 0,0 0,0 0,0-32,0 31,-32-31,1 0,-1 0,32-31,0-1,0 0,0 0,0 0,0 32,0-31,0-1,0 0,0 1,0 31,0-32,0 0,0 0,0 0,0 32,0-31,0-1,0 32,0 63,0 1,0 0,0-33,0 33,0-1,-32-31,32 0,0 0,0-32,0 31,0 1,0 31,0-63,0 32,-31 32,31-32,0-1,0-31,0 32,0 0,-32-1,1 1,-1-32,0 32,1-32,31 0,-32 0,0 0,1 0,-1 0,0 0,32 0,0 0,-32 0,0 0,32 0,-31 0,-1 0,0 32,1 0,-1-32,32 0,-32 0,1 0,31 31,0-31,63 0,-31 0,-1 0,-31 0,32 0,-32 0,-32 0,1 0,-1 0,-31 0,31 0,-31 0,0 0,31 0,0 0,0 0,32 0,-32 0,1 0,-1 0,0 0,32 0,-31 0,31 0,-96 0,96 0,64 0,31 0,0 0,-31 0,-32 0,-32 0,31 0,1 0,0 0,-1 0,1 0,-32 0,0 0,0 0,31 0,1 0,0 0,-1 0,-31 0,64 0,-1 0,-31 0,-32 0,32 0,0 0,-1 0,1 0,0 0,-32 0,31 0,1 0,-32-31,0-1,32 0,-32 0,0 0,0 32,0-31,0-1,0 0,0 1,-32 31,32-32,-32 32,32-32,-31 32,-1 0,0 0,1 0,-1 0,32 32,-32 0,0-1,0 1,32-32,-31 0,31 0,-32 0,0 0,1 32,-1-32,0 0,32 0,-31 0,-1 0,1 0,-1 0,32 0,-32 0,1 0,-1 0,0 0,32 0,-32 0,0 0,32 0,-31 0,-1 0,0 0,1 0,-1 0,32 0,0 0,-32 0,0 0,1 0,0 0,-1 0,0 0,1 0,31 0,-32 0,32 0,-32 31,32 1,-32 0,32 0,0-32,-32 32,32-1,-31 1,31 0,-32-32,0 0,32 0,-31 0,-1 0,0 0,0 0,1 0,31 0,-31 0,-1 0,0 0,32 0,-31 0,-1 0,32 0,-32 0,0 0,0 31,1 1,-1 0,32-32,-32 0,1 32,31-32,63 0,0 0,1 0,-64 0,32 0,0 0,-1 0,1 0,-32 0,32 0,-1 0,0 0,1 0,0 0,0 0,-64 0,32 0,-32 0,0 0,32 0,-31 0,0 0,-1 0,0 0,1 0,31 0,-32 0,0 0,0 0,0 0,32 0,-31 0,-33 0,33 0,31 0,0 32,0-1,0 1,0-32,0 0,0 0,31 0,1 0,0 0,-1 0,-31 0,64 0,0 0,-33-32,-31 32,32 0,0 0,-1 0,0 0,1 0,-32 0,32-31,-32-1,0 32,0-32,0-32,32 1,-32 0,0 31,0 32,0-32,0 0,-32 32,0 32,0 0,32 0,-31-1,31-31,-31 32,-1 0,32-1,-32 1,1-32,31 32,0 0,-32 0,0-32,0 0,0 31,-31 1,31 0,1-32,-1 0,0 0,0 0,32 0,-32 0,2 0,-2 0,0 0,32 0,-31 0,-1 0,0 0,0 0,32 0,0 0,-32 0,32 0,-31 0,31 0,-32 31,0 1,1 0,31 0,0-32,31 0,1 0,0 0,-1 0,-31 0,-31 0,31 0,-32 0,0 0,1 32,-1-32,0 0,32 0,-32 0,0 0,2 0,-2 0,0 0,1 0,-1 0,0 0,32 0,-32 0,0 0,1 0,-1 0,0 0,32 0,-31 0,-1 0,0 0,0 31,0-31,1 0,0 32,-1-32,32 0,-31 0,-1 0,32 32,-32-32,32 0,-32 31,0 1,32 0,-31 0,31-32,-32 32,32-1,-32-31,1 0,-1 32,32 0,-32-1,-32 2,64-33,-31 32,-1 0,32 0,-31-1,31-31,-31 0,31 0,-32 32,32 0,0-1,-32 1,32-32,-32 32,32 0,-32 0,32-1,0-31,-31 32,31 0,0 31,0-63,0 32,-32 0,32 0,0-1,0 1,0-32,0 32,-32-1,32 1,0 0,-31-32,31 32,0 0,0 31,-32-63,32 32,0 31,0-31,-32 0,32-32,0 32,0-1,-32 33,32-33,-32-31,32 32,0 0,0 0,-31-32,31-64,0 1</inkml:trace>
  <inkml:trace contextRef="#ctx0" brushRef="#br0" timeOffset="99469">4722 1079,'0'32,"-32"0,0-32,1 0,-1 0,32 0,0 31,0 1,0 0,0 0,0-32,0 32,0-1,0 1,0 0,0-32,-32 0,0 0,0 0,32 0,-30 0,-2 0,32 0,-32 0,1 0,-1 0,32 0,-32 0,32 0,-32 31,32 1,0 0,0-32,32 0,0 0,0 0,-1 0,-31-32,0 32,32 0,0-32,-2 32,2-31,-32 31,32 0,0 0,0 0,-1 0,-31-32,0 32,32 0,0 0,-1 0,1 0,0 0,-32 32,0-1,0 1,0 0,0-32,-32 0,32 0,-32 0,1 0,-1 0,0 0,1 0,31 0,0 0,-32 0,0 0,0 0,0 0,2 0,30 0,-32 0,0 0,1 0,-1 0,32 0,-32 0,32 0,-32 0,32 0,-32 0,32 0,-31 0,31 0,-32 0,32 0,-32 32,1 0,-1-1,32 1,-32-32,32 0,0 32,-32-32,32 0,0 31,-32-31,32 0,-31 0,31 0,0 32,-31-32,31 0,0 32,-32-32,32 0,0 32,-31-32,31 0,0 32,-32-32,32 0,-32 31,32 1,0 0,-32-1,32-31,-32 33,32-1,-31-32,31 0,0 32,-32 0,32-1,-32-31,32 0,-31 32,31 0,-32-32,32 0,0 31,-32 1,32 0,0 0,-32-32,32 32,0-1,-32 1,32 0,-31-32,31 0,0 31,0-62,0-1,0 0,0 1,0-1,0 32,0-32,0 0,0 0,0 1,0 31,0-32,0 32,0-32,0 32,0-31,0 31,31-32,1 32,0-32,0 32,-32-32,32 32,-1 0,1 0,0-33,-32 33,31 0,1 0,0-31,0 31,-32-32,32 32,-32-32,0 32,31 0,-31-31,0 31,32 0,-1-32,0 32,1 0,-32-32,0 32,32-32,0 32,-32-32,-32 32,0 0,0 0,32 0,0 32,-31-32,31 0,0 32,-31-32,31 0,-32 32,32 0,-31-32,31 0,-32 0,32 0,-32 31,0-31,32 0,-32 0,32 0,-31 32,-1 0,0-1,1 2,31-33,-32 32,0 0,0 0,32-1,-32-31,32 32,-31 0,31-1,-32 1,32-32,-31 32,31 0,-31 31,31 1,-32-64,32 63,-32-31,32 0,0 0,-32-64,32 0,0 0,0 0,32 1,-32 31,0-32,32 0,0 1,-32-1,0 32,31-32,0 0,1 0,-1 32,-31-31,32-1,0 32,0-32,0 32,-32-31,31 31,1-32,0 0,-1 0,-31-1,32 2,0 31,-32-32,0 0,32 32,-32-31,0 31,0-32,0 32,32-32,-1 32,1-32,-1 32,-31 0,31-32,1 32,0 0,0-31,-32 31,32 0,-1 0,33 0,-1-32,-31 32,32 0,-1 0,-31 0,-2-32,-30 32,32 0,0 0,-64 0,0 0,2 32,-2-32,32 0,-32 0,1 0,31 0,-32 0,32 0,-32 32,32-1,0 1,0 0,0-32,-32 0,0 0,1 0,-1 0,0 0,32 0,-31 0,31 0,-32 32,0 0,32-1,-32-31,32 0,-32 32,32 0,0-1,-31-31,31 0,0 33,0-1,0 0,0 0,0-32,-31 31,31 1,0 0,0-1,-32-31,32 32,0 0,-31 0,31 0,0-32,0 31,-32-31,32 0,0 32,0 0,0-1,-32-31,32 0,0 32,-32 0,32 0,-32 0,32-32,0 31,-31 1,31 0,-32-1,32-31,-32 0,32 0,-31 0,31-31,0-1,0 0,0 1,0-1,0 32,0-32,0 0,0 0,31 1,1 31,0-32,-1 0,-31 1,32 31,-32-32,0 32,0-32,0 32,0-32,0 0,32 1,0-1,0 0,-32 32,0-31,31 31,-31-32,0 32,0-32,0 0,0 32,0-33,0 2,0 31,-31 0,-1 0,0 0,0 31,32 2,-32-1,32 0,0-32,0 32,-31-32,31 0,0 31,-32 1,32 0,0-1,-32-31,32 32,-31 0,31 0,-32 0,32-32,0 31,-32 1,32 0,-32-1,32-31,0 32,-32-32,32 0,0-32,0 1,0-1,0 0,0 1,32 31,0-32,0 0,0 0,-32 0,0 32,0 0,31-31,1-1,0 32,-1-32,-31 1,32 31,0 0,-32-32,0 32,32 0,-32-32,0 32,32 0,-32-32,0 32,0 32,0 0,-32 0,32-1,0-31,0 32,-32 0,32-1,0 1,0-32,-32 32,32 0,0 0,-32-1,32-31,0 32,-31 0,-1-32,0 0,32 0,-31 0,-1 0,0 0,0 0,32-32,32 0,0 32,0 0,-1-31,-31 31,32 0,0 0,-1 0,1 0,-32 0,0 31,-32 1,32 0,0-1,0-31,0 32,-31-32,31 0,0-32,0 1,0-1,0 0,0 1,0 31,0-32,0-32,0 1,0 63,0-32,0 0,0 32,0 32,0 31,0-31,0-32,0 32,0 0,0 0,0-1,0-31,0 32,0 0,0-1,0 1,0-32,0 32,0 0,0 0,0-1,-32 1,32-32,-32 32,32-1,-31-31,31 0,-32 0,0 0,0 0,0 0,32 0,-31 0,-1 0,1 0,31 0,0-31,0-1,0 0,0 1,0 31,0-32,0 0,0 0,0 32,0-32,0 1,0-1,0 32,0-32,0 32,0 32,0 0,0-1,0 1,0-32,0 32,0 0,0 0,0-32,31 0,1 0,-1 31,1-31,-32 0,32 0,0 0,-32-31,0 31,0-32,0 0,-32 32,0 0,0 0,1 0,-1 0,32 0,-31 0,0 0,-1-32,0 32,32 0,-32 0,0 0,1 0,31 0,-32 0,32-63,0-1,0 1,0-1,0 32,0 1,0 62,0 33,0 0,0-33</inkml:trace>
  <inkml:trace contextRef="#ctx0" brushRef="#br0" timeOffset="128829">3264 2350,'0'32,"-32"-32,32 0,0 32,0-1,0 1,-31-32,31 0,0 32,-32-32,32 0,0 32,0 0,0-1,0 1,0-32,0 32,0-1,0 1,0 0,0-32,0 32,0 0,0-1,0-31,0 0,0 0,0 0,0 0,32 0,-1 0,1 0,0 0,-32 0,32 0,-32-31,0-1,0 32,0-32,0 0,0 32,0-32,0 1,0 31,0-32,-32 32,0 0,32 0,-32 0,32 0,-31 32,31-1,0 1,0 0,0-32,0 0,0 0,0 0,0 0,0 0,31 0,1 0,0 0,0 0,-32 0,32-32,-1 32,0 0,1 32,-32 0,31-32,1 0,0 0,0 0,-32 0,32 0,-32 0,0 32,0-1,0 1,0 0,-32-32,32 0,-32 31,32 1,0 0,0 0,-32-32,32 32,-32-32,32 0,0 31,0 1,-31-32,31 0,0 32,-32-32,32 0,0-32,0 32,0-32,0 1,0-1,0 32,0-32,0 0,32 0,-1 1,-31-1,0 32,0-32,0 1,0-1,0 32,-31 0,-1 32,1-1,0 1,-1 0,32-1,0 1,-32 0,32 0,0-32,32 0,0-32,-1 32,-31-32,0 0,0 1,0-1,0 0,-31 32,-1 0,32 32,-32 0,32-1,-32-31,32 0,0 32,0 0,0 0,0 0,0-32,32 0,0 0,0 0,-1 0,-31 0,0-32,-31 32,-1 0,0 0,0 0,0 0,32 0,-31 0,31 0,-32 32,32-1,0 1,0 0,0-32,0 0,0 0,0 31,32 1,-1-32,1 0,0 0,-32 0,32 0,0 0,-1-32,-31 1,0 31,0-32,0 32,0-32,0 1,0-1,0 0,-31 32,-1 0,0 0,32 0,-32 0,32 0,-32 0,32 0,0 32,0 0,0-1,0 1,32-32,0 0,0 0,-32-32,0 1,0-1,0 0,0 0,0 32,-32 0,0 0,0 0,32 0,-31 0,-1 0,0 0,32-32,0 1,0-1,0 0,0 1,0 31,0-32,0 0,0 0,0 0,0 32,0-31,0-1,0 0,0 1,0-1,0 0,0 0,0 32,0 32,0 0,0 0,-31-32,31 0,0 31,0 1,0 0,0-1,0-31,0 32,0 0,0 0,0 0,0-32,0 31,0 1,0-32,0 0,0 0,31 0,1 32,0-32,-1 0,-31 0,32 0,32 0,-32 31,-1-31,0 0,1 0,-1 0,1 0,-32 0,32 0,0 0,-32-31,0 31,32-32,-32 0,0 32,0-31,0-1,0-32</inkml:trace>
  <inkml:trace contextRef="#ctx0" brushRef="#br0" timeOffset="146875">3106 2795,'0'32,"0"-1,0 1,0 0,0-32,0 31,0 1,0 0,0 0,0-32,0 32,0-1,0 1,0 0,0-32,-32 0,32 0,-32 31,32 1,-32-32,32 0,-32 0,32 0,0 32,-31 0,31 0,0-1,-32-31,32 0,-31 0,31 0,-31 32,31 0,-32-32,32 0,-32 0,32 0,-32 0,32 0,0 31,-32-31,32 0,0 32,0 0,-31-32,31 0,0 32,0 0,0-1,0-31,31 0,1 0,0 0,0 0,-32 0,32-31,-1 31,0 0,1 0,-32-32,31 32,1 0,0 0,0-32,-32 32,32 0,-32-32,0 32,31 0,1-32,0 32,-1 0,-31 0,32-31,0 31,0 0,0 0,-32 0,0-32,0 32,62-32,-30 1,-1 31,-31 0,32 0,-32-32,-32 32,1 0,-1 32,1-32,0 0,31 0,-32 0,0 0,0 0,0 0,32 0,-31 0,-1 0,0 0,1 0,-1 0,32 0,0 31,0 1,0 0,0-1,0-31,0 32,-32-32,32 0,-32 0,32 0,-32 0,32 0,-31 0,31 0,-32 0,32 0,32 0,-1-32,1 32,0-31,-32 31,32-32,0 32,-1 0,1-32,-32 32,32 0,-1-31,1 31,0-32,-32 32,32 0,0-32,30 32,1 0,-63-32,64 32,-32-32,31 32,-63-31,32 31,-32-32,0 0,0 1,0-1,0 0,0 32,0-32,0 0,0 1,0 31,-32 0,32 0,-31 0,31 0,-32 31,0 1,0 0,32 0,0-32,0 32,0-1,0 1,0 0,0-32,-32 0,32 0,-31 31,-1-31,1 0,0 0,31 0,-32 0,0 0,32 0,-32 0,0 0,32 0,-31 64,-33 0,33 31,-1 0,-64 32,65-32,-32 1,32-33,-1-63</inkml:trace>
  <inkml:trace contextRef="#ctx0" brushRef="#br0" timeOffset="160079">3074 2699,'0'0,"0"32,0 0,-32 0,32 0,0-32,0 31,0 1,0-32,0 0,0 0,0 0,0 0,32 0,0 0,-32-32,0 1,0-1,0 0,0 32,0-32,0 0,0 32,0-31,0-1,0 32,0-32,0 32,0-31,0 31,31 0,-31-32,0 32,32-32,0 32,-1-32,1 32,-32-32,32 32,0 0,0 0,-1 0,-31 0,31 0,1 0,31 0,1 0,-32 0,31 0,-63 0,0 0,0 0,0 32,0 0,0 0,0 0,0-32,0 31,0 1,0 0,0-1,0-31,0 32,0 0,0 0,0 0,0-32,0 31,-32-31,32 0,0 32,0 0,-31-32,31 0,0 31,-32-31,32 0,-32 0,32 0,0 32,0 0,-32-32,32 0,0 32,0 0,0-1,0 1,0-32,-32 32,1-1,-1 1,1 0,0-32,31 32,-32 0,0-32,32 0,-32 0,0 0,1 31,-1 1,0 0,32-1,-31-31,31 32,0 0,-32-32,32 0,0 32,0 0,0-1,0 1,0-32,0 32,-32-32,32 0,-32 0,0 0,32 0,-31 0,-1 0,32 0,-31 0,0 0,-1 0,0 0,0 0,32 0,-32 0,32 0,-31 0,-1 0,0 0,1 0,-1 0,32 0,-32 0,0 0,32 0,-32 0,1 0,-1 0,0 0,2 0,30 0,-32 0,0 0,0 0,0 0,32 0,-31 0,-1 0,0 0,1 0,31 0,-32 0,32 0,-32 0,-32 0,33 0,-1 0,32 0,-32 0,2 0,-2 0,0 0,32 0,-32 0,0 0,1 0,-1 0,32 0,-63 0,-33 31,33-31,31 0,0 0,1 0,31 0,-31 0,-1 0,0 0,0 0,32 0,-31 0,-1 0,32 0,32 0,-1 0,1 0,0 0,-32 0,0 0,32 0,-1 0,0 0,1 0,-32 0,0 0,0 0,32 0,-1 0,-31 0,0 0,32 0,0 0,-32 0,0 0,32 0,0 0,-1 0,-31 0,0 0,32 0,0 0,-32 0,0 0,31 0,1 0,-32 0,0 0,32 0,0 0,-32 0,0 0,32 0,-2 0,-30 0,0 0,32 0,0 0,-1 0,1 0,-32 0,32 0,0 0,0 0,-1 0,-31 0,0 0,0 0,0 0,0 0,32 0,0 0,-1 0,1 0,-32 0,32 0,0 0,0 0,-2 0,-30 0,32 0,0 0,-1 0,1 0,-32 0,32 0,0 0,0 0,-1 0,-31 0,32 0,0 0,-1 0,1 0,-32-31,32 31,-32-32,0 32,0-32,0 32,0-31,0 31,32-32,0 32,-32-32,0 32,31-32,-31 32,-31 0,31 0,-32 32,32 0,0 0,0-32,63 0,-32-32,32 32,-63-32,32 0,0 32,0 0,0-32,-32 32,0-31,0 31,31 0,1-32,0 0,-1 32,-31-31,0 31,32-32,0 32,-32-32,-32 32,32 0,-32 0,32 0,-31 0,-1 0,0 0,32 0,0 32,0 0,0-1,0 1,0-32,-31 0,31 0,-32 32,0-32,32 0,-32 0,0 0,1 0,-1 0,1 0,31 0,-31 0,31 0,-32 0,32 0,0 31,-32-31,32 0,-32 0,32 0,-32 0,32 0,0 32,-31-32,31 0,0 32,-32-32,32 0,0 32,-32-32,1 0,31 0,-32 0,0 0,32 0,-32 0,0 0,1 0,-1 0,0 0,32 0,-30 0,-2 0,0 0,0 0,0 0,32 0,0 0,-31 0,-1 0,0 0,32 0,-31 0,-1 0,0 0,0 0,0 0,32 0,-31 0,-1 0,0 0,2 0,-34 0,-63 63,95-63,-63 0,31 0,1 0,31 0,1 0,0 0,31 0,0 0,-32 0,0 0,0 0,1 0,-1 0,32 0,-32 0,1 0,-1 0,32 0,0 0,32 0,-1 0,1 0,0 0,-32 0,31 0,1 0,0 0,0 0,-32 0,31 0,0 0,1 0,0 0,-32 0,0 0,0 0,31 0,1 0,0 0,0 0,-32 0,32 0,-1 0,1 0,0 0,-32 0,31 0,1 0,0 0,0 0,-32 0,32 0,-2 0,2 0,0 0,-32 0,31 0,1 0,0 0,0 0,-32 0,32 0,-1 0,1 0,31 0,-63 0,32 0,0 0,0 0,0 0,-32 0,30 0,2 0,0 0,31 0,-63 0,32 0,32 0,-1 0,-63 0,32 0,-1 0,1 0,-32 0,0 32,-32 0,1-1,-1-31,32 0,-32 0,1 0,-1 0,-32 0,64 0,-63 0,-1 0,34 0,-2 0,0 0,0 0,0 0,1 0,-33 0,64 0,-63 0,-1 0,32 0,1 0,-1 0,0 0,2 0,-2 0,32 0,-32 0,-32 0,33 0,-1 0,32 0,-32 0,1 0,-1 0,0 0,32 0,-32 0,0 0,-31 0,31 0,32 0,-31 0,0 0,-1 0,0 0,32 0,-32 0,1 0,-1 0,0 0,32 0,-31 0,-1 0,0 0,0 0,32 0,-32 0,1 0,-1 0,0 0,32 0,-31 0,-1 0,-31 0,31 0,32 0,-31 0,-1 0,0 0,1 0,31 0,-32 0,-32 0,32 0,1 0,31 0,-32 0,0 0,32 0,32-31,0-1,-1 32,1 0,-32 0,32 0,0 0,0 0,-1 0,-31 0,32 0,0 0,-1 0,1 0,-32 0,32 0,-1 0,1 0,-1 0,-31 0,32 0,-32 0,-32 32,1-1,-1-31,1 0,-1 0,0 0,1 0,-1 0,0 0,32 0,0 0,-31 0,-1 0,0 0,0 0,0 0,1 0,-1 0,0 0,1 0,31 0,0 0,0 0,31 0,1 32,0-32,-1 0,-31 0,64 0,-32 0,31 0,-63 0,32 0,0 0,-1 0,1 0,-32 0,32 0,-1 0,1 0,-1 0,-31 0,64 0,-33 0,1 0,0 0,0 0,0 0,-1 0,1 0,-32 0,63 0,1 0,30 0,1 0,1 0,-1 0,-32-32,1 32,-32 0,-64-31,0-1,0 32,1 0,-1 0,32 0,-32 0,1 0,-33 0,32 0,-31 0,-1 0,2-32,-2 32,-31 0,32 0,-33 0,33 0,31 0,0 0,1-31,-1 31,1 0,31 0,-95 0,63 0,0 0,1 0,31 0,-32 0,0 0,32-32,32 32,31 0,-31 0,0 0,31 0,32 0,0 0,0 0,0 0,0 0,-31 0,-1 0,-32 0,1 0,-32 0,32 0,-1 0,33 0,-32 0,-32 0,63 0,-31 0,0 0,-1 0,-31 0,32 0,0 0,-32 0,-32 0,0 0,1 0,-1 0,0 0,32 0,-31 0,-1 0,0 0,0 0,32 0,-32 0,1 0,-1 0,32-32,0 0,0 0,-32 32,32-31,-31 31,31 0,0 0,0 0,0 0,0 0,0 0,0 0,0 0,0 0,0 0,0 0,0 0,31 0,1 31,0 1,-1-32,-31 0,32 0,0 0,-32 0,0 0,0 0,-32 32,0 0,1-32,-1 0,0 0,32 0,-31 0,0 0,-1 0,0 0,32 0,-32 0,32-32,-31 32,-1-32,0 32,1-32,-1 32,32 0,-32 0,0-31,0 31,1 0,31-32,0 0,-32 32,0 0,1 0,-1-31,1 31,31-32,-32 32,32-32,-32 32,1 0,31 0,0-32,0 32,31 0,1 0,0 0,-1 0,-31 0,32 0,-1 0,1 0,0 0,-32 0,31 0,1 0,0 0,0 0,-32 0,0 0,0 32,0 0,0 0,0-1,0-31,0 32,0 0,0-1,0 1,0-32,0 0,0 0,32 0,-1 0,1 0,0 0,-32 0,31 0,1 0,0 0,0 0,-32 0,-32 0,0-32,0 32,1 0,-1 0,32-31,-32 31,1 0,-1 0,0 0,32 0,0-32,-32 32,0 0,32-32,-31 32,31-31,-32 31,32-32,0 0,-32 32,32-32,0 0,0 32,0 32,0 0,0-32,0 0,0 32,32 0,0-1,31-31,-63 0,32 32,0-32,0 0,-1 0,-31 0,32 0,0 0</inkml:trace>
  <inkml:trace contextRef="#ctx0" brushRef="#br0" timeOffset="198860">0 3589,'0'0,"0"0,0 0,32 0,0 0,-1 0,1 0,-32 0,32 0,-1 0,1 0,0 0,-32 0,0 0,31 0,-31 0,0 0,32 0,-1 0,1 0,0 0,-32 0,31 0,1 0,0 0,0 0,0 0,31 0,32 31,0-31,-32 0,0 0,-31 0,-32 0,-32 0,32 0,-31 0,31 0,-32 32,0 0,1-32,-1 0,1 0,31 0,-32 0,0 0,32 0,0 31,-31-31,31 0,-32 0,0 0,32 0,-31 0,31 0,-32 0,0 0,0 0,0 0,1 0,31 0,-32 0,0 0,1 0,-1 0,32 0,-31 0,31-31,-32 31,0 0,1 0,-1 0,0 0,32 0,0 0,32 0,0 0,-1 0,1 0,-32 0,32 0,-1 0,1 0,-1 0,-31 0,32 0,0 0,-1 0,1 0,-32 0,32 0,-32 0,-32 31,0-31,32 0,-31 0,31 0,0 32,0-32,31 0,33 0,0 0,-33 0,33 0,-1 0,0 0,-31 0,-1 0,1 0,31 0,1 0,-32 0,-32 0,32 0,-1 0,1 0,0 0,-32 0,31 0,1 0,0 0,-64 0,0 0,-31 0,0 0,-1-32,32 32,-31 0,31 0,0-31,1 31,31 0,-32 0,-31 0,31 0,1 0,-1 0,-31 0,-1-32,0 32,1 0,63 0,-32 0,32-32,-31 32,-1 0,1 0,-33 0,64 0,-31 0,31-31,-32 31,0 0,32 0,-31 0,31 0,-32 0,32 0,32 0,-32-32,0 0,0 32,31-32,1 32,-32-32,0 32,32 0,-1-31,1 31,0 0,-32 0,31 0,1 0,-1 0,1 0,-32 0,32 0,-1 0,1 0,0 0,-32 0,32 0,0 0,-1 0,1 0,-32 0,32 0,-1 0,1 0,0 0,-32 0,31 0,1 0,-1 0,1 0,-32 0,0 31,-32 1,-31-32,-32 0,32 0,0 0,63 0,-32 0,0 0,0 0,0 0,1 0,-1 0,-31 0,0 0,-1 0,33 0,-1 0,32-32,0 32,32 0,-1 0,33 0,-33 0,32 0,1 0,-1 0,-31 0,-32 0,32 0,0 0,-1 0,1 0,0 0,-32 0,31 0,1 0,0 0,-1 0,-31 0,32 0,-64 0,1 0,-1 0,0 0,1 0,31 0,-32 0,0 0,1 0,-1 0,32 0,-32 0,0 0,0 0,32-31,0 31,32 0,-32-32,0 32,32 0,0 0,0 0,-1 0,-31 0,32 0,0 0,-1 0,-31-32,0 32,0-31,0-1,0 0,0 0,0 32</inkml:trace>
</inkml:ink>
</file>

<file path=ppt/ink/ink1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5:49.656"/>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74 95,'0'0,"0"31,0 1,0 0,0-1,0-31,0 32,0-1,0 1,0 0,0-32,0 0,0 0,0 31,0 1,0-1,-32 0,32-31,0-31,0 0,0-1,0 1,0-1,0 32,0-32,0 1,0-1,0 1,0 31,0 31,0 1,0-1,0 1,0-32,0 32,0-1,0 1,0-1,0 0,0 1,0 0,0 0,-32-32,32 0,0-32,0 32,0-32,0 0,0 1,0 0,0-1,0 32,0-31,0-1,0 0,0 1,0 31,0-32,0 1,0-1,0 0,0 32,0-31,0 0,0-1,0 0,0 32,0 64,0-2,0 2,0-64,0 31,0 1,0-1,32 1,0-32,-2 0,2 0,-32 0,32 0,-1 0,1 0,-1 32,-31-32,32 0,-32 31,0 1,0-1,0 0,0-31,0 0,0 32,0 0,0 0,0-1,0-31,32 31,-1 1,1 0,0 31,-32-63,30 31,2 1,-32 0,0-32,32 0,-32 31,0 1,32-1,0 0,-2-31,2 32,-32 0,0 0,32-32,-1 0,-31 32,0-32,0 0,0 30,0 2,0 0,0-1,0-31,32 32,-1-1,-31 1,0 0,32-32,0 31,-32 1,0-32,0 0,0 31,31 0,1 1,0-32,-32 0,0 0,0 0,0 0,0 0,0 32,0 0,0 0,0-2,0-30,0 32,0 0,0-32,0 0,0 31,0 1,0-32,0 0,0 31,30 1,2-32,-32 0,0 0,0 0,0 0,32 0,0 0,0 32,-2-32,-30 0,0 0,0 0,32 0,0 0,-1 0,1 0,-32 0,31 0,-31 0,0 0,32 0,0 0,-1 0,1 0,-32 0,32 0,-2 0,2 0,0 0</inkml:trace>
</inkml:ink>
</file>

<file path=ppt/ink/ink1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7:43.54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0-131,'0'0,"32"0,32 0,-1 0,-31 0,31 0,1 0,-1 0,1 0,-1 0,-63 0,64 0,-32 0,-1 0,-31 0,32 0,0 0,-1 0,1 0,-32 0,32 0,0 0,0 0,-1 0,1 0,-32 0,32 0,-1 0,1 0,0 0,32 0,-1 0,0 0,-31 0,-32 0,32 0,0 0,0 0,31 0,-63 0,32 0,-1 0,1 0,0 0,-32 0,32 0,0 0,0 0,0 0,0 0,-1 0,1 0,0 0,0 0,-32 0,32 0,31 0,0 0,1 0,-32 0,31 0,1 0,-1 0,-31 0,-32 0,64 0,-1 0,32 0,1 0,-1 0,0 0,0 0,0 0,-31 0,31 15,-31-15,-1 0,-31 0,32 0,-1 0,0 0,1 0,0 0,-33 0,33 0,-1 0,1 0,-1 0,-31 0,0 0,31 0,1 0,-1 0,-63 0,64 0,-33 0,1 0,0 0,-32 0,32 0,0 0,-1 0,1 0,-32 0,32 0,-1 0,33 0,-32 0,31 0,1 0,-1 0,-31 0,32 0,-32 0,32 0,-1 0,-31 0,32 0,-64 0,31 0,1 0,0 0,-1 0,-31 0,32 0,0 0,0 0,0 0,-1 0,33 0,-1 0,-31 0,0 0,0 0,-1 0,1 0,0 0,-32 0,31 0,1 0,0 0,0 0,-32 0,32 0,-1 0,1 0,0 0,-1 0,-31 0,32 0,0 0,0 0,0 0,-32 0,31 0,1 0,0 0,-1 0,-31 0,32 0,0 0,0 0,0 0,-32 0,0 0,31 0,1 0,0 0,-1 0,-31 0</inkml:trace>
</inkml:ink>
</file>

<file path=ppt/ink/ink1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7:51.40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0,'0'29,"32"-29,32 0,-1 0,1 0,-33 0,33 0,0 0,-1 0,0 0,-63 0,32 0,0 0,0 0,0 0,-1 0,33 0,-1 0,1 0,-1 0,1 0,-1 0,-31 0,63 0,0 0,1 0,-1 0,0 0,1 0,-33 0,0 0,1 0,0 0,31 0,0 0,-31 0,-1 0,-63 0,32 0,-1 0,1 0,32 0,-32 0,63 0,64 0,-64 0,0 30,-31-30,31 0,-32 0,-31 0,0 0,31 0,0 0,32 0,0 0,0 0,1 0,-1 0,0 0,1 0,-1 0,0 0,-31 0,-1 0,-31 0,31 0,-31 0,32 0,-1 0,32 0,-63 0,63 0,-31 0,-1 0,1 0,-1 0,32 0,1 0,-1 0,0 0,1 0,-1 29,0-29,0 0,-31 0,-1 0,-31 0,-32 0,32 0,0 0,-1 0,1 0,-32 0,32 0,31 0,1 0,-32 0,-32 0,31 0,1 0,0 0,-1 0,1 0,0 0,0 0,0 0,-32 0</inkml:trace>
</inkml:ink>
</file>

<file path=ppt/ink/ink1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7:54.421"/>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0,'0'23,"95"-23,32 23,63-23,1 0,-1 21,1-21,-1 0,1 0,-1 22,1-22,-64 0,0 0,0 0,32 0,-33 0,2 0,-2 0,-30 0,62 0,-30 0,-2 0,1 0,31 0,-31 0,-32 0,1 0,-33 0,1 0,-33 0,65 0,-1 0,64 0,-32 0,63 0,33 0,-33 0,-63 0,-32 0,1 0,-33 0,0 0,1 0,0 0,31-43,-32 43,-31 0,0 0,31 0,1 0,31 0,0 0,-31 0,-64 0,31 0,1 0,32 0,63 0,-32 0</inkml:trace>
</inkml:ink>
</file>

<file path=ppt/ink/ink17.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7:56.500"/>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0 292,'0'0,"0"0,32 0,31 0,-31 0,0 0,31 0,32 31,-32-31,32 0,-31 0,-32 0,-1 0,-31 0,64 0,-1 0,33 0,-2 0,1 0,0 0,0 0,1 0,-1 0,0 0,0 0,31 0,33 0,-32 0,-1 0,-31 0,1 0,-1 0,0 0,1-63,-33 63,31 0,2 0,30 0,33-64,-32 64,63-63,-63 63,0-64,-64 64,1-31,-32 31,-1 0,0 0,-31 0,32 0,31 0,1 0,-32 0,31 0,0 0,1 0,0 0,-33-32,1 32,31 0,32 0,0 0,0 0,1 0,-1 0,0 32,-1-1,33 1,-31 0,-33-1,0 1,-63-32,0 32,0 0,64 0,-32-1,0 1,-32-32,31 32,0 31,32-31,-31 32,0-2,0-30,0-32,-32 31,31 1,1 0,-32 0,0-32,32 0,-1 32,1-1,-32 1,0 0,32-32,0 31,-32 1,0 32,32-1,-1-63,-31 64,0-33,0 33,0-64,32 64,0-1,-32 0,0-31,0 32,0-32,0 31,0-1,0 2,0 0,0-1,0-31,0 31,0 1,0-1,0 1,0 31,0 0,31 0,-31 1,0-1,0-32,0 0,31 32,-31-31,32 31,0 0,-32 0,32 1,-32-1,31 0,1 1,-32-1,32 0,-1 31,-31-31,32 1,-32-1,32 0,-32 0,0-31,0 31,0-31,0-1,0-31,0-1,0 1,0 0,0 0,0-32,0 32,0-1,0 33,0-2,0 2,0-32,0 31,0 0,0 1,0 0,0-33,0 33,0-33,0 1,0-95,-32-1</inkml:trace>
</inkml:ink>
</file>

<file path=ppt/ink/ink18.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02.734"/>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0,'0'32,"0"0,0 0,0 0,0-32,0 0,0 31,0-31,0 0,0 32,0-32,0 0,0 32,31-1,-31 1,0 0,0-32,0 32,0-32,0 0,0 32,0-1,0-31,0 0,0 32,0-32,0 0,0 32,0-1,0-31,0 0,0 32,0 0,0 0,0-32,0 0,0 32,0-1,0-31,0 0,0 32,32 0,-32-1,0 1,0-32,0 0,0 32,0 0,0-32,0 0,0 32,0-1,0 1,0 0,0-32,0 31,0 1,0-32,0 0,0 31,0-31,0 0,0 32,0-32,0 0,0 32,0-1,0 1,0 0,0-32,0 0,0 0,0 0,0 0,0 31,0 1,0-32,0 0,0 32,32 0,-1 0,-31-1,0-31,0 32,0 0,0-1,0 1,0-32,0 32,0-32,0 0,0 32,0 0,0-1,0-31,0 0,0 32,0 0,0-1,0 1,0-32,0 32,0 0,0-32,0 0,0 32,0-32,0 0,0 0,0 0,0 0,33 0,-33 31,0-31,0 0,0 0,0 0,0 32,0 0,0-32,0 0,0 31,0 1,0-32,0 0,0 32,32 0,0 0,0-1,-1-31,-31 32,0 0,0-32,0 0,0 31,0 1,0 0,0 0,0-32,0 32,0-1,0 1,0 0,0-32,0 0,0 0,0 0,0 0,0 0,0 0,0 0,0 0,0 0,0 0,0 0,0 31,32 1,-32 0,0 0,32-32,-1 32,1-32,-32 0,0 31,33 1,-1-32,-32 0,0 0,0 0,0 32,0-32,0 0,0 31,0 1,0 0,0 0,0-32,0 32,0-1,0 1,0 0,0-32,0 0,0 0,0 0,0 0,0 0,0 0,0 31,0 1,0 0,0 0,0-32,0 32,0-1,0-31,0 0,0 0,0 0,0 0,0 0,0 0,32 0,-1 0,-31 0,0 0,0 0,0 32,0-1,0 0,0 1,0-32,0 32,0 0,0-32,0 0,0 32,0-1,0 1,32 0,-32-32,0 31,0 1,0-32,0 0,0 0,32 0,-1 32,-31 0,0-32,32 0,0 0,-32 0,0 0,0 0,0 0,33 0,-1 0,-32 0,0 0,0 0,0 32,31-1,1 1,-32 0,0-32,0 31,0 1,0 0,0 0,32-32,-32 0,0 0,31 0,-31 0,0 0,32 0,-32 32,0-32,0 0,0 31,0 1,0 0,0-1,32-31,-32 32,0 0,0-32,0 0,0 0,32 0,1 0,-2 0,1 0,-32 0,32 0,-1 0,-31 0,0 32,0 0,0-1,0 1,0-32,0 32,0-1,-31-31,-1 0,32-31,-32 31,32-32,0 0,-31 1,-2-33,1 64</inkml:trace>
</inkml:ink>
</file>

<file path=ppt/ink/ink19.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22.250"/>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0,'0'0,"32"0,32 0,0 0,0 0,-33 0,33 0,32 0,-32 0,32 31,-1-31,-31 0,32 0,-32 0,-1 0,33 30,-32-30,32 0,-1 0,2 0,-2 0,0 0,-30 0,-34 0,64 0,2 0,30 0,1 0,0 0,-1 0,1 0,63 0,-64 0,33 0,0 32,31-32,0 0,0 0,65 0,-97 0,1 0,-65 0,1 30,-1-30,2 0,-2 0,1 0,0 0,0 0,-1 0,0 0,-30 0,-34 0,-31 0,32 0,0 0,33 0,-2 0,32 30,2-30,-34 0,-31 0,-1 0,1 0,33 0,-33 0,-32 0,31 0,1 0,0 0,-1 0,2 0,31 0,31 31,-62-31,30 0,-31 0,-32 0,32 0,0 0,-1 0,2 0,-1 0,63 0,-127 0,32 0</inkml:trace>
</inkml:ink>
</file>

<file path=ppt/ink/ink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2:45.375"/>
    </inkml:context>
    <inkml:brush xml:id="br0">
      <inkml:brushProperty name="width" value="0.09701" units="cm"/>
      <inkml:brushProperty name="height" value="0.09701" units="cm"/>
      <inkml:brushProperty name="fitToCurve" value="1"/>
    </inkml:brush>
  </inkml:definitions>
  <inkml:trace contextRef="#ctx0" brushRef="#br0">20385 18952,'31'0,"-31"-32,0 1,0-1,0 0,0 1,0 31,0-32,0 0,0 0,0 0,0 32,0-31,0-1,0 0,0 1,0-1,0 0,0 0,0-31,0 63,0-32,0-31,0 31,0 0,0 32,0-32,0 0,0 1,0-1,0 32,0-32,0 1,0-1,0 0,0 32,0-32,0 0,0 1,0-1,0 32,0-32,0 1,0-1,0 0,0 32,0-32,0 0,0 1,0-1,0 0,0 32,0-31,0-1,0 0,0 0,0 32,0-32,0 1,0-1,0 0,0 32,0-31,0-1,0 0,0 0,0 32,0-32,-31 1,31-1,0 0,-32 32,32-31,-32-1,32 0,-32 0,0 32,1-32,31 1,-32-1,32 0,-32 1,32 31,-31 0,31-32,-32 32,0-32,32 0,-32 32,32-32,-32 32,1-31,31-1,-32 32,32-32,-32 32,32-31,-31 31,-1-32,0 0,0 32,32-32,-32 32,1-32,-1 32,32-31,-32 31,32-32,-31 32,-1-32,0 1,0-1,0 0,32 32,0-32,-31 32,31-32,-32 1,32-1,-32 0,32 1,-31 31,31-32,0 0,0 0,0 0,0 32,-32-31,32-1,0 0,-32 1,0 31,0-32,1 0,31 0,-32 0,0 32,1-31,-1-1,32 0,-32 32,32-31,-32 31,32-32,-32 32,32-32,-31 0,-1 0,0 1,1 31,31-32,-32 32,32-32,-32 32,32-31,-32 31,0-32,1 0,-1 0,32 0,-32 1,1 31,-1-32,32 0,0 1,0-1,0 32,-32 0,0 0,0 0,1 0,-1 0,32 0,-32 0,1 0,-1 0,0 0,32 0,-32 0,0 0,1 0,-1 0,32 0,-32 0,1 0,-1 0,0 0,32 0,-32 0,0 0,1 0,-1 0,32 0,-32 0,1 0,-1 0,0 0,32 0,0-32,-32 32,0-32,1 32,31-32,-32 32,0 0,32-31,-31 31,-1 0,0 0,0-32,0 32,32-32,-31 32,-1 0,0-31,1 31,31 0,-32 0,0 0,0 0,0 0,32 0,-31 0,-33 0,33 0,-1 0,32 0,-64 0,32-32,-63 0,32 0,-33 0,33-31,0 0,-1-1,32 32,32 0,-32 1,1 31,-1-32,32 0,-32 32,32-31,-31 31,-1-31,0-1,0 0,32 0,-32 1,1 31,31-32,-32 32,32-32,0 1,-32 31,32-32,-31 32,31-32,-32 32,0-32,0 32,0-32,1 32,31 0,-32 0,32-31,-32 31,1 0,-1 0,0-32,0 32,32 0,-32 0,32-32,-31 32,-1 0,0 0,1-31,-1 31,32 0,-32 0,0 0,0 0,1 0,31-32,-32 32,0 0,1-32,-1 0,0 32,32-32,-32 1,-31 31,63-32,-32 32,32-32,-32 1,1-1,-1 0,32 0,-32 0,0-31,0 0,1 31,-1 0,32 32,-32-32,32 0,-31 32,31-31,-32 31,32-32,-32 0,0 1,-31-33,31 32,0 32,1-32,-1 1,-32-33,1 33,-1-33,1 32,-1 0,1 1,63-1,-64 32,33-32,-1 1,-32-1,64 32,-32-32,1 32,-1 0,0-32,32 32,-31 0,-1 0,0 0,0 0,0 0,32 0,-31 0,-1-32,0 32,1 0,31-31,-32-1,0 32,0-32,0 1,32-1,-63 0,31 0,1 32,-33-32,32-31,0 31,-31-31,31 31,1 0,-1 0,0 32,32-31,-32 31,0 0,1 0,-1 0,0 0,32 0,-31 0,-1 0,0 0,0 0,32 0,-32 0,1 0,31 0,-32 0,0 0,1 0,-1 0,0 0,32 0,-32 0,-31-32,-1 0,33 1,-1-1,0 0,0 0,0 32,1-32,31 1,-32-1,0 0,1 32,-1-31,32-1,-32 32,32-32,-32 32,32-32,-32 32,1-32,-1 1,0-1,1 32,31-32,-32 32,0 0,0 0,0 0,32 0,-31 0,-1 0,0 0,1 0,31 0,-32 0,0 0,0 0,0 0,32 0,-31 0,-1 0,0 0,1 0,31 0,-32 0,0 0,0 0,0 0,32 0,-31 0,-1 0,0 0,1 0,-1 0,32 0,-32 0,0 0,0 0,1 0,31 0,-32 0,0 0,1 0,-1 0,32 0,-32 0,0 0,0 0,1 0,31-31,-32 31,0 0,1-32,-1 32,0-32,32 32,0-32,-32 32,0-32,1 32,-1 0,0-31,32 31,-31-32,-2 32,1 0,-32-32,33 32,-1-31,0 31,1-32,-1 32,32 0,0-32,-32 32,0 0,0 0,1 0,-1 0,32 0,-32 0,1 0,-1 0,0 0,32 0,-32 0,0 0,1 0,-1-32,32 32,-32 0,1 0,-1 0,0-32,0 32,-31-31,-1-1,33 32,-1-32,0 32,32 0,-32-31,0 31,32-32,-31 32,-1 0,32-32,-32 32,1-32,-1 0,0 32,32-31,-32 31,0-32,1 32,-1-32,0 32,32 0,-63-31,31 31,0 0,0 0,32-32,-31 32,-1 0,0 0,1 0,31 0,-32 0,0 0,0 0,0 0,32 0,-31 0,-1 0,0 0,1 0,31 0,-32 0,0 0,0 0,0 0,32 0,-31 0,-1 0,32 0,-32 0,1 0,-1 0,32 0,-32 0,0 0,0 0,1 0,-1 0,0 0,-31 0,-1 0,32 0,32 0,-31 0,-1 0,0 0,1 0,-1 0,32 0,-32 0,32 0,-32 0,0 0,-31 32,31-1,32 1,-31 0,-1-32,0 0,0 0,0 0,32 0,-31 0,-1 0,0 0,1 0,31 0,-32 0,0 0,-32 0,64 0,-31 0,-1 0,0 0,1 0,-1 0,32 0,-32 0,0 0,0 0,1 0,31 0,-32-32,0 32,1 0,31-32,-32 32,32-31,-32-1,0 0,0 0,32 0,-31 32,31-31,0-1,-32 32,0 0,32-32,-31 32,-1 0,32-31,-32 31,32-32,-32 32,32-32,-32 32,1 0,31-32,-32 32,0 0,32-32,-31 32,-1 0,0 0,32-31,-32 31,0-32,1 0,-1 1,32-1,-32 32,32-32,-31 32,31-32,-32 0,32 1,-32-1,32 0,0 32,0-31,0-1,0 0,-32 0,32 32,0-32,0 1,0-1,0 0,-32 32,32-31,0-1,0 0,-31 0,-1 32,0-32,1 1,-1 31,32-32,-32 32,0 0,32-32,-32 32,1 0,31-31,-32 31,0-32,1 32,-1-32,0 0,32 0,-32 1,0 31,32-32,-31 32,31-32,-32 32,32-31,-32-1,32 0,-31 32,31-32,-32 32,32-32,-32 1,0-1,0 0,32 1,-31 31,31-32,-32 0,0 32,1-32,-1 32,0 0,32-32,-32 32,0 0,1-31,-1 31,0 0,32-32,-31 32,-1-32,0 32,0-31,0-1,32 0,0 0,-31 32,31-32,-32 32,32-31,-32 31,32-32,0 0,-31 32,31-31,-32-1,0 0,0 0,32 0,-32 32,1-31,-1-1,0 0,1 1,31 31,-32-32,0 32,32-32,-32 0,0 32,1-32,-1 1,0 31,32 0,-31 0,31-32,0 0,-32 32,32-31,-32-1,0 32,0 0,32-32,-31 32,-1 0,0 0,1 0,31-32,-32 32,0-32,0 32,0-31,1 31,31-32,-32 32,0 0,1 0,-1 0,32 0,-32 0,0 32,0-32,32 0,-31 0,-1 0,0 31,1 1,-1-32,32 0,-32 0,32 0,-32 0,0 0,1 0,-1 0,0 0,32 0,-31 0,-1 0,32 0,-32 0,0 0,32 0,-32 0,1 0,-1-32,32 1,-32 31,32-32,-31 0,-1 1,0-1,32 0,-32 32,0-32,1 32,31-32,-32 32,0-31,1 31,-1 0,0 0,32-32,0 0,-32 1,32-1,0 0,-32 32,32-32,0 0,0 1,0-1,0 0,0 32,0-31,0-1,0 0,0 0,0 32,0-32,0 1,0-1,0 0,0 32,0-31,0-1,0 0,0 0,0 32,0-32,0 32,0-31,0-1,0 0,0 1,-31 31,31-32,-32 32,0-32,32 0,-31-31,-33 31,32-31,0-1,1 64,31-32,0-31,0-1,0 1,0 63,0-32,0 0,0 0,0 1,0 31,0-32,-32 32,32-32,0 1,0-1,0 0,0 0,0 32,0-32,0 1,0-1,0 0,0 32,0-31,0-1,0 0,0 0,0 32,0-32,0 1,0-1,0 0,0 32,0-31,0-1,0 0,0 0,0 0,0 32,0-31,0-1,0 0,0 1,0 31,0-32,32 32,-32-32,0 32,31-31,1 31,0-32,-32 1,0 31,0-32,0 0,0 32,0-31,0-1,0 32,0-32,0 0,0 0,0 1,0 31,0-32,0 0,0 1,0-1,0 0,0 32,0-32,0 0,0 1,0-1,0 32,0-32,-32 32,32-31,-32-1,1 32,31-32,-32 32,32-32,-32 32,32-32,0 1,-31 31,31-32,-32 32,32-32,-32 1,32-1,0 0,0 0,-32 32,32-32,0 1,-32-1,1 0,31 1,0 31,-32 0,32-32,0 0,-32 32,32-32,0 0,-31 32,31-31,-32-1,32 0,0 1,0-1,-32 0,0 0,-31-31,31-1,0 33,1 31,31-32,-32 0,32 0,-32 32,32-32,-32 32,0-31,1-1,-1 0,32 1,0-1,0 32,0-32,0 0,0 0,0 1,-32 31,32-32,0-31,0 31,0 32,0-64,-31 32,31 1,0-1,0 32,0-32,0 1,0-1,0 0,0 32,0-32,0-31,0-1,-32 1,32-1,-32 32,32-31,0 0,-32 31,32 0,0 0,-32 0,32 1,-31-1,31 0,-32 1,32-1,0 0,-32 0,32 0,-31 32,31-31,-32-1,0 0,32 1,-32-1,32 32,0-32,-32 0,32 0,0 1,-31 31,31-32,0 0,0 1,0-1,0 0,0 32,0-32,0 0,0-31,0 31,0-31,-32-1,32 32,0 1,0-1,0 32,-32-32,32 1,-31-1,31 0,-32 32,32-32,0 0,-32 1,32-1,0 0,-32 32,32-31,-32-33,1 32,-1 0,32 1,-32-1,32 0,-31 32,-1 0,32-31,-32 31</inkml:trace>
  <inkml:trace contextRef="#ctx0" brushRef="#br0" timeOffset="96062">7239 7428,'0'0,"-32"0,32 0,0 32,0-1,0 1,0 0,0-32,0 32,0 0,0-32,0 0,0 31,0 1,0 0,32-1,0-31,-1 0,1 32,-32-32,0 0,0 0,32 0,0 0,-32 0,0 0,32 0,-32 0,0 0,0 0,0 0,0 0,0 32,31 0,-31 0,0-1,0-31,0 0,0 0,0 32,0-32,32 0,0 0,-1 0,1 0,-32 0,0 0,32 0,0 0,0 0,-1 0,-31 0,32 0,0 0,-1 0,1 0,-32 0,0 0,0 0,64 0,-32 32,31-32,-63 0,32 0,-1 0,1 0,0 0,-32 0,32 31,0-31,-1 0,-31 0,0 0,32 0,-32 0,0 0,0 0,0 0,0 0,0 0,0 0,0 32,32 0,-1 0,1 0,0-32,-32 31,32 1,-32 0,0-32,0 0,0 31,0-31,0 0,0 32,32 0,-1 0,-31 0,0-32,0 0,0 0,0 0,0 0,32 0,0 31,-1 1,1-32,-32 0,32 32,0-32,0 0,-1 0,-31 0,32 31,0-31,-32 0,0 32,31-32,1 0,0 32,0-32,-32 0,32 32,-1 0,1-32,0 0,-32 31,31 1,1-32,-32 0,0 0,32 0,0 32,0-32,-1 0,-31 0,32 0,0 0,-1 0,1 0,-32 0,32 0,0 0,0 0,-1 0,-31 0,0 0,0 0,32 0,0 31,-1 1,1 0,-32 0,0-32,0 32,32-1,-32 1,0 0,0-32,0 0,0 0,0 0,0 0,0 0,0 0,0 31,32 1,0-32,-1 0,1 32,-32 0,32 0,-1-32,1 0,0 31,-32 1,32 0,0-1,-1-31,1 0,-32 0,32 0,-1 0,1 0,32 0,-31 0,-2 0,1 0,0 0,-1 0,1 0,0 0,0 0,0 0,-1 0,-31 0,32 0,-32 0,0 0,32 0,-1 0,-31 0,0 0,32 0,0 32,0 0,0-32,-32 0,31 32,1-32,0 0,-1 32,-31-1,32 1,0-32,-32 0,0 32,32-1,-32 1,0-32,0 0,0 32,0-32,0 0,0 32,0 0,0-1,0-31,0 0,0 0,0 0,0 0,0 0,0 32,32 0,-1-32,1 0,0 0,-32 0,31 31,1-31,0 0,0 32,-32-32,32 0,-1 0,-31 0,0 0,32 0,0 0,-1 0,1 32,-32 0,32 0,-32-1,0-31,0 0,0 32,0 0,0-1,0-31,0 0,0 32,0-32,0 0,0 32,0 0,0 0,0-1,0-31,0 32,0 0,0-1,0 1,0-32,0 32,0 0,0 0,-32-1,32-31,-32 0,32 0,-31 32,31 0,-32-32,32 0,-32 0,32 0,-31 0,31 0,-32 0,32 0,-32 31,0 1,0 0,1 0,31-32,0 32,-32-1,32 1,-32 0,32-32,-31 31,31 1,-32-32,32 0,0 32,-32 0,32 0,-32-1,32-31,-32 32,32 0,-31-1,31 1,-32-32,32 0,-32 0,1 0,31 0,-32 0,0 0,0 0,0 0,32 0,-31 0,-1 0,0 0,1 0,-1 0,32 0</inkml:trace>
</inkml:ink>
</file>

<file path=ppt/ink/ink20.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25.40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0 300,'32'0,"0"0,-32 0,31 0,33 0,31 0,32 0,0 0,127 0,-64 0,33 0,31 0,-64 0,33 0,-33 0,0 0,-62 0,30 0,-31 0,0 0,0-53,32 53,-32-54,0 54,1 0,31 0,-32-52,0 52,0 0,32-54,-33 54,2 0,30 0,-31 0,-32 0,33 0,-33-53,32 53,31 0,-62 0,-1 0,-32 0,-63 0,32 0,0 0,0 0,0 0,-32 0,63 0,0 0,33 0,-1 0,-32 0,1 0,-32 0,31 0,1 0,-1 0,-31 0,0 0,31 0,1 0,-1 0,-31 27,32-27,-64 0,31 0,1 0,-32 0,0 0,-32 0,64 0,-32 0,0 0,-32 0</inkml:trace>
</inkml:ink>
</file>

<file path=ppt/ink/ink2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27.187"/>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0,'0'0,"32"0,63 0,0 0,32 25,0-25,64 0,-1 0,1 0,-1 26,1-26,-1 0,-31 0,0 0,-64 0,0 0,-63 0,-32 0,32 0,-1 0,1 0,0 0,-32 0,32 0,31 0,128 0,-96 0,-95 0,0 0,0 0,0 0,0 0,0 0,-32 0,32 0,32 0</inkml:trace>
</inkml:ink>
</file>

<file path=ppt/ink/ink2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29.234"/>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1,'0'0,"64"0,-1 0,32 0,1 0,-1 0,0 0,32 0,0 0,32 0,-32 0,-1 0,1 0,-32 0,0 0,32 29,0-29,0 0,64 0,-64 0,63 28,1-28,-1 29,1 0,-1-29,1 29,62-29,-31 0,32 0,0 0,0 29,-95-29,0 0,-33 0,-30 0,-1 0,0 0,32 0,0 0,31 0,-31 0,-32 0,0 0,-31 0,31 0,-31 0,31 0,0 0,0 0,1 0,-1 0,-127 0,64 0,-32 0,0 0,0 0,-32 0,64 0,-32 0,0 0</inkml:trace>
</inkml:ink>
</file>

<file path=ppt/ink/ink2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0.718"/>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0,'96'0,"-1"0,0 31,95-31,1 29,63 2,63-1,-31-30,95 0,-96 0,96 0,-159 0,96 0,-1-61,-63 32,-95 29,-64 0,-63 0</inkml:trace>
</inkml:ink>
</file>

<file path=ppt/ink/ink2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2.140"/>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2,'32'0,"32"0,31 0,32 0,63 0,1 0,0 0,-1 0,-30 0,30 0,-31 0,-32 0,0 0,0 31,64-31,-1 33,0-33,1 0,0 32,-1-32,65 31,-1 1,-64-32,33 0,31 33,-64-33,1 0,-1 32,1-32,-64 0,-32 0,0 0,1 32,0-32,31 32,-95-32,31 0,32 0,-31 0,31 0,-32 0,1 0,0 0,-1 0,0 0,-31 0,64 0,-1 32,0-32,-95 0,0 0,0 0,0 0,-32 0</inkml:trace>
</inkml:ink>
</file>

<file path=ppt/ink/ink2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3.40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0,'158'0,"-62"0,-64 0,-32 0,31 0</inkml:trace>
</inkml:ink>
</file>

<file path=ppt/ink/ink2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4.125"/>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0 155,'0'0,"95"0,31 0,64 0,63 0,-31 0,31-51,-189-53,-64 104</inkml:trace>
</inkml:ink>
</file>

<file path=ppt/ink/ink27.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5.437"/>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0,'0'32,"96"-32,30 32,33-32,-32 0,32 0,32 0,-1 0,0 32,64-32,-63 0,-64 0,-32 0,0 0,-31 0,0 0,-1 0,0 0,33 32,31-32,0 0,63 0,1 31,-1-31,0 0,0 32,1-32,-64 0,0 33,32-33,-64 0,0 0,0 0,32 31,0-31,64 0,-64 32,63 0,-31 0,-32-32,0 32,32-32,-32 0,-64 0,-31 0,0 0,31 0,-31 0,32 0,-64 0,31 0,33 0,-1 0,-31 0,32 0,-1 0,-95 0,64 0,-32 0,0 0,0 0,0 0,-32 0,64 0</inkml:trace>
</inkml:ink>
</file>

<file path=ppt/ink/ink28.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37.859"/>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0,'32'0,"63"0,32 0,32 0,-32 0,63 0,64 31,-32-31,95 32,1-32,-96 32,32-2,-64-30,1 32,-32-32,-32 0,-32 0,-1 0,1 32,1-32,31 0,32 0,-33 0,2 0,-2 0,-30 0,-1 0,0 0,1 0,-1 0,64 0,-1 0,33 0,-1 0,0 0,-63 32,32 0,-64-32,0 31,-63-31,95 31,-64 1,-31-32,32 0,-1 0,-63 0,0 0,-32 31,64-31</inkml:trace>
</inkml:ink>
</file>

<file path=ppt/ink/ink29.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40.109"/>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0,'32'0,"31"0,0 0,1 0,63 0,0 32,0-32,64 32,-65-32,33 31,-32 2,64-1,-1-1,1-31,-33 0,-30 32,-2 0,-30-32,-1 0,0 32,1-32,-1 0,64 33,-33-33,2 0,-34 31,1-31,0 0,64 0,-32 0,0 0,0 0,32 0,-32 0,-32 0,32 0,0 0,32 0,-32 0,0 0,0 32,31-32,-30 0,-2 32,33-32,-32 31,-31-31,-33 0,0 0,-63 0,32 0,32 0,-1 0,-31 192</inkml:trace>
</inkml:ink>
</file>

<file path=ppt/ink/ink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1:38.859"/>
    </inkml:context>
    <inkml:brush xml:id="br0">
      <inkml:brushProperty name="width" value="0.09701" units="cm"/>
      <inkml:brushProperty name="height" value="0.09701" units="cm"/>
      <inkml:brushProperty name="color" value="#0000FF"/>
      <inkml:brushProperty name="fitToCurve" value="1"/>
    </inkml:brush>
  </inkml:definitions>
  <inkml:trace contextRef="#ctx0" brushRef="#br0">0 4224,'32'0,"0"0,-32-32,0 32,31-32,1 32,0-31,-1 31,-31 0,32 0,0-32,32 32,-64-32,30 32,-30-32,0 32,32 0,0 0,-1 0,1 0,-32-32,0 32,32-31,0-1,-32 0,0 32,0-31,0-1,0 0,0 0,0 0,0 32,0-31,0-1,0 0,0 1,0 31,0 0,0-32,0 32,63-32,1 32,-64-32,0 32,0-32,0 1,0-1,0 0,0 1,0 31,0-32,0 0,0 0,0 0,0 32,0-31,0-1,0 0,0 1,0 31,0-32,0 0,0 0,0 0,0 32,0-31,0-1,0 0,0 1,0 31,0-32,0 0,0 0,0 0,0 32,0-31,0-1,0 0,63 1,1-1,-1 0,1 32,-33-32,1 0,0 32,-32-31,0-1,0 0,-32 32,32-31,0-1,-32 32,32-32,0 0,0 0,-31 32,31-31,0-1,0 0,-32 2,32-2,0 32,0-32,0 0,0 0,0 1,-32 31,1-32,31 0,-32 32,32-31,-32 31,-32-32,33 0,31 0,0 0,0 1,0 31,-32 0,32-32,0 0,0-31,0 31,0 32,0-32,0 0,0 1,0-1,0 32,0-32,0 1,0 31,0-32,0 32,0-32,0 0,0 32,0-32,0 32,32 0,-32-31,0 31,31 0,1 0,0 0,0 0,-32 0,32 0,-1 0,1 0,0 0,-32 0,31 0,1 0,0 0,-1 0,-31 0,32 0,-1 0,1 0,0 0,-32 0,0-32,0 0,0 1,0-1,0 0,0 32,0-32,0 0,0 1,0 31,0-32,0 32,95-63,32 31,-64-32,-31 64,-32-32,0 1,-32-1,32 0,-31 1,31 31,-32-32,0 0,32 0,-31 0,31 32,-32-31,0 31,0 0,0 0,32 0,-31 0,-1 0,32-32,0 0,0 1,0-1,0 0,0 32,0-32,0 32,32-32,-32 1,0 31,0-32,0 32,31 0,1 0,0 0,0 0,-32 0,32 0,-1 0,1 0,0 0,-32 0,31 0,1 0,0 0,0-32,-32 32,32 0,-1-31,1 31,0-32,-32 32,0-32,0 32,30 0,2 0,0 0,0 0,-32 0,32 0,-1 0,1 0,0 0,-32 0,31 32,1 0,0-1,-32 1,-32-32,32 32,0-1,0 1,0 0,0-32,0 32,0 0,0-1,32 1,-32-32,-32 32,32-1,32 1,-32 32,0-32,-32-1,64 1,-32 0,0-32,-32 0,32 63</inkml:trace>
</inkml:ink>
</file>

<file path=ppt/ink/ink30.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42.593"/>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0,'0'0,"32"0,0 0,31 0,-31 0,31 0,1 0,0 0,-1 0,0 0,33 0,-1 32,-32-32,33 31,-33-31,-31 0,63 32,-31 0,31-32,64 0,-32 31,0 1,-32-32,0 32,32 0,-32-32,-31 0,-32 0,63 32,32-32,0 31,0-31,-32 32,0-32,1 0,31 0,32 0,-33 0,2 0,-2 0,65 0,-64 0,63 0,-62 0,-2 0,-30 0,31 0,-32 0,0 0,0 0,1 0,-1 0,0 0,1 32,-1-32,0 0,0 0,0 0,1 0,-1 31,-32-31,1 0,-32 0,31 0,-31 0,-32 0,-32 0,64 128,-32-97,-32 1,64-32,-32 0,0 32</inkml:trace>
</inkml:ink>
</file>

<file path=ppt/ink/ink3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8:48.468"/>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0,'0'0,"0"0,0 32,0 0,0 0,0 0,31-32,-31 0,0 0,32 0,-32 0,0 31,0 1,0-32,0 0,0 0,0 0,0 0,0 0,0 0,0 0,0 0,0 0,0 0,0 0,0 0,31 0,-31 32,0-32,31 0,1 0,-32 0,0 0,0 0,0 0,0 0,0 0,0 0,0 30,32 2,-32 0,0 0,0-32,0 32,31-32,-31 0,0 0,0 0,0 0,0 0,0 0,0 0,0 31,0 1,0 0,32-1,-32-31,0 0,0 0,0 32,31 0,1 0,-1-32,-31 0,0 0,0 0,0 0,0 0,0 32,31-1,1 1,-32-1,0-31,0 0,0 0,32 0,-1 31,1-31,-32 0,0 0,0 0,0 0,0 0,0 0,0 0,0 32,0 0,0-32,0 0,0 0,0 0,0 0,0 0,0 0,31 0,1 32,-1 0,0-32,-31 0,0 0,0 0,0 0,32 0,-32 31,0-31,0 0,0 0,32 0,-1 0,-31 0,0 0,0 0,0 0,0 0,0 0,32 0,-32 0,0 0,0 0,0 0,0 0,0 0,0 0,0 0,31 0,1 32,-32 0,0-32,32 0,-32 31,0-31,0 0,0 0,0 0,0 32,0-32,0 0,0 0,0 0,0 0,0 0,0 32,30 0,2 0,-32-1,0-31,0 0,0 0,0 0,0 0,0 0,0 0,0 0,0 0,0 0,0 0,0 0,0 0,32 0,0 31,-32 1,0-32,31 0,0 31,-31 1,0-32,0 0,0 0,0 0,0 0,0 0,0 32,32 0,0-32,-32 0,0 0,30 0,-30 32,0-32,0 0,0 0,0 0,0 0,32 0,-32 31,0-31,0 0,0 0,0 0,0 0,32 0,0 32,-32 0,0-32,31 0,0 31,1 1,-32 0,0-32,0 0,0 0,0 0,0 32,0-1,0-31,0 0,0 31,0 1,0-32,0 0,0 0,0 0,0 0,0 0,0 32,32-1,-2 1,2-32,-32 0,0 32,0 0,0-32,32 0,-32 0,0 0,32 0,-32 0,0 0,31 0,0 0,1 0,0 0,-32 0,31 0,0 0,1 0,0 0,-32 0,0 0,32 0,-2 32,2-32,-32 0,0 31,32 1,-1 0,0-1,1-31,-32 32,0-32,0 0,0 0,32 0,-32 0,0 0,32 0,-2 32,2-32,-32 0,0 0,0 0,0 0,32 0,-1 31,0 1,1-1,-32 1,32-32,0 32,-2-1,2 1,-32-32,32 0,-1 0,1 0,-1 0,-31 0,32 0,0 0,-1 0,0 0,-31 0,32 0,-32 0,0 0,31 0,1 32,31 0,-63 0,63-1,-32-31,1 32,-1-32,-31 0,0 0,0 0,0 32,0-1,0 1,0-1,0-31,0 32,0 0,0 31,0-63,0 0,0 0,0 0,0 32,-31-32,31-32,0 0,0 1,0-1,-32 32,32-32,0 1,0-1,0 1,0-1,-31 32,31-32,0 32,31 32,1 0,-32-1,0 1,31-32,-31 31,0 1,0 0,0-32,0 0,0 31,0 1,0 0,0-1,0-31,0 0,0 0,0 0,0 32,32 0,-1 0,1-32,-32 0,0 0,0 0,0 32,0-1,0 1,0 0,0-32,0 0,0 0,0 31,0 0,0 1,0 0,0-32,0 32,0-1,0 1,0 0,0-32,0 31,0 1,0 0,0 0,0-32,0 32,0-1,0 1,0 0,0-32,0 30,-32 2,32 0,-31 0,31-32,-32 32,32-1,-31-31,31 0,-32 0,1 0,31 32,-31-32,-1 0,0 0,1 0,31 0,-32 0,32 0,-31 0,-1 0,32 0,-31 0,31 0,-31 0,31 0,-32 32,32-1,-32-31,32 0,-31 0,31 0,-32 0,32 0,-31 32,-1-32,32 0,-32 0,32 0,-30 0,30 0,-32 32,0-32,32 0,-32 0,32 0,0 32,-31-32,31 0,0 32,0-1,-31-31,31 0,-32 31,-30 1,30-32,0 0,32 0,-32 0,32 0,-31 0,0 0,31 0,-32 0,0 0,2 0,30 0,-32 0,0 0,32 0,-32 0,1 0,0 0,-1 0,0 0,32 31,-31-31,0 0,-1 32,0-32,32 0,-32 0,2 0,30 0,-32 0,0 0,32 0,-31 0,31 0,-31 0,-1 0,0 0,32 0,-32 0,32 0,-30 0,30 0,0 32,-32 0,0 0,1-1,0-31,-1 0,32 0,-32 0,0 0,2 0,-2 0,0 0,32 0,-31 0,-1 0,1 0,-1 0,32 0,0-31,-32 31,32-32,-31 32,31-32,0 0,0 0,0 1,-31-1,31 32,0-31,0 0,0-1,0 0,0 32,0-32,0 0,0 1,0-1,0 32,0-32,0 1,0-1,0 0,0 32,0-32,0 0,0 2,0-2,0 32,0-32,-32 1,1-1,-1 32,32-32,-31 32,31-32,-32 32,32-32,-32 32,32-31,0-1,0 0,0 1,0-1,-31 32,31-32,0 0,0 1,0 0,0-1,0 32,-31 0,31-32,0 1,-32 31,32 0,32 0,-1 0,0 0,1 0,-32 0,32 0,-1 0,1 0,-1 0,-31 0,0 0,32 0,-32 0,0 31,0 1,0-32,0 0,0 0,0 0,0 0,0 0,0 32,31-1,0-31,-31 0,0 0,0 0,0 31,0 1,0 0,0 0,0-32,32 31,0 1,-32 0,0-1,31-31,1 32,-32 0,0 0,31 0,-31-32,0 0,0 0,0 0,0 0,0 31,0 1,0-32,0 0,0 32,32-2,0 2,-32 0,0-32,0 0,0 0,30 0,-30 0,0 0,32 0,0 0,0 0,-32 0,-32-32,32 0,0 2,-32-2,32 0,0 32,-32 0,2 0,-2 0,0 0,32 0,0 32,-31 0,31-2,0 2,0-32,0 32,0 0,0 0,0-1,0-31,0 32,0 0,0-1,0 1,-32-64,1 32,31-31</inkml:trace>
</inkml:ink>
</file>

<file path=ppt/ink/ink3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26.468"/>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0 441,'0'0,"63"-28,31-1,0-1,0 2,30-1,3-29,60 58,-62-57,-31 27,1 30,-33-29,0 29,32 0,-32-28,1 28,-1 0,33 0,-2-58,-30 58,-32 0,1 0,-1 0,31 0,-62 0,32 0,-1 0,0 0,1 0,-32 0,31 0,1 0,-2 0,33 0,-32 0,32 0,0 0,-32 0,0 29,-31-29,-31 0,0 0</inkml:trace>
</inkml:ink>
</file>

<file path=ppt/ink/ink3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28.765"/>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5,'32'0,"96"0,32 0,63 0,33 0,-33 0,-31 0,0 0,-65 0,1 0,-1 32,-30-32,-2 0,1 30,31 2,-31-32,1 32,-2 0,1-32,0 31,-32-31,31 31,2-31,-2 32,1-32,31 32,33-2,-1 2,-30 0,62-1,0 1,-31-1,0 63,-65-62,1-32,1 32,-34-1,1-31,-33 0,2 0,-1 0,0 0,31 0,-30 0,94 32,-31-32,-64 0,31 0,2 0,-1 0,-1 0,-30 0,-2 0,-31 0,64 0,-96 0,32 0,-32 0</inkml:trace>
</inkml:ink>
</file>

<file path=ppt/ink/ink3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0.765"/>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0 159,'0'0,"63"0,0 0,33 31,31-31,-32 32,64 0,-32 1,0-1,32-1,-33 1,33 0,-32-32,-31 31,-1-31,32 0,-32 32,0-32,-31 0,31 32,0-32,32 0,64 0,-64 32,62-32,2 0,-1 0,-63 0,32-64,-32 64,0-63,0 63,32-64,-64 64,0-63,1 63,-1 0,-32 0,1 0,-1-33,-31 33,31-32,33-31,-1 63,32-64,-32 33,0-1,-31 0,-64 32</inkml:trace>
</inkml:ink>
</file>

<file path=ppt/ink/ink3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2.359"/>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0 109,'0'-27,"0"2,64 25,-33-29,33 29,-33-28,65 28,62 0,-30 0,63 0,-32 0,0 0,-33 0,2 0,-33 28,0-28,0 29,-31-29,-1 0,2 0,30 25,0 2,1-27,-1 29,0-29,0 0,-31 0,-33 0,33 0,0 0,31 0,32 0,1 0,-1 0,-32 0,-32 0,1 0,0 0,-1 0,-63 0,32 0,31 0</inkml:trace>
</inkml:ink>
</file>

<file path=ppt/ink/ink3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4.281"/>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26,'0'-22,"0"22,32 0,0 0,31 0,32 0,2 0,-2 0,0 0,1 0,-1 0,-32 0,-31 0,32 0,0 0,31 0,1 22,-1-22,0 22,0-22,-30 0,-2 0,1 0,-1 0,1 0,-33 0,33 0,31 0,0 22,2-22,-34 0,1 0,-1 0,1 0,-1 0,1 0,-33 0,66 0,-65 0,63 0,-32 0,33 0,-1 0,-64 0,1 0,32 0,0 0,-32 0,0 0,-1 0,33 0,31 0,0 0,1 0,-1 0,1 0,0 0,-1 0,0 0,0 0,-31 0,-33 0,2 0,-1 0,0 0,31 0,1 0,-1 0,-63 0,32 0,-32 0,0 0,0 0,0 0,-32 0,64 0,-64 0,64 0,-32 0,0 0,0 0,-32 0</inkml:trace>
</inkml:ink>
</file>

<file path=ppt/ink/ink37.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6.734"/>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0,'32'0,"63"0,33 0,30 0,-29 29,-3-29,-30 28,0-28,31 30,-32-30,-63 0,64 29,-32-29,31 0,-32 0,2 0,30 56,0-56,65 29,-33 0,1 1,63-30,0 28,0-28,-63 0,30 0,-29 0,-34 0,32 0,1 0,31 0,-32 0,1 0,-2 0,34 0,-128 0,-32 0,0 0,-32 0,64 0,-32 0,-32-28,32-31,-31 30</inkml:trace>
</inkml:ink>
</file>

<file path=ppt/ink/ink38.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8.109"/>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0,'32'0,"31"32,0-32,1 0,0 0,-1 0,32 32,1-32,-1 32,-1-32,1 31,0-31,-31 0,0 0,-1 0,32 32,1-32,-33 0,32 0,32 32,-32 0,-31-32,31 0,-31 0,-1 0,33 0,-33 0,31 64,-30-64,-1 0,32 32,1 0,-1-1,32-31,-32 32,-63-32,-32 0,0 0</inkml:trace>
</inkml:ink>
</file>

<file path=ppt/ink/ink39.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39.54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0,'0'0,"64"0,0 0,31 0,0 23,0-23,0 0,1 21,-1 1,-32-22,1 0,-1 0,0 0,-31 0,-32 0,31 0,1 22,0-22,0 0,-32 22,32 0,-1 1,33-23,-1 0,33 0,-1 0,-32 0,-31 0,32 0,-1 0,0 0,33 0,-1 0,0 0,1 0,-1 0,-32 0,-31 0,-32 0,32 0,0 0,-1 0,33 0,-34 0,34 0,0 0,-1 0,32 0,1 0,-1 0,0 0,32 0,-32 0,-63-23,-96 23</inkml:trace>
</inkml:ink>
</file>

<file path=ppt/ink/ink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5:58:25.875"/>
    </inkml:context>
    <inkml:brush xml:id="br0">
      <inkml:brushProperty name="width" value="0.09701" units="cm"/>
      <inkml:brushProperty name="height" value="0.09701" units="cm"/>
      <inkml:brushProperty name="color" value="#0000FF"/>
      <inkml:brushProperty name="fitToCurve" value="1"/>
    </inkml:brush>
  </inkml:definitions>
  <inkml:trace contextRef="#ctx0" brushRef="#br0">8603 0,'0'0,"0"32,0 0,0-1,0 1,0-32,0 32,0-2,0 2,0 0,-32-32,32 0,0 32,0 0,-32-32,32 0,0 31,0 1,0 0,0-1,0-31,0 32,0-1,0 1,0 0,0-32,0 31,0 1,-31 0,31-1,0-31,0 32,0 0,-32 0,32 0,0-32,0 30,0 2,-32-32,32 0,0 32,0-1,0 1,-31 0,31-32,0 32,0 0,0-1,0 1,0-32,0 31,0 0,0 1,0 0,0-32,0 32,0 0,0-1,0 1,0-32,0 32,0-1,0 1,0-1,0-31,0 32,0 0,0-1,0 1,0-32,0 32,0-1,0 1,0 0,0 0,0-32,0 31,0 0,0 1,0 0,0-32,0 31,0 1,0 0,0 0,0-32,0 32,0-1,0 1,0-1,0-31,0 31,0 1,0 0,0 0,0-32,0 32,0-1,0 1,0 0,0-32,0 31,0 0,0 1,0 0,0-32,0 32,0-1,0 1,0 0,0-1,0-31,0 32,0 0,0 0,0-1,0-31,0 31,0 1,0 0,0-32,0 0,0 31,0-31,0 0,0 32,0 0,0 0,0 0,0-32,0 31,0 0,0 1,0-32,0 0,0 31,0-31,0 0,0 32,0 0,0 0,0 0,31-32,-31 31,0 1,32 0,-32-1,0-31,32 31,-32 1,0 0,0 0,0-32,0 31,0 1,0 0,31-1,-31-31,0 32,0 0,0-1,0 1,0-32,0 0,0 0,0 31,0 1,0 0,0-1,0-31,0 32,0 0,0 0,32 0,0-32,-32 30,0-30,0 0,0 32,0 0,0-1,32 1,-32-32,0 32,0 0,0 0,0-1,0 1,0-32,0 0,0 32,0-2,0-30,0 0,0 0,0 0,0 0,32 0,-1 32,-31 0,0 0,32 0,0-32,-1 31,-31 1,0 0,32-1,0-31,-32 32,0-1,0 1,0-32,0 0,0 32,32-1,-32 1,0 0,0-32,0 31,0 1,0 0,0 0,0-32,0 32,0-2,0 2,0 0,0-32,0 0,0 31,0-31,0 0,0 0,0 0,0 32,0 0,0 0,32 0,-1-32,-31 31,0 1,0-1,0 0,32-31,-32 32,0-32,0 0,0 0,0 0,0 32,32 0,-1 0,1-1,-32-31,0 32,32 0,0-1,0 1,-1-32,-31 31,0-31,32 0,0 32,-1 0,-31-1,0-31,0 0,0 0,0 0,0 0,0 0,0 32,0-32,0 0,0 32,32-1,-32 1,0-32,0 0,0 32,0-32,0 0,0 32,32-1,-32 0,0-31,32 0,0 32,-1 0,-31-1,0 1,32-32,-32 32,0 0,32-32,-32 0,0 0,0 0,0 0,0 0,0 0,0 0,0 0,31 0,-31 0,0 0,32 0,0 32,0-32,0 0,-32 31,31 1,1-32,-32 0,0 31,32 0,-1 1,-31 0,0-32,0 0,0 32,0-32,0 0,0 32,0-32,0 0,0 0,0 0,0 31,0 1,0 0,32-1,0-31,0 0,-32 0,0 0,0 0,0 0,32 0,-32 0,0 0,0 0,0 0,31 0,1 31,0 1,-32 0,0-32,0 0,0 32,31-1,1 1,-32 0,0-32,32 31,0 1,0 0,-32 0,0-32,0 0,0 31,31 0,1 1,0 0,-1-32,-31 0,32 0,-32 0,0 0,32 0,0 31,0 1,-1-32,-31 0,0 0,32 0,-32 32,0-32,0 0,0 0,0 0,0 32,32 0,-1-1,-31 0,0-31,32 32,0-1,-32 1,0-32,0 0,0 32,32 0,0 0,-1-32,-31 0,0 31,32 1,0-32,-1 0,1 32,-32-1,0-31,32 0,0 31,0 1,-32 0,0 0,31-32,1 31,-32 1,0 0,0-1,0-31,0 32,32 0,-32-1,0-31,0 0,0 32,0-32,0 0,0 0,31 0,1 0,0 0,0 0,-32 0,32 0,-1 0,1 0,-32 0,32 0,-1 0,1 0,0 0,-32 0,0 0,0 0,32 0,0 31,-1 1,1 0,-32-1,32-31,-32 32,0-32,0 0,0 0,0 0,0 32,31 0,1 0,0-1,0-31,-32 0,0 0,0 0,0 0,0 0,0 0,0 0,0 0,0 0,32 0,-1 31,1 1,0-1,-32-31,0 0,0 0,31 0,1 0,0 0,0 0,31 0,-31 0,0 0,-1 0,1 0,-32 0,0 0,0 0,0 0,32 0,-32 0,0 0,0 0,0 0,0 0,0 0,32 0,0 0,-32 0,0 0,31 0,1 0,0 0,-1 0,-31 0,0 0,32 0,-32 0,0 0,0 0,0 0,0 0,0 32,0 0,0-32,0 0,0 32,0 0,0-32,0 0,0 31,0 1,0 0,0-2,0-30,0 32,32 0,32 32,-33-33,33-31,-64 32,31 0,1-1,0 1,-32-32,0 0,0 0,0 32,0-32,0 0,0 31,0 1,0-1,0 1,0-32,0 32,0-1,0 1,0 0,0-32,-32 0,32 0,-32 0,32 0,-31 0,-1 0,0 0,32 0,-31 0,31 0,-32 0,32 0,-32 0,32 0,-32 0,32 0,0 32,-32 0,32-2,-31-30,31 0,-32 32,32 0,-32-1,32 1,-31-32,31 0,-32 0,32 0,-32 0,0 0,0 0,1 0,-1 0,32 0,-32 0,32 0,-31 0,-1 0,0 0,0 0,0 0,32 0,0 0,-31 0,31 0,-32 0,0 0,32 32,-31 0,-1 0,0-1,0-31,0 32,32-32,-31 0,-1 0,0 0,1 0,31 0,-32 0,0 0,0 0,0 0,32 0,-31 0,-1 0,0 0,1 0,31 0,-32 0,0 0,0 0,0 0,32 0,-63 0,31 0,1 0,-1 0,32-32,-32 32,32-31,0-1,0 0,0 0,0 0,0 32,0-31,0-1,0 0,0 2,0 30,0-32,0 0,0 0,-32-31,32 63,0-32,-32 32,32-32,-31 32,31-31,-32 31,32-32,-32 32,32-31,-31-1,31 0,-32 1,0-1,0 32,32-32,-32 1,32-1,-31 0,31 32,-32-32,32 0,-32 2,32-2,-31 32,-1 0,0-32,0 32,32-31,-32 31,32-32,-31 32,31-32,-32 32,0 0,1 0,-1 0,0 0,32 0,-32 0,0 0,32 0,-31 0,-1 0,0 0,1 0,-1 0,32-32,-32 32,0 0,0-32,1 32,-1 0,32 0,-32 0,1 0,31 0,0 32,0 0,-32-32,0 0,0 0,0 32,1-32,31 0,0 32,0-32,0 0,0 0,0 0,0 31,0-31,31 0,1 0,0 0,0 0,-32 0,0 0,32 0,-1 0,1 0,0 0,-32 0,0 0,31 0,1 32,0 0,0-2,-32 2,32-32,-32 32,0-32,0 0,0 32,0 0,0-1,0 1,0-32,0 32,0-1,0-31,0 0,0 32,0 0,31-32,1 0,0 31,-1 1,-31-32,0 0,0 0,0 0,0 31,0 1,0-32,0 0,0 32,0-1,0 1,0 0,0-32,0 32,0-32,0 0,0 32,0-2,0 2,32 0,0-32,-32 0,0 0,32 0,0 31,-1 1,-31 0,0 0,0-32,0 32,0-1,0 1,0 0,0-32,0 0,0 0,0 30,0 2,0 0,0-32,0 0,0 32,0 0,0-1,0-31,0 0,0 0,0 0,0 32,0-32,0 0,0 32,32-1,-32 1,0-32,0 0,0 31,0-31,0 0,0 32,0 0,0-1,0 1,0-32,0 32,0-1,0 1,0 0,0-32,0 0,32 0,-1 0,1 0,-32 0,0 0,0 0,0 32,0-32,0 0,0 0,0 0,0 32,0-2,0-30,0 0,0 0,32 0,0 32,0-32,-32 0,0 0,0 0,0 0,31 0,1 0,0 32,-1-32,-31 0,32 31,0-31,-32 0,0 0,64 0,-33 32,1-32,-32 0,32 0,-32 0,0 0,31 0,1 0,0 0,0-32,-32 32,32-31,-1-1,1 0,-32 2,0 30,0-32,0 32,32 0,-1 0,1 0,0-32,-32 32,32 0,0 0,-1 0,1 0,-32 0,32 0,-1 0,1 0,0 0,-32 0,32 0,0 0,-1 0,33 0,-64 0,31 0,1 0,0 0,0 0,-32 0,32 0,-1 0,1 0,0 0,-32 0,31 0,-31-32,0 32,32-32,0 32,-32-31,0 31,32 0,0 0,-1 0,1 0,-32 0,32 0,-1 31,1-31,-32 0,0 0,64 0,-32 0,-1 0,-31 0,64 0,-33 0,1 0,0 0,-32 0,32 0,0-31,-1 31,1 0,-32 0,32 0,-32 0,0 0,0 0,0 0,0 0,0 0,0 0,0 31,0 1,0 0,0 0,0-32,0 0,0-32,0 0,0 0,0 1,31 31,1 0,0 0,0 0,-32 0,32 0,-1 0,-31 0,0 31,64 1,-33-32,1 0,-32 32,0-32,32 0,0 0,31 0,-63 0,32 0,-32 0,0 32,0 0,0-2,0 2,0-32,32 32,-1-1,1-31,32 0,-64 32,32 0,-1-32,-31 0,0 32,0 0,0-32,0 0,0 31,0 1,0-1,0 0,0-31,0 32,32 0,-32 32,0-64,32 31,-1 1,1 0,-32-1,0-31,0 32,0-32,32 0,-32 31,0 1,32 0,-32-1,0-31,32 32,-32 31,0-63,0 0,0 32,0 0,0 0,31-1,1-31,0 0,-1 31,1 1,0 0,0-1,0-31,-32 0,0 0,0 0,0 32,31 0,1-32,-32 0,0 32,0 0,0-32,0 0,0 0,32 0,-32 31,0-31,0 0,0 0,0 0,0 31,0 1,0-32,0 0,0 31,0 1,0 0,0 0,0-32,0 32,0-1,0-31,0 0,0 32,31 0,1-1,0 0,0-31,-32 32,0 0,0-32,0 0,0 0,0 0,0 0,0 0,0 32,0-1,0 1,0 0,0-32,0 31,0-31,0 0,0 32,0 0,0-1,0 1,0-32,0 31,-32-31,32 0,0 32,-32 0,32-1,-32-31,32 0,-31 0,31 0,-32 0,32 0,-32 0,1 0,-1 0,32 0,-32 0,0 0,0 0,1 0,-1 32,32-32,-32 0,1 0,-1 0,0 32,32 0,-32-32,32 0,-32 0,32 0,0 32,-31-1,31 0,0 1,-32-32,32 31,0 1,0 0,0 0,0-32,0 32,0-1,0 1,0 0,0-32,0 30,0 2,0 0,0 0,0-32,0 32,0-1,0 1,0 0,0-32,0 31,0 1,0-32,0 0,0 32,0-1,0 1,0-1,0-31,0 0,0 32,0 0,0-1,32 1,-32-32,0 0,0 0,0 32,0 0,0 0,0-2,0-30,0 32,0 0,0-1,0 1,0-32,0 32,0 0,0 0,31-1,1-31,0 32,0 0,-32-2,0 2,32-32,-1 32,-31 0,0 0,0-32,0 0,0 31,0 1,0 0,0-1,0-31,0 32,0-1,0 1,0 0,0-32,0 31,0 1,0 0,0-1,0-31,0 32,0 0,0 0,0 0,0-32,0 30,0 2,0-32,0 0,0 32,0-1,32 1,-32 0,0-32,32 32,-32 0,0-1,0 1,0-32,0 0,0 0,0 0,0 0,0 0,0 31,0 0,0 1,0 0,0-32,0 0,0 0,0 32,0 0,0-1,0 1,0-32,0 32,0-1,0 1,0-1,0-31,0 32,0 0,-32-1,32 1,0-32,0 32,-32 31,32-31,0 0,0-32,-31 31,-1 0,0 1,0 0,0-32,1 31,-1 1,-31-32,31 0,32 32,-32-32,0 0,0 0,1 0,-1 0,32 0,-32 0,1 0,-1 0,0 0,32 0,-32 0,0 0,1 0,-1 0,32 0,-32 0,1-32,-1 32,0-32,32 32,0-31,-32 31,32-32,-32 32,1-32,31 1,-32 31,32-31,-32-1,32 0,-31 0,-1 1,0 31,0-32,0 0,32 32,-31 0,31-31,-32 31,0-32,1 32,-1 0,32-32,-32 32,0 0,0 0,1 0,-1 0,32 0,-32 0,1 0,-1 0,0 0,32 0,-32 0,0 0,1 0,-1 0,32 0,0 0,-32 32,1 0,-1-1,0-31,32 0,-32 32,0 0,1-1,31 1,-32-32,0 32,1 0,-1-1,0 0,32-31,0 32,-32-32,0 0,32 32,-31-1,31 1,-32-32,32 0,0 32,-32-32,32 0,-31 0,31 0,0 32,-32-32,32 0,0 32,0-1,-32 1,32-1,-32-31,32 31,0 1,0 0,0 0,-32-32,32 32,0-1,0 1,0 0,0-32,0 31,-31-31,31 0,0 31,-32-31,32 0,-32 0,1 0,-1 32,0 0,0-32,0 0,1 32,-1-32,32 0,-32 0,1 0,-1 0,0 0,0 0,32 31,-32 1,1 0,-1-1,0-31,32 32,-31-32,31 0,-32 0,32 0,-32 0,32 0,-32 32,0 0,1-32,31 0,-32 31,0 0,1 1,31 0,-32-32,32 31,-32-31,32 0,0 32,-32 0,32 0,-32 0,32-32,-31 31,31 0,-32 1,32-1,0-31,-32 32,32 0,-31-32,31 0,-32 32,0 0,32-1,-32 1,0-32,1 32,-1-1,0 0,32 1,-31-32,31 32,-32-32,32 0,-32 32,32-1,-32 1,32 0,-32-32,32 31,0 1,0 0,0-1,0-31,0 32,0 31,0 0,0-31,0-32,0 32,0 0,0 0,0-1,0-31,0 31,0 1,0-1,-31 1,31-32,-32 32,32 0,-32 0,1-32,31 0,-32 31,32 1,-32 0,0-32,0 0,1 30,-1 2,32 0,-32 0,1-32,31 0,-32 0,32 0,-32 0,0 0,0 0,1 0,-1 0,32 0,-32 0,1 0,-1 0,0 0,32 0,-32 0,0 0,1 0,-1 0,32 0,-32 0,1 0,-1 0,0 0,0 0,0 0,-31 0,31 0,32 0,-31 0,-1 0,0 0,0 0,32 0,-32 0,1 0,-1 0,0 0,1 0,31 0,-32 0,0 0,0 0,0 0,32 0,-31 0,-1 0,0 0,1 0,31 0,-32 0,0 0,0 0,0 0,32 0,-31-32,-1 0,32-30,0 30,-32 32,32-32,0 1,0-1,-31 32,-1 0,32-32,-32 32,0 0,-31 0,31 0,0 0,1 0,-1 0,0 0,0 0,32 0,-32 0,1 0,-1 0,0 0,32 0,-31 0,-1 0,0 0,0 0,32 0,-32 0,1 0,0 0,-1 0,32 0,-31 0,31-32,0 0,-32 1,32-1,0 1,0 31,0-31,0-1,0 0,0 0,0 32,0-32,0 1,0-1,0 0,0 32,0-31,0-1,0 1,0-1,-32 32,32-32,0 1,0-1,0-31,0 63,-32-32,32 0,-32 0,32 1,0 31,-31-31,31-1,-32 0,32 1,-32 31,1-32,31 0,-32 0,32 0,-32 32,32-31,-32-1,0 32,32-31,0 0,0-1,-31 32,31-32,0 0,0 0,0 1,0-1,0 32,0-32,0 1,0 0,0-1,0 32,-32-32,32 0,0 1,-32-1,32 0,-31 1,31-1,-32 32,32-32,-32 0,0 1,0 0,1-1,-1 32,32-32,-32 1,1-1,-1 0,32 32,-32 0,32-64,0 2,0-1,0-1,0 32,0-31,0 31,0 0,0 1,0 0,0 31,0-32,0 0,0 0,0 1,0 31,0-32,0 0,0 1,0-1,0 32,0-32,-32 32,0 0,1-31,-1 31,0 0,32 0,-31 0,-1 0,32-32,-32 32,0-31,0-1,1 32,-1 0,32 0,-32 0,1 0,-1 0,0 0,-32-32,33 32,-1-31,0-1,1 32,31-32,-32 0,0 0,32 1,-32 0,32 31,-32-32,32 1,-31-1,-1 0,32 32,-32 0,32-32,-31 32,31-32,-32 32,0-31,0 31,0-32,1 0,31 2,-32 30,0 0,1-32,-1 0,32 32,-32 0,32-32,-32 32,0 0,1 0,-1 0,0 0,32 0,-31 0,-1 0,0 0,0 0,32 0,-32 0,1 0,-1 0,0-32,32 32,-31-31,-1-1,0 0,0 1,32-1,0 32,-32 0,32-32,-31 1,-1-1,0 1,32-1,-31 32,31-32,-32 32,0 0,32-31,-32 31,0-32,1 32,-1 0,0 0,32-32,-31 32,-1 0,0 0,0 0,0 0,32 0,-31 0,-1 0,32 0,-32 0,1 0,31 32,-32-32,32 0,-32 0,32 0,-32 0,32 0,-32 32,1-1,31 1,-32-32,32 0,-32 32,32-1,-31 1,31-1,-32-31,32 0,-32 32,0 0,0-1,1 1,-1-32,0 32,-31-1,31 1,0 0,32-32,0 0,-32 0,1 0,-1 0,-31 0,31 0,-32 0,1 0,-1 0,33 0,-33 0,32 0,0 0,-31 0,31 0,32-32,-63 32,31 0,0-32,-31 32,63 0,-32-31,32-1,-32 32,32-32,-31 32,31-31,0-1,0 0,-32 1,32-1,0 32,0-31,-32 31,32-32,0 0,-32 32,32-31,-32-1,32 0,-31 32,31-32,-32 32,32-32,-32 2,1-2,-1 0,32 1,-32 31,32-32,-32 0,0 0,32 0,0 32,-31-63,31 31,0 2,0-2,-32 32,32-32,0 0,0 0,0 1,0 31,-32-32,32 0,0 1,0-1,0 32,0-31,0-1,0 0,-31 1,31 31,0-32,0 0,0 1,0-1,-32 32,32-32,0 0,0 0,0 2,0-2,-32 32,32-32,0-31,0-1,-32 64,32-63,-32 0,32 0,0 31,0 0,-31 32,31-32,0 1,0-33,0 64,0-31,-32-1,32 1,0-1,0 32,0-32,0 1,-32-1,32 0,0 1,-31 31,31-32,-32 0,32 0,0 1,0 31,-32-31,32-1,-32 0,32 1,-32 31,32-32,-31 0,31 0,-32 32,32-32,-32 1,1-32,-33 32,32-33,-31 32,31-31,-31-1,-1 33,0-32,1-1,0 1,-1 31,0 1,64 31,-31 0,-1 0,0 0,1 0,-1 0,32 0,-32 0,0 0,0 0,1 0,31 0,-32 0,32 0,-32 0,1 0,31 31,-32-31,32 0</inkml:trace>
</inkml:ink>
</file>

<file path=ppt/ink/ink40.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41.703"/>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0 279,'0'31,"64"-31,-1 0,0 31,2-31,30 31,0-31,1 0,-1 30,0-30,33 31,31-31,-32 0,1 0,-33 0,-31 0,31 0,0 0,0 0,2 0,-2-61,0 30,64 0,-31-31,31 31,-64-32,-95-91,-32 154</inkml:trace>
</inkml:ink>
</file>

<file path=ppt/ink/ink4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9:49.812"/>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0,'0'0,"32"0,0 0,31 0,-63 0,31 0,0 0,1 0,-32 0,0 0,32 0,0 0,0 0,-1 0,-31 0,32 0,-32 0,0 0,31 0,0 0,1 0,0 0,-32 0,0 0,0 0,0 0,0 0,32 0,0 0,-32 0,0 0,0 0,0 0,0 0,0 0,31 0,1 0,-32 0,0 0,32 0,-2 0,-30 0,0 0,0 0,0 0,32 0,-32 0,0 0,0 0,0 0,0 0,0 0,0 0,0 0,32 0,-32 31,0-31,0 0,0 0,0 0,0 0,0 0,0 0,0 0,0 0,0 0,0 0,32 0,0 0,-32 0,0 0,0 0,0 0,0 0,0 0,0 0,0 0,0 0,0 0,0 0,0 0,0 0,0 0,0 0,0 0,0 0,0 0,0 0,0 0,0 0,0 0,0 0,0 0,31 0,-31 32,0 0,32-32,-32 0,0 0,0 0,0 0,32 0,-2 31,2-31,0 0,-32 32,32 0,0-32,-32 0,0 0,0 0,0 0,0 0,0 32,31-32,-31 0,0 0,0 0,0 0,0 0,0 32,32-1,0 1,-2 0,-30-32,0 0,32 0,-32 31,0-31,0 0,0 0,0 0,0 32,32 0,0 0,0 0,-1-32,-31 31,32-31,-32 0,0 32,0 0,0-32,0 0,0 0,0 0,0 31,32 1,-32 0,0-32,0 0,0 32,31 0,0-1,1 1,0-32,-32 32,0-1,0-31,0 0,0 32,0 0,0-32,0 0,0 32,0-32,0 0,0 32,0-32,0 0,0 31,0 1,0-32,0 0,0 0,0 0,0 32,0-1,0-31,32 0,-1 32,-31-1,0-31,0 0,0 0,0 0,0 0,0 0,0 0,32 0,0 32,-1-32,0 0,-31 32,32-32,-32 0,0 0,0 0,0 0,0 0,0 31,0-31,0 0,0 32,32 0,-32-1,0-31,0 0,0 0,0 0,0 32,32-32,-32 0,0 0,0 0,0 32,31 0,1 0,0-1,-32-31,0 0,0 0,0 0,0 0,0 0,0 0,0 32,0-32,0 0,0 32,0-32,0 0,0 31,0-31,0 0,0 32,0 0,0-32,0 0,0 32,0 0,0-1,31 1,1-32,-1 32,1-1,-32 1,0 0,0-32,0 0,0 0,0 0,0 32,0-32,0 0,0 32,32 31,-32-31,0-32,0 63,0-31,31 0,-31 0,0-32,0 31,0 1,0 0,0-1,0-31,0 32,0-32,0 0,0 32,0 0,0 0,0-1,0-31,0 32,0 0,0-1,0 1,0-32,0 32,0 0,0 0,0-1,0-31,0 32,0 0,-31-32,-1 0,0 0,1 0,-1 0,32 0,0 0,-31 0,31 0,-32 0,0 0,32 31,-31-31,31 0,0 32,-32-32,32 0,-32 0,32 0,-32 0,32 0,-31 0,31 0,-31 32,31 0,-32-32,0 0,1 32,-1-1,32 1,-32-32,32 0,0 32,-32-1,32 1,-31 0,31-32,0 32,0 0,0-1,-31-31,31 0,0 32,0 0,0-1,0 1,0-32,0 32,0 0,0 0,0-1,0-31,0 31,0 1,0-1,0 1,0-32,0 32,0 0,0 0,0-1,0-31,0 32,0-32,0 0,0 32,0-1,0 1,0 0,0-32,0 32,31 0,-31-1,0-31,31 0,1 0,-32 0,0 0,32 0,-32 32,0-32,0 0,0 32,32-32,-32 0,0 31,0-31,0 0,0 32,0-32,0 0,0 32,0 0,0-32,0 0,0 32,0-32,0 0,0 31,0 1,0 0,0-1,0-31,0 0,0 32,0-32,0 0,0 32,0 0,0 0,0-1,0-31,0 32,0 0,0-1,0 1,0-32,0 0,0 32,0 0,31-32,1 0,0 0,-32 0,0 0,62 0,-30 0,0 0</inkml:trace>
</inkml:ink>
</file>

<file path=ppt/ink/ink4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1:37.390"/>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155 0,'30'0,"-60"0,30 0,-31 0,31 0,0 32,0 0,0-1,0 1,0-32,0 32,0-1,0 1,0 0,0-32,0 32,0 0,0 0,0 0,0-32,0 0,0 0,0 32,31-1,-1-31,-30 0,0 0,0 0,0 0,0 0,0 32,31 0,0 0,-31 0,0-32,0 0,0 31,0 1,0 0,0-1,0-31,0 32,0 0,0 0,0 0,0-32,0 31,0 1,0 0,-31-32,31 0,0 31,0 1,-31-32,31 0,0 32,-30 1,30-1,0-1,-31-31,31 0,0 32,0 0,-32-1,32 1,0-32,0 32,0 0,0 0,0-1,0-31,0 32,0 0,0-1,0 1,0-32,0 32,0 0,0 0,0-1,0-31,0 32,0 0,0-1,0 2,0-33,0 32,0 0,0 0,0-1,-30-31,30 0,-31 32,31 0,0-1,-31 1,31-32,0 32,0 0</inkml:trace>
</inkml:ink>
</file>

<file path=ppt/ink/ink4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1:49"/>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0 383,'0'0,"32"0,-1 0,1 0,0 0,-32 0,31 0,-31-32,0 32,32-32,-1 32,1-32,0 1,-32-1,0 32,0-32,0 32,31 0,-31-30,0 30,32-32,0 32,-1-32,1 32,-32-32,0 32,32 0,0 0,0 0,-1 0,-31-32,32 32,-1 0,0 0,-31-31,0 31,32 0,0 0,0 0,0 0,-32 0,31 0,1 0,0 0,-1 0,-31 0,32 0,0 0,-32 0,0 0,0 0,0 31,0 1,0 0,0-32,0 0,0 0,31 0,1 0,-32 0,0 0,31 0,-31 0,0 0,0 0,0 0,0 0,0 0,0 0,0 0,0 0,0 32,0 0,0-2,0-30,32 0,0 0,-1 0,1 0,-32 0,0 0</inkml:trace>
</inkml:ink>
</file>

<file path=ppt/ink/ink4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2:49.29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0 573,'32'0,"63"0,0 0,64 0,-32 0,63-62,-63 62,0-62,-31 62,-1 0,-33 0,2-31,-1 31,1 0,-33 0,33 0,0 0,-1 0,0-31,-31 31,-32 0,32 0,0 0,31-31,1 1,-1 30,-63-31,32 31,0 0,0 0,-1 0,-31 0,95-32,1 32,-1 0,-95-31,0 31,0 0,-32 0,32-32,0 2,0-1,0 0,0 1,-63 30,-1 0,-31 0,0 0,31 0,-31-62,63 62,1 0,31 0,-32 0,-32 0,1 0,-1 0,1 0,-33 31,33 0,31-31,-31 0,-1 30,2 1,-33-31,-1 31,-31-1,32 33,0-31,31-32,1 0,63 0,-64 0,32 0,1 0,-1 0,0 0,1 0,-1 0,0 0,0 0,32 0,-32 0</inkml:trace>
</inkml:ink>
</file>

<file path=ppt/ink/ink4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2:51.671"/>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0 273,'32'0,"31"0,32 0,1 0,-1 0,-32 0,-31 0,0 0,-32 0,64 0,-1 0,0 0,1 0,0 0,-33 0,33 0,-1 32,1-32,32 0,-1 0,1 0,-1 0,0 0,-31 0,-33-32,1 32,-32 0,63 0,1 0,0 0,-33-31,-31 31,32 0,0 0,-1 0,33-32,31 32,-63-126,-64 126,64-30,-64-2,1 32,-1 0,-32 0,-31 0,-64 0,32 0,0 0,32 0,32 0,63 0,-32 0,32 0,-32 62,-32 2,33-2,-1 1,32-31,-63 31,30-1,1-30,-32-1,33 33,-33-2,1 1,31 0,-63 0,31 0,1-1,-1-30,32 0,1-32,-33 0,1 0,63 0,-32 0,32-32,-32 32,32-32,0 1,0 0,0-1,0 1,0 31,0-63,0 0,0 63,0-31,0 31,64 0,-1 0,32 0,-31 0,-32 0,0 0,31 0,-31 31,31 0,1 1,-32-32,31 0,32 0,-63 0,33 0,-2 0,-63 0,32 0,-1 0,33 0,0 0,-33 0,33 0,-1 0,1 0,-1 0,32 32,1-32,-33 0,-31 0,0 0,-1 0,1 0,0 0,-32 0,32 0,0 0,-1 0,1 0,-32 31,0-31,-32 0,32 0,0 0,0 31,0-31,0 0,0 32,0-1,0 0,0 1,0-32,0 63,0 0,0 0,0-3,0-28,0 0,0 0,0-2,0 2,0-32,0 32,0-2,0 2,0 0,0-32,0 31,0 1,0-1,0 32,0-63,0 31,0 1,0-32,0 0,0 31,0 1,0 0,0-1,0-31,0 31,0 1,0-1,0 0,0-31,0 0,0 0,0 32,0 0,0-1,0 0,0-31,0 32,0 0,-31-32,-33 0,0 0,1 0,63 0,-32 0,1 0,-1 0,0 0,32 0,0 0,-32 0,0 0,1 0,-1 0,0 0,32 0,-31 0,-1 0,0 0,0 0,32 0,-32 0,1 0,-1 0,32 0,-32 0,32 0,-31 0,-1 0,0 30,0 2,0-32,32 0,-31 0,31 0,0 32,0-1,-32-31,32 0,0 0,0 0,0 32,0-32,0 0,0 0,32 0,-1 0,1 0,0 0,-32 0,32 0,0 0,-1 0,1 0,-32 0,32 0,-1 0,1 0,0 0,-32 0,32 0,0 0,-1 0,-31-32,0 32,32 0,-32-31,0 31,32 0,-32-32,0 32,31 0,1-32,0 2,0 30,-32-32,0 32,32 0,-32-32,0 32,31 0,1 0,0 0,-1 0,-31 0,32 0,0 0,0 0,0 0,-32 0,0 0,0 0,0 0,0 0,31 0,1 0,-64 0,32 0,32-62,-64-2,32 2,0-1,0 32,0 31,0-32,0 0,0 1,0-1,0 32,-31 0,-1 0,-32 0,1 0,-32 0,-1 32,33-32,31 0,32 0,-32 0,-31 0,-1 0,1 0,31 0,32 0,-63 0,-1 0,0 0,33 0,31 0,-32 0,0 0,-32 0,32 0,-32-32,-31 32,32-31,31 31,0-31,32-1,0 1,0-1,0 1,0-1,0-30,0-2,0 2,0 30,0 32,0-63,0 34,32-3,0 1,0 31,-1 0,1 0,31 0,33 0,-32 0,31 31,-31 1,0-32,-1 0,0 29,33 2,-1 33,0-32,32-32,0 0,0 30,-95 2,-32-32,0 0,0 0,0 0,-32-32,32 32,0-30</inkml:trace>
</inkml:ink>
</file>

<file path=ppt/ink/ink4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3:07.015"/>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0,'0'0,"32"0,-32 0,0 0,0 0,0 0,0 0,0 0,32 0,-32 32,0-32,32 0,-1 0,-31 0,0 0,0 0,0 31,0-31,0 0,0 0,0 0,0 0,32 0,-32 32,0-32,32 0,-1 32,1-1,0 1,-32 0,0-32,0 0,0 0,32 0,-32 32,0-32,0 0,0 0,0 0,0 0,0 0,0 0,0 0,0 0,0 0,0 0,0 0,0 0,0 0,0 0,0 0,0 0,32 0,-1 31,1 0,0 1,-32 0,31-32,-31 31,0 1,0 0,0-32,0 0,0 32,0 0,0-32,0 0,0 31,0 1,0 0,0-32,0 0,0 31,0-31,0 0,0 0,0 0,0 0,0 0,0 32,32 0,0 0,-32-1,0-31,0 0,0 0,0 0,0 31,0 1,0-32,0 0,0 0,0 0,0 32,0-1,0-31,32 0,0 32,-32 0,0-32,0 0,0 0,0 0,0 0,0 0,0 0,0 0,0 32,31 0,0-1,-31 1,0-32,0 32,0-32,0 0,0 31,0 1,0-32,0 0,0 32,0 0,0 0,0-1,0-31,0 0,0 32,0 0,0-1,0 1,0-32,0 32,0 0,0-32,32 0,-1 0,1 0,0 0,-32 0,32 0,0 0,-32 0,0 0,31 0,-31 0,0 0,0 0,0 0,32 0,0 32,-1-32,-31 0,0 31,0-31,0 0,0 32,0 0,0-1,0 1,0-32,0 0,0 32,0-32,0 0,0 32,0 0,0-1,0 0,0-31,0 32,0-1,0 1,0 0,0-32,0 32,0 0,0-1,0 1,-31-32,31 0,0 32,0-64,0 0,0 1,0-1,0 0,0 32,0-64,0 1,0 1,0 62,0-32,0 0,0 0,0 0,0 1,0 31,0-32,0 0,0 1,0-1,0 32,0-32,0 0,0 0,0 1,0 31,0-32,0 0,0 1,0-1,0 32,0-32,0 0,-32 32,32-32,0 1,-32-1,32 0,0 1,0 31,-31 0,31-32,0 0,0 0,-32 32,32-32,-32 1,32-1,-32 0,0 1,32 31,0-31,-31-1,31 0,-32 32,32-32,-31 1,31-1,0 0,-31 32,31-31,0-1,-32 0,32 0,0 32,0 32,0 0,0 0,0-1,0-31,0 32,0 0,0 31,0-63,0 32,0 0,0-1,0 0,0-31,0 0,0 0,0 32,0 0,0-1,0 1,0-32,0 32,0-32,0 0,0 32,0 0,0-1,0 1,0-32,0 0,0 32,0-1,0 1,32 0,-1-32,0 0,-31 0,0 0,32 0,-1 0,-31 0,0 32,0 0,0-1,0 1,0-32,0 32,0-1,0 1,0 0,0-32,0 0,0 32,0 0,0-1,0 1,0-32,0 32,0-1,0-31,0 0,0 32,0 0,0 0,0 0,0-32,0 31,0 0,0-31,0 0,0 32,32-1,-32 1,0-32,0 0,0 32,0 0,0-32,0 0,0 0,32 0,0 0,-32 0,0 0,0 0,0 0,0 0,0 0,0 0,0 32,0-32,0 0,0 0,0 0,0 31,32 1,-1 0,-31-1,0-31,0 0,0 0,0 0,0 0,0 0,0 0,0 0,0 0,32 0,0 32,-32 0,0 0,0-32,0 0,0 0,0 0,0 0,0 0,0 32,0-1,0-31,0 0,0 31,0 1,0-32,0 0,0 0,0 0,0 0,31 0,-31 31,0-31,0 0,0 0,0 0,0 32,0 0,0-32,0 0,0 0,0 0,0 0,0 0,0 32,32 0,0-1,0-31,-32 0,0 32,32-32,-1 0,1 0,-32 0,0 0,32 0,-1 0,1 0,-64 0,1 0,31-32,0 1,0-1,0 0,-32 32,32-32,0 0,0 1,0-1,0 1,-32 31,32-31,0-1,0 0,-31 32,31-32,0 0,-32 32,32-31,0-1,0 0,-32 32,32-31,0-1,0 0,-32 0,32 0,0 32,0-31,0-1,0 1,-32 31</inkml:trace>
</inkml:ink>
</file>

<file path=ppt/ink/ink47.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3:32.484"/>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0,'32'0,"0"0,0 0,-32 0,0 0,31 0,-31 32,0-32,0 0,0 32,0-1,0 1,0-32,0 0,0 0,0 0,0 0,31 0,1 31,0 1,-1 0,-31-32,0 0,0 31,32 0,-32 1,0-32,32 0,0 32,-1-32,-31 0,0 0,0 0,0 0,31 0,-31 0,0 0,0 0,0 0,0 0,0 32,32-1,-32 1,0-1,0-31,0 31,0 1,0-32,32 0</inkml:trace>
</inkml:ink>
</file>

<file path=ppt/ink/ink48.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3:37.546"/>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32 0,'0'0,"0"32,0-1,0-31,0 0,0 32,0-1,32 0,0-31,-32 0,0 0,31 0,1 32,-1-32,0 0,-31 0,0 0,32 0,0 32,0-32,-32 0,0 0,0 0,0 0,32 0,-1 32,1 0,0-1,-32-31,0 0,0 0,0 0,0 0,0 0,0 0,0 0,0 0,31 0,1 31,-1 1,1-32,-32 0,0 0,0 0,0 31,0-31,0 0,0 32,0-1,0-31,0 0,0 32,0 0,0-32,0 0,0 30,0-30,0 0,0 32,0-32,0 0,0 32,32-1,-1-31,-31 0,0 0,0 0,0 0,0 0,0 0,32 0,0 32,-32 0,0-32,0 0,0 32,0-1,0-31,0 0,0 31,0 1,0 0,-32-32,32 0,-32 0,1 0,-1 0,0 0,1 0,31 0,-32 0,32 0,-31 0,-1 0,0 0,1 0,-1 0,32 0,-32 0,0 0,0 0,1 0,31-32,-31 32,-1-32,32 1,-31 0,31-1,0 0,0 32,0-32,0 1,0-1,0 0,0 32,0-30,-32-2,32 0,-32 32,32-31,-32-1,32 1,0-1</inkml:trace>
</inkml:ink>
</file>

<file path=ppt/ink/ink49.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6:25.687"/>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285 96,'0'31,"32"-31,0 0,-1 0,1 0,-32 0,0 0,0 0,0 0,0 32,0 0,0-1,0 1,0-64,0 1,0-1,0 0,0 1,0 31,-32 0,32-32,-31 32,31 0,31 0,-31 0,0 32,0-1,0 1,0 0,0-32,0 31,0 1,0 0,0 0,0-64,0 0,0 0,0 1,0 31,32 0,0 0,0 31,-64-31,32-31,0-1,-32 0,0 1,1 31,-1-32,0 32,32-32,-31 32,-1 0,0 0,32 0,32-32,0 32,-1 0,-31 0,0 32,0 0,0-32,32 0,0 0,-32 0,0 32,0-1,0 1,0 0,0-32,0 31,0 1,-32 0,32 0,-32-32,32 0,-31 0,31 0,-32 0,0 0,0 0,32 0,-32 0,1 0,-1 0,0 0,1 0,31 0,0 0,0 32,0-1,0-31,0 0,0 32,31 0,1-1,0 1,-1-32,-31 0,0 32,0 0,0 0,0-1,0-31,0 32,0-32,32 0,0 32,0-1,0 1,-32-32,0 0,0 0,0 0,0 0,0 0,0 32,31-32,-31 0,0 0,32 0,0 32,-1-32,-31 0,0 0,0 0,0 0,32 0,0 0,-32 0,0 0,0 0,0 32,0-32,0 0,0 0,32 0,0 31,-1-31,-31 0,0 0,32 0,0 0,-1 0,1 0,-32 0,32 0,-1 0,2 0,-2 0,-31 0,32 0,0 0,-2 0,3 0,-33 0,32 0,0 0,0 0,-2 0,-30 0,33 0,-1 0,-1 0,32 0,-63 0,33 0,-1 0,-1 0,1 0,-32 0,-32 0,1 0,-1 0,-1 0,2 0,-1 0,1 0,-1 0,-1 0,33 0,-30 0,-2 0,-32 0,31 0,33-31,-30 31,-2 0,0 0,1 0,31 0,-33 0,2 0,31 0,0 31,0 1,31-32,-31 0,0 32,33-32,-2 0,1 0,-32 0,0 0,32 0,-32 0,0 31,-32-31,0 0,1 32,-2-32,33 0,0 0,33 0,-2 0,1 0,0 0,-32 0,30 0,3 0,-1 0,0 0,-32 0,0 0,32 0,-2 0,3 0,-1 0,-32 0,31 0,1 0,-1 0,2 0,-33 0,32 0,-1 0,1-32,-1 32,-31-31,0 31,32-32,0 0,0 32,-32-31,0 31,32-32,-1 32,1 0,0-32,-32 32,32 0,-1 0,0-32,2 32,-33 0,32-32,0 32,-1 0,0 0,-62 0,0 0,-1 0,32 0,-32 0,-1 0,-29 0,30 0,32 0,-64 0,1 0,-1 0,32 0,1 0,-32 0,-2 0,2 0,32 0,31 0,-32 0,-1 0,-29 0,30 0,0 0,-31 0,31 0,0 0,32 0,-31 0,-2 0,-30 0,0 0,63 0,-64 0,33 0,-1 0,32 0,0 0,0 32,32 0,-1-32,1 0,0 0,-1 0,33 0,-33 0,33 0,-64 0,64 0,-1 0,-31 0,0 0,-32 0,32 0,-2 0,35 0,-65 0,63 0,1 0,-1 0,-31 0,-32 0,31 0,1 0,0 0,0 0,-32 0,32 0,-1 0,1 0,0 0,-96 0,-63 0,64 0,31 0,1 0,-1 0,32 0,-64 0,1 0,-2 0,35 0,30 0,-32 0,0 0,0 0,-1 0,33 0,-30 0,-2 0,0 0,1 0,31-32,-33 32,2-32,-1 1,0-1,1 32,31-32,-32 32,32-31,0-1,0 0,32 32,-32-32,0 32,31 0,1 0,0 0,-32 0,0 0,31 0,-31 0,0 32,0 0,0 0,0-1,33-31,-2 0,1 0,0 0,-32 0,0 0,30 0,-30 0,0 0,0 0,0 0,33 0,-33 0,0 0,32 0,-32 0,0 0,32 0,0 0,-2 0,3 0,-33 0,0 0,0 0,32 0,-1 0,1 0,-1 0,-31 0,33 0,-1 0,-1 0,1 0,-32 0,31 0,1 0,0 0,0 0,-32 0,32 0,-1 0,-31 0,0 0,32 0,0 0,0 0,-1 0,-31 0,31 0,2 0,-1 0,0 0,-32 0,31 0,0 0,1 0,0 0,-32 0,32 0,0 0,-1 0,1-31,-32 31,32 0,0 0,0-32,30 32,-62 0,33 0,-1 0,0 0,-2 0,-30 0,0-32,-30 32,-34 0,-1 0,-29 64,-1-33,63-31,0 0,0 0,32 0,-32 0,1 0,0 0,-1 0,32 0,0 0,-32 0,32 0,0 32,0 0,64-32,-2 0,34 0,-1 0,1 0,-1 0,-31 0,-34 0,-30 0,-30-32,-2 32,0-32,-1 32,1 0,2 0,-66 0,64 0,1 0,-1 0,32 0,-32 0,0 0,0 0,1 0,0 0,31 0,-32 0,0 0,-1 0,2 0,31 0,-31 0,31 0,-32 0,32 0,32 0,-32-31,0 31,31-32,0 32,2-32,-1 32,-32-32,32 0,-1 32,0-31,1 31,-32-32,32 32,0-32,0 32,-1-31,-31 31,32 0,0-32,0 32,0 0,-32-32,-32 32,0 0,32 0,-32 0,0 0,32 0,0-32,0 32,0-32,0 32,0-31,0 31,32 0,0 0,0 0,0 0,-32 0,30 0,-30-32,0 32,32 0,1 0,-1 0,0 0,-32 0,30 0,2 0,1 0,-2 0,-31 0,32 0,-1 0,1 0,1 0,-33 32,0-1,0-31,0 0,0 32,0 0,0 0,0 0,0-32,0 31,0 1,0 0,0-1,-33-31,1 32,1 0,-1-32,1 0,31 0,-33 0,1 0,2 0,-2 0,32 0,-32 0,-33 0,35 0,30-32,0 0,0 1,0-1,0 0,0 32,0 0,30-31,2-1,1 32,-1-32,-32 32,32 0,-2 0,2 0,1 0,-33 0,31 0,-31 0,0 32,0 0,0-1,0 1,0-32,0 32,-31-1,-2 1,1-32,2 0,-2 0,0 0,-33 0,3 0,30 0,0 0,32 0,-32 0,1 0,31 0,0-32,0 32,31-31,1 31,0-32,0 32,-32 0,0-32,0 32,32 0,-2 0,2 0,1-31,-1 31,0 0,-2 0,2 0,-32-32,33 32,-2 0,-31 0,-31 32,-2-1,1 1,2 0,-2-32,32 0,-32 0,-1 0,1 0,2 0,-2 0,0 0,-32 0,33 0,-1 0,32 0,-64 0,32 0,1 0,0 0,31 0,0 0,0 31,-32-31,32 0,0 32,0 0,0-32,32 0,-1 0,0 0,1 0,-32 0,32 0,0 0,0 0,-1 0,-31 0,32 0,0 0,0 0,0-32,-32 32,30-32,2 32,1 0,-1-31,-32 31,32-32,-2 32,2 0,1-32,-33 32,31-31,1 31,-1-32,1 32,-32-32,33 32,-2-32,-31 0,-31 32,-2 0,1 0,1 0,-1 0,32 0,-31 0,-2 0,1 0,2 0,30 0,0 0,0 32,0 0,30-32,-30 0,0 0,32 0,1 0,-33 0,0 0,31 0,-31 0,0 32,0 0,0-1,0 1,0-32,0 32,0-1,0-31,32 0,-1 0,1 0,-32-31,0-1,0 0,0 1,0-1,0 32,-32 0,32-32,-31 32,-1-32,1 32,-2 0,1-32,32 32,-30 0,-2 0,0 0,-1 0,33 0,-32 0,2 0,-2 0,32 0,-32 32</inkml:trace>
  <inkml:trace contextRef="#ctx0" brushRef="#br0" timeOffset="32328">2444 222,'0'0,"31"0,1 0,1 0,-2 0,-31 0,32 0,-1 0,-31 32,0 0,0 0,0 0,0-32,0 31,0 1,0 0,31-1,2-31,-1 0,-32 0,0 0,-32 0,-1 0,2-31,0 31,-1 0,32-32,-31 32,31 0,31 0,1 0,-1 0,0 0,-31 0,33 32,-1-32,0 0,-1 31,-31-31,31 0,2 32,-1-32,-1 0,-31 32,31 0,1-32,1 0,-1 32,-32-1,31-31,0 0,-31 0,0 32,32 0,32-1,-32 1,-32-32,0 0,0 0,31 0,1 0,-1 32,2-32,-33 0,32 0,-32 32,-32 0,-1-32,2 0,-1 0,1 0,-1 0,-32 0,32 0,1 0,31 0,-63 0,30 0,1 0,1 0,31 0,-31 0,-1 0,-1 0,2 0,31 0,-31 0,-1 0,0 0,-1-32,33 32,-31 0,0 0,-1 0,1 0,31 0,-33 0,1-32,32 0,-31 32,31-32,0 1,-32-1,32 0,-31 1,31 31,0-32,0 32,31 0,1 0,-1 0,1 0,-32 0,33 0,-2 0,1 0,-1 0,-31 0,64 0,-32 0,0 32,-1-32,0 0,2 31,-1 1,-1-32,-31 0,0 32,0-1,0 1,0 0,0-32,0 32,0-32,0 0,-31 32,31-1,-32-31,-32 0,33 0,-1 0,32 0,-32 0,-1 0,2-31,0-1,31 0,-32 0,1 0,-2 32,1 0,32-31,0-1,0 32,32-32,1 32,30 0,-32 0,33 0,0 0,-2 0,3 0,-3 0,-62 0,65 0,-33 0,-1 0,-31 0,63 0,-32 0,-31 32,0 0,0-1,0 1,0-32,0 32,0 0,0 0,0-1,-31-31,-1 32,1 0,-32-32,30 0,-30 0,32 0,-34 0,34-32,31 0,-31 32,-1 0,32-31,-32 31,32-32,0 0,0 0,-33 0,2 1,0 31,31-32,0 0,31 32,33 0,-32 0,-32 0,32 0,-1 0,0 0,2 32,-1-32,30 0,3 32,-2-1,0 1,-32-32,2 0,-1 0,-32 0,-32 32,32 0,-33-32,2 0,-1 0,1 0,0 0,-1 0,-33 0,3 0,-3 0,-29-64,29 64,3-32,62 32,-32-31,1 31,-2 0,1-32,32 32,0 0,32 0,1 0,-2 0,1 0,-32 0,31 0,0 0,2 0,-1 0,0 0,-1 0,33 0,-1 0,33 32,-33-1,-32-31,32 0,2 0,-65 0,-32 32,-1-32,2 0,-32 0,63 0,-63 0,-2 0,3-32,-3 1,3-1,30 0,32 1,0-1,-32 0,32 32,-33-32,2 32,31-32,0 32,31 0,34 0,-33 32,-32-32,31 0,0 0,2 0,-33 0,0 0,32 0,-1 0,0 0,1 0,-32 0,33 0,-1 0,-32 0,0 0,31 0,0 32,1-32,-32 0,0 0,0 0,0 32,0-32,0 0,0 0,31 0,2 0,-33 0,0 32,32-32,-1 0,-31 0,0 0,32 0,-1 31,2 1,-1 0,-32-1,30-31,-30 32,0 0,32 0,0 31,1-63,-1 32,-32 0,0-32,0 0,0 0,0 0,0 0,30 0,2 31,0 1,0 0,-32 0,32-32,-1 32,1-1,0-31,-32 0,32 32,0 0,-1-1,0 1,-31-32,0 32,32 0,1-32,-33 0,0 0,0 0,0 0,0 0,0 0,32 0,-1 0,-31 0,0 0,31 0,1 32,1-32,-33 0,0 0,-33 0,1 0,1 0,0 0,-1 0,-1 0,-30-32,0 0,-1 0,1 0,31 32,0-31,0-1,0 32,-30-32,-3 1,33 31,2-32,-2 32,-1 0,33-32,-31 32,-1 0,1 0,-1-32,-1 32,33 0,-31 0,31 0,0 32,0 0,0 0,0-1,31-31,2 0,-1 0,-1 0,1 0,-1 0,2 0,-1 0,-32 0,30 0,2 0,-32-31,0 31,0-32,0 0,0 0,0 0,0 1,-32 31,2-32,-2 0,-1 32,2-31,31 31,-32 0,1 0,31 0,-32 0,32 0,-33 0,33 0,-31 31,31 1,0 0,0-1,-32-31,32 32,0 0,0 0,0 0,0-1,0 1,0 0,0-1,32-31,-1 0,2 0,-1 0,-1 0,1 0,-1 0,2 0,-33 0,32-31,-2 31,-30-32,0 32,32 0,-32-32,0 1,0-1,0 0,0 0,0 0,-32 32,2-31,-2-1,-1 32,2-32,31 32,-32-31,1 31,-1 0,32 0,0 31,0 1,0 31,0-63,0 32,0 0,0 0,0 0,63-32,0 0,2 0,-3 0,-30 0,33 0,-3 0,-30 0,0 0,-32 0,32 0,-32-32,-32-32,0 32,0 32,-30 0,30 0,32 0,-65 0,33 0,2 0,30 0,-32 0,-1 0,2 0,-1 0,32 0,0 32,0 0,32-32,32 0,-32 0,-32 0,30 0,2-32,-32 0,0 1,-32-1,32 0,-30 32,-2-31,-1 31,2 0,-1 0,32-32,-31 32,31-32,0 0,0 0,0 1,0-1,0 32,0-32,0 32,31 0,1 0,-1 0,2 0,-33 0,0 0,32 0,-32 0,0 0,0 0,0 32,0 0,0-1,0 1,0-32,0 0,0 0,0 32,0-32,0 0,0 0,0 0,0 0,30 0,-60 0,-2-32,-1 0,2 32,31 0,31 0,2 0,-1 0,-2 0,-30 0,32 0,-32 0,0 0,0 0,0 0,0 0,0 32,0 0,0 0,32-32,1 0,-33 0,0 32,32-1,-2 1,2-32,0 0,-32 32,32-1,0-31,-1 0,1 32,-32 0,0 0,0 0,0-32,0 31,0 1,0 0,0-1,0-31,0 32,0 0,0 0,0-32,32 0,0 0,31 0,-63 0,31 0,1 0,1 0,-1 0,-1 0,0 0,1 0,1 0,-2 0,-31 0,31 0,1 0,-95 0,32 0,-2 0,33 0,-32 0,1 0,0 0,-1 0,-1 0,1 0,1 0,0 0,31-32,0 0,0 0,0 1,31 31,-31-32,0 32,31 0,1 0,1 0,-1 0,-32 0,31 0,0 32,1-1,1-31,-33 0,0 0,31 0,0 0,-62 0,0 0,-2 0,1-31,1-1,31 0,-31 1,-1-1,-1 32,1-32,32 32,0-32,-31 32,31-32,-31 32,-1 0,0-31,0 31,0 0,32-32,-31 0,-33 32,32-31,32-1,-32 0,2 0,30 0,-32 32,32 0,0 32,0 0,0 0,0 0,0-32,0 31,0 1,0 0,0-1,0-31,0 0,32 0,-32 32,0 0,30 0,2 0,0-32,0 31,-32 1,32 0,-1-1,1-31,-32 32,0-32,32 0,0 32,0-32,-1 0,-31 32,31-32,-31 0,-31 0,0 0,-1 0,0 0,32 0,-32 0,32 0,-32 0,32 0,-31 32,31-1,0 1,0 0,-32-32,0 0,0 0,0 0,2 0,30 0,-32 0,-1 0,1 0,0 0,32-32,0 0,0 1,0-1,0 0,0 32,0-32,0 0,0 32,32 0,0 0,1 0,-1 0,-32 0,30 0,2 0,-32 0,0 32,0 0,0 0,0 0,0-32,0 31,-32-31,32 0,0-31,0 31,0-32,0 32,32-32,0 32,0 0,0 0,-1 0,1 0,0 0,-64 0,-31 32,31 0,-32-1,64 1,-32-32,2 0,-2-32,32-31,-33 31,33 0,-32 32,32 0,32 0,33 0,-3 0,2 0,31 0,1 0,-65 0,32 0,-30 0,-1 0,-1 0,-31 0,31 0,1 0,1 0,-2 0,-62 0,-2 32,1 0,1-32,31 0,0 0,31 0,1 0,1 0,-2 0,-31 0,0 0,31 0,1 0,0 0,1 0,-33 0,31 0,-31 0,0 0,0 0,0 0,31 0,-31 0,0 0,32 0,-1 0,-31 0,0 32,0-1,0 1,32-32,1 0,-33-32,0 1,-33 31,33 31,0 1,0 0,0-1,0-31,0 32,0 1,0-1,0 0,0-32,0 0,33-32,-33 0,0-1,0 1,0 1,0 31,0-32,0 0,0 1,0-1,0 32,0 0,0 32,0-1,0 1,0 0,0-32,0 31,0 1,0 1,0-1,0-32,0 32,0-1,0 1,0 0,0-32,0 0,0 31,0 1,0 0,0 0,0-32,0 32,0-1,0 1,0 0,0-32,0 31,0 1,0 0,0 0,-33-96,33 1,0-1,-32 1,32 31,0 32,0-32,0 0,0 1,-31-1,31 32,0-32,0 1,0-1,0 0,0-1,0 33,0-32,-32 1,32-1,0 0,0 32,0-31,0-1,-31 0,31 0,0 64,0 63,0 0,0 2,0-2,0 0,0 1,0-1,0-32,0 1,0-32,0-96,0-31,0 0,-31 31,31 0,0 1,0 31,0 64,0 31,0 33,0-33,0 1,0-33,0 33,0 0,0-1,0-31,31-1,0-31,1 0,-32-31,0-33,0 33,0-1,0 32,0-32,0 0,0 0,0 32,0 64,0-32,0 0,0-1,0 1,0 0,0-1,0 1,0-32,-32 0,1-32,31 32,0 32,0 0,0 0,0 0,0-64,0 0,0 0,-31 32,31-32,0 1,-33-1,33 0,-32 1,32-33,-32 32,1 0,31 1,-31-1,31 32,0-32,0 1,0-1,0 0,0 32,0-32,0 0,0 1,0-1,0 32,-33 0,33-32,-32 32,1-31,0-1,31 0,-32-1,-1 1,33 32,-32 0,1 0,0-31,-1 31,0 0,32-32,32 0,0 1,-1 31,0 0,-31 0,32 0,1 0,-1 0,-1 0,-31 0,31 31,-31 1,0-32,32 0,1 32,-2-32,-31 0,0 0,0 0,0 31,0 1,0 1,0-1,0-32,0 32,0-1,0 1,0 0,0-32,0 31,0 1,0 0,0 0,0-32,0 0,0 0,31 0,1 0,0 0,1 0,-33-32,31 0,-31-31,0 31,0 0,0 1,0-1,0 0,-31 32,-2-33,1 33,0 0,1-32,31 32,-31 0,-2 0,1 0,1 32,31 1,0-1,0 0,0-32,0 31,0 1,31-32,1-32,1-31,-33-2,0 2,0 31,0 32,0-32,-33 1,1 31,1 0,0 0,31 0,0 31,0 1,0 0,0-1,0-31,0 32,31 1,0-33,1 0,1 0,-33 0,31 0,0 0,1 0,0 0,-32 0,0-33,0 1,0 1,0-1,0 0,0 32,-32 0,32-31,-32 31,1 0,0 0,-2 0,1 0,32 0,-31 31,31 1,0 0,0-1,0-31,0 32,0 1,0-1,0 0,0-32,0 31,0 1,0 0,0-1,0-31,0 0,0 32,31 0,1 0,-32 0,0-32,33 31,-2 1,-31 0,0-1,31-31,1 32,0-32,1 0,-33 0,31 0,0 0,-31-63,0-1,0 1,0 31,0 32,0-32,0 0,-31 1,31-1,-31 32,-2-32,1 1,0 31,1-32,31 32,0 0,0 32,0-1,0 1,31 0,1-32,0 0,1 0,-33-32,0-31,0-1,0-1,0 34,0-33,-33 33,1-1,32 0,-32 32,1-32,0 32,-2 0,1 0,32 0,-31 0,0 0,-1 0,-1 0,33-32,-32 32,1-31,0-1,31 0,-32 1,32-1,0 32,-32-32,0 0,0 0,32 1,-31 31,-1 0,0 0,32-32,-32 32,0 0,32 0,0 32,0-1,0 1,0 0,0-32,0 32,32 31,32 1,-1-33,1 33,0-32,-2 0,3-1,-33-31,-32 0,0 32,0 0,0-1,0 1,0-32,0 33,0-1,0 0,0-1,0-62,0-1,0 0,-32 32,-1 0,1 0,32-33,0 1,0 32,0 0,0 32,0 1,0-1,0 0,0-32,0 31,0-31,0 0,0 32,0 0,0-32,0 0,0 31,32 1,-32 0,0-32,0 0,0 0,0 0,0 0,0 0,0 32,0-32,0 0,0 32,0-32,0 0,0 31,33 1,-1-32,-1 0,0 0,-31 0,0 0,32 0,1 0,-2 0,0 32,-31-32,32 0,-32 0,0 0,32 0,1 0,-2 0,0 0,1 0,-1 0,1 0,32 0,-64 0,0 31,-31-31,-2 0,33 0,-32 0,-31 0,1 0,-3 0,33 0,1 0,0 0,-2 0,33-31,-32-1,32 0,0 1,0-1,-31 32,31-32,0 0,0-31,0 63,0-32,0 32,31-32</inkml:trace>
  <inkml:trace contextRef="#ctx0" brushRef="#br0" timeOffset="85797">4094 1621,'0'31,"0"33,65-33,-34 33,32-32,2 31,-3-31,-30 0,-1-32,1 31,-32-31,0 0,0 0,0 0,0 32,0 0,0 0,0 0,0-32,0 31,0 1,0 0,0-1,0-31,-32 0,1 0,-1 0,1 0,31 0,-31 0,-2 0,1 0,-31 32,63 0,0 0,0 0,63-32,-31 0,-32 0,0 0,33 0,-2 0,-62 0,31 31,0 1,0 0,0-1,0-31,0 32,0-32,31 0,0 0,1 0,-1 0,-31 0,32 0,1 0,-2 0,-31 0,0 32,0 0,0 0,0-1,0-31,0 64,0-64,0 0,0 31,0 1,0 0,0 0,0-32,0 32,0-1,0 1,0 0,0-32,-31 0,31-32,0 0,0 1,0-1,0 0,0 32,0-32,0 0,0 1,0-1,-33 32,33-32,-32 32,32-31,-31 31,-1 0,1 0,31 0,31 0,-31 0,0 0,32 0,-1 0,-31 0,0 31,0 1,0 0,0-1,0-31,0 32,0 0,0 0,0 0,0-32,0 31,0 1,0-32,32 0,1 0,-2 0,1 0,-32 0,63 0,-30 0,-3 0,-30 0,32 0,0 0,0 0,1 0,-33 0,30 0,2 0,0 0,-64 0,0-32,2 1,-3-1,1 0,32 0,-64 32,34-32,-3 1,33-1,-32 0,1 1,31-1,-32 0,1 0,-2-31,1 63,1-32,31 0,-32 1,1-1,0 32,-2-32,1 0,32 32,0-32,0 32,32 0,32 32,-1 0,0-32,-63 0,33 0,-66 0,33-32,0 0,0 1,33 31,-2 0,1 0,-1 0,-31 0,32 0,1 0,-3 31,2-31,0 0,0 32,1 0,-3-32,-30 0,0 0,0 0,0 32,0 0,0-1,0 1,0-32,0 32,0-1,0 1,0-32,0 0,0 32,0 0,0 0,0-1,0-31,0 32,0 0,0-1,0 1,0-32,0 32,0 0,0 0,0-1,0-31,0 32,0 0,0-1,32 1,-32-32,0 0,0 0,0 0,32 0,-1 0,-31 0,0 0,33 0,-2 0,-31 32,0-32,32 0,-32-32,0 0,-32 1,32-1,-31 0,-2 32,2 0,31-31,-32 31,0-32,2 0,-3 32,33-32,-32 0,32 1,0-1,0 0,0 32,0-31,0-1,0 0,0 0,0 32,0-32,0 1,-32-1,32 0,0 32,0-31,-32-1,2-32,-3 32,1 32,-31 0,63-31,-31 31,31-32,0 0,0 32,0-31,0 31,31 0,1 0,-1 0,1 0,-32 0,0 31,0 1,0 0,0-32,0 0,0 31,0 1,0 0,0 0,0-32,0 32,0-1,0 1,0 0,0-32,0 31,0 1,0 0,0 0,0-32,-32 0,1 0,31-32,-32 0,32 0,0 1,-31-1,31 32,0 0,31 0,32 0,-31 0,-32 0,33 0,-3 32,-30-1,0 33,0 0,0-33,0 33,0-1,0-31,0 0,0 0,0-32,0 31,0 1,0 0,32-32,0 0,0 0,1 0,-33 0,30 0,2 0,-32-32,0 0,0 1,0-1,0 0,0 32,0-32,0 0,0 1,0-1,0 32,0-32,0 1,0-1,0 0,0 32,0-32,0 0,0 1,0-1,0 32,0 0,0 32,0-1,0 1,0 0,0-32,0 32,0 0,0-1,0 1,0-32,0 32,0-1,0 1,0 0,32-32,-1 32,2 0,-2-1,-31 1,32-32,0 0,-64 0,0 0,32-32,-31-31,-2-1,2 1,-1 31,0 0,2 32,30-31,-33 31,1-32,0 0,0 0,2 0,30 1,-33 31,1-32,1 0,-1 1,32-1,-31 32,-2-32,1 32,32-32,-31 0,-1 1,32-1,-31 32</inkml:trace>
</inkml:ink>
</file>

<file path=ppt/ink/ink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2:10.250"/>
    </inkml:context>
    <inkml:brush xml:id="br0">
      <inkml:brushProperty name="width" value="0.09701" units="cm"/>
      <inkml:brushProperty name="height" value="0.09701" units="cm"/>
      <inkml:brushProperty name="fitToCurve" value="1"/>
    </inkml:brush>
  </inkml:definitions>
  <inkml:trace contextRef="#ctx0" brushRef="#br0">0 0,'0'0,"0"32,0 0,0 0,0-1,0-31,0 32,0 0,0-1,0 1,0-32,0 32,0 0,0 0,0-1,0-31,0 32,0 0,0-1,0 1,0-32,0 32,0 0,0 0,0-1,0-31,0 32,0-32,0 0,0 0,0 0,0 32,0-1,0-31,0 0,0 32,0 0,0 0,0-32,0 0,0 32,0-1,0 1,32 0,0-32,-32 31,0 1,31 0,0 0,-31-32,0 0,0 0,0 0,0 0,0 0,0 0,0 0,0 0,0 32,0-1,0 1,0 0,0-32,0 31,0 1,0 0,0 0,0-32,0 0,0 32,0-32,0 0,0 31,32-31,-32 0,0 32,32 0,-32-1,0-31,31 0,0 32,-31 0,0 0,32 0,0-32,-32 31,0 1,0-32,0 0,0 32,0-1,0 1,0 0,0-32,0 32,0 0,0-1,0 1,0-32,0 32,0-32,0 0,0 31,0 1,0-32,0 0,0 32,0 0,0 0,0-32,0 0,0 31,0 1,0 0,0-1,0-31,0 0,0 0,0 32,0 0,0 0,0 0,0-32,0 31,0 1,0-32,0 0,0 32,0-32,0 0,0 31,0 1,0 0,32 0,-1-32,-31 0,0 0,31 0,-31 32,0-32,0 0,0 0,0 0,0 31,0 1,0 0,0-1,0-31,32 0,-32 32,0 0,31 0,1 0,-32-32,0 0,0 0,0 0,0 0,0 31,32 1,-1 0,1-1,-1-31,-31 32,0 0,0 0,32 0,-32-32,0 31,0 1,0 31,32-31,-32-32,0 64,30-32,-30 31,0 0,32-63,-32 64,0-32,0 0,0-1,32 0,-32 1,0-1,0 1,0 0,0-32,0 32,0 0,0-1,0 1,0-32,32 32,-32-1,0 1,0 0,0-32,32 32,-32 0,0-1,0 1,0-32,30 32,-30-1,0 1,0 0,0-32,0 0,0 32,0 0,-30-1,30 1,0-32,0 32,0-1,0 1,0 0,0-32,0 32,0 0,0-1,0 1,0-32,0 32,0-1,0 1,0 0,0-32,0 32,0 0,0-1,0 1,0-32,0 32,0-1,0 1,0 32,0-64,0 32,0-1,0 1,0 0,0-32,-32 31,32 1,0 0,0 0,0-32,0 32,0-1,0 1,0 0,0-32,0 0,0 0,0 31,0 1,0 0,0 0,32-32,-2 32,-30-1,0 1,32 0,-32-32,0 31,32 1,-32 0,0 0,31-32,1 32,-1-1,1 1,-32 0,32-32,-32 0,0 31,31-31,-31 0,0 32,32-32,-1 0,0 32,1 0,-32-32,32 0,0 32,-1-1,0-31,-31 0,0 0,0 0,0 32,32 0,0-32,-32 0,0 31,31 1,0 0,1 0,0-32,-32 0,0 0,0 0,0 0,32 0,-1 32,0-1,1-31,-32 0,31 0,1 0,0 0,-1 0,-31 32,0-32,32 0,-1 32,1-32,0 0,-32 0,0 0,0 0,30 0,-30 0,0 0,0 0,0 0,32 0,0 31,0 1,0 0,-32 0,30-32,2 32,0-1,-32 1,0-32,0 0,0 0,31 0,1 32,-1-1,1 1,-32 0,32-32,-1 0,1 0,-1 32,-31 0,31-32,1 0,0 0,0 0,-32 31,31 1,0-32,1 0,0 32,-32-1,31-31,0 0,33 0,-32 0,-32 32,62 0,-30 0,31 0,-31-32,-32 0,31 0,1 0,-1 0,-31 0,0 0,32 0,0 0,-2 0,2 31,-32-31,0 0,0 0,0 0,0 0,32 0,-32 32,0-32,0 0,0 32,32-1,-32 1,0 0,0-32,0 32,0 0,0-1,0-31,0 0,0 32,0 0,0-32,0 0,0 31,0 1,0 0,0 0,0-32,0 32,0-1,0 1,0 0,0-32,0 31,0 1,0 0,0 0,0-32,-32 32,32-1,0 1,-32 0,32-32,0 31,0 1,0 0,0 0,0-32,0 32,0-1,0 1,0 0,0-32,0 31,0 1,0 0,0 0,0 0,0-32,0 31,0 1,0 0,0-1,0-31,0 32,0 0,0 0,0 0,0-32,0 31,0 1,0 0,0-1,0-31,0 0,0 32,0-32,0 0,0 0,0 0,0 32,0-32,0 0,0 0,32 0,-32 0,0 0,32 0,0 32,-2 0,2-1,-32 1,32-32,-32 32,0-1,31 1,1 0,-1-32,1 32,-32 0,0-1,0 1,0-32,0 0,0 0,0 32,0-1,0 1,0 0,0-32,0 0,0 32,0 0,0-1,0 1,0-32,0 32,0-1,0 1,0 0,0-32,0 32,0 0,0-1,0 1,0-32,0 32,0-1,0 1,0 32,0-64,0 32,0-1,0 1,0 0,0-32,0 31,0 1,0 0,-32 0,32 0,0-1,0 1,0 0,-31-1,31-31,0 32,0 32,-32-32,32-32,0 31,-31 1,31 0,-32-1,32-31,-32 32,32 0,-30 0,30 0,0-1,-32-31,32 32,-32-32,32 0,-32 32,32-1,0 1,-32-32,32 0,0 32,0 0,0 0,-30-1,30-31,0 32,0-1,-32-31,32 0,0 31,0 1,0 0,-32-32,32 0,0 32,0 0,0-1,0 1,0-32,0 32,0-1,0 1,0 0,0-32,0 32,0 0,0-1,0 1,0-32,0 32,0-1,0 1,0 0,0-32,-31 32,31 0,0-1,0 1,0-32,0 32,0-1,0 1,0 0,0-32,0 32,0 0,0-1,0 1,0 0,0-32,0 31,0 1,0 0,0 0,0-32,0 32,0-1,0 1,0 0,0-32,0 31,0 1,0 0,0 0,0-32,0 32,0-1,0 1,0 0,0-32,0 31,0 1,0 0,0 0,0-32,0 32,0-1,0 1,0 0,0-32,0 0,0 0,0 31,0 1,0 0,0 0,0-32,0 32,0-1,0 1,0 0,31-32,-31 31,0 1,0 0,0 0,0-32,0 32,32-1,-32 1,0 0,0-32,0 31,0 1,0 0,0 0,0-32,0 32,0-32,0 0,0 31,32 1,-32 0,0-32,0 0,0 0,0 0,0 31,0-31,0 0,0 0,0 0,0 32,30 0,-30 0,0-32,0 0,0 32,32-1,-32 1,0-32,0 0,0 32,0-1,0 1,0 0,0-32,0 0,0 32,0-32,0 0,0 0,32 0,0 0,-32 0,0 0,0 0,0 0,0 0,0 0,0 0,0 0,32 0,-32 32,0-32,0 0,0 31,30-31,-30 0,0 32,0 0,0-1,32 1,-32-32,0 32,0 0,0 0,32-1,-32-31,0 32,31 0,1-1,-32 1,0-32,0 32,0-32,0 0,0 32,0 0,0-1,0 1,0-32,0 32,0-1,0 1,0-32,0 0,0 32,0 0</inkml:trace>
</inkml:ink>
</file>

<file path=ppt/ink/ink50.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9:03.140"/>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2066 106,'0'32,"-32"-1,0-31,32 0,-31 0,-1 0,0 0,1 0,-1 0,32 0,-32 0,0 0,0 0,1 0,-1 0,0 0,-31 0,30 0,33 0,-32 0,0 0,1 0,-1 0,32 0,-32 0,32-31,0-1,0 2,0 30,0-31,0-1,32 32,0 0,-1 0,1 0,-32 0,32 0,1 0,-1 0,-1 0,-31 0,32 0,0 0,-1 0,1 0,-32 0,0 0,0 0,32 0,-32 0,0 0,32 0,-32 0,0 32,0-1,0-1,0 2,32-32,-32 31,0-1,31 1,1-31,0 0,-1 0,-31 0,32 0,0 0,0 0,-64-31,0 31,32-30,-32 30,1 0,-1 0,0 0,1 0,31 0,-32 0,32 0,-32 0,0 0,0 0,1 0,-1 0,32 0,-32 0,1 0,-1 0,32 0,63-31,1 31,-1 0,-31 0,-32 0,32 0,0 0,-1 0,1 0,-32 0,0 0,32 0,-1 0,-62 0,-1 0,-31 0,31 0,0 0,-32 0,1 0,31 0,1 0,31 0,-32 0,-1 0,1 0,0 0,32 0,-31 0,31 31,0-1,31-30,1 0,33 0,-2 0,-31 0,0 0,-1 0,1 0,0 0,-32 0,32 0,0 0,-1 0,1 0,0 0,-1 0,1 0,0 0,0 0,-32 0,-32 0,0-30,0 30,32-31,-31 31,-1 0,0 0,1 0,-1 0,32 0,-32 0,0 0,0 0,1 0,-1 0,0 0,1 0,-1 0,32 0,-33 0,1 0,0 0,32 0,32 0,0 0,1 0,-1 0,-32 0,31 0,1 0,0 0,-1 0,-31 0,32 0,0 0,0 0,0 0,-32 0,31 0,1 0,0 0,-1 0,-31 0,32 0,0 0,0 0,-32 0,0 31,0-1,0 1,0 0,-32-31,32 0,-32 0,0 0,1 0,31 0,-32 0,0 0,1 0,-1 0,32-31,32 0,-1 31,1-30,0 30,-32-31,0 31,31 0,-31-32,0 32,-31-30,-1 30,0 0,1 0,-1 0,32 0,-32 0,0 0,0 0,1 0,31 0,-32 0,0 0,32 0,-31 0,-1 0,-33 0,33 0,32 0,0 30,0 2,0-1,0-31,0 0,0 0,32 0,0 0,1 0,-1 0,-32 0,31 0,1 0,0 0,31 0,-63 30,32-30,0 0,0 0,-1 0,-31 31,0 0,0 0,0 2,0-33,0 0,0 30,0 1,0 0,0-1,0-30,0 0,0 31,0-62,0 1,0-1,0 0,-31 31,31-30,-32 30,32-33,-32 33,0 0,0 0,1 0,-1 0,32 0,-32 0,1 0,-1 0,-1 0,33 0,-32 0,0 0,1 0,-1 0,-31 0,31 0,32 0,0 0,0 0,0 0,32 0,-1 0,1 0,0 0,-32 0,31 0,1 0,0 0,1 0,-1 0,-1 0,33 0,-33 0,-31 0,0 0,0 0,32 0,0 33,-32-3,0 1,32 0,-32-31,0 0,0 0,0 30,0-30,0 0,0 31,0 0,0-31,32 0,-1 0,1 0,0 0,-32 0,0-31,-32 31,0 0,1 0,-1 0,0 0,32 0,-32 0,0-31,32 1,0 30,0-31,-31 31,-1 0,0 0,1 0,-1 0,32 0,-33 0,1 0,0 0,1 0,-1 31,32-31,0 0,-32 0,1 0,31 0,-32 0,0 0,0 0,0 0,1 0,31 0,-32 0,-63 0,63 0,32 0,0-31,-32 31,0 0,1 0,-1 0,0 0,32 0,-31 0,-1 0,0 0,0 0,32 0,-32 0,1 0,-1 0,0 0,32 0,-31 0,31 0,-32 0,0 0,32 0,0 31,32-31,-32 0,0 0,32 0,-1 0,1 0,0 0,-32 0,0 0,0 0,31 0,1 0,0 0,0 0,-32 0,32 0,-1 0,1 0,-32 0,0 0,32 0,-1 0,1 0,0 0,0 0,0 0,-1 0,1 0,-32 0,32 0,-1 0,33 0,-32 0,-32 0,32 0,-1 0,-31-31,0 0,0 1,0-3,0 2,0 31,0 0,0 31,0 2,0-3,0 1,-31-31,31 0,0-31,0 1,0-3,0 2,0 0,0 31,0 0,0 31,0 0,0 2,-32-3,32-30,-32 0,0 0,0 0,32 0,-31 0,-1 0,0 0,32 0,-31 0,-1 0,0 0,0 0,0 0,32 0,-63 0,31 0,1 0,31 0,-32 0,0 0,0 0,0 0,32 0,-31 0,-1 0,0 0,1 0,31-30,-32 30,0 0,-1 0,1 30,1 1,31 0,-32-1,0-30,32 31,0 0,0-31,0 0,0 32,0-1,0-31,0 0,0 30,0 2,0-1,0-1,0-30,-31 0,31 0,-32 0,32 0,-32 0,0 0,32 0,-32 0,32 0,-31 0,-1 0,0 0</inkml:trace>
  <inkml:trace contextRef="#ctx0" brushRef="#br0" timeOffset="33063">1685 292,'0'0,"0"33,-32-33,32 0,-31 0,-1 0,32 30,-33-30,33 0,-32 0,32 0,-32 31,1 0,31-31,31 0,1 0,0 0,1 0,-33 0,0-31,0 31,32 0,-1 0,-62 0,-1 31,-1-1,1-30,0 0,32 0,0 0,-31 0,-1 0,0 0,1 0,-1 0,32 0,-32 0,0 0,-31 0,63 0,-64 0,33 0,-1 0,0 0,32 0,-32 0,0 0,1 0,-1 0,32 0,-32 0,1 0,-1 0,0 0,32 0,-32 0,0 0,1 0,-1 0,32 0,-32 0,1 0,31 0,-32 0,0 0,32 31,-33 0,33 1,0-32,33 0,-1 0,0 0,-1 0,-31 0,32 0,0 0,-1 0,1 0,-32 0,32 0,0-32,0 32,-1 0,-31 0,32 0,-32-31,0 31,32 0,-1 0,1 0,0 0,-32 0,32 0,0 0,-1 0,1 0,-32 0,32 0,-1 0,1 0,0 0,-32 0,32 0,0 0,-1 0,1 0,-32 0,32 0,-1 0,1 0,33 0,-33 0,-1 0,-62 0,-1 31,-1-31,33 0,-32 0,32 0,-32 32,32-1,-31-31,31 0,0 30,-32-30,32 0,-32 0,32 0,-31 0,31 0,0 32,-32-32,32 0,-32 0,32 0,-32 31,32-1,-32 1,32 1,-31-32,-1 0,32 0,-32 0,1 0,-1 0,0 0,0 0,32 0,0-32,0 1,0 1,0-1,0-1,32 32,0 0,0-30,-1-1,-31 31,32 0,-32-32,0 32,32 0,-32-31,0 31,31 0,1 0,0-31,0 31,-32 0,32 0,-1 0,-31 0,-31 31,31 0,-32-31,32 0,-32 32,32-1,-32-31,32 0,-32 30,1 2,-1-1,32-1,-32-30,32 0,0 31,0 1,0-32,32-32,0 1,-1 31,1-30,-32 30,0-31,0 31,0-32,0 32,32-30,0 30,0-31,-1 31,-31-32,0 32,32 0,-32-31,0 31,32 0,-1-31,1 31,0 0,-64 0,0 0,1 0,-33 0,1 0,31 0,0 0,0 0,1 0,-1 0,32 0,-32 0,32 0,-31 0,31 0,-32 31,32 0,0 1,0-1,0-31,-32 0,32 0,0 30,0 2,0-1,0-1,0-30,0 0,32 0,0 0,-1-30,-31-1,0-1,0 2,-31 30,31-31,-32 31,0 0,0 0,0 0,1 0,31 0,0 31,-32-1,32 2,0-1,-32-31,1 0,-1 0,0 0,0 0,32 0,-32 0,1 0,-1 0,0 0,32 0,0 0,0 0,32 0,0-31,-1 31,-31-32,0 32,32 0,-32-30,0 30,32 0,0 0,0 0,-1 0,-62 0,-1 0,0 0,0 0,0 0,1 0,-1 0,32 0,-32 0,1 0,-1 30,0 2,32-1,-33-1,33-30,0 0,33 0,-1-30,0-1,-1-1,-31 2,0-1,0 31,0-32,-31 32,-1 0,0 0,-1 0,33 0,-32 0,32 0,-31 0,31 0,-32 0,32 0,0 32,0-1,0-1,0 2,32-32,-1 0,1 0,1 0,-33 0,32 0,0 0,-1 0,1 0,-32 0,-32 31,32-1,0 1,-31 1,31-32,0 31,-32 0,32-1,-32-30,-1 0,33 0,-32 0,1 0,-1 0,32 0,-32 0,1 0,-1 0,0 0,32 0,-32 0,0 0,1 0,-1 0,0 0,32 0,-31 0,-1 0,0 0,0 0,32 0,32-30,0 30,0-31,-1 31,-31 0,64 0,-33 0,1 0,-32-31,32 31,0 0,0 0,-1 0,-31 0,32 0,0 0,-1 0,1 0,1 0,-33 0,-33 0,1 0,1 0,-1 0,32 0,0 31</inkml:trace>
</inkml:ink>
</file>

<file path=ppt/ink/ink51.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0:01.484"/>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33 190,'32'0,"0"0,-1 0,1 0,-32 0,32 0,-32 0,0 0,0 0,0 0,0 0,0 0,0 0,0 32,0-32,0 0,0 32,32 0,0 0,-32-1,0-31,31 32,1-32,-32 0,0 32,32-1,-1 1,1 0,0-32,-32 32,32 0,0-1,-32 1,0-32,0 0,0 32,0-32,0 0,0 31,31 1,-31 0,0 0,0-32,0 32,32-1,-32 1,0-32,0 0,0 0,0 0,0 0,31 0,0 0,1 0,0 32,-32-32,32 0,0 0,-1 0,1 0,-32 0,32 0,-1 31,1-31,-32 0,0 0,0 0,0 0,0 0,0 32,0 0,0-32,32 0,0 32,-32 0,0-1,32-31,-32 0,0 0,0 0,0 0,0 0,0 0,0 0,0 0,31 0,1 0,-32 0,0 0,32 0,-1 0,1 0,0 32,-32-32,0 0,0 0,0 0,0 0,0 0,0 33,0-2,0 1,0 0,0-32,0 0,0 0,0 0,0 32,0 0,0-1,0 1,0-32,32 32,-32-1,0 1,0 0,0-32,0 32,-32 0,32-1,-32-31,32 0,-32 0,1 0,31 0,-32 0,0 0,32 0,-31 0,31 0,-32 32,32 0,-32-32,32 0,0 31,-32-31,32 0,0 32,0 0,-32 0,32 0,0-32,-31 0,31 0,-32 31,32 1,-32 0,32-1,0-31,0 32,-31-32,31 0,0 32,0 0,0 0,0-1,0-31,0 32,0 0,0-1,0 1,0-32,0 32,0 0,0 0,0-1,0-31,0 32,0 0,0-1,0 1,0-32,0 32,0 0,0 0,0-1,0-31,0 0,0 0,0 0,31 0,1 0,0 0,-32-31,0 31,0 0,0 31,0 1,0-32,0 0,0 0,0 0,0 0,31 0,1 0,0 0,0 0,-32 0,0 0,0 0,0 0,0 0,0 32,0-1,0 1,0 0,32-32,-1 0,-31 0,0 0,0 0,0 32,0 0,0-1,0 1,32-32,0 0,-1 0,-31 0,0 0,0 0,0 0,0 0,0 0,0 0,0 32,0-1,0 1,32 0,0-32,-32 0,0 0,0 0,0 32,0 0,0-1,0 1,0-32,0 32,0-32,0 0,0 31,0 1,0 0,32 0,0-32,-32 32,0-32,0 0,0 31,0 1,0 0,0-1,0-31,0 0,31 0,-31 0,0 0,32 0,0 0,-1 0,-31 33,0-33,0 0,0 32,0-32,0 0,0 32,0 0,0-1,0-31,0 0,0 32,32-32,-32 0,0 0,0 0,0 0,0 0,0 32,0-1,0 1,32 0,-32-32,0 0,0 0,0 0,32 0,0 0,-32 0,0 0,0 0,0 32,0-32,0 0,0 32,0-1,0 1,0 0,0-32,0 0,0 31,31 1,1 0,0-32,-32 0,0 32,0 0,0-1,0 1,0-32,0 32,0-1,0 1,0-32,0 0,0 32,0-32,0 0,0 32,0-32,0 0,0 32,0-32</inkml:trace>
  <inkml:trace contextRef="#ctx0" brushRef="#br0" timeOffset="92359">1175 1239,'0'0,"0"0,0 32,0 0,0 0,-32-1,32 1,0 0,0-1,-31 1,31-32,0 32,0 0,0-64,0 0,0 0,0 1,0-1,0 32,0-32,0 1,0-1,0 0,0 32,-32 0,32-32,-32 32,1 0,31-32,-32 32,0 0,32-31,-32 31,32-33,0 1,0 1,0-33,0-31,0-32,-95-64,32 32</inkml:trace>
  <inkml:trace contextRef="#ctx0" brushRef="#br0" timeOffset="94719">2 159,'0'-32,"0"0,0 1,0 31,0-32,0 32,31-32,1 32,0 0,-32 0,0 32,0-32,0 0,0 32,0-1,0 1,0 0,31-32,1 0,0 0,-32 0,0 31,0 1,0 0,0 0,0-32,0 32,0-32,32 0,-32 0,0 31,0 1,0 0,0-1,0-31,0 32,0-32,0 0,0 0,32 0,-32 0,0 0,0 0,0 0,0 0,0 0,0 0,0 32,0 0,0-32,0 0,0 0,0 0,0 0,0 0,0 32,31-32,-31 0,0 0,32 0,-32 0,0 0,32 0,-32 0,0 31,0 1,0-32,0 0,0 32,0-1,0-31,0 0,0 32,0-32,31 0,1 0,0 0,0 0,-32 0,0 0,0 0,0 32,32 0,-1 0,1-32,-32 0,0 31,31-31,0 0,1 0,0 0,-64 0,32-31,0-1,0 32,0-32,0 32,32-32,-32 0,-32 32,0-31,32-1,-31 32,0 0,31-32,-32 32,1 0,31-31,-32 31,32-32,-32 32,0 0,0-32,1 0,-1 32,32-32,-32 32,1 0,31-31,-32 31,0 0,32-32,-32 32,32-32,-32 32,32-31,0-1,0 32,0-32,0 32,32 0,0 0,0 0,0 0,-32 0,31 0,-31 0,0 32,0 0,0-1,0 1,0-32,0 0,0 32,0-1,0 1,0-32,0 0,0 0,32 0,0 32,-32 0,0 0,31-1,1-31,0 0,-32 32,0 0,0-1,0 1,0-32,32 0,-32 0,0 0,32 0,-1 0,-31 0,0 0,0 0,0 32,0 0,0 0,-31-32,31 0,0 31,0-31,0 0,0 0,0 0,0 0,31 0,1 32,-1-32,0 0,-31 0,0 0,0 0,32 0,-32 0,0 0,32 0,0 0,-32 0,0 0,32 0,-1 0,1 0,0 0,-32 0,0 0,0 0,0 0,31 0,-31 0,0 0,0 0,0 0,0 0,0 32,32-32,-32 0,0 0,0 0,0 0,0 0,0 31,0-31,0 0,0 0,0 0,0 0,0 0,0 32,32-32,0 0,0 0,-1 0,-31 0,0 0,0 0,32 0,-32 32,0 0,32 0,-32-1,0-31,0 0,0 0,31 0,-31 0,0 0,32 0,0 0,0 0,-32-31,0-1,0 32,0 32,0-1,0 1,0 1,0-33,0 31,0 1,-32-32,32 0,0 32,-32-32,32 0,-32 32,32 0,-31-32,31 0,-32 0,32 0,0 31,0 1,-32-32,32 0,0 32,0-1,0 1,0 0,-31-32,31 32,-32 0,32-1,0 1,0-32,0 32,0-1,0 1,0 0,0-32,0 32,-32-32,32 0,-32 0,0 0,1 0,31 0,-32 0,0 0,32 0,0 32,0-1,0 1,0 0,0-32,0 31,0 1,-31-32,31 0,-32 0,32 0,-32 32,32 0,0 0,0-1,0-31,0 32,0 0,0-1,0 1,0-32,0 32,0 0,0 0,0-1,0-31,0 32,0 0,0-1,0 1,0-32,32 0,0 0,-1 0,-31 0,0 0,0 0,0 0,0-32,0 1,0-1,0 0,0 1,0 31,0-32,0 32,0 0,0 32,0-1,0 1,0-32,0 0,0 32,0-32,0 0,0 31,32-31,-32 0,0 0,32 0,-32 0,0 0,0 0,0 32,0 0,0 0,0 0,0-32,0 31,0 1,31-32,-31 0,0 0,32 0,-32 0,0 0,32 0,-32 0,0 0,0 0,0 0,0 0,0 0,32 0,-32 32,0-32,0 0,0 31,32-31,-32 0,0 0,0 0,0 0,31 0,1 0,-32 0,0 0,32 0,-32 0,0 32,31-32,-31 0,0 32,-31 0,-1-32,32-32,0 0,0 0,-32 32,32-31,-31 31,-1 0,32-32,-32 32,32 0,0 0,0 0,0 0,0 0,0 0,0 32,0-1,0 1,32 0,0-32,-32 32,0 0,0-32,0 0,0 0,0 0,0 0,31 0,1 0,0 0,-1 0,-31 0,32 0,0 0,0 0,0 0,-32 0,0 0,0 0,31 0,1 0,0 0,-1 0,-31-32,-31 32,-1 0,0 32,1-32,31 0,0 0,31 0,1 0,0 0,-32-32,0 32,0-32,-32 32,0 0,1 0,-1 0,0 0,32 0,-32 0,0 0,1 0,-1 0,32 0,-32 0,1-32,-1 32,32-32,0 1,0-1,-32 0,32 1,0 31,-32 0,0 0,32 0,32 0,-32 0,0 0,32 0,0 0,0 0,-1 0,-31 0,0 0,0 0,0 0,0 0,0 31,0-31,0 0,0 32,0 0,0-1,0 1,0-32,0 0</inkml:trace>
  <inkml:trace contextRef="#ctx0" brushRef="#br0" timeOffset="129594">1239 2922,'32'0,"-1"0,1 32,-32-1,0 1,0 0,0-32,0 32,0 0,0-1,0 1,0-32,0 32,0-1,0 1,0 0,0-32,-32 32,32 0,0-1,0 1,0-32,0 32,0-1,0-62,0-1,0 0,0 1,0-1,0 32,0-32,0 0,0 0,0 1,0 31,0-32,0 0,0 1,0-1,0 32,0 0,0 32,0-1,0 1,0 0,0-32,0 0,0-32,0 0,0 1,0-1,0 0,0 32,0-32,0 0,0-31,0 63,32-32,0 1,-1 31,-31-32,0 32,0 63,0 1,0-1,0-31,0 32,0-33,0 1,0 0,0-32,0 31,-31-31,31 0,0 32,0 0,0 0,0 0,0-32,0 31,0 1,0 0,0-1,0-31,0 0,31 0,1 0,0 0,0 0,-64 0,0-31,0 31,1 0,31-32,0 32,0 32,0-32,0 0,0 0,31 0,-31 0,0 0,32 0,-32 0,0 0,32 0,0 31,0-31,-32 0,0 0,31 0,1 33,0-33,-1 0,-31 0,32 0,0 0,0 0,-32 0,0 32,0-32,0 0,0 32,0 0,0-1,0 1,0-32,0 32,0-1,0 1,0 0,0-32,0 32,0 0,0-1,0 1,0-32,0 32,0-1,0 1,0 0,0-32,0 32,0 0,-32-1,32 1,-32-32,0 0,32-32,0 1,0-1,0 0,0 0,0 32,0-32,0 1,0-1,0 0,0 32,0-31,0-1,0 0,0 0,0 32,0-32,0 1,0-1,0 0,0 32,0-31,0-1,0 0,0 0,0 32,-31 0,-1 0,0 0,1 0,-1 0,32 0,0 0,0 32,0 0,0 0,0-32,-32 0,32 0,32 31,0-31,-1 0,1 0,-32 0,32 32,-1-32,-62 0,-1 0,0 0,32 32,0-1,0 1,0 0,0-32,0 64,0-33,0 1,0 0,0-1,32 1,0-32,-1 0,-31-32,0 1,0-1,0 0,0 1,0 31,0 0,0 31,0 1,0 0,0-1,0-31,0 32,0 0,0 0,0 0,0-32,0 31,0 1,0 0,32-1,-32-31,0 32,32 0,-32 0,0 0,0-32,0 0,0 31,0 1,0 0,-32-32,0 0,1 0,31-32,-32 32,32-32,0 1,0-1,0 0,0 0,0 32,0-32,0 1,0-1,0 32,0-32,0 32,0 32,0 0,0-1,0 1,0-32,0 32,0 0,0 0,0-1,0-31,0 0,0 0,0 0,32 0,-32 0,0 0,31 0,1 0,0 32,0 0,-32-32,0 0,0 0,0 0,0 31,31-31,0 0,1 0,0 0,-32 0,31 0,1 0,0 32,0-32,-32 0,32 0,-1 0,-31 0,0 0,32 0,-64 0,1 0,-1 0,0 0,0 0,32 0,-32-32,1 32,-1 0,32-31,0-1,-32 0,32 1,0-1,0 32,0 0,0 32,0-1,0 1,0 0,0-32,0 31,0 1,0 0,0 0,-31-32,0 0,31-32,-32 32,32-32,0 32,0 0,0 0,32 0,-32 0,0 0,31 0,0 0,-31 0,0 0,0 0,0 0,0 0,0 0,32 0,0 32,-1 0,1-32,-32 0,32 0,0 0,0 0,-1 0,-31 0,32 0,0 0,-1 0,1 0,-32 0,0 0,32 0,-32 0,0 0,0 0,0 0,0 0,0 32,0-1,0-31,0 0,0 0,0 0,0 0,0 0,0 0,32 0,0 0,-1 0,1 0,-32 0,0 0</inkml:trace>
</inkml:ink>
</file>

<file path=ppt/ink/ink52.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0:29.156"/>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4571 3424,'0'0,"32"0,-1 0,1 0,0 31,-32 1,31 0,-31 0,0-32,0 32,0-1,0 1,0 0,0-32,0 31,0 0,0 1,32 0,0-32,-32 0,0 0,32 0,0 0,-1 0,1 0,-32 0,32 0,-1 0,1 0,-1 32,-31-1,0 1,0-32,0 0,0 32,0-1,0 1,0 0,0-32,0 32,0 0,0-32,32 0,0 0,-1 0,1 0,-32 0,0 0,32 0,-1 31,-31 1,0 0,0-1,0-31,0 32,0-32,0 0,0 32,32 0,0 0,0-32,0 0,-32 31,31-31,1 0,0 0,-1 0,-31 0,32 0,0 0,-32 0,0 0,32 0,0 0,-1 0,1 31,-32 1,32-32,-1 0,1 0,0 0,-32 0,0 0,0 0,32 0,0 0,-1 0,1 0,-32 0,32 0,-1 0,1 0,0 0,-32 0,32 0,0 0,-32 0,0 0,31 0,1 0,0 0,-32 0,0 0,31 0,1 0</inkml:trace>
  <inkml:trace contextRef="#ctx0" brushRef="#br0" timeOffset="5078">5110 4312,'0'0,"31"0,1 0,0 0,-1 0,-31 0,32 0,0 0,-32 0,0 0,32 0,0 0,-1 0,1 32,-32-32,32 0,-1 0,-31 0,0 0,32 0,0 31,0 0,0 1,-32-1,0-31,0 0,31 0,-31 0,0 0,32 0,0 32,-1-32,1 0,-32 32,32-32,0 0,0 0,-1 0,-31 0,32 0,-32 0,0 0,32 0,-1 0,1 0,0 0,-32 0,32 0,0 0,-1 0,-31 0,0 0,32 0,0 0,-1 0,1 0,-32 0,32 0,0 0,-32 0,0 0,0 0,0 0,32 0,-1 32,1 0,0-1,-32-31,0 0,0 0,31 0,1 0,0 0,0 0,-32 0,0 0,0 0,32 0,-1 0,1-31,-64 31,1 0,-1 0,0 0,0 0,32 0,-32 0,1 0,-1 0,0 0,32 0,-31 0,-1 0,0 0,0 0,32 0,-32 0,1 0,-1 0,0 0,32 0,-31 0,-1 0,0 0,0 0,32 0,-32 0,1 0,-1 0,0 0,32 0,0 0,32 0,0 0,-1 0,1 0,-32 0,0 0,32 0,0 0,-32 0,0 0,32 0,-1 0,1 0,-32 0,0 0,32 0,-32 0,0 0,31 0,1 0,-32 0,0 0,0 0,0 0,32 0,-32 0,0 0,0 0,0 0,32 0,-32 0,0 0,0 0,0 0,0 0,0 0,0 0,0 0,0 0,0 0,0 0,0 0,0 0,0 0,32 0,-1 0,1 0,-32 0,0 0,32 0,-1 0,1 0</inkml:trace>
  <inkml:trace contextRef="#ctx0" brushRef="#br0" timeOffset="18656">5141 3804,'0'0,"0"32,0-1,0 1,0 0,0-32,0 0,0 31,0 1,0 0,0 0,32-32,-32-32,0 0,0-31,0 31,0 32,0-63,0 31,0 0,0 32,32 0,-32 0,0 0,31 0,1 32,0-32,-32 0,0 32,0-1,0 1,0 0,0-32,0 31,0 1,0 0,0-32,0 0,0 0,0 0,0 32,0 0,0-32,32 0,0 31,-32 1,0-32,0 0,0 0,0 0,0 0,0 0,0 0,0 0,0 0,0 0,0 0,0 0,0 0,31 0,-31 32,0-32,0 0,0 0,0 0,0 0,32 0,-32 31,0-31,0 0,0 32,32-32,-32 0,0 0,0 0,0 0,0 0,0 32,31-32,1 0,0 32,0 0,-32-32,0 0,0 0,32 0,-1 0,1 0,0 0,-32 0,0 0,31 0,1 0,-32 0,0 0,32 0,0 31,0 0,-1-31,-31 0,0 0,32 0,0 0,-32 0,0 0,31 0,1 0,0 0,0 0,-32 0,0 0,32 0,-1 0,-31 0,0 0,32 0,-32 0,0 0,32 0,-1 0,1 0,0 0,-32 0,32 0,0 0,-1 0,1 0,-32 0,32 0,-1 0,1 0</inkml:trace>
  <inkml:trace contextRef="#ctx0" brushRef="#br0" timeOffset="55453">4253 3138,'32'0,"0"0,0 0,-1 63,33-31,-1 32,1-32,-32-1,-1 1,1 0,-32-32,0 0,32 0,-32 31,0 1,31 0,-31 0,0-32,32 32,0-1,0 1,0 0,-32-32,0 31,0-31,0 0,0 31</inkml:trace>
  <inkml:trace contextRef="#ctx0" brushRef="#br0" timeOffset="125578">0 0,'32'0,"-1"0,1 0,-32 0,0 0,32 0,-32 0,0 0,0 0,0 0,0 0,0 32,0-1,0-31,0 0,0 0,0 0,0 0,0 0,0 0,31 0,1 0,0 0,0 0,-32 0,0 0,0 0,0 0,0 0,0 0,0 0,0 0,0 0,0 0,0 32,32 0,-1-1,1 1,-32-32,0 0,0 0,0 32,0 0,0-32,0 0,0 0,0 0,0 0,0 0,0 0,32 0,-32 0,0 0,31 0,1 0,0 0,0 0,-32 0,0 0,0 0,0 0,0 0,0 32,0-1,0 0,-32-31,0 0,0 0,32-31,0 0,0-1,0 0,0 0,0 32,0-32,0 1,32 31,0 0,0 0,0 0,-32 0,0 31,0 1,0 0,0 0,0-32,0 32,0-1,0-31,31 0,1 0,0 0,-1 0,-31 0,32 0,0 0,0 0,0 0,-32 0,31 0,1 0,0 0,-1 0,-31 0,0 0,32 0,0 0,0 0,0 0,-32 0,31 0,1 0,0 0,-1 0,-31 0,32 0,0 0,0 0,0 0,-32 0,0 0,31 0,1 0,0 0,-32 0,0 31,-32-31,32 0,-32 0,32 0,-31 0,-1 0,0 0,0 0,32 0,-32 0,1 0,-1 0,0 0,1 0,31 0,-32 0,0 0,0 0,32 0,-32 0,1 0,-1 0,32 0,-32 0,1 0,-1 0,0 0,0 0,32 0,-32 0,1 0,31-31,0 31,0-31,0 31,0 0,0 31,0 0,0 1,0-32,0 0,0 0,31 0,1 0,0 0,0 0,-32 0,0 31,0 1,0-32,32 0,-1 0,1 0,0 0,-32 0,31 0,1 0,0 0,-32 0,0 0,32 0,0 0,-1 0,1 0,-32 0,32 0,-1 0,1 0,0 0,-64 0,32-32,-32 32,1-31,-1 31,0-32,1 32,31 0,0-31,-32 31,0 0,0 0,0 0,1 0,-1 0,0 0,1 0,-1 0,32 0,32 0,-1 0,1 0,0 0,-32 0,31 0,1 0,0 0,0 0,-32 0,32 0,-1 0,1 0,0 0,-32 0,31 0,1 0,0 0,0 0,-32 0,32 0,-1 0,1 0,0 0,-32 0,31 0,1 0,0 0,0 0,-32 0,32 0,-1 0,-31 0,0 31,0 1,0-1,0 1,0-32,0 32,0 0,0 0,0-1,0-31,0 32,0 0,0-1,0 1,0-32,0 32,0 0,0 0,0-1,0-31,0 32,-31-32,31-32,0 1,0-1,0 0,0 0,0 32,0-32,0 1,0-1,0 0,0 32,0-31,0-1,0 0,0 0,0 32,0-32,0 1,0-1,-32 32,32-31,-32 31,0-31,32-1,0 32,32 0,0 0,-64 0,0 0,0 0,1 0,-1 0,32 0,-32 0,1 0,-1 0,0 0,32 0,0 0,-32 0,0 0,1 0,-1 0,32 0,-32 0,1 0,-1 0,0 0,0 0,32 0,-32 0,1 0,31 0,-32 0,0 0,1 0,31 0,0 0,0 0,0 0,31 0,1 0,0 0,-1 0,-31 0,0 32,32-1,0 0,0 1,-32-32,0 0,32 0,-1 0,-31 0,0 0,32 0,0 0,-32 0,0 0,31 0,1 0,0 0,0 0,-32 0,32 0,-1 0,1 0,-32 0,0 0,0 0,0 31,32 1,-32 0,0-32,0 0,0 32,0 0,0-1,0 1,0-32,0 32,0-1,0 1,0-32,0 0,0 32,0 0,0 0,0-1,0-31,0 32,0 0,0-1,0 1,0-32,0 0,0 0,0-32,0 1,0-1,0 0,0 1,0 31,0-32,0 0,0 0,0 0,0 32,0-31,0-1,0 0,0 1,0 31,0-32,0 0,-32 32,0 0,1 0,-1 0,0 0,32 0,0 0,32 0,0 0,-1 0,1 0,-32 0,32 0,-1 0,1 0,-32 32,0 0,0-1,0 1,0-32,0 32,0-1,0 1,0 0,0-32,0 32,0 31,0 1,0-1,0-63,0 32,0-64,0 0,0 1,0-1,0 0,0 32,0-31,0-1,0 0,0 0,0 32,0-32,0 1,0-1,0 0,0 32,0-31,0-1,0 0,0 0,0 64,0 32,0-1,0 0,0-31,0 0,0 0,-32-64,32 0,0 0,-31 1,31-1,0 32,0 0,0 32,0-1,0 1,0 0,0-32,0 32,0 0,0-1,0 1,0-32,0 32,0-32,0 0,0 31,0-31,0 0,0 32,0 0,0-32,31 0,1 0,-32 0,0 0,32 0,0 0,0 0,-32 0,0 31,0 1,0-1,0 1,0-32,0 0,0 0,0 0,31 0,-31 0,0 0,32 0,-32 0,0 32,0-1,0 1,0 0,0-32,0 32,0 0,0-1,0 1,0-32,0 32,0-1,0 1,0 0,0-64,0 0,0 1,0-1,0 0,0 32,0-31,0-1,0 0,0 0,-32 32,32-32,0 1,-31 31,31-32,-32 32,32-32,0 1,0-1,0 1,-32 31,0 0,0 0,32 0,-31 0,31 0,0 31,0-31,31 0,1 0,0 0,0 0,-32 0,32 0,-32-31,0-1,0 0,0 32,0 32,0 0,0-1,0 1,0-32,0 31,0 1,0 0,0-1,0-31,0 32,0 0,0 0,0 0,0-32,0 31,0 1,0-32,31 0,-31 0,0 0,32 0,0 0,-32 0,0 32,0-1,0 1,30-32,2 0,0 0,0 0,-32 0,0 0,32 0,-1 0,-31 0,0 0,-31 0,-1-32,0 1,0 31,32-32,-32 0,-30 1,62-1,0 0,0 32,0-32,0 0,0 1,0-1,0 32,0-32,0 32,32 0,-2 0,2 0,-32 32,0 0,32-1,-32 1,0-32,0 0,0 32,0 0,0 0,0-1,0-31,0 0,0 32,0 0,0-1,0-31,0 0,0 0,32 0,-32 0,0 0,32 0,-1 0,1 0,0 0,31 0,-31 0,0 0,-64 0,0 0,0 0,1 0,-1 0,-31 0,31 0,0 0,32 0,32 0,0 0,-1 0,1 0,-32 0,32 0,-1 0,1 0,0 0,-32 0,32 0,0 0,-1 0,1 0,-32 0,32 0,-1 0,-62-31,-33 31,33-32,-1 32,32 0,-64 0,32 0,1 0,-1 0,32 0,-63 0,31 0,0 0,0 0,32 0,0 32,32-32,0 0,0 0,-1 0,-31 0,32 0,0 0,-1 0,1 0,-32 0,32 0,0 0,0 0,-1 0,-31 0,32 0,0 0,-1 0,1 0,-32 0,32 0,0 0,0 0,-1 0,-31 0,32 0,0 0,-1 0,1 0,-32 0,32 0,0 0,0 0,-1 0,1 0,-32 0,32 0,-32 0,0 63,-32-31,0-32,1 0,-1 0,0 0,32 0,-32 0,0 0,1 0,-1 0,0 0,-31 0,31 0,0 0,0 0,32 0,-31 0,-1 0,0 0,1 0,31 0,0 32,0 0,-32-1,0 1,32-32,0-32,0 32,0-31,0 31,32 0,0 0,-1 0,1 0,-32 0,32 0,-1 0,1 0,0 0,-32 0,32 0,0 0,-1 0,1 0,-32 0,32 0,-64 0,0 0,32 0,-31 0,-1 0,0 0,0 0,0 0,32 0,-31 0,-1 0,32 31,0 1,0-32,32 0,-1 0,1 0,-32 0,0 0,32 0,0 0,0 0,-1 0,-31 0,32 0,0 0,-1 0,1 0,-32 0,32 0,0 0,0 0,-32 0,0-32,31-31,-31 31,0 0,0 32,0 0,32-32,0 32,-1 0,1 0,-32 0,32 0,-32 0,0 32,0 32,0-32,0-32,0 31,0 1,0 0,0-1,0-31,0 31,0 1,0 0,0 0,0-32,-32 0,0 0,32-32,0 0,0 0,0 1,0 0,0 31,0 0,0-32,0 0,0 1,0 31,-31 31,31 1,0 0,0-1,0-31,0 31,0 1,0 0,0 0,0-32,0-32,0 0,0 0,0 1,-32 31,0 0,32 0,32 0,0 0,-32-31,0-1,0 0,0 1,0 31,31 0,1 0,0 0,0 0,-32 31,0 1,0 0,0-32,0 0,0 31,0 0,0-31,32 0,-32 0,0 0,31 0,1 0,0 32,-1-32,-31 0,0 32,0-32,0 0,0 32,0-32,-31 0,-1 0,0 0,1 0,31 0,-32 0,0 0,0 31,0 1,1-32,31 0,0 32,31-32,-31 0,0 0,32 0,0 0,0 0,0 0,-32 0,31 0,1 0,0 0,-1 0,-31 0,32 0,0 0,0 0,0 0,-32-32,0 32,31 0,1-32,-32 1,-32 31,1 0,-1 0</inkml:trace>
  <inkml:trace contextRef="#ctx0" brushRef="#br0" timeOffset="183234">2729 1902,'0'0,"32"0,0 0,-32 0,0 0,32 0,-32 0,0 0,31 0,1 0,0 0,-1 0,-31 0,0 0,32 0,0 0,-32 0,0 0,32 0,0 0,-1 0,1 0,-32 0,32 0,-1 0,-62 0,31 0,-32 0,0 0,1 31,-1-31,0 0,32 0,0 0,-32 0,0 0,1 0,-33 0,64 0,-31 0,-1 0,32 0,-32 0,32 0,-32 0,0 0,32 0,0 32,0-32,0 0,0 0,0 0,0 0,32 0,0 0,-32 0,0 0,32 0,-32 0,0 0,32 0,-1 32,-31 0,0 0,32-1,0-31,-1 32,-31 0,0-1,32 1,0-32,-32 32,0-32,0 0,0 0,0 0,0 0,32 0,-32 0,0 0,32 0,-1 0,-31 0,0 0,0 0,0 0,0 0,0 32,32 0,0-1,-32 0,0-31,0 32,0-32,0 0,0 31,0-31,0 0,0 0,31 0,1 0,0 0,0 0,-32 0,0-31,0-1,0 1,0 0,-32 31,32-32,0 0,-32 0,32 0,0 1,-32 31,1-32,-1 0,0 1,32-1,-31 32,-1 0,32-32,-32 32,0 0,32 0,0 32,0 0,0-1,0-31,0 0,0 32,0 0,32-1,0 1,0-32,-1 32,-31-32,32 0,0 0,-1 0,-31-32,0 0,-31 1,-1-1,0 0,1 32,31-31,-32 31,0 0,32 0,0 31,0 1,0-32,0 0,0 0,0 0,0 0,0-32,0 1,0-1,0 0,0 0,0 32,0-32,0 1,0-1,0 32,0-32,0 32,32 0,0 0,-1 0,1 0,-32 0,32 0,-1 0,1 32,0 0,-32-1,0-31,0 0,0 32,0 0,0 0,0 0,0-32,32 31,0 1,-1 0,1-1,-32-31,32 0,-1 0,-31 0,0 32,32-32,0 0,0 32,0 0,-32-32,31 0,1 32,0-1,-1 0,-31 1,0-32,-31 0,-1 0</inkml:trace>
  <inkml:trace contextRef="#ctx0" brushRef="#br0" timeOffset="193015">3650 2409,'-32'-32,"32"1,-31 0,-1-1,0 0,0 32,32-32,-32 0,1 1,-1 31,0-32,1 0,31 1,-32 31,32-32,-32 32</inkml:trace>
  <inkml:trace contextRef="#ctx0" brushRef="#br0" timeOffset="202109">3079 1965,'0'32,"0"-32,0 0,0 0,0 0,0 32,63-32,-31 0,-1 0,-31 0,32 0,0 0,0 0,0 0,-32 0,0 0,0 0,0 0,0 0,0 0,0 0,0 0,0 0,0 0,0 32,31-1,1 1,0 0,-1-32,-31 31,0 1,0-32,0 0,0 32,32 32,-32-33,0-31,0 31,0 1,0-32,0 0,0 31,32 1,-32 0,0-32,0 0,0 0,32 0,0 0,-32 0,0 0,31 0,1 0,0 0,-1 32,-31-32,32 0,0 32,0-1,0 1,-32 0,0-32,0 0,0 0,0 0,0 31,31 33,1-32,0-32,-1 32,-31-1,0 1,0-32,0 0,0 0,0 0,0 0,0 0,0 32,32-1,0 1,0 0,0-32,-1 63,33 0,-1 0,-31 1,32-32,-33 31,1-31,0-32,-32 0,0 0,31 0,1 32,0-1,0 1,-32 0,32-32,-1 32,33 0,-33 31,-31-31,32-32,0 0,0 0,-32 0,0 31,0 0,32 1,-1 0,-31-32,0 32,0-1,0-31,0 0,0 32,32 0,-32-1,0 1,0-32,0 32,32 0,-1 0,-31-1,0-31,32 32,-1 0,1-1,0 1,-32-32,0 0,31 0,1 0,0 0,-1 32,-31-32,32 0,0 0,-32 0,0 0,32 0,0 0,-32 0,0 0,0 0,0 0,31 0,1 0,0 0,-1 0,-31 0,32 32,0-32,0 0,-32 32,0-32,32 0,-1 31,1 0,0 1,-1-1,1-31,32 32,-32-32,-32 0,0 0,63 0,-31 0,-1 0,1 32,32 0,-1 0,1-1,-1 1,-31 0,0-1,0-31,-32 0,31 0,1 0,0 0,-1 0,-31 0,32 0,-64 0,32-31,-31 31,31-32,-32 32,0 0,1 0,-1 0,0 0,32 0,-32 0,0 0,1 0,-1 0,32 0,-32 0,1-32,-1 32,0 0,32-31,-32 31,0 0,1 0,31-32,-32 32,-31-32,31 32,-32-32,32 32,-31 0,31-32,1 32,-1 0,0 0,32 0,-32 0,0 0,1 0,-1 0,32 0,-32 0,1-31,-1-1,0 1,32-32,-64 31,33-32,-1 64,32-31,-32-1,32 0,0 1,-31 31,31-32,0 0,0 0,-32 0,32 1,0-33,-32 1,1 31,31 0,-32 1,32 31,0-31,0-1,-31 0,31 1,-32 31,32-32,-32 0,32 0,-31 0,-1 32,32-31,-32-1,32 0,-32 32,0-31,1-1,-1 32,32-32,-32 32,1-32,-1 32,32-32,-32 32,32-31,-32-1,0 0,1 1,-1 31,32-32,-32 1,1-1,-1 0,0 1,0 31,32 0,-32-32,1 32,-1-32,0 32,32 0,0-31,-31 31,-1 0,0 0,0 0,0 0,32-32,-31 32,-1 0,32-32,-32 32,1-32,-1 32,0-32,0 32,32-31,-32 31,1 0,31-32,-32 32,0-32,-31 1,31-1,-32 0,33 0,-1 0,0 32,32-31,-31 31,31-32,0 1,0 0,0-1,0 0,0 32,0 0,0 32,0 0,0-1,0 0,0-31,0 0,0 32,0-1,0 1,0 0,0-32,0 32,0-32,0 0,0 0,0 0,0 32,31-1,1 1,-32 0,0-32,32 0,-32 0,0 0,31 0,1 0,0 0,0 0,-32 31,0-31,0 0,0 32,32 0,-32 0,0-32,31 0,1 0,0 0,-32 0,0 0,31 0,1 0,-64 0,32-32,-31 0,-1 0,0 1,1-1,-1 32,32-32,-32 32,32-31,-32 31,0-32,-31 0,31 0,32 32,0 0,32 0,0 0,-1 0,1 0,-32 0,32 0,0 0,-32-32,0 1,0-1,0 1,0 0,0 31,-32-32,0 0,32 0,-32 32,1-32,-1 32,0 0,32-31,-31 31,-1 0,-32 0,32 0,32 0,-31 0,31 0,0 31,31 1,1-32,0 0,0 0,-64 0,0 0,0 0,1 0,31 0,0 32,0 0,0 0,0-1,0-31,0 31,0 1,0-1,31-31,1 0,0 0,0 0,-32 0,32 0,-1 0,1 0,0 32,-32-32,31 0,-31 32,0-32,0 0,0 32,32 0,-32-1,0-31,0 0,0 32,32 0,0-1,0 1,-1-32,-31 0,0-32,0 1,0-1,-31 32,31-32,-32 1,32-1,-32 0,0 0,32 32,-32-32,32 1,-31-1,-1 1,0 31,1-31,31-1,-32 32,32-32,-32 32,32 0,32 0,-32 32,0-32,32 0,-1 32,-31 30,0-30,32-1,0 33,-1-32,1 0,0-1,-32 1,32-32,-32 0,0 0,0 0,0 32,32-1,-1 1,1 0,0-32,-32 32,0 0,0-32,0 0,0 31,0 1,0-32,0 0,0 0,31 0,1 0,-32-32,0 1,0-1,0 32,32 0,0 0,-32-32,0 0,0 0,0 1,0-1,0 32,32 0,-32 0,0 0,0 0,0 0,0 0,0 32,0-1,0 1,0 0,0-32,0 32,0 0,0-1,0 1,0-32,0 0,0 32,0-1,0-31,0 0,0 32,31 0,1-32,-32 0,0 0,32 0,-32 0,0 0,31 0,1 0,0 0,-32 0,0 31,32-31,0 0,-1 0,-31 0,0 0,32 0,0 0,-1 0,1 0,-32 0,32 0,-64 0,0 0,32-31,-31 31,31-32,-32 32,32-32,-32 1,1-1,-1 32,32-32,-32 32,0 0,32-31,-32 31,1 0,31-32,-32 32,0-32,32 0,0 0,-31 1,31 31,0 31,31 1,-31 0,0 0,0-32,0 32,0-1,0 1,0 0,32-32,0 0,-1 0,1 0,-32 0,0 0,0 0,0 0,0 0,0 0,0 31,0-31,0 0,0 32,0-32,0 0,0 32,0-1,0-31,0 0,0 0,32 0,-32 0,0 0,32 0,-32 0,0 0,32 0,-32 0,0 0,31 0,1 32,0-32,-32 0,0 31,0 1,0-32,0 0,0 0</inkml:trace>
  <inkml:trace contextRef="#ctx0" brushRef="#br0" timeOffset="-188356.73">3999 2885,'0'32,"0"-1,0 1,0 0,0-32,32 0,0 31,0-31,-32 0,0 0,0 0,0 0,0 0,0 32,0-1,0 1,31 0,1-32,0 31,-1 1,-31-32,0 0,0 0,0 0,0 0,0 0,0 0,0 0,0 0,32 0,0 32,-32 0,0-32,0 0,0 0,0 0,0 0,0 0,0 32,32-1,0 1,-32 0,0-32,31 31,1 1,0 0,-1 0,-31-32,32 0,0 0,0 0,-32 0,0 0,32 0,-1 32,1-1,0 1,-32 0,31-32,1 31,0 0,-32 1,0 0,32-32,0 32,-1-1,-31 1,0-32,-31 0,-1 0,32-32,-32 1,32-1,0 0,-32 0,32 32,0-31,0 0,0-1,0 0,-32 32,1 0,-1 0,0 0,32 0,0 0,0 0,0 0,0-31,0-33,0 0,0 1,0 0,0 31,0-32,0 1,0-1,0 1,0 32,-31-1,31 0,-32 32,0 0,0 0,0 0,1 0,31 0,0 0,-32 0,0 0,32 0,0 32,0-32,32 0,0 0,-1 0,1 32,-32-1,32 1,0-1,0-31,-1 32,-31-32,32 0,0 32,-32-1,0-31,0 0,0 32,31 0,1 0,-32 0,0-32,32 0,0 0,0 0,-64 0,0 0,0 0,0 0,1 0,31 0,31 0,1-32,0 32,0-32,-32 32,0-32,0 32,0 0,0 32,0 0,0 0,0-1,0-31,0 0,0 32,0 0,32-1,-1 1,1-32,0 0,-32 0,31 0,1 0,-32 0,0 32,0 0,0 0,0-1,0-31,0 32,0 0,0-1,0 0,0-31,0 0,31 0,1 0,0 0,-1 0,-62 0,-1 0,0 0,1 0,-1 0,32 0,-31 0,-1 0,0 0,1 0,31 0,-32 0,0 0,0 0,0 0,32 0,-31 0,31-31,-32 0,32-1,0 0,-32 32,1 0,-1 0,32 0</inkml:trace>
  <inkml:trace contextRef="#ctx0" brushRef="#br0" timeOffset="-176590.73">5967 4597,'-32'0,"0"0,1 0,-1 0,32-32,-32 32,0 0,0-32,1 32,-1-32,32 32,-32 0,32-32,-31 32,-1 0,0-31,0 31,0 0,32 0,-31 0,-1 0,0-32,1 32,31 0,-32-31,0 31,0-31,0-1,32 32,-31-32,-1 32,0-32,1 32,31-32,-32 32,0-31,1 31,31-32,-32 0,32 1,0-1,0 0,0 32,-31-32,31 0,0 1,-32-1,0 32,32 0,0 32,0-1,0 1,0 0,0-32,32 0,0 32,-1 0,1-32,-32 0,0 0,0 31,0 1,-32-32,1 0,31-32,0 1</inkml:trace>
  <inkml:trace contextRef="#ctx0" brushRef="#br0" timeOffset="-173074.73">4952 4058,'0'0,"0"32,0-1,0 1,0 0,0-32,0 31,0-31,0 0,0 0,0 0,0 32,0 0,31 0,1 0,-1-32,-31 31,0-31,32 0,-32 0,0 0,32 0,-1 0,1 0,0 0,-32 0,0 0,0 0,0 0,0 31,0 1,0-1,-32-31,0 0,1 0,31-31,0 31,31 0,-31-32,0 32,32 0,0 0,-1 0,-31 0,0 32,32-1,0-31,0 0,0 32,31 0,0 0,1 0,-32-32,0 0,-1 0,1 0,-32 0,0 0,32 0,-1 0,-62 0,-1 0,32-32,-32 32,32-32,-31 0,-1 32,32-32,-32 1,0-1,0 1,1 0,31 31,-32 0,32-32,-32 0,1 0,-1 32,0-32,32 1,-32 31,32-32,-32 0,1 1,-1-1,0 0,32 32,0-32,0 0,0 1,0-1,0 32,0 0,32 0,0 0,-1 0,-31 0,0 0,0 0,0 32,32-32,-64 0,1 0,31-32,-32 0,32 1,0-1,-32 32,32-32,-31 0,31 1,0 0,-32 31,32-32,0 0,0 1,0-1,0 0,-32 32,32-32,-31 0,-1 32,1-31,-1 31,32-32,-32 32,1 0,-1 0</inkml:trace>
</inkml:ink>
</file>

<file path=ppt/ink/ink53.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4:58.328"/>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0 220,'32'0,"0"0,-1 0,1 0,-32 0,32 0,-1 0,1 0,0 0,-32 0,0 0,0 0,32 0,0 0,-32 0,0 32,31-32,-31 0,0 0,0 0,0 0,32 0,0 0,-1 0,1 0,-32 0,32 0,0 0,0 0,-32 0,0 0,31 0,1 0,0 0,-1 0,1 0,0 0,0 0,0 0,-1 0,-31 0,32 0,0 0,-1 0,1 0,-32 0,32 0,0 0,0 0,-1 0</inkml:trace>
  <inkml:trace contextRef="#ctx0" brushRef="#br0" timeOffset="4093">1938 0,'0'0,"31"0,1 0,0 0,0 0,-32 0,32 0,-1 0,-31 0,0 0,0 0,0 32,0 0,0-32,0 0,0 0,0 0,0 0,0 0,0 0,32 0,0 0,-1 31,1-31,-32 0,0 0,32 0,0 0,-32 0,0 0,0 0</inkml:trace>
</inkml:ink>
</file>

<file path=ppt/ink/ink54.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5:06.593"/>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127 96,'0'0,"0"33,0-1,0 0,-31-32,0 0,-1 0,32-32,-31 32,31-32,0-1,31 2,1-1,-1-1</inkml:trace>
</inkml:ink>
</file>

<file path=ppt/ink/ink55.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5:11.671"/>
    </inkml:context>
    <inkml:brush xml:id="br0">
      <inkml:brushProperty name="width" value="0.09701" units="cm"/>
      <inkml:brushProperty name="height" value="0.09701" units="cm"/>
      <inkml:brushProperty name="color" value="#33CCCC"/>
      <inkml:brushProperty name="fitToCurve" value="1"/>
    </inkml:brush>
  </inkml:definitions>
  <inkml:trace contextRef="#ctx0" brushRef="#br0">540 922,'0'32,"0"-1,-32 1,32-32,-32 0,32 0,-32 0,0 0,1 0,-1 0,32 0,-32 0,1 0,-1 0,32 0,-32 0,32 0,-32 32,32 0,0 0,0-1,0-31,0 32,0 0,-32-32,32 0,-31 0,-1 0,0 0,1 0,-1 0,32 0</inkml:trace>
  <inkml:trace contextRef="#ctx0" brushRef="#br0" timeOffset="3735">254 1367,'0'31,"63"1,1 31,-33-31,-31-64,0 1,0-1,0-31,0 63,0-32,0 0,0 0,32 0,0 32,0-31,0 31,-32 0,0-32,0 0,0 1,0-1,0 0,0 32,0-32,0 0,0 32,0-31,0-1,31 32,-31-32,0 32,32-31,1-1,-2 0,1-1,-32 1,32 32,0-63,31 31,-31 1,0-1,-32 0,31 32,-31-32,0 0,32 1,0-1,0 32,0-32,-32 1,0-1,31 0,1 32,-32-32,0 32,0-32,0 32,0-31,0 31,0-32,0 32,0-32,0 32,32 0,-1 0,1 0,-32-31,0-1,0 0,0 0</inkml:trace>
</inkml:ink>
</file>

<file path=ppt/ink/ink5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21:14.890"/>
    </inkml:context>
    <inkml:brush xml:id="br0">
      <inkml:brushProperty name="width" value="0.15875" units="cm"/>
      <inkml:brushProperty name="height" value="0.635" units="cm"/>
      <inkml:brushProperty name="color" value="#33CCCC"/>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0 157,'32'-27,"63"-1,64-27,31 27,1 28,95 0,32 0,-96 0,-31 0,-32 0,-32 28,-32-28,-31 0,-33 0</inkml:trace>
</inkml:ink>
</file>

<file path=ppt/ink/ink6.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3:48.375"/>
    </inkml:context>
    <inkml:brush xml:id="br0">
      <inkml:brushProperty name="width" value="0.09701" units="cm"/>
      <inkml:brushProperty name="height" value="0.09701" units="cm"/>
      <inkml:brushProperty name="fitToCurve" value="1"/>
    </inkml:brush>
  </inkml:definitions>
  <inkml:trace contextRef="#ctx0" brushRef="#br0">0 3015,'0'0,"32"0,-1 0,1 0,0 0,31 0,1 0,-32 0,-1 0,1 0,-32-32,32 0,-1 1,1-1,0 32,-32-32,32 1,0-1,-1 32,1 0,-32 0,32 0,-1 0,1 0,0 0,-32 0,32 0,0 0,-1 0,1 0,-32 0,32 0,-1 0,1 0,0 0,-32 0,0 0,0 0,32 0,0 0,-1 0,1 0,-32 0,32 0,-1 0,1 0,0 0,-32 0,32 0,0 0,-1 0,1 0,-32 0,32 0,31 0,-31 0,0 0,-32 0,32 0,-1 0,1 0,-32 0,0 0,32 0,-1 0,33 0,-32 0,0 0,31 0,-31 0,-1 0,-31 0,32 0,0 0,0 0,0 0,-32 0,31 0,1 0,0 0,-1 0,-31 0,32 0,0-32,-1 32,1-32,-32 32,31-32,1 32,0 0,-1-31,-31-1,32 32,0 0,0 0,0 0,-1 0,-31 0,64 0,-1 0,1 0,-32 0,-1 0,1 0,0 0,-1 0,1 0,-32 0,64 0,-1 32,1-1,-1-31,1 0,-1 32,-63-32,32 0,0 0,-1 0,1 0,-32 0,32 0,-32-32,0 32,32 0,0 0,31-31,-63 31,32-32,-1 32,1 0,0 0,0 0,-32 0,32 0,-1 0,1 0,0 0,-32 0,31 0,1 0,0 0,0 0,-32 0,32 0,-1 0,33 0,-33 0,-31 0,32 0,0 0,0 0,0 0,-1 0,1 0,0 0,31 0,-31 0,32 0,-33 0,1 0,0 0,-32 0,31 0,33 0,-32-32,0 32,-32-31,31 31,1 0,0 0,-1 0,-31-32,0 32,32 0,0 0,0 0,0-32,-32 32,31 0,33 0,-1-32,1 32,-64 0,32 0,-1 0,1 0,0 0,-32 0,31 0,1 0,0 0,0 0,-32 0,32 0,-1 0,33 0,31 0,32 0,0 0,-32-63,0 63,33-64,-97 33,1 31,0 0,-1-32,1 0,0 0,0 0,63-31,-32 0,0 31,-31 32,0-32,-1 0,64-31,1 31,-33-31,1 31,-33 0,1 0,32 0,-32 32,-1 0,1-31,-32 31,63 0,1 0,0 0,-1 0,-63 0,32 0,-1 0,1 0,32 0,31 0,0 0,-63 0,32 0,-33 0,1 0,0 0,-32 0,63-32,33 32,-1-63,0 63,0-63,-31 63,-33-32,1 32,0 0,0-32,-32 32,63-31,32-1,1 0,-1-63,-32 63,-31 32,0 0,0 0,0 0,-32 0,31 0,1 0,0 0,31 0,-63 0,32 0,32 0,-1 32,32-32,1 32,-1-32,-32 0,33 0,-33 0,-31 0,-32 0,31 0,33 0,31 0,0-64,1 32,-33 32,1-31,-1 31,-63-32,32 32,0 0,0-32,31 1,32-1,-31-32,-32 32,-32 32,31-31,1 31,-32-32,31 0,32 1,-31-1,32 0,-33 0,-31 32,64-32,-1 32,33-63,-65 63,1-32,0 32,-32 0,0-31,0 31,31 0,1 0,0 0,0 0,-32 0,32 0,-1 0,1 0,0 0,-1 0,1 0,0 0,0 0,-32 0,32 0,-1 0,1 0,0 0,-1 0,33 0,31 0,-31 0,-1 0,-31 0,0 0,-32 0,32 0,-1 0,1-32,31 0,-31 0,95 0,-32 1,-95 31,32-32,0 32,-32-32,0 32,0-31,0-1,0 0,0 32,0-32,0 32,32-32,0 1,-1 31,1-32,-32 32,32 0,31-32,1 32,-1-31,-63 31,32-32</inkml:trace>
</inkml:ink>
</file>

<file path=ppt/ink/ink7.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4:00.843"/>
    </inkml:context>
    <inkml:brush xml:id="br0">
      <inkml:brushProperty name="width" value="0.09701" units="cm"/>
      <inkml:brushProperty name="height" value="0.09701" units="cm"/>
      <inkml:brushProperty name="fitToCurve" value="1"/>
    </inkml:brush>
  </inkml:definitions>
  <inkml:trace contextRef="#ctx0" brushRef="#br0">0 249,'0'0,"64"0,-32 0,31 0,-31 0,31 0,1 0,-32 0,0 0,-32 0,31 0,1 0,0 31,-1-31,-31 0,32 32,0-32,0 0,0 0,-32 0,0 0,0 0,0 0,31 0,1 30,0 1,-1 0,-31-31,0 0,0 0,32 0,0 32,0-32,0 0,-32 0,31 0,1 0,0 0,-1 0,-31 0,32 0,0 0,-32 0,0 31,32-31,0 0,-1 30,1 1,-32 1,32-2,-1-30,1 31,0 0,-32 1,32-32,0 0,31 31,-31-1,-32-30,63 0,1 0,-32 0,-1 0,-31 0,32 0,0 0,-1 0,1 0,-32 0,32 0,0 0,0 0,-1 0,-31 0,32 0,0 0,-1 0,33 0,-64 0,32 0,0 0,-1 0,1 0,-32 0,32 0,-1 0,1 0,0 0,-32 0,32 0,0 0,-1 0,1 0,0 31,-32-31,31 0,33 32,-32-2,0 1,-32-31,31 0,1 0,0 0,-1 31,-31-31,32 0,0 32,0-1,0-31,-32 0,31 30,1 1,0 1,-1-32,-31 0,32 30,0 1,0 0,0-31,-32 0,31 32,1-1,0-1,-1 2,-31-32,32 31,0-1,0 1,0 1,-32-32,31 31,1 0,0-1,-2 2,2-32,0 31,-32-1,0 1,32 1,0-1,-1 0,1-31,-32 0,32 30,-1 2,1-1,0-1,0-30,0 0,-1 31,1-31,0 0,-32 0,31 0,-31 0,0 0,32 0,0 0,0 32,0-32,-32 0,31 31,1-31,0 0,-1 31,-31-31,32 0,32 30,-32 2,-1-1,-31-1,32-30,0 0,-32 0,0 31,31 1,1-1,0 0,-32-31,0 0,0 0,0 0,32 0,0 0,-32 0,0 0,0 0,0 0,31 0,1 0,0 0,-1 0,-31 0,32 0,0 0,-32 0,0 0,32 0,0 0,-1 0,1 0,-32 0,32 0,-1 0,1 0,0 0,-32 0,32 0,0 0,-1 0,1 0,-32 0,32 0,-1 0,1 0,0 0,-32 0,32 0,0 0,-1 0,1 0,-32 0,32 0,-1 0,1 0,0 0,-32 0,32 0,0 0,-1 0,1 0,0 0,-32 0,31 0,1 0,0 0,0 0,-32 0,32 0,-1 0,1 0,0 0,-32 0,31 0,1 0,0-31,-32 0,0-1,0 1,0 1,32 30,0 0,-32-31,0 31,63-32,0 2,-31-1,0 31,-32-31,32 31,-32-32,0 1,0 1,0 30,0-31,0-1,32 32,-1-30,1-1,0 31,-32 0,31 0,1 0,0 0,0 0,-32 0,32 0,-1 0,1 0,0 0,31 0,33 0,-1 0,-32 0,-31 0,0 0,0 0,-1 0,-31 0,32 0,0 0,-1 0,1-31,32-1,-32 1,-1 1,1 30,-32-31,0 31,32-32,-1 32,1 0,-32-30,0 30,64-31,-1 31,-31-31,0-1,-1 32,1-31,0 31,-32-30,0 30,0-31,0 31,0-32,0 32,32 0,0 0,-1 0,1 0,0 0,-1 0,65 0,-1 32,0-32,-31 0,-32 0,-1 0,1 0,0 0,-1 0,1 0,-32 0,32 0,0 0,31 0,1 0,-64 0,31 0,1-32,0 2,0-1,-32-1,0 1,0 31,0-31,0 1,0-2,0 32,63-61,-31 30,-32-1,0 32,63-31,-31 0,-32 1,0-2,32 1,32 31,-33-30,-31 30,32 0,0 0,-1 0,1 0,-32 0,64 0,-1 0,1 0,-1 0,1 0,31 0,-32 0,-31 0,0 0,0 0,0 0,-1 0,-31 0,0 0,0 0,32 0,0 0,-32 0,0 0,31 0,1 0,-32 0,0 0,32 0,0 0,0 0,-1 0,-31 0,32 0,0 0,-32 0,0 0,31 0,1 0,0 0,0 0,-32 0,32 0,-1 0,32 0,-63 0,31 0,1 0,0 0,32 0,-64-31,31 31,1 0,-32-32,0 1,0 0,0 1,0-2,0 32,0-31,32 1,-32-1,0-1,0 32,0 0,95-62,0 0,-31-30,-1 92,1-32,-32 32,31-31,64 31,0-62,32 31,-64 0,-32 31,-63 0,32 0,0 0,0 0,0 0,-32 0,31 0,1 31,31 0,1 0,31 0,-31 0,-1 1,-31-1,0-1,0-30,-1 0,1 0,0 0,-32 0,0 0,0 0,31 0,1 0,0 0,0 0,-32 0,32 0,-1 0,1 0,0 0,-32 0,31 0,1 0,0 0,0 0,31 0,1 0,-1 0,1 0,-64 0,0 0,32 0,-1 0,1 0,0 0,-1 0,1 0,32 0,-32 0,-32 0,31 0,33 0,-33 0,1 0,-32 0,32 0,0 0,0 0,-1 0,-31 31,32 1,31-32,-31 0,0 30,-32 1,32-31,0 0,-1 0,1 0</inkml:trace>
</inkml:ink>
</file>

<file path=ppt/ink/ink8.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05:05.093"/>
    </inkml:context>
    <inkml:brush xml:id="br0">
      <inkml:brushProperty name="width" value="0.09701" units="cm"/>
      <inkml:brushProperty name="height" value="0.09701" units="cm"/>
      <inkml:brushProperty name="color" value="#FF6600"/>
      <inkml:brushProperty name="fitToCurve" value="1"/>
    </inkml:brush>
  </inkml:definitions>
  <inkml:trace contextRef="#ctx0" brushRef="#br0">31 0,'0'32,"0"-1,0-31,0 0,0 32,0 0,0-32,0 0,0 31,0 1,0-32,0 0,0 32,0 0,0 0,0-1,0-31,0 32,0 0,0-1,0 1,0-32,0 32,0 0,0 0,0-1,0-31,0 32,-31 0,31-1,-32-31,32 0,0 32,32 0,-1 0,1 0,0-32,-32 0,0 0,31 0,-31 31,0-31,0 0,0 32,0 0,0-1,0 1,0-32,0 32,0 0,0 0,0-1,0-31,0 32,0 0,0-1,0 1,0-32,0 32,0 0,0 0,0-32,0 0,0 31,0-31,0 0,0 0,0 0,0 32,0 0,0-1,0 1,0-32,0 0,0 32,0 0,0 0,0-1,0-31,0 32,0 0,0-1,0-31,0 0,0 32,0 0,0 0,0 0,0-32,0 31,0 1,0 0,0-1,0-31,0 32,0 0,0 0,0 0,32-32,-32 31,0 1,0 0,0-1,0-31,0 64,0-32,0 31,32 2,0-34,-32 1,0 0,0 0,0 0,0-32,0 31,0 1,0 0,0-1,0-31,0 32,0-32,0 0,0 32,32 0,-32 0,0-1,0-31,0 0,0 32,0 0,0-32,0 0,0 31,0 1,0 0,0 0,0-32,32 32,-32-1,0 1,0 0,0-32,0 31,0 1,0-32,0 0,0 32,0 0,0-32,0 0,0 32,0-32,0 0,0 31,32 1,-32 0,0-1,0-31,0 32,0 0,0-32,0 0,0 0,0 0,0 0,0 0,0 0,0 0,0 0,0 0,0 32,32 0,-32-1,0 1,0-32,0 32,0-1,0-31,0 0,0 32,0 0,0 0,0 0,0-32,31 31,1 1,-32 0,0-1,0-31,0 0,0 32,32 0,-32 0,0 0,0-32,0 0,0 0,0 31,32 1,-32 0,0-1,0-31,0 32,0 0,0 0,32 0,-32-32,0 31,0 1,0 0,0-1,0-31,0 32,0-32,0 0,0 32,0 0,0 0,0-1,0 1,0 0,0-1,0 1,0-32,0 32,0 0,0 0,0-1,0-31,0 32,0 0,0-1,0 1,0-32,0 0,0 32,0 0,0 0,0-1,0-31,0 0,0 32,0 0,0-1,31 1,-31-32,0 32,0 0,0 31,32-31,0-32,-32 32,0-1,31 1,1 0,0-32,0 32,-32 0,0-32,0 0,0 0,0 0,0 31,32 1,-1 0,1-1,-32-31,0 32,0 0,0-32,0 0,0 32,33 0,-2-1,-31 1,0-32,0 32,0-32,32 0,-32 31,0-31,0 0,0 32,32-32,-32 0,0 0,0 0,0 0,0 0,0 32,32 0,0 0,-1-1,-31-31,0 0,0 0,0 0,32 0,-32 32,0 0,32-1,-1 1,1-32,0 32,-32-32,0 0,0 0,0 0,0 0,0 0,0 0,32 0,0 32,-1 31,1-31,-32-32,32 32,-1-1,-31 1,0-32,0 0,0 0,0 0,0 32,33 0,-1 0,0-1,0-31,-32 32,31 0,1-32,0 0,-1 31,-31-31,32 0,0 0,0 0,0 32,-32 0,31 0,1-32,0 0,-1 32,-31-1,32-31,0 0,1 32,-1-32,-32 0,31 32,33-1,-33 1,1 0,-32-32,32 0,0 0,-32 0,0 0,32 0,-1 32,1-32,0 0,-32 33,31-2,1-31,0 0,0 0,-32 0,32 0,0 0,0 32,0-32,-32 0,31 0,-31 0,0 0,32 0,-32 0,0 0,32 0,0 0,0 0,-1 0,-31 0,32 0,-32 0,0 0,32 0,-1 0,-31 0,0 0,32 0,0 0,-32 0,0 32,32-32,-32 0,0 0,32 0,-1 31,1 1,1 0,-33 0,31-32,-31 32,0-32,0 0,0 0,0 0,0 0,32 0,-32 31,0-31,32 0,0 0,-32 0,0 0,32 0,-32 0,0 0,31 0,1 0,-32 0,0 0,32 0,-1 0,1 0,0 32,-32 0,32-32,0 0,-1 31,1 1,-32-32,0 0,0 0,32 0,0 32,0 0,0-32,-32 0,32 32,0-32,-1 0,1 31,-32-31,32 0,-1 32,1-32,-32 0,0 0,32 0,0 32,0-32,-32 0,0 0,31 0,-31 0,0 0,0 0,0 0,0 0,0 31,32 1,0 0,-1 0,1-32,-32 32,33-1,-1 1,0 0,-1-32,-31 31,0 1,32 0,-32 0,0-32,32 32,-1-1,-31 1,0 0,0-32,0 0,0 0,0 31,0 1,0 0,0 0,0 0,0-1,0 1,0 0,0-1,0-31,0 32,0 0,0 0,0 0,0-32,0 31,0 1,0 0,0-1,0-31,0 32,0 0,0 0,0-32,0 0,0 32,0-1,0 1,0 0,0-32,0 31,0 1,0-32,0 0,0 32,32 0,-32 0,0-32,0 0,0 31,0 1,0 0,32-1,-32-31,0 32,0 0,0 0,0 0,0-32,0 31,0 1,0 0,0-1,0-31,0 32,0 0,0 0,0 0,0-1,0 1,0 0,0-1,0 1,0-32,0 32,0 0,0 0,0-1,0-31,0 32,0 0,0-1,0 1,0-32,0 32,0 0,0 0,0-1,0-31,0 32,0 0,0-1,0 1,0-32,0 32,0 0,0 0,0-1,0 1,0-32,0 32,0-1,0 1,0 0,0-32,0 32,0 0,0-1,0 1,0-32,0 32,0-1,0 1,0 0,0-32,0 32,0 0,0-1,0 1,0-32,0 32,0-1,0 1,0 0,0-32,0 32,0 0,0-1,0 1,0-32,0 32,-32-1,32 1,0 0,0 0,0-32,0 32,0-1,0 1,0 0,0-32,0 31,0 1,-32 0,32 0,0-32,0 32,0 31,0-31,-31-1,31-31,0 32,0 1,-32-1,32 0,-32-32,1 31,31 1,-32 0,32-1,-32-31,-1 0,33 0,-32 0,32 0,0 32,-31-32,31 0,0 32,0 0,0 0,0-1,0-31,0 32,0 0,0-1,0 1,0-32,0 32,0 0,0 0,0-1,0-31,0 0,0 0,0 32,0 0,0-1,0 1,0-32,0 64,0-32,0-1,0-31,0 32,0 0,0-1,0 1,0-32,0 32,0 0,0 0,0-1,0 1,0-32,0 63,0-31,0 0,0 0,0 0,0-1,0 33,0-33,0-31,0 32,0 0,0 0,0 0,0-32,0 31,0 1,0 0,0-1,0-31,0 32,0 0,0 0,0 0,0-32,0 31,0 1,0-32,0 0,0 32,-32-1,0-31,32 0,-31 32,-1 0,0-32,32 0,0 32,0 0,0-1,-32 1,32 0,0-1,0 1,0 0,0-32,0 32,0 0,0-1,0 1,0-32,0 32,0-1,0 1,0 0,0 0,-32-32,32 32,0-1,0 1,0 0,0-32,0 31,-31 1,31 0,0 0,0-32,0 32,0-1,-32 1,32 0,0-32,0 31,0 1,0 0,0 0,0-32,0 32,0-1,0 1,0 0,0-32,0 0,0 31,0 1,0 0,0 0,0-32,0 0,0 0,0 0,0 0,0 32,0-1,0 1,0 0,0-32,0 0,0 31,0 1,0-32,0 0,0 32,0-32,0 0,0 32,0 0,0-32,0 0,0 31,0 1,0 0,0-1,-32-31,32 32,0 0,-31-32,31 0,0 32,-32-32,32 0,-32 32,0-1,0 1,0 0,0-32,32 31,-32 1,1 0,-1 32,0-64,0 31,32 1,0 0,-32-1,1-31,31 32,-32 0,32 0,-32 0,1-32,-1 31,32 1,-32 0,0-1,32-31,-32 32,1 0,31 0,0 0,-33-32,33 31,0 1,0 1,0-2,0-31,0 32,0 0,-32 0,32 0,0-1,0-31,0 32,0 0,0-1,0 1,0-32,0 32,0 0,0 0,0-1,0-31,-31 32,31 0,0-1,0 1,0-32,0 32,0 0,-32 0,32-1,-32-31,0 32,0 0,1-1,31 1,-32-32,0 0,32 0,-31 0,31 0,-32 0,32 0,-32 0,32 0,-32 0,0 0,1 0,31 0,-32 32,0-32,32 0,-32 0,0 0,0 32,32 0,-32-32,32 0,-32 31,32 1,-31 0,31-1,0-31,-32 64,32-32,-32 0,32-1,-31-31,31 32,0 0,-32-1,32 1,0-32,0 32,-32 0,32 0,0-1,-32-31,32 64,-32-33,32 1,0 0,-31-32,31 32,0 0,0-1,-32-31,32 0,-32 32,32 0,-31-32,31 0,-32 0,32 0,-33 0,33 0,-32 0,0 0,32 0,-31 0,-1 0,0 31,1-31,-1 0,32 32,-32 0,0-32,32 0,-32 0,32 0,-31 32,-1-32,0 0,1 32,31-1,-32-31,32 0,-32 32,0 0,-1-1,33 1,-31-32,31 32,-32-32,32 0,-32 32,1 0,31-1,0 1,-32-32,32 0,-32 32,0-1,32 1,-32 0,32-64,-31 64,31-32,0 0,-32-32</inkml:trace>
</inkml:ink>
</file>

<file path=ppt/ink/ink9.xml><?xml version="1.0" encoding="utf-8"?>
<inkml:ink xmlns:inkml="http://www.w3.org/2003/InkML">
  <inkml:definitions>
    <inkml:context xml:id="ctx0">
      <inkml:inkSource xml:id="inkSrc0">
        <inkml:traceFormat>
          <inkml:channel name="X" type="integer" max="800" units="cm"/>
          <inkml:channel name="Y" type="integer" max="600" units="cm"/>
        </inkml:traceFormat>
        <inkml:channelProperties>
          <inkml:channelProperty channel="X" name="resolution" value="28" units="1/cm"/>
          <inkml:channelProperty channel="Y" name="resolution" value="28" units="1/cm"/>
        </inkml:channelProperties>
      </inkml:inkSource>
      <inkml:timestamp xml:id="ts0" timeString="2009-01-10T06:10:44.296"/>
    </inkml:context>
    <inkml:brush xml:id="br0">
      <inkml:brushProperty name="width" value="0.05292" units="cm"/>
      <inkml:brushProperty name="height" value="0.05292" units="cm"/>
      <inkml:brushProperty name="color" value="#33CCCC"/>
      <inkml:brushProperty name="fitToCurve" value="1"/>
      <inkml:brushProperty name="ignorePressure" value="1"/>
    </inkml:brush>
  </inkml:definitions>
  <inkml:trace contextRef="#ctx0" brushRef="#br0">318 127,'0'-32,"-32"32,32-32,-32 32,1 0,-1 0,0 0,1 0,31 0,-32 0,0 0,0 0,0 0,32 0,0-31,0 31,32-32,0 32,0 0,0 0,-32 0,31 0,1 0,0 0,-1 0,-31 0,32 0,0 0,0 0,0 0,-32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ED1B16-6FBF-491F-8D13-2926B134A56E}" type="datetimeFigureOut">
              <a:rPr lang="en-US" smtClean="0"/>
              <a:t>2/21/2024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2FAE27-E27C-498E-ACA7-A2AB6A6CD4F3}" type="slidenum">
              <a:rPr lang="en-US" smtClean="0"/>
              <a:t>‹#›</a:t>
            </a:fld>
            <a:endParaRPr lang="en-US"/>
          </a:p>
        </p:txBody>
      </p:sp>
    </p:spTree>
    <p:extLst>
      <p:ext uri="{BB962C8B-B14F-4D97-AF65-F5344CB8AC3E}">
        <p14:creationId xmlns:p14="http://schemas.microsoft.com/office/powerpoint/2010/main" val="27993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800">
                <a:solidFill>
                  <a:schemeClr val="tx1"/>
                </a:solidFill>
                <a:latin typeface="Arial" panose="020B0604020202020204" pitchFamily="34" charset="0"/>
                <a:cs typeface="Arial" panose="020B0604020202020204" pitchFamily="34" charset="0"/>
              </a:defRPr>
            </a:lvl1pPr>
            <a:lvl2pPr marL="742950" indent="-285750" algn="ctr">
              <a:defRPr sz="2800">
                <a:solidFill>
                  <a:schemeClr val="tx1"/>
                </a:solidFill>
                <a:latin typeface="Arial" panose="020B0604020202020204" pitchFamily="34" charset="0"/>
                <a:cs typeface="Arial" panose="020B0604020202020204" pitchFamily="34" charset="0"/>
              </a:defRPr>
            </a:lvl2pPr>
            <a:lvl3pPr marL="1143000" indent="-228600" algn="ctr">
              <a:defRPr sz="2800">
                <a:solidFill>
                  <a:schemeClr val="tx1"/>
                </a:solidFill>
                <a:latin typeface="Arial" panose="020B0604020202020204" pitchFamily="34" charset="0"/>
                <a:cs typeface="Arial" panose="020B0604020202020204" pitchFamily="34" charset="0"/>
              </a:defRPr>
            </a:lvl3pPr>
            <a:lvl4pPr marL="1600200" indent="-228600" algn="ctr">
              <a:defRPr sz="2800">
                <a:solidFill>
                  <a:schemeClr val="tx1"/>
                </a:solidFill>
                <a:latin typeface="Arial" panose="020B0604020202020204" pitchFamily="34" charset="0"/>
                <a:cs typeface="Arial" panose="020B0604020202020204" pitchFamily="34" charset="0"/>
              </a:defRPr>
            </a:lvl4pPr>
            <a:lvl5pPr marL="2057400" indent="-228600" algn="ctr">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1149343-0F9C-4A4A-B34A-AF0F66030421}"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42960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800">
                <a:solidFill>
                  <a:schemeClr val="tx1"/>
                </a:solidFill>
                <a:latin typeface="Arial" panose="020B0604020202020204" pitchFamily="34" charset="0"/>
                <a:cs typeface="Arial" panose="020B0604020202020204" pitchFamily="34" charset="0"/>
              </a:defRPr>
            </a:lvl1pPr>
            <a:lvl2pPr marL="742950" indent="-285750" algn="ctr">
              <a:defRPr sz="2800">
                <a:solidFill>
                  <a:schemeClr val="tx1"/>
                </a:solidFill>
                <a:latin typeface="Arial" panose="020B0604020202020204" pitchFamily="34" charset="0"/>
                <a:cs typeface="Arial" panose="020B0604020202020204" pitchFamily="34" charset="0"/>
              </a:defRPr>
            </a:lvl2pPr>
            <a:lvl3pPr marL="1143000" indent="-228600" algn="ctr">
              <a:defRPr sz="2800">
                <a:solidFill>
                  <a:schemeClr val="tx1"/>
                </a:solidFill>
                <a:latin typeface="Arial" panose="020B0604020202020204" pitchFamily="34" charset="0"/>
                <a:cs typeface="Arial" panose="020B0604020202020204" pitchFamily="34" charset="0"/>
              </a:defRPr>
            </a:lvl3pPr>
            <a:lvl4pPr marL="1600200" indent="-228600" algn="ctr">
              <a:defRPr sz="2800">
                <a:solidFill>
                  <a:schemeClr val="tx1"/>
                </a:solidFill>
                <a:latin typeface="Arial" panose="020B0604020202020204" pitchFamily="34" charset="0"/>
                <a:cs typeface="Arial" panose="020B0604020202020204" pitchFamily="34" charset="0"/>
              </a:defRPr>
            </a:lvl4pPr>
            <a:lvl5pPr marL="2057400" indent="-228600" algn="ctr">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A8AA29C-6C72-4C1B-AE0F-96B0E07D2EA5}"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6892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defRPr sz="2800">
                <a:solidFill>
                  <a:schemeClr val="tx1"/>
                </a:solidFill>
                <a:latin typeface="Arial" panose="020B0604020202020204" pitchFamily="34" charset="0"/>
                <a:cs typeface="Arial" panose="020B0604020202020204" pitchFamily="34" charset="0"/>
              </a:defRPr>
            </a:lvl1pPr>
            <a:lvl2pPr marL="742950" indent="-285750" algn="ctr">
              <a:defRPr sz="2800">
                <a:solidFill>
                  <a:schemeClr val="tx1"/>
                </a:solidFill>
                <a:latin typeface="Arial" panose="020B0604020202020204" pitchFamily="34" charset="0"/>
                <a:cs typeface="Arial" panose="020B0604020202020204" pitchFamily="34" charset="0"/>
              </a:defRPr>
            </a:lvl2pPr>
            <a:lvl3pPr marL="1143000" indent="-228600" algn="ctr">
              <a:defRPr sz="2800">
                <a:solidFill>
                  <a:schemeClr val="tx1"/>
                </a:solidFill>
                <a:latin typeface="Arial" panose="020B0604020202020204" pitchFamily="34" charset="0"/>
                <a:cs typeface="Arial" panose="020B0604020202020204" pitchFamily="34" charset="0"/>
              </a:defRPr>
            </a:lvl3pPr>
            <a:lvl4pPr marL="1600200" indent="-228600" algn="ctr">
              <a:defRPr sz="2800">
                <a:solidFill>
                  <a:schemeClr val="tx1"/>
                </a:solidFill>
                <a:latin typeface="Arial" panose="020B0604020202020204" pitchFamily="34" charset="0"/>
                <a:cs typeface="Arial" panose="020B0604020202020204" pitchFamily="34" charset="0"/>
              </a:defRPr>
            </a:lvl4pPr>
            <a:lvl5pPr marL="2057400" indent="-228600" algn="ctr">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EE8A983-58C7-4765-922D-8FF762FB3913}"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75156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CA08F-CEAF-4556-AE12-42E7D174E43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DC94BB8-5EDD-475C-AEDF-F22CB1D3005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D8BC5A-B030-4E9E-824A-31B829DA691B}"/>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8D755F2D-4C84-446D-9DA0-1A756D6A8609}"/>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163B188E-097A-4CE4-94AD-9E4A7395DF35}"/>
              </a:ext>
            </a:extLst>
          </p:cNvPr>
          <p:cNvSpPr>
            <a:spLocks noGrp="1"/>
          </p:cNvSpPr>
          <p:nvPr>
            <p:ph type="sldNum" sz="quarter" idx="12"/>
          </p:nvPr>
        </p:nvSpPr>
        <p:spPr/>
        <p:txBody>
          <a:bodyPr/>
          <a:lstStyle>
            <a:lvl1pPr>
              <a:defRPr/>
            </a:lvl1pPr>
          </a:lstStyle>
          <a:p>
            <a:fld id="{26780370-3FF4-4B74-8DC8-E1AB5F827AA6}" type="slidenum">
              <a:rPr lang="en-US" altLang="en-US"/>
              <a:pPr/>
              <a:t>‹#›</a:t>
            </a:fld>
            <a:endParaRPr lang="en-US" altLang="en-US"/>
          </a:p>
        </p:txBody>
      </p:sp>
    </p:spTree>
    <p:extLst>
      <p:ext uri="{BB962C8B-B14F-4D97-AF65-F5344CB8AC3E}">
        <p14:creationId xmlns:p14="http://schemas.microsoft.com/office/powerpoint/2010/main" val="3344547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89727-E320-4750-A0A0-64E18CB2DC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68DEC6-8207-4BF2-B112-D1DA24082C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C0955C-488E-4F5A-9E98-256B2E7862EA}"/>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B6A5C794-F874-497C-9D9C-DD79EFE3C461}"/>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D4EFBC4B-CC00-4B24-880C-25DC2972B3AA}"/>
              </a:ext>
            </a:extLst>
          </p:cNvPr>
          <p:cNvSpPr>
            <a:spLocks noGrp="1"/>
          </p:cNvSpPr>
          <p:nvPr>
            <p:ph type="sldNum" sz="quarter" idx="12"/>
          </p:nvPr>
        </p:nvSpPr>
        <p:spPr/>
        <p:txBody>
          <a:bodyPr/>
          <a:lstStyle>
            <a:lvl1pPr>
              <a:defRPr/>
            </a:lvl1pPr>
          </a:lstStyle>
          <a:p>
            <a:fld id="{383EE185-A01C-4758-8800-49611D00E8EE}" type="slidenum">
              <a:rPr lang="en-US" altLang="en-US"/>
              <a:pPr/>
              <a:t>‹#›</a:t>
            </a:fld>
            <a:endParaRPr lang="en-US" altLang="en-US"/>
          </a:p>
        </p:txBody>
      </p:sp>
    </p:spTree>
    <p:extLst>
      <p:ext uri="{BB962C8B-B14F-4D97-AF65-F5344CB8AC3E}">
        <p14:creationId xmlns:p14="http://schemas.microsoft.com/office/powerpoint/2010/main" val="260781892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8241842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3148329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811717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2262611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5507457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3808829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3575783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0572092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429931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81019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B3F7482-6523-4B57-B9DF-9C24E996268D}"/>
              </a:ext>
            </a:extLst>
          </p:cNvPr>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2396E6-B441-4A06-800C-5B254BD5BE56}"/>
              </a:ext>
            </a:extLst>
          </p:cNvPr>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F512FD-B831-4C40-95F5-CE6206D2E23C}"/>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E1111B1C-1B8D-4C6B-86F1-8D2778A0A888}"/>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F1217D4D-1917-4A46-99DC-533D56B68E14}"/>
              </a:ext>
            </a:extLst>
          </p:cNvPr>
          <p:cNvSpPr>
            <a:spLocks noGrp="1"/>
          </p:cNvSpPr>
          <p:nvPr>
            <p:ph type="sldNum" sz="quarter" idx="12"/>
          </p:nvPr>
        </p:nvSpPr>
        <p:spPr/>
        <p:txBody>
          <a:bodyPr/>
          <a:lstStyle>
            <a:lvl1pPr>
              <a:defRPr/>
            </a:lvl1pPr>
          </a:lstStyle>
          <a:p>
            <a:fld id="{E0CF2DD6-4B5D-48F1-BB1F-B499C1F1E13C}" type="slidenum">
              <a:rPr lang="en-US" altLang="en-US"/>
              <a:pPr/>
              <a:t>‹#›</a:t>
            </a:fld>
            <a:endParaRPr lang="en-US" altLang="en-US"/>
          </a:p>
        </p:txBody>
      </p:sp>
    </p:spTree>
    <p:extLst>
      <p:ext uri="{BB962C8B-B14F-4D97-AF65-F5344CB8AC3E}">
        <p14:creationId xmlns:p14="http://schemas.microsoft.com/office/powerpoint/2010/main" val="402661773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1588221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3738458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7955896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743600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978273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8750250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9781558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1716441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8433849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58639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C3085-73C7-455B-B195-6935F4333835}"/>
              </a:ext>
            </a:extLst>
          </p:cNvPr>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2308C750-55B7-48C1-AE74-81E89B67CE21}"/>
              </a:ext>
            </a:extLst>
          </p:cNvPr>
          <p:cNvSpPr>
            <a:spLocks noGrp="1"/>
          </p:cNvSpPr>
          <p:nvPr>
            <p:ph type="tbl" idx="1"/>
          </p:nvPr>
        </p:nvSpPr>
        <p:spPr>
          <a:xfrm>
            <a:off x="457200" y="1600200"/>
            <a:ext cx="8229600" cy="4525963"/>
          </a:xfrm>
        </p:spPr>
        <p:txBody>
          <a:bodyPr/>
          <a:lstStyle/>
          <a:p>
            <a:endParaRPr lang="en-US"/>
          </a:p>
        </p:txBody>
      </p:sp>
      <p:sp>
        <p:nvSpPr>
          <p:cNvPr id="4" name="Date Placeholder 3">
            <a:extLst>
              <a:ext uri="{FF2B5EF4-FFF2-40B4-BE49-F238E27FC236}">
                <a16:creationId xmlns:a16="http://schemas.microsoft.com/office/drawing/2014/main" id="{32E12978-2DD9-49D3-AD15-3701B5F70063}"/>
              </a:ext>
            </a:extLst>
          </p:cNvPr>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B9468CB2-5E4C-4471-BFE0-6F3313234B7A}"/>
              </a:ext>
            </a:extLst>
          </p:cNvPr>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61DF58A8-982A-4CEC-9350-474E2E02C7BD}"/>
              </a:ext>
            </a:extLst>
          </p:cNvPr>
          <p:cNvSpPr>
            <a:spLocks noGrp="1"/>
          </p:cNvSpPr>
          <p:nvPr>
            <p:ph type="sldNum" sz="quarter" idx="12"/>
          </p:nvPr>
        </p:nvSpPr>
        <p:spPr>
          <a:xfrm>
            <a:off x="6553200" y="6245225"/>
            <a:ext cx="2133600" cy="476250"/>
          </a:xfrm>
        </p:spPr>
        <p:txBody>
          <a:bodyPr/>
          <a:lstStyle>
            <a:lvl1pPr>
              <a:defRPr/>
            </a:lvl1pPr>
          </a:lstStyle>
          <a:p>
            <a:fld id="{DCB07A2B-D954-4683-980D-7711C5602895}" type="slidenum">
              <a:rPr lang="en-US" altLang="en-US"/>
              <a:pPr/>
              <a:t>‹#›</a:t>
            </a:fld>
            <a:endParaRPr lang="en-US" altLang="en-US"/>
          </a:p>
        </p:txBody>
      </p:sp>
    </p:spTree>
    <p:extLst>
      <p:ext uri="{BB962C8B-B14F-4D97-AF65-F5344CB8AC3E}">
        <p14:creationId xmlns:p14="http://schemas.microsoft.com/office/powerpoint/2010/main" val="355248059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8815447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104857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772983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99589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838885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81017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070157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083421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2096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9117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20B8E-7D95-44F5-933A-B3501B2E4A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6E16F8-BA42-48F5-9E5B-535269B56D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79DDC-3C01-43AA-80BF-30883C2B2643}"/>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0AB9E83B-F417-4627-9FEF-AAFA039C9244}"/>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E79A6B95-BE46-4888-9514-328628630330}"/>
              </a:ext>
            </a:extLst>
          </p:cNvPr>
          <p:cNvSpPr>
            <a:spLocks noGrp="1"/>
          </p:cNvSpPr>
          <p:nvPr>
            <p:ph type="sldNum" sz="quarter" idx="12"/>
          </p:nvPr>
        </p:nvSpPr>
        <p:spPr/>
        <p:txBody>
          <a:bodyPr/>
          <a:lstStyle>
            <a:lvl1pPr>
              <a:defRPr/>
            </a:lvl1pPr>
          </a:lstStyle>
          <a:p>
            <a:fld id="{0C2A3BD9-AE51-489A-B374-7E623EE69EEA}" type="slidenum">
              <a:rPr lang="en-US" altLang="en-US"/>
              <a:pPr/>
              <a:t>‹#›</a:t>
            </a:fld>
            <a:endParaRPr lang="en-US" altLang="en-US"/>
          </a:p>
        </p:txBody>
      </p:sp>
    </p:spTree>
    <p:extLst>
      <p:ext uri="{BB962C8B-B14F-4D97-AF65-F5344CB8AC3E}">
        <p14:creationId xmlns:p14="http://schemas.microsoft.com/office/powerpoint/2010/main" val="6267965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25849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893708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729619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662768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73686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642445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422220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827586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484539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512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3A4AB-02A3-4B38-B512-48C7FB1E806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B9AE81-1FDD-419E-B83F-30158D9F64B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92675201-4592-430E-899F-0A5B55902D63}"/>
              </a:ext>
            </a:extLst>
          </p:cNvPr>
          <p:cNvSpPr>
            <a:spLocks noGrp="1"/>
          </p:cNvSpPr>
          <p:nvPr>
            <p:ph type="dt" sz="half" idx="10"/>
          </p:nvPr>
        </p:nvSpPr>
        <p:spPr/>
        <p:txBody>
          <a:bodyPr/>
          <a:lstStyle>
            <a:lvl1pPr>
              <a:defRPr/>
            </a:lvl1pPr>
          </a:lstStyle>
          <a:p>
            <a:endParaRPr lang="en-US" altLang="en-US"/>
          </a:p>
        </p:txBody>
      </p:sp>
      <p:sp>
        <p:nvSpPr>
          <p:cNvPr id="5" name="Footer Placeholder 4">
            <a:extLst>
              <a:ext uri="{FF2B5EF4-FFF2-40B4-BE49-F238E27FC236}">
                <a16:creationId xmlns:a16="http://schemas.microsoft.com/office/drawing/2014/main" id="{72B47E32-9171-4BC6-80EB-C6E5AE67636E}"/>
              </a:ext>
            </a:extLst>
          </p:cNvPr>
          <p:cNvSpPr>
            <a:spLocks noGrp="1"/>
          </p:cNvSpPr>
          <p:nvPr>
            <p:ph type="ftr" sz="quarter" idx="11"/>
          </p:nvPr>
        </p:nvSpPr>
        <p:spPr/>
        <p:txBody>
          <a:bodyPr/>
          <a:lstStyle>
            <a:lvl1pPr>
              <a:defRPr/>
            </a:lvl1pPr>
          </a:lstStyle>
          <a:p>
            <a:endParaRPr lang="en-US" altLang="en-US"/>
          </a:p>
        </p:txBody>
      </p:sp>
      <p:sp>
        <p:nvSpPr>
          <p:cNvPr id="6" name="Slide Number Placeholder 5">
            <a:extLst>
              <a:ext uri="{FF2B5EF4-FFF2-40B4-BE49-F238E27FC236}">
                <a16:creationId xmlns:a16="http://schemas.microsoft.com/office/drawing/2014/main" id="{CD9D665D-804C-4220-8D2F-2AA64733068C}"/>
              </a:ext>
            </a:extLst>
          </p:cNvPr>
          <p:cNvSpPr>
            <a:spLocks noGrp="1"/>
          </p:cNvSpPr>
          <p:nvPr>
            <p:ph type="sldNum" sz="quarter" idx="12"/>
          </p:nvPr>
        </p:nvSpPr>
        <p:spPr/>
        <p:txBody>
          <a:bodyPr/>
          <a:lstStyle>
            <a:lvl1pPr>
              <a:defRPr/>
            </a:lvl1pPr>
          </a:lstStyle>
          <a:p>
            <a:fld id="{0993CCD4-88B7-40FB-A316-1D114C7F9D45}" type="slidenum">
              <a:rPr lang="en-US" altLang="en-US"/>
              <a:pPr/>
              <a:t>‹#›</a:t>
            </a:fld>
            <a:endParaRPr lang="en-US" altLang="en-US"/>
          </a:p>
        </p:txBody>
      </p:sp>
    </p:spTree>
    <p:extLst>
      <p:ext uri="{BB962C8B-B14F-4D97-AF65-F5344CB8AC3E}">
        <p14:creationId xmlns:p14="http://schemas.microsoft.com/office/powerpoint/2010/main" val="8647715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323762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072018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7585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251416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12122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6071482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0003994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0402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012897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171194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8D03F-B83D-4063-B4E2-0459AF4349F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4FF4B1-3D28-4552-ACF2-FA270A62B886}"/>
              </a:ext>
            </a:extLst>
          </p:cNvPr>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DEB0BA-B629-483D-B725-9E7E57A46A66}"/>
              </a:ext>
            </a:extLst>
          </p:cNvPr>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2D5767-BB7C-4971-B733-40D12F4F56D0}"/>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908807A7-8AF3-4E85-9DFD-6B4F96607C37}"/>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345C335F-B51E-43CA-8CB8-E07B337BD091}"/>
              </a:ext>
            </a:extLst>
          </p:cNvPr>
          <p:cNvSpPr>
            <a:spLocks noGrp="1"/>
          </p:cNvSpPr>
          <p:nvPr>
            <p:ph type="sldNum" sz="quarter" idx="12"/>
          </p:nvPr>
        </p:nvSpPr>
        <p:spPr/>
        <p:txBody>
          <a:bodyPr/>
          <a:lstStyle>
            <a:lvl1pPr>
              <a:defRPr/>
            </a:lvl1pPr>
          </a:lstStyle>
          <a:p>
            <a:fld id="{D57884AA-5156-4C57-9F65-4394AFA63EEB}" type="slidenum">
              <a:rPr lang="en-US" altLang="en-US"/>
              <a:pPr/>
              <a:t>‹#›</a:t>
            </a:fld>
            <a:endParaRPr lang="en-US" altLang="en-US"/>
          </a:p>
        </p:txBody>
      </p:sp>
    </p:spTree>
    <p:extLst>
      <p:ext uri="{BB962C8B-B14F-4D97-AF65-F5344CB8AC3E}">
        <p14:creationId xmlns:p14="http://schemas.microsoft.com/office/powerpoint/2010/main" val="13862140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722365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413055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309026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855651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777026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774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8344338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924801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164993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38209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9A1E-4DFE-4E92-87F9-9AD75E6D0B8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9ED00AA-C0EA-4018-B362-9F75FCA14C6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5D5CA5-683A-4C83-9499-DC6FD1871FA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77CD16C-F690-4F37-A2D1-945BF304225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0C254A9-0712-4111-BACA-6048FD860B7A}"/>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722DB57-2E8C-42F6-81B9-0EC2D9E48213}"/>
              </a:ext>
            </a:extLst>
          </p:cNvPr>
          <p:cNvSpPr>
            <a:spLocks noGrp="1"/>
          </p:cNvSpPr>
          <p:nvPr>
            <p:ph type="dt" sz="half" idx="10"/>
          </p:nvPr>
        </p:nvSpPr>
        <p:spPr/>
        <p:txBody>
          <a:bodyPr/>
          <a:lstStyle>
            <a:lvl1pPr>
              <a:defRPr/>
            </a:lvl1pPr>
          </a:lstStyle>
          <a:p>
            <a:endParaRPr lang="en-US" altLang="en-US"/>
          </a:p>
        </p:txBody>
      </p:sp>
      <p:sp>
        <p:nvSpPr>
          <p:cNvPr id="8" name="Footer Placeholder 7">
            <a:extLst>
              <a:ext uri="{FF2B5EF4-FFF2-40B4-BE49-F238E27FC236}">
                <a16:creationId xmlns:a16="http://schemas.microsoft.com/office/drawing/2014/main" id="{817DEE75-6A05-415D-A179-CC41FEBA5B9F}"/>
              </a:ext>
            </a:extLst>
          </p:cNvPr>
          <p:cNvSpPr>
            <a:spLocks noGrp="1"/>
          </p:cNvSpPr>
          <p:nvPr>
            <p:ph type="ftr" sz="quarter" idx="11"/>
          </p:nvPr>
        </p:nvSpPr>
        <p:spPr/>
        <p:txBody>
          <a:bodyPr/>
          <a:lstStyle>
            <a:lvl1pPr>
              <a:defRPr/>
            </a:lvl1pPr>
          </a:lstStyle>
          <a:p>
            <a:endParaRPr lang="en-US" altLang="en-US"/>
          </a:p>
        </p:txBody>
      </p:sp>
      <p:sp>
        <p:nvSpPr>
          <p:cNvPr id="9" name="Slide Number Placeholder 8">
            <a:extLst>
              <a:ext uri="{FF2B5EF4-FFF2-40B4-BE49-F238E27FC236}">
                <a16:creationId xmlns:a16="http://schemas.microsoft.com/office/drawing/2014/main" id="{9268ADA6-AA8C-410C-A513-391219D55A89}"/>
              </a:ext>
            </a:extLst>
          </p:cNvPr>
          <p:cNvSpPr>
            <a:spLocks noGrp="1"/>
          </p:cNvSpPr>
          <p:nvPr>
            <p:ph type="sldNum" sz="quarter" idx="12"/>
          </p:nvPr>
        </p:nvSpPr>
        <p:spPr/>
        <p:txBody>
          <a:bodyPr/>
          <a:lstStyle>
            <a:lvl1pPr>
              <a:defRPr/>
            </a:lvl1pPr>
          </a:lstStyle>
          <a:p>
            <a:fld id="{4733953F-413B-4DE0-B2F9-74BEF6CFFBD9}" type="slidenum">
              <a:rPr lang="en-US" altLang="en-US"/>
              <a:pPr/>
              <a:t>‹#›</a:t>
            </a:fld>
            <a:endParaRPr lang="en-US" altLang="en-US"/>
          </a:p>
        </p:txBody>
      </p:sp>
    </p:spTree>
    <p:extLst>
      <p:ext uri="{BB962C8B-B14F-4D97-AF65-F5344CB8AC3E}">
        <p14:creationId xmlns:p14="http://schemas.microsoft.com/office/powerpoint/2010/main" val="10634200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3880142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575285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990125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69369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209803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646491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894755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117635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335726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40784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4A056-F91D-4251-877B-0E5EA0DD98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44E934-EEA6-4079-A349-7D569724E414}"/>
              </a:ext>
            </a:extLst>
          </p:cNvPr>
          <p:cNvSpPr>
            <a:spLocks noGrp="1"/>
          </p:cNvSpPr>
          <p:nvPr>
            <p:ph type="dt" sz="half" idx="10"/>
          </p:nvPr>
        </p:nvSpPr>
        <p:spPr/>
        <p:txBody>
          <a:bodyPr/>
          <a:lstStyle>
            <a:lvl1pPr>
              <a:defRPr/>
            </a:lvl1pPr>
          </a:lstStyle>
          <a:p>
            <a:endParaRPr lang="en-US" altLang="en-US"/>
          </a:p>
        </p:txBody>
      </p:sp>
      <p:sp>
        <p:nvSpPr>
          <p:cNvPr id="4" name="Footer Placeholder 3">
            <a:extLst>
              <a:ext uri="{FF2B5EF4-FFF2-40B4-BE49-F238E27FC236}">
                <a16:creationId xmlns:a16="http://schemas.microsoft.com/office/drawing/2014/main" id="{B68C48FE-3059-45F6-A87A-29712118A6D9}"/>
              </a:ext>
            </a:extLst>
          </p:cNvPr>
          <p:cNvSpPr>
            <a:spLocks noGrp="1"/>
          </p:cNvSpPr>
          <p:nvPr>
            <p:ph type="ftr" sz="quarter" idx="11"/>
          </p:nvPr>
        </p:nvSpPr>
        <p:spPr/>
        <p:txBody>
          <a:bodyPr/>
          <a:lstStyle>
            <a:lvl1pPr>
              <a:defRPr/>
            </a:lvl1pPr>
          </a:lstStyle>
          <a:p>
            <a:endParaRPr lang="en-US" altLang="en-US"/>
          </a:p>
        </p:txBody>
      </p:sp>
      <p:sp>
        <p:nvSpPr>
          <p:cNvPr id="5" name="Slide Number Placeholder 4">
            <a:extLst>
              <a:ext uri="{FF2B5EF4-FFF2-40B4-BE49-F238E27FC236}">
                <a16:creationId xmlns:a16="http://schemas.microsoft.com/office/drawing/2014/main" id="{D326B974-1186-4A59-805D-EDADCA044CAB}"/>
              </a:ext>
            </a:extLst>
          </p:cNvPr>
          <p:cNvSpPr>
            <a:spLocks noGrp="1"/>
          </p:cNvSpPr>
          <p:nvPr>
            <p:ph type="sldNum" sz="quarter" idx="12"/>
          </p:nvPr>
        </p:nvSpPr>
        <p:spPr/>
        <p:txBody>
          <a:bodyPr/>
          <a:lstStyle>
            <a:lvl1pPr>
              <a:defRPr/>
            </a:lvl1pPr>
          </a:lstStyle>
          <a:p>
            <a:fld id="{30F39D14-3042-4FAC-9351-57C0C1228852}" type="slidenum">
              <a:rPr lang="en-US" altLang="en-US"/>
              <a:pPr/>
              <a:t>‹#›</a:t>
            </a:fld>
            <a:endParaRPr lang="en-US" altLang="en-US"/>
          </a:p>
        </p:txBody>
      </p:sp>
    </p:spTree>
    <p:extLst>
      <p:ext uri="{BB962C8B-B14F-4D97-AF65-F5344CB8AC3E}">
        <p14:creationId xmlns:p14="http://schemas.microsoft.com/office/powerpoint/2010/main" val="15578408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278297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87438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2524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042476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531381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800191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955617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009376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25641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27575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0F69D3-644B-4CDE-A027-6C88D67B36E2}"/>
              </a:ext>
            </a:extLst>
          </p:cNvPr>
          <p:cNvSpPr>
            <a:spLocks noGrp="1"/>
          </p:cNvSpPr>
          <p:nvPr>
            <p:ph type="dt" sz="half" idx="10"/>
          </p:nvPr>
        </p:nvSpPr>
        <p:spPr/>
        <p:txBody>
          <a:bodyPr/>
          <a:lstStyle>
            <a:lvl1pPr>
              <a:defRPr/>
            </a:lvl1pPr>
          </a:lstStyle>
          <a:p>
            <a:endParaRPr lang="en-US" altLang="en-US"/>
          </a:p>
        </p:txBody>
      </p:sp>
      <p:sp>
        <p:nvSpPr>
          <p:cNvPr id="3" name="Footer Placeholder 2">
            <a:extLst>
              <a:ext uri="{FF2B5EF4-FFF2-40B4-BE49-F238E27FC236}">
                <a16:creationId xmlns:a16="http://schemas.microsoft.com/office/drawing/2014/main" id="{C148801C-DA21-42E0-A20C-7E3567CA8E61}"/>
              </a:ext>
            </a:extLst>
          </p:cNvPr>
          <p:cNvSpPr>
            <a:spLocks noGrp="1"/>
          </p:cNvSpPr>
          <p:nvPr>
            <p:ph type="ftr" sz="quarter" idx="11"/>
          </p:nvPr>
        </p:nvSpPr>
        <p:spPr/>
        <p:txBody>
          <a:bodyPr/>
          <a:lstStyle>
            <a:lvl1pPr>
              <a:defRPr/>
            </a:lvl1pPr>
          </a:lstStyle>
          <a:p>
            <a:endParaRPr lang="en-US" altLang="en-US"/>
          </a:p>
        </p:txBody>
      </p:sp>
      <p:sp>
        <p:nvSpPr>
          <p:cNvPr id="4" name="Slide Number Placeholder 3">
            <a:extLst>
              <a:ext uri="{FF2B5EF4-FFF2-40B4-BE49-F238E27FC236}">
                <a16:creationId xmlns:a16="http://schemas.microsoft.com/office/drawing/2014/main" id="{13BA8BBE-07CA-49CE-8514-53D8058BA27B}"/>
              </a:ext>
            </a:extLst>
          </p:cNvPr>
          <p:cNvSpPr>
            <a:spLocks noGrp="1"/>
          </p:cNvSpPr>
          <p:nvPr>
            <p:ph type="sldNum" sz="quarter" idx="12"/>
          </p:nvPr>
        </p:nvSpPr>
        <p:spPr/>
        <p:txBody>
          <a:bodyPr/>
          <a:lstStyle>
            <a:lvl1pPr>
              <a:defRPr/>
            </a:lvl1pPr>
          </a:lstStyle>
          <a:p>
            <a:fld id="{871A4EC9-5196-4CA8-878F-24293A096E6D}" type="slidenum">
              <a:rPr lang="en-US" altLang="en-US"/>
              <a:pPr/>
              <a:t>‹#›</a:t>
            </a:fld>
            <a:endParaRPr lang="en-US" altLang="en-US"/>
          </a:p>
        </p:txBody>
      </p:sp>
    </p:spTree>
    <p:extLst>
      <p:ext uri="{BB962C8B-B14F-4D97-AF65-F5344CB8AC3E}">
        <p14:creationId xmlns:p14="http://schemas.microsoft.com/office/powerpoint/2010/main" val="232132247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803489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535615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52429570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008609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8290935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677086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1691185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730683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9749470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45298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A9E90-795C-4075-A7FF-663EF3C2CBD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15E957-5023-4180-8AC0-059AC7F38D8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B117438-C9B8-42F2-8EBF-3266E89B1198}"/>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A04E3F-7E3A-4808-8530-007ED674A878}"/>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79E9E080-2F86-470B-B2C7-9DBE0F19F991}"/>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CED56F00-870B-4368-9D73-405DB48D6EAB}"/>
              </a:ext>
            </a:extLst>
          </p:cNvPr>
          <p:cNvSpPr>
            <a:spLocks noGrp="1"/>
          </p:cNvSpPr>
          <p:nvPr>
            <p:ph type="sldNum" sz="quarter" idx="12"/>
          </p:nvPr>
        </p:nvSpPr>
        <p:spPr/>
        <p:txBody>
          <a:bodyPr/>
          <a:lstStyle>
            <a:lvl1pPr>
              <a:defRPr/>
            </a:lvl1pPr>
          </a:lstStyle>
          <a:p>
            <a:fld id="{B95891A7-0277-4E52-A4A4-07B4F483D33B}" type="slidenum">
              <a:rPr lang="en-US" altLang="en-US"/>
              <a:pPr/>
              <a:t>‹#›</a:t>
            </a:fld>
            <a:endParaRPr lang="en-US" altLang="en-US"/>
          </a:p>
        </p:txBody>
      </p:sp>
    </p:spTree>
    <p:extLst>
      <p:ext uri="{BB962C8B-B14F-4D97-AF65-F5344CB8AC3E}">
        <p14:creationId xmlns:p14="http://schemas.microsoft.com/office/powerpoint/2010/main" val="244987255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4266705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611540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040537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9079427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2530349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3691827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03526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7673547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8164209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0093E41-C242-4370-AECF-4E587539087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45F9C0F-A9E8-4131-B07A-CCE17CAE440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9595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5E752-C5F2-4620-BE7E-E57ED443C94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3AF976B-E92D-43C8-BFA9-02BA28D5077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CFF7D3-6280-496D-8980-1791E694E8F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356E06-F675-45E8-8507-09AD71AE7D3B}"/>
              </a:ext>
            </a:extLst>
          </p:cNvPr>
          <p:cNvSpPr>
            <a:spLocks noGrp="1"/>
          </p:cNvSpPr>
          <p:nvPr>
            <p:ph type="dt" sz="half" idx="10"/>
          </p:nvPr>
        </p:nvSpPr>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id="{8DA837AC-6152-4A83-B103-F7F1FDE73B58}"/>
              </a:ext>
            </a:extLst>
          </p:cNvPr>
          <p:cNvSpPr>
            <a:spLocks noGrp="1"/>
          </p:cNvSpPr>
          <p:nvPr>
            <p:ph type="ftr" sz="quarter" idx="11"/>
          </p:nvPr>
        </p:nvSpPr>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id="{8E98B781-2F32-44D1-9550-D6499BF10CD9}"/>
              </a:ext>
            </a:extLst>
          </p:cNvPr>
          <p:cNvSpPr>
            <a:spLocks noGrp="1"/>
          </p:cNvSpPr>
          <p:nvPr>
            <p:ph type="sldNum" sz="quarter" idx="12"/>
          </p:nvPr>
        </p:nvSpPr>
        <p:spPr/>
        <p:txBody>
          <a:bodyPr/>
          <a:lstStyle>
            <a:lvl1pPr>
              <a:defRPr/>
            </a:lvl1pPr>
          </a:lstStyle>
          <a:p>
            <a:fld id="{2685627E-5FE1-4AD1-8909-96FFBC9D6067}" type="slidenum">
              <a:rPr lang="en-US" altLang="en-US"/>
              <a:pPr/>
              <a:t>‹#›</a:t>
            </a:fld>
            <a:endParaRPr lang="en-US" altLang="en-US"/>
          </a:p>
        </p:txBody>
      </p:sp>
    </p:spTree>
    <p:extLst>
      <p:ext uri="{BB962C8B-B14F-4D97-AF65-F5344CB8AC3E}">
        <p14:creationId xmlns:p14="http://schemas.microsoft.com/office/powerpoint/2010/main" val="396501990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F5B81D0-49A3-4590-B6BA-3C9DED2AD03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5FEDCA5-A0A3-47BD-8A28-324AF912C8D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8361737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BB50DECE-62D1-4F7B-BA5B-CBA9C9BF5078}"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F62BEA-A830-4DC3-B5D4-475E781FA2F4}"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7887082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6A60EB8-2C57-403E-9794-220FC6A9FC0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9957CD10-D910-4D7B-BB2E-B4FD76949D96}"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481274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712CB58-F1D9-4359-83CD-D2F59D3ED6E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202A08F-E375-49E5-A02B-B1761CE77D0D}"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4370252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0F5FDAE-A12E-4234-9037-29FB84FA56EA}"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7CAB22B-792E-4E7E-A831-D6E3882D3E95}"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064914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2ABC3D5-8E30-4E17-A46D-9109308CA085}"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4B7FBA9-7820-400B-B133-AB9391645B3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302114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1DF5FD04-FC98-4020-B01B-E52F8288871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91BF422-A411-4B37-812F-6AA7A5A3A620}"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97285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0C9EFBF3-1DA9-4BCA-85E8-EE68358D8DD0}"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8205BCD-77E9-4C20-8145-953A97D2A643}"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59461957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DF8E04E1-3CEE-4FA1-B5ED-276E1E3C33F7}"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CFA34CA-ED0B-4043-8CA2-6F1D70CA854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912271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38D08996-7C89-428D-96C3-AE6408E54251}"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40897B0-F1C9-4138-8D05-02589DEB0E8E}"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3572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heme" Target="../theme/theme10.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9.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theme" Target="../theme/theme11.xml"/><Relationship Id="rId2" Type="http://schemas.openxmlformats.org/officeDocument/2006/relationships/slideLayout" Target="../slideLayouts/slideLayout113.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E5C4408-72E0-4671-B97A-40DF38A19921}"/>
              </a:ext>
            </a:extLst>
          </p:cNvPr>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8191F924-86F0-4B60-9EAB-F54F2910542F}"/>
              </a:ext>
            </a:extLst>
          </p:cNvPr>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D64C853B-53B1-4A33-BB08-C2165C28F972}"/>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ltLang="en-US"/>
          </a:p>
        </p:txBody>
      </p:sp>
      <p:sp>
        <p:nvSpPr>
          <p:cNvPr id="1029" name="Rectangle 5">
            <a:extLst>
              <a:ext uri="{FF2B5EF4-FFF2-40B4-BE49-F238E27FC236}">
                <a16:creationId xmlns:a16="http://schemas.microsoft.com/office/drawing/2014/main" id="{98E5BB3A-F03E-462C-910B-8AACB6190D28}"/>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n-US" altLang="en-US"/>
          </a:p>
        </p:txBody>
      </p:sp>
      <p:sp>
        <p:nvSpPr>
          <p:cNvPr id="1030" name="Rectangle 6">
            <a:extLst>
              <a:ext uri="{FF2B5EF4-FFF2-40B4-BE49-F238E27FC236}">
                <a16:creationId xmlns:a16="http://schemas.microsoft.com/office/drawing/2014/main" id="{25C7895A-8F35-4CB0-834B-4811B2B875AE}"/>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mn-lt"/>
              </a:defRPr>
            </a:lvl1pPr>
          </a:lstStyle>
          <a:p>
            <a:fld id="{81A11F05-EE82-4908-912C-EC3B353D03F6}" type="slidenum">
              <a:rPr lang="en-US" altLang="en-US"/>
              <a:pPr/>
              <a:t>‹#›</a:t>
            </a:fld>
            <a:endParaRPr lang="en-US" altLang="en-US"/>
          </a:p>
        </p:txBody>
      </p:sp>
      <p:pic>
        <p:nvPicPr>
          <p:cNvPr id="1031" name="Picture 7">
            <a:extLst>
              <a:ext uri="{FF2B5EF4-FFF2-40B4-BE49-F238E27FC236}">
                <a16:creationId xmlns:a16="http://schemas.microsoft.com/office/drawing/2014/main" id="{FD4FCB96-5F1B-41F4-A8BE-0196A2FA4A6A}"/>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1153411"/>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6725131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1250686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769795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3314491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554562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2672996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5827135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106802179"/>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pitchFamily="34" charset="0"/>
                <a:cs typeface="Arial"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8AA2585C-395C-48F4-AC4B-DDD795F4B5B6}" type="datetimeFigureOut">
              <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2/21/2024</a:t>
            </a:fld>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cs typeface="Arial" pitchFamily="34"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Arial" pitchFamily="34" charset="0"/>
              <a:ea typeface="+mn-ea"/>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13D3AF-9490-43C6-BECC-614B908541D8}" type="slidenum">
              <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altLang="en-US" sz="1200" b="0" i="0" u="none" strike="noStrike" kern="1200" cap="none" spc="0" normalizeH="0" baseline="0" noProof="0">
              <a:ln>
                <a:noFill/>
              </a:ln>
              <a:solidFill>
                <a:srgbClr val="898989"/>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373771354"/>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9.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2.bin"/><Relationship Id="rId2" Type="http://schemas.openxmlformats.org/officeDocument/2006/relationships/audio" Target="../media/audio1.bin"/><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6" Type="http://schemas.openxmlformats.org/officeDocument/2006/relationships/image" Target="../media/image17.png"/><Relationship Id="rId21" Type="http://schemas.openxmlformats.org/officeDocument/2006/relationships/customXml" Target="../ink/ink10.xml"/><Relationship Id="rId42" Type="http://schemas.openxmlformats.org/officeDocument/2006/relationships/image" Target="../media/image25.png"/><Relationship Id="rId47" Type="http://schemas.openxmlformats.org/officeDocument/2006/relationships/customXml" Target="../ink/ink23.xml"/><Relationship Id="rId63" Type="http://schemas.openxmlformats.org/officeDocument/2006/relationships/customXml" Target="../ink/ink31.xml"/><Relationship Id="rId68" Type="http://schemas.openxmlformats.org/officeDocument/2006/relationships/image" Target="../media/image38.png"/><Relationship Id="rId84" Type="http://schemas.openxmlformats.org/officeDocument/2006/relationships/image" Target="../media/image46.png"/><Relationship Id="rId89" Type="http://schemas.openxmlformats.org/officeDocument/2006/relationships/customXml" Target="../ink/ink44.xml"/><Relationship Id="rId112" Type="http://schemas.openxmlformats.org/officeDocument/2006/relationships/image" Target="../media/image60.png"/><Relationship Id="rId16" Type="http://schemas.openxmlformats.org/officeDocument/2006/relationships/image" Target="../media/image120.png"/><Relationship Id="rId107" Type="http://schemas.openxmlformats.org/officeDocument/2006/relationships/customXml" Target="../ink/ink53.xml"/><Relationship Id="rId11" Type="http://schemas.openxmlformats.org/officeDocument/2006/relationships/customXml" Target="../ink/ink5.xml"/><Relationship Id="rId32" Type="http://schemas.openxmlformats.org/officeDocument/2006/relationships/image" Target="../media/image20.png"/><Relationship Id="rId37" Type="http://schemas.openxmlformats.org/officeDocument/2006/relationships/customXml" Target="../ink/ink18.xml"/><Relationship Id="rId53" Type="http://schemas.openxmlformats.org/officeDocument/2006/relationships/customXml" Target="../ink/ink26.xml"/><Relationship Id="rId58" Type="http://schemas.openxmlformats.org/officeDocument/2006/relationships/image" Target="../media/image33.png"/><Relationship Id="rId74" Type="http://schemas.openxmlformats.org/officeDocument/2006/relationships/image" Target="../media/image41.png"/><Relationship Id="rId79" Type="http://schemas.openxmlformats.org/officeDocument/2006/relationships/customXml" Target="../ink/ink39.xml"/><Relationship Id="rId102" Type="http://schemas.openxmlformats.org/officeDocument/2006/relationships/image" Target="../media/image55.png"/><Relationship Id="rId5" Type="http://schemas.openxmlformats.org/officeDocument/2006/relationships/customXml" Target="../ink/ink2.xml"/><Relationship Id="rId90" Type="http://schemas.openxmlformats.org/officeDocument/2006/relationships/image" Target="../media/image49.png"/><Relationship Id="rId95" Type="http://schemas.openxmlformats.org/officeDocument/2006/relationships/customXml" Target="../ink/ink47.xml"/><Relationship Id="rId22" Type="http://schemas.openxmlformats.org/officeDocument/2006/relationships/image" Target="../media/image15.png"/><Relationship Id="rId27" Type="http://schemas.openxmlformats.org/officeDocument/2006/relationships/customXml" Target="../ink/ink13.xml"/><Relationship Id="rId43" Type="http://schemas.openxmlformats.org/officeDocument/2006/relationships/customXml" Target="../ink/ink21.xml"/><Relationship Id="rId48" Type="http://schemas.openxmlformats.org/officeDocument/2006/relationships/image" Target="../media/image28.png"/><Relationship Id="rId64" Type="http://schemas.openxmlformats.org/officeDocument/2006/relationships/image" Target="../media/image36.png"/><Relationship Id="rId69" Type="http://schemas.openxmlformats.org/officeDocument/2006/relationships/customXml" Target="../ink/ink34.xml"/><Relationship Id="rId113" Type="http://schemas.openxmlformats.org/officeDocument/2006/relationships/customXml" Target="../ink/ink56.xml"/><Relationship Id="rId80" Type="http://schemas.openxmlformats.org/officeDocument/2006/relationships/image" Target="../media/image44.png"/><Relationship Id="rId85" Type="http://schemas.openxmlformats.org/officeDocument/2006/relationships/customXml" Target="../ink/ink42.xml"/><Relationship Id="rId12" Type="http://schemas.openxmlformats.org/officeDocument/2006/relationships/image" Target="../media/image100.png"/><Relationship Id="rId17" Type="http://schemas.openxmlformats.org/officeDocument/2006/relationships/customXml" Target="../ink/ink8.xml"/><Relationship Id="rId33" Type="http://schemas.openxmlformats.org/officeDocument/2006/relationships/customXml" Target="../ink/ink16.xml"/><Relationship Id="rId38" Type="http://schemas.openxmlformats.org/officeDocument/2006/relationships/image" Target="../media/image23.png"/><Relationship Id="rId59" Type="http://schemas.openxmlformats.org/officeDocument/2006/relationships/customXml" Target="../ink/ink29.xml"/><Relationship Id="rId103" Type="http://schemas.openxmlformats.org/officeDocument/2006/relationships/customXml" Target="../ink/ink51.xml"/><Relationship Id="rId108" Type="http://schemas.openxmlformats.org/officeDocument/2006/relationships/image" Target="../media/image58.png"/><Relationship Id="rId54" Type="http://schemas.openxmlformats.org/officeDocument/2006/relationships/image" Target="../media/image31.png"/><Relationship Id="rId70" Type="http://schemas.openxmlformats.org/officeDocument/2006/relationships/image" Target="../media/image39.png"/><Relationship Id="rId75" Type="http://schemas.openxmlformats.org/officeDocument/2006/relationships/customXml" Target="../ink/ink37.xml"/><Relationship Id="rId91" Type="http://schemas.openxmlformats.org/officeDocument/2006/relationships/customXml" Target="../ink/ink45.xml"/><Relationship Id="rId96"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7.png"/><Relationship Id="rId15" Type="http://schemas.openxmlformats.org/officeDocument/2006/relationships/customXml" Target="../ink/ink7.xml"/><Relationship Id="rId23" Type="http://schemas.openxmlformats.org/officeDocument/2006/relationships/customXml" Target="../ink/ink11.xml"/><Relationship Id="rId28" Type="http://schemas.openxmlformats.org/officeDocument/2006/relationships/image" Target="../media/image18.png"/><Relationship Id="rId36" Type="http://schemas.openxmlformats.org/officeDocument/2006/relationships/image" Target="../media/image22.png"/><Relationship Id="rId49" Type="http://schemas.openxmlformats.org/officeDocument/2006/relationships/customXml" Target="../ink/ink24.xml"/><Relationship Id="rId57" Type="http://schemas.openxmlformats.org/officeDocument/2006/relationships/customXml" Target="../ink/ink28.xml"/><Relationship Id="rId106" Type="http://schemas.openxmlformats.org/officeDocument/2006/relationships/image" Target="../media/image57.png"/><Relationship Id="rId114" Type="http://schemas.openxmlformats.org/officeDocument/2006/relationships/image" Target="../media/image61.png"/><Relationship Id="rId10" Type="http://schemas.openxmlformats.org/officeDocument/2006/relationships/image" Target="../media/image90.png"/><Relationship Id="rId31" Type="http://schemas.openxmlformats.org/officeDocument/2006/relationships/customXml" Target="../ink/ink15.xml"/><Relationship Id="rId44" Type="http://schemas.openxmlformats.org/officeDocument/2006/relationships/image" Target="../media/image26.png"/><Relationship Id="rId52" Type="http://schemas.openxmlformats.org/officeDocument/2006/relationships/image" Target="../media/image30.png"/><Relationship Id="rId60" Type="http://schemas.openxmlformats.org/officeDocument/2006/relationships/image" Target="../media/image34.png"/><Relationship Id="rId65" Type="http://schemas.openxmlformats.org/officeDocument/2006/relationships/customXml" Target="../ink/ink32.xml"/><Relationship Id="rId73" Type="http://schemas.openxmlformats.org/officeDocument/2006/relationships/customXml" Target="../ink/ink36.xml"/><Relationship Id="rId78" Type="http://schemas.openxmlformats.org/officeDocument/2006/relationships/image" Target="../media/image43.png"/><Relationship Id="rId81" Type="http://schemas.openxmlformats.org/officeDocument/2006/relationships/customXml" Target="../ink/ink40.xml"/><Relationship Id="rId86" Type="http://schemas.openxmlformats.org/officeDocument/2006/relationships/image" Target="../media/image47.png"/><Relationship Id="rId94" Type="http://schemas.openxmlformats.org/officeDocument/2006/relationships/image" Target="../media/image51.png"/><Relationship Id="rId99" Type="http://schemas.openxmlformats.org/officeDocument/2006/relationships/customXml" Target="../ink/ink49.xml"/><Relationship Id="rId101" Type="http://schemas.openxmlformats.org/officeDocument/2006/relationships/customXml" Target="../ink/ink50.xml"/><Relationship Id="rId4" Type="http://schemas.openxmlformats.org/officeDocument/2006/relationships/image" Target="../media/image62.png"/><Relationship Id="rId9" Type="http://schemas.openxmlformats.org/officeDocument/2006/relationships/customXml" Target="../ink/ink4.xml"/><Relationship Id="rId13" Type="http://schemas.openxmlformats.org/officeDocument/2006/relationships/customXml" Target="../ink/ink6.xml"/><Relationship Id="rId18" Type="http://schemas.openxmlformats.org/officeDocument/2006/relationships/image" Target="../media/image13.png"/><Relationship Id="rId39" Type="http://schemas.openxmlformats.org/officeDocument/2006/relationships/customXml" Target="../ink/ink19.xml"/><Relationship Id="rId109" Type="http://schemas.openxmlformats.org/officeDocument/2006/relationships/customXml" Target="../ink/ink54.xml"/><Relationship Id="rId34" Type="http://schemas.openxmlformats.org/officeDocument/2006/relationships/image" Target="../media/image21.png"/><Relationship Id="rId50" Type="http://schemas.openxmlformats.org/officeDocument/2006/relationships/image" Target="../media/image29.png"/><Relationship Id="rId55" Type="http://schemas.openxmlformats.org/officeDocument/2006/relationships/customXml" Target="../ink/ink27.xml"/><Relationship Id="rId76" Type="http://schemas.openxmlformats.org/officeDocument/2006/relationships/image" Target="../media/image42.png"/><Relationship Id="rId97" Type="http://schemas.openxmlformats.org/officeDocument/2006/relationships/customXml" Target="../ink/ink48.xml"/><Relationship Id="rId104" Type="http://schemas.openxmlformats.org/officeDocument/2006/relationships/image" Target="../media/image56.png"/><Relationship Id="rId7" Type="http://schemas.openxmlformats.org/officeDocument/2006/relationships/customXml" Target="../ink/ink3.xml"/><Relationship Id="rId71" Type="http://schemas.openxmlformats.org/officeDocument/2006/relationships/customXml" Target="../ink/ink35.xml"/><Relationship Id="rId92" Type="http://schemas.openxmlformats.org/officeDocument/2006/relationships/image" Target="../media/image50.png"/><Relationship Id="rId2" Type="http://schemas.openxmlformats.org/officeDocument/2006/relationships/audio" Target="../media/audio1.bin"/><Relationship Id="rId29" Type="http://schemas.openxmlformats.org/officeDocument/2006/relationships/customXml" Target="../ink/ink14.xml"/><Relationship Id="rId24" Type="http://schemas.openxmlformats.org/officeDocument/2006/relationships/image" Target="../media/image16.png"/><Relationship Id="rId40" Type="http://schemas.openxmlformats.org/officeDocument/2006/relationships/image" Target="../media/image24.png"/><Relationship Id="rId45" Type="http://schemas.openxmlformats.org/officeDocument/2006/relationships/customXml" Target="../ink/ink22.xml"/><Relationship Id="rId66" Type="http://schemas.openxmlformats.org/officeDocument/2006/relationships/image" Target="../media/image37.png"/><Relationship Id="rId87" Type="http://schemas.openxmlformats.org/officeDocument/2006/relationships/customXml" Target="../ink/ink43.xml"/><Relationship Id="rId110" Type="http://schemas.openxmlformats.org/officeDocument/2006/relationships/image" Target="../media/image59.png"/><Relationship Id="rId61" Type="http://schemas.openxmlformats.org/officeDocument/2006/relationships/customXml" Target="../ink/ink30.xml"/><Relationship Id="rId82" Type="http://schemas.openxmlformats.org/officeDocument/2006/relationships/image" Target="../media/image45.png"/><Relationship Id="rId19" Type="http://schemas.openxmlformats.org/officeDocument/2006/relationships/customXml" Target="../ink/ink9.xml"/><Relationship Id="rId14" Type="http://schemas.openxmlformats.org/officeDocument/2006/relationships/image" Target="../media/image110.png"/><Relationship Id="rId30" Type="http://schemas.openxmlformats.org/officeDocument/2006/relationships/image" Target="../media/image19.png"/><Relationship Id="rId35" Type="http://schemas.openxmlformats.org/officeDocument/2006/relationships/customXml" Target="../ink/ink17.xml"/><Relationship Id="rId56" Type="http://schemas.openxmlformats.org/officeDocument/2006/relationships/image" Target="../media/image32.png"/><Relationship Id="rId77" Type="http://schemas.openxmlformats.org/officeDocument/2006/relationships/customXml" Target="../ink/ink38.xml"/><Relationship Id="rId100" Type="http://schemas.openxmlformats.org/officeDocument/2006/relationships/image" Target="../media/image54.png"/><Relationship Id="rId105" Type="http://schemas.openxmlformats.org/officeDocument/2006/relationships/customXml" Target="../ink/ink52.xml"/><Relationship Id="rId8" Type="http://schemas.openxmlformats.org/officeDocument/2006/relationships/image" Target="../media/image8.png"/><Relationship Id="rId51" Type="http://schemas.openxmlformats.org/officeDocument/2006/relationships/customXml" Target="../ink/ink25.xml"/><Relationship Id="rId72" Type="http://schemas.openxmlformats.org/officeDocument/2006/relationships/image" Target="../media/image40.png"/><Relationship Id="rId93" Type="http://schemas.openxmlformats.org/officeDocument/2006/relationships/customXml" Target="../ink/ink46.xml"/><Relationship Id="rId98" Type="http://schemas.openxmlformats.org/officeDocument/2006/relationships/image" Target="../media/image53.png"/><Relationship Id="rId3" Type="http://schemas.openxmlformats.org/officeDocument/2006/relationships/customXml" Target="../ink/ink1.xml"/><Relationship Id="rId25" Type="http://schemas.openxmlformats.org/officeDocument/2006/relationships/customXml" Target="../ink/ink12.xml"/><Relationship Id="rId46" Type="http://schemas.openxmlformats.org/officeDocument/2006/relationships/image" Target="../media/image27.png"/><Relationship Id="rId67" Type="http://schemas.openxmlformats.org/officeDocument/2006/relationships/customXml" Target="../ink/ink33.xml"/><Relationship Id="rId20" Type="http://schemas.openxmlformats.org/officeDocument/2006/relationships/image" Target="../media/image14.png"/><Relationship Id="rId41" Type="http://schemas.openxmlformats.org/officeDocument/2006/relationships/customXml" Target="../ink/ink20.xml"/><Relationship Id="rId62" Type="http://schemas.openxmlformats.org/officeDocument/2006/relationships/image" Target="../media/image35.png"/><Relationship Id="rId83" Type="http://schemas.openxmlformats.org/officeDocument/2006/relationships/customXml" Target="../ink/ink41.xml"/><Relationship Id="rId88" Type="http://schemas.openxmlformats.org/officeDocument/2006/relationships/image" Target="../media/image48.png"/><Relationship Id="rId111" Type="http://schemas.openxmlformats.org/officeDocument/2006/relationships/customXml" Target="../ink/ink5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31.xml"/><Relationship Id="rId7" Type="http://schemas.openxmlformats.org/officeDocument/2006/relationships/slide" Target="slide35.xml"/><Relationship Id="rId2" Type="http://schemas.openxmlformats.org/officeDocument/2006/relationships/slide" Target="slide30.xml"/><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33.xml"/><Relationship Id="rId10" Type="http://schemas.openxmlformats.org/officeDocument/2006/relationships/slide" Target="slide38.xml"/><Relationship Id="rId4" Type="http://schemas.openxmlformats.org/officeDocument/2006/relationships/slide" Target="slide32.xml"/><Relationship Id="rId9" Type="http://schemas.openxmlformats.org/officeDocument/2006/relationships/slide" Target="slide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audio" Target="../media/audio3.wav"/><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vi.wikipedia.org/wiki/T%E1%BA%ADp_tin:Flag_of_Japan.svg" TargetMode="External"/><Relationship Id="rId1" Type="http://schemas.openxmlformats.org/officeDocument/2006/relationships/slideLayout" Target="../slideLayouts/slideLayout58.xml"/><Relationship Id="rId5" Type="http://schemas.openxmlformats.org/officeDocument/2006/relationships/image" Target="../media/image6.png"/><Relationship Id="rId4" Type="http://schemas.openxmlformats.org/officeDocument/2006/relationships/hyperlink" Target="http://vi.wikipedia.org/wiki/T%E1%BA%ADp_tin:Civil_and_Naval_Ensign_of_France.sv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2" name="Rectangle 106">
            <a:extLst>
              <a:ext uri="{FF2B5EF4-FFF2-40B4-BE49-F238E27FC236}">
                <a16:creationId xmlns:a16="http://schemas.microsoft.com/office/drawing/2014/main" id="{16DF91D7-A31F-4553-B6C2-17CB7533FA64}"/>
              </a:ext>
            </a:extLst>
          </p:cNvPr>
          <p:cNvSpPr>
            <a:spLocks noGrp="1" noChangeArrowheads="1"/>
          </p:cNvSpPr>
          <p:nvPr>
            <p:ph type="title"/>
          </p:nvPr>
        </p:nvSpPr>
        <p:spPr/>
        <p:txBody>
          <a:bodyPr/>
          <a:lstStyle/>
          <a:p>
            <a:endParaRPr lang="en-US" altLang="en-US" b="1"/>
          </a:p>
        </p:txBody>
      </p:sp>
      <p:sp>
        <p:nvSpPr>
          <p:cNvPr id="4100" name="Rectangle 4">
            <a:extLst>
              <a:ext uri="{FF2B5EF4-FFF2-40B4-BE49-F238E27FC236}">
                <a16:creationId xmlns:a16="http://schemas.microsoft.com/office/drawing/2014/main" id="{B5FFFDF1-FD9E-41E8-BA1E-4D82483A00C2}"/>
              </a:ext>
            </a:extLst>
          </p:cNvPr>
          <p:cNvSpPr>
            <a:spLocks noChangeArrowheads="1"/>
          </p:cNvSpPr>
          <p:nvPr/>
        </p:nvSpPr>
        <p:spPr bwMode="auto">
          <a:xfrm>
            <a:off x="0" y="0"/>
            <a:ext cx="9144000" cy="6858000"/>
          </a:xfrm>
          <a:prstGeom prst="rect">
            <a:avLst/>
          </a:prstGeom>
          <a:gradFill rotWithShape="1">
            <a:gsLst>
              <a:gs pos="0">
                <a:srgbClr val="66FFFF"/>
              </a:gs>
              <a:gs pos="50000">
                <a:srgbClr val="CCFF66"/>
              </a:gs>
              <a:gs pos="100000">
                <a:srgbClr val="66FFFF"/>
              </a:gs>
            </a:gsLst>
            <a:lin ang="18900000" scaled="1"/>
          </a:gradFill>
          <a:ln w="9525">
            <a:solidFill>
              <a:srgbClr val="CCFF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b="1"/>
          </a:p>
        </p:txBody>
      </p:sp>
      <p:grpSp>
        <p:nvGrpSpPr>
          <p:cNvPr id="4119" name="Group 23">
            <a:extLst>
              <a:ext uri="{FF2B5EF4-FFF2-40B4-BE49-F238E27FC236}">
                <a16:creationId xmlns:a16="http://schemas.microsoft.com/office/drawing/2014/main" id="{BD9143DB-0B28-40D4-8C3C-1DAD6BEF21F2}"/>
              </a:ext>
            </a:extLst>
          </p:cNvPr>
          <p:cNvGrpSpPr>
            <a:grpSpLocks/>
          </p:cNvGrpSpPr>
          <p:nvPr/>
        </p:nvGrpSpPr>
        <p:grpSpPr bwMode="auto">
          <a:xfrm>
            <a:off x="0" y="-223763"/>
            <a:ext cx="8794508" cy="3674120"/>
            <a:chOff x="84" y="1750"/>
            <a:chExt cx="5313" cy="2084"/>
          </a:xfrm>
        </p:grpSpPr>
        <p:sp>
          <p:nvSpPr>
            <p:cNvPr id="4120" name="AutoShape 24">
              <a:extLst>
                <a:ext uri="{FF2B5EF4-FFF2-40B4-BE49-F238E27FC236}">
                  <a16:creationId xmlns:a16="http://schemas.microsoft.com/office/drawing/2014/main" id="{38EDE1BD-616F-43D8-99A0-BEA3C0D269F7}"/>
                </a:ext>
              </a:extLst>
            </p:cNvPr>
            <p:cNvSpPr>
              <a:spLocks noChangeArrowheads="1"/>
            </p:cNvSpPr>
            <p:nvPr/>
          </p:nvSpPr>
          <p:spPr bwMode="auto">
            <a:xfrm>
              <a:off x="213" y="1750"/>
              <a:ext cx="5184" cy="1440"/>
            </a:xfrm>
            <a:prstGeom prst="horizontalScroll">
              <a:avLst>
                <a:gd name="adj" fmla="val 12500"/>
              </a:avLst>
            </a:prstGeom>
            <a:gradFill rotWithShape="1">
              <a:gsLst>
                <a:gs pos="0">
                  <a:schemeClr val="accent1"/>
                </a:gs>
                <a:gs pos="100000">
                  <a:schemeClr val="bg1"/>
                </a:gs>
              </a:gsLst>
              <a:lin ang="5400000" scaled="1"/>
            </a:gradFill>
            <a:ln w="2857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sp>
          <p:nvSpPr>
            <p:cNvPr id="4121" name="Text Box 25">
              <a:extLst>
                <a:ext uri="{FF2B5EF4-FFF2-40B4-BE49-F238E27FC236}">
                  <a16:creationId xmlns:a16="http://schemas.microsoft.com/office/drawing/2014/main" id="{393822CB-2DB7-43B4-B1D4-D0E95F3EC85B}"/>
                </a:ext>
              </a:extLst>
            </p:cNvPr>
            <p:cNvSpPr txBox="1">
              <a:spLocks noChangeArrowheads="1"/>
            </p:cNvSpPr>
            <p:nvPr/>
          </p:nvSpPr>
          <p:spPr bwMode="auto">
            <a:xfrm>
              <a:off x="1022" y="2228"/>
              <a:ext cx="4172" cy="1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altLang="en-US" sz="2000" b="1" i="1" dirty="0">
                  <a:solidFill>
                    <a:srgbClr val="0000FF"/>
                  </a:solidFill>
                </a:rPr>
                <a:t>+ </a:t>
              </a:r>
              <a:r>
                <a:rPr lang="en-US" altLang="en-US" sz="2000" b="1" i="1" dirty="0" err="1">
                  <a:solidFill>
                    <a:srgbClr val="0000FF"/>
                  </a:solidFill>
                </a:rPr>
                <a:t>Đường</a:t>
              </a:r>
              <a:r>
                <a:rPr lang="en-US" altLang="en-US" sz="2000" b="1" i="1" dirty="0">
                  <a:solidFill>
                    <a:srgbClr val="0000FF"/>
                  </a:solidFill>
                </a:rPr>
                <a:t> </a:t>
              </a:r>
              <a:r>
                <a:rPr lang="en-US" altLang="en-US" sz="2000" b="1" i="1" dirty="0" err="1">
                  <a:solidFill>
                    <a:srgbClr val="0000FF"/>
                  </a:solidFill>
                </a:rPr>
                <a:t>lối</a:t>
              </a:r>
              <a:r>
                <a:rPr lang="en-US" altLang="en-US" sz="2000" b="1" i="1" dirty="0">
                  <a:solidFill>
                    <a:srgbClr val="0000FF"/>
                  </a:solidFill>
                </a:rPr>
                <a:t> </a:t>
              </a:r>
              <a:r>
                <a:rPr lang="en-US" altLang="en-US" sz="2000" b="1" i="1" dirty="0" err="1">
                  <a:solidFill>
                    <a:srgbClr val="0000FF"/>
                  </a:solidFill>
                </a:rPr>
                <a:t>lãnh</a:t>
              </a:r>
              <a:r>
                <a:rPr lang="en-US" altLang="en-US" sz="2000" b="1" i="1" dirty="0">
                  <a:solidFill>
                    <a:srgbClr val="0000FF"/>
                  </a:solidFill>
                </a:rPr>
                <a:t> </a:t>
              </a:r>
              <a:r>
                <a:rPr lang="en-US" altLang="en-US" sz="2000" b="1" i="1" dirty="0" err="1">
                  <a:solidFill>
                    <a:srgbClr val="0000FF"/>
                  </a:solidFill>
                </a:rPr>
                <a:t>đạo</a:t>
              </a:r>
              <a:r>
                <a:rPr lang="en-US" altLang="en-US" sz="2000" b="1" i="1" dirty="0">
                  <a:solidFill>
                    <a:srgbClr val="0000FF"/>
                  </a:solidFill>
                </a:rPr>
                <a:t> </a:t>
              </a:r>
              <a:r>
                <a:rPr lang="en-US" altLang="en-US" sz="2000" b="1" i="1" dirty="0" err="1">
                  <a:solidFill>
                    <a:srgbClr val="0000FF"/>
                  </a:solidFill>
                </a:rPr>
                <a:t>của</a:t>
              </a:r>
              <a:r>
                <a:rPr lang="en-US" altLang="en-US" sz="2000" b="1" i="1" dirty="0">
                  <a:solidFill>
                    <a:srgbClr val="0000FF"/>
                  </a:solidFill>
                </a:rPr>
                <a:t> </a:t>
              </a:r>
              <a:r>
                <a:rPr lang="en-US" altLang="en-US" sz="2000" b="1" i="1" dirty="0" err="1">
                  <a:solidFill>
                    <a:srgbClr val="0000FF"/>
                  </a:solidFill>
                </a:rPr>
                <a:t>Đảng</a:t>
              </a:r>
              <a:r>
                <a:rPr lang="en-US" altLang="en-US" sz="2000" b="1" i="1" dirty="0">
                  <a:solidFill>
                    <a:srgbClr val="0000FF"/>
                  </a:solidFill>
                </a:rPr>
                <a:t> </a:t>
              </a:r>
              <a:r>
                <a:rPr lang="en-US" altLang="en-US" sz="2000" b="1" i="1" dirty="0" err="1">
                  <a:solidFill>
                    <a:srgbClr val="0000FF"/>
                  </a:solidFill>
                </a:rPr>
                <a:t>trong</a:t>
              </a:r>
              <a:r>
                <a:rPr lang="en-US" altLang="en-US" sz="2000" b="1" i="1" dirty="0">
                  <a:solidFill>
                    <a:srgbClr val="0000FF"/>
                  </a:solidFill>
                </a:rPr>
                <a:t> </a:t>
              </a:r>
              <a:r>
                <a:rPr lang="en-US" altLang="en-US" sz="2000" b="1" i="1" dirty="0" err="1">
                  <a:solidFill>
                    <a:srgbClr val="0000FF"/>
                  </a:solidFill>
                </a:rPr>
                <a:t>thời</a:t>
              </a:r>
              <a:r>
                <a:rPr lang="en-US" altLang="en-US" sz="2000" b="1" i="1" dirty="0">
                  <a:solidFill>
                    <a:srgbClr val="0000FF"/>
                  </a:solidFill>
                </a:rPr>
                <a:t> </a:t>
              </a:r>
              <a:r>
                <a:rPr lang="en-US" altLang="en-US" sz="2000" b="1" i="1" dirty="0" err="1">
                  <a:solidFill>
                    <a:srgbClr val="0000FF"/>
                  </a:solidFill>
                </a:rPr>
                <a:t>kì</a:t>
              </a:r>
              <a:r>
                <a:rPr lang="en-US" altLang="en-US" sz="2000" b="1" i="1" dirty="0">
                  <a:solidFill>
                    <a:srgbClr val="0000FF"/>
                  </a:solidFill>
                </a:rPr>
                <a:t> 1936 – 1939 </a:t>
              </a:r>
              <a:r>
                <a:rPr lang="en-US" altLang="en-US" sz="2000" b="1" i="1" dirty="0" err="1" smtClean="0">
                  <a:solidFill>
                    <a:srgbClr val="0000FF"/>
                  </a:solidFill>
                </a:rPr>
                <a:t>có</a:t>
              </a:r>
              <a:r>
                <a:rPr lang="en-US" altLang="en-US" sz="2000" b="1" i="1" dirty="0" smtClean="0">
                  <a:solidFill>
                    <a:srgbClr val="0000FF"/>
                  </a:solidFill>
                </a:rPr>
                <a:t> </a:t>
              </a:r>
              <a:r>
                <a:rPr lang="en-US" altLang="en-US" sz="2000" b="1" i="1" dirty="0" err="1" smtClean="0">
                  <a:solidFill>
                    <a:srgbClr val="0000FF"/>
                  </a:solidFill>
                </a:rPr>
                <a:t>gì</a:t>
              </a:r>
              <a:r>
                <a:rPr lang="en-US" altLang="en-US" sz="2000" b="1" i="1" dirty="0" smtClean="0">
                  <a:solidFill>
                    <a:srgbClr val="0000FF"/>
                  </a:solidFill>
                </a:rPr>
                <a:t> </a:t>
              </a:r>
              <a:r>
                <a:rPr lang="en-US" altLang="en-US" sz="2000" b="1" i="1" dirty="0" err="1">
                  <a:solidFill>
                    <a:srgbClr val="0000FF"/>
                  </a:solidFill>
                </a:rPr>
                <a:t>khác</a:t>
              </a:r>
              <a:r>
                <a:rPr lang="en-US" altLang="en-US" sz="2000" b="1" i="1" dirty="0">
                  <a:solidFill>
                    <a:srgbClr val="0000FF"/>
                  </a:solidFill>
                </a:rPr>
                <a:t> so </a:t>
              </a:r>
              <a:r>
                <a:rPr lang="en-US" altLang="en-US" sz="2000" b="1" i="1" dirty="0" err="1">
                  <a:solidFill>
                    <a:srgbClr val="0000FF"/>
                  </a:solidFill>
                </a:rPr>
                <a:t>với</a:t>
              </a:r>
              <a:r>
                <a:rPr lang="en-US" altLang="en-US" sz="2000" b="1" i="1" dirty="0">
                  <a:solidFill>
                    <a:srgbClr val="0000FF"/>
                  </a:solidFill>
                </a:rPr>
                <a:t> </a:t>
              </a:r>
              <a:r>
                <a:rPr lang="en-US" altLang="en-US" sz="2000" b="1" i="1" dirty="0" err="1">
                  <a:solidFill>
                    <a:srgbClr val="0000FF"/>
                  </a:solidFill>
                </a:rPr>
                <a:t>thời</a:t>
              </a:r>
              <a:r>
                <a:rPr lang="en-US" altLang="en-US" sz="2000" b="1" i="1" dirty="0">
                  <a:solidFill>
                    <a:srgbClr val="0000FF"/>
                  </a:solidFill>
                </a:rPr>
                <a:t> </a:t>
              </a:r>
              <a:r>
                <a:rPr lang="en-US" altLang="en-US" sz="2000" b="1" i="1" dirty="0" err="1">
                  <a:solidFill>
                    <a:srgbClr val="0000FF"/>
                  </a:solidFill>
                </a:rPr>
                <a:t>kì</a:t>
              </a:r>
              <a:r>
                <a:rPr lang="en-US" altLang="en-US" sz="2000" b="1" i="1" dirty="0">
                  <a:solidFill>
                    <a:srgbClr val="0000FF"/>
                  </a:solidFill>
                </a:rPr>
                <a:t> 1930 – 1931 ? </a:t>
              </a:r>
              <a:endParaRPr lang="en-US" altLang="en-US" sz="2000" b="1" i="1" dirty="0" smtClean="0">
                <a:solidFill>
                  <a:srgbClr val="0000FF"/>
                </a:solidFill>
              </a:endParaRPr>
            </a:p>
            <a:p>
              <a:pPr algn="just">
                <a:spcBef>
                  <a:spcPct val="50000"/>
                </a:spcBef>
              </a:pPr>
              <a:r>
                <a:rPr lang="en-US" altLang="en-US" sz="2000" b="1" i="1" dirty="0" smtClean="0">
                  <a:solidFill>
                    <a:srgbClr val="0000FF"/>
                  </a:solidFill>
                </a:rPr>
                <a:t>( </a:t>
              </a:r>
              <a:r>
                <a:rPr lang="en-US" altLang="en-US" sz="2000" b="1" i="1" dirty="0" err="1">
                  <a:solidFill>
                    <a:srgbClr val="0000FF"/>
                  </a:solidFill>
                </a:rPr>
                <a:t>Xác</a:t>
              </a:r>
              <a:r>
                <a:rPr lang="en-US" altLang="en-US" sz="2000" b="1" i="1" dirty="0">
                  <a:solidFill>
                    <a:srgbClr val="0000FF"/>
                  </a:solidFill>
                </a:rPr>
                <a:t> </a:t>
              </a:r>
              <a:r>
                <a:rPr lang="en-US" altLang="en-US" sz="2000" b="1" i="1" dirty="0" err="1" smtClean="0">
                  <a:solidFill>
                    <a:srgbClr val="0000FF"/>
                  </a:solidFill>
                </a:rPr>
                <a:t>định</a:t>
              </a:r>
              <a:r>
                <a:rPr lang="en-US" altLang="en-US" sz="2000" b="1" i="1" dirty="0" smtClean="0">
                  <a:solidFill>
                    <a:srgbClr val="0000FF"/>
                  </a:solidFill>
                </a:rPr>
                <a:t>  </a:t>
              </a:r>
              <a:r>
                <a:rPr lang="en-US" altLang="en-US" sz="2000" b="1" dirty="0" err="1">
                  <a:solidFill>
                    <a:srgbClr val="0000FF"/>
                  </a:solidFill>
                </a:rPr>
                <a:t>kẻ</a:t>
              </a:r>
              <a:r>
                <a:rPr lang="en-US" altLang="en-US" sz="2000" b="1" dirty="0">
                  <a:solidFill>
                    <a:srgbClr val="0000FF"/>
                  </a:solidFill>
                </a:rPr>
                <a:t> </a:t>
              </a:r>
              <a:r>
                <a:rPr lang="en-US" altLang="en-US" sz="2000" b="1" dirty="0" err="1">
                  <a:solidFill>
                    <a:srgbClr val="0000FF"/>
                  </a:solidFill>
                </a:rPr>
                <a:t>thù</a:t>
              </a:r>
              <a:r>
                <a:rPr lang="en-US" altLang="en-US" sz="2000" b="1" dirty="0">
                  <a:solidFill>
                    <a:srgbClr val="0000FF"/>
                  </a:solidFill>
                </a:rPr>
                <a:t>, </a:t>
              </a:r>
              <a:r>
                <a:rPr lang="en-US" altLang="en-US" sz="2000" b="1" dirty="0" err="1">
                  <a:solidFill>
                    <a:srgbClr val="0000FF"/>
                  </a:solidFill>
                </a:rPr>
                <a:t>nhiệm</a:t>
              </a:r>
              <a:r>
                <a:rPr lang="en-US" altLang="en-US" sz="2000" b="1" dirty="0">
                  <a:solidFill>
                    <a:srgbClr val="0000FF"/>
                  </a:solidFill>
                </a:rPr>
                <a:t> </a:t>
              </a:r>
              <a:r>
                <a:rPr lang="en-US" altLang="en-US" sz="2000" b="1" dirty="0" err="1">
                  <a:solidFill>
                    <a:srgbClr val="0000FF"/>
                  </a:solidFill>
                </a:rPr>
                <a:t>vụ</a:t>
              </a:r>
              <a:r>
                <a:rPr lang="en-US" altLang="en-US" sz="2000" b="1" dirty="0">
                  <a:solidFill>
                    <a:srgbClr val="0000FF"/>
                  </a:solidFill>
                </a:rPr>
                <a:t>, </a:t>
              </a:r>
              <a:r>
                <a:rPr lang="en-US" altLang="en-US" sz="2000" b="1" dirty="0" err="1">
                  <a:solidFill>
                    <a:srgbClr val="0000FF"/>
                  </a:solidFill>
                </a:rPr>
                <a:t>hình</a:t>
              </a:r>
              <a:r>
                <a:rPr lang="en-US" altLang="en-US" sz="2000" b="1" dirty="0">
                  <a:solidFill>
                    <a:srgbClr val="0000FF"/>
                  </a:solidFill>
                </a:rPr>
                <a:t> </a:t>
              </a:r>
              <a:r>
                <a:rPr lang="en-US" altLang="en-US" sz="2000" b="1" dirty="0" err="1">
                  <a:solidFill>
                    <a:srgbClr val="0000FF"/>
                  </a:solidFill>
                </a:rPr>
                <a:t>thức</a:t>
              </a:r>
              <a:r>
                <a:rPr lang="en-US" altLang="en-US" sz="2000" b="1" dirty="0">
                  <a:solidFill>
                    <a:srgbClr val="0000FF"/>
                  </a:solidFill>
                </a:rPr>
                <a:t> </a:t>
              </a:r>
              <a:r>
                <a:rPr lang="en-US" altLang="en-US" sz="2000" b="1" dirty="0" err="1">
                  <a:solidFill>
                    <a:srgbClr val="0000FF"/>
                  </a:solidFill>
                </a:rPr>
                <a:t>đấu</a:t>
              </a:r>
              <a:r>
                <a:rPr lang="en-US" altLang="en-US" sz="2000" b="1" dirty="0">
                  <a:solidFill>
                    <a:srgbClr val="0000FF"/>
                  </a:solidFill>
                </a:rPr>
                <a:t> </a:t>
              </a:r>
              <a:r>
                <a:rPr lang="en-US" altLang="en-US" sz="2000" b="1" dirty="0" err="1">
                  <a:solidFill>
                    <a:srgbClr val="0000FF"/>
                  </a:solidFill>
                </a:rPr>
                <a:t>tranh</a:t>
              </a:r>
              <a:r>
                <a:rPr lang="en-US" altLang="en-US" sz="2000" b="1" dirty="0">
                  <a:solidFill>
                    <a:srgbClr val="0000FF"/>
                  </a:solidFill>
                </a:rPr>
                <a:t>,</a:t>
              </a:r>
              <a:r>
                <a:rPr lang="en-US" altLang="en-US" sz="2000" b="1" dirty="0"/>
                <a:t> </a:t>
              </a:r>
              <a:r>
                <a:rPr lang="en-US" altLang="en-US" sz="2000" b="1" dirty="0" err="1">
                  <a:solidFill>
                    <a:srgbClr val="0000FF"/>
                  </a:solidFill>
                </a:rPr>
                <a:t>Mặt</a:t>
              </a:r>
              <a:r>
                <a:rPr lang="en-US" altLang="en-US" sz="2000" b="1" dirty="0">
                  <a:solidFill>
                    <a:srgbClr val="0000FF"/>
                  </a:solidFill>
                </a:rPr>
                <a:t> </a:t>
              </a:r>
              <a:r>
                <a:rPr lang="en-US" altLang="en-US" sz="2000" b="1" dirty="0" err="1">
                  <a:solidFill>
                    <a:srgbClr val="0000FF"/>
                  </a:solidFill>
                </a:rPr>
                <a:t>trận</a:t>
              </a:r>
              <a:r>
                <a:rPr lang="en-US" altLang="en-US" sz="2000" b="1" dirty="0">
                  <a:solidFill>
                    <a:srgbClr val="0000FF"/>
                  </a:solidFill>
                </a:rPr>
                <a:t> )</a:t>
              </a:r>
            </a:p>
            <a:p>
              <a:pPr algn="just">
                <a:spcBef>
                  <a:spcPct val="50000"/>
                </a:spcBef>
              </a:pPr>
              <a:endParaRPr lang="en-US" altLang="en-US" sz="2000" b="1" dirty="0"/>
            </a:p>
            <a:p>
              <a:pPr algn="just">
                <a:spcBef>
                  <a:spcPct val="50000"/>
                </a:spcBef>
              </a:pPr>
              <a:r>
                <a:rPr lang="en-US" altLang="en-US" sz="2400" b="1" dirty="0"/>
                <a:t>                                          </a:t>
              </a:r>
              <a:endParaRPr lang="en-US" altLang="en-US" sz="2400" b="1" i="1" dirty="0">
                <a:solidFill>
                  <a:srgbClr val="0000FF"/>
                </a:solidFill>
              </a:endParaRPr>
            </a:p>
            <a:p>
              <a:pPr algn="just">
                <a:spcBef>
                  <a:spcPct val="50000"/>
                </a:spcBef>
              </a:pPr>
              <a:r>
                <a:rPr lang="en-US" altLang="en-US" sz="2800" b="1" i="1" dirty="0">
                  <a:solidFill>
                    <a:srgbClr val="0000FF"/>
                  </a:solidFill>
                </a:rPr>
                <a:t>           </a:t>
              </a:r>
            </a:p>
          </p:txBody>
        </p:sp>
        <p:grpSp>
          <p:nvGrpSpPr>
            <p:cNvPr id="4122" name="Group 26">
              <a:extLst>
                <a:ext uri="{FF2B5EF4-FFF2-40B4-BE49-F238E27FC236}">
                  <a16:creationId xmlns:a16="http://schemas.microsoft.com/office/drawing/2014/main" id="{AB2BECB2-B478-4776-BDC8-C2633474A5DF}"/>
                </a:ext>
              </a:extLst>
            </p:cNvPr>
            <p:cNvGrpSpPr>
              <a:grpSpLocks/>
            </p:cNvGrpSpPr>
            <p:nvPr/>
          </p:nvGrpSpPr>
          <p:grpSpPr bwMode="auto">
            <a:xfrm>
              <a:off x="84" y="2292"/>
              <a:ext cx="1056" cy="1344"/>
              <a:chOff x="96" y="1536"/>
              <a:chExt cx="2352" cy="2712"/>
            </a:xfrm>
          </p:grpSpPr>
          <p:grpSp>
            <p:nvGrpSpPr>
              <p:cNvPr id="4123" name="Group 27">
                <a:extLst>
                  <a:ext uri="{FF2B5EF4-FFF2-40B4-BE49-F238E27FC236}">
                    <a16:creationId xmlns:a16="http://schemas.microsoft.com/office/drawing/2014/main" id="{0AFD2755-B696-487A-B993-C0B365D2D015}"/>
                  </a:ext>
                </a:extLst>
              </p:cNvPr>
              <p:cNvGrpSpPr>
                <a:grpSpLocks/>
              </p:cNvGrpSpPr>
              <p:nvPr/>
            </p:nvGrpSpPr>
            <p:grpSpPr bwMode="auto">
              <a:xfrm rot="4912446">
                <a:off x="156" y="1476"/>
                <a:ext cx="768" cy="888"/>
                <a:chOff x="144" y="504"/>
                <a:chExt cx="1512" cy="1488"/>
              </a:xfrm>
            </p:grpSpPr>
            <p:sp>
              <p:nvSpPr>
                <p:cNvPr id="4124" name="Freeform 28">
                  <a:extLst>
                    <a:ext uri="{FF2B5EF4-FFF2-40B4-BE49-F238E27FC236}">
                      <a16:creationId xmlns:a16="http://schemas.microsoft.com/office/drawing/2014/main" id="{39AFDCC1-6AB2-4349-888F-4317EB07A409}"/>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25" name="Freeform 29">
                  <a:extLst>
                    <a:ext uri="{FF2B5EF4-FFF2-40B4-BE49-F238E27FC236}">
                      <a16:creationId xmlns:a16="http://schemas.microsoft.com/office/drawing/2014/main" id="{6513FFEA-F7D5-4356-AD7B-E3A6E2CFFC78}"/>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26" name="Freeform 30">
                  <a:extLst>
                    <a:ext uri="{FF2B5EF4-FFF2-40B4-BE49-F238E27FC236}">
                      <a16:creationId xmlns:a16="http://schemas.microsoft.com/office/drawing/2014/main" id="{CC50F525-8363-49B6-88B0-D1D2CB6C1F69}"/>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27" name="Freeform 31">
                  <a:extLst>
                    <a:ext uri="{FF2B5EF4-FFF2-40B4-BE49-F238E27FC236}">
                      <a16:creationId xmlns:a16="http://schemas.microsoft.com/office/drawing/2014/main" id="{D2003D7A-7283-40AB-AC8C-543B9DA5C73C}"/>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28" name="Freeform 32">
                  <a:extLst>
                    <a:ext uri="{FF2B5EF4-FFF2-40B4-BE49-F238E27FC236}">
                      <a16:creationId xmlns:a16="http://schemas.microsoft.com/office/drawing/2014/main" id="{92E4BF7B-A873-41CE-9760-DA584732B419}"/>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29" name="Oval 33">
                  <a:extLst>
                    <a:ext uri="{FF2B5EF4-FFF2-40B4-BE49-F238E27FC236}">
                      <a16:creationId xmlns:a16="http://schemas.microsoft.com/office/drawing/2014/main" id="{5FB696FB-48B7-4A48-9F45-3953B24E643C}"/>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grpSp>
          <p:sp>
            <p:nvSpPr>
              <p:cNvPr id="4130" name="Freeform 34">
                <a:extLst>
                  <a:ext uri="{FF2B5EF4-FFF2-40B4-BE49-F238E27FC236}">
                    <a16:creationId xmlns:a16="http://schemas.microsoft.com/office/drawing/2014/main" id="{135559FC-C992-4B2E-A5EF-798E70F1E14C}"/>
                  </a:ext>
                </a:extLst>
              </p:cNvPr>
              <p:cNvSpPr>
                <a:spLocks/>
              </p:cNvSpPr>
              <p:nvPr/>
            </p:nvSpPr>
            <p:spPr bwMode="auto">
              <a:xfrm>
                <a:off x="384" y="2256"/>
                <a:ext cx="192" cy="1536"/>
              </a:xfrm>
              <a:custGeom>
                <a:avLst/>
                <a:gdLst>
                  <a:gd name="T0" fmla="*/ 48 w 192"/>
                  <a:gd name="T1" fmla="*/ 0 h 1536"/>
                  <a:gd name="T2" fmla="*/ 0 w 192"/>
                  <a:gd name="T3" fmla="*/ 240 h 1536"/>
                  <a:gd name="T4" fmla="*/ 0 w 192"/>
                  <a:gd name="T5" fmla="*/ 480 h 1536"/>
                  <a:gd name="T6" fmla="*/ 48 w 192"/>
                  <a:gd name="T7" fmla="*/ 576 h 1536"/>
                  <a:gd name="T8" fmla="*/ 144 w 192"/>
                  <a:gd name="T9" fmla="*/ 720 h 1536"/>
                  <a:gd name="T10" fmla="*/ 180 w 192"/>
                  <a:gd name="T11" fmla="*/ 840 h 1536"/>
                  <a:gd name="T12" fmla="*/ 192 w 192"/>
                  <a:gd name="T13" fmla="*/ 984 h 1536"/>
                  <a:gd name="T14" fmla="*/ 192 w 192"/>
                  <a:gd name="T15" fmla="*/ 1056 h 1536"/>
                  <a:gd name="T16" fmla="*/ 192 w 192"/>
                  <a:gd name="T17" fmla="*/ 1152 h 1536"/>
                  <a:gd name="T18" fmla="*/ 144 w 192"/>
                  <a:gd name="T19" fmla="*/ 1392 h 1536"/>
                  <a:gd name="T20" fmla="*/ 96 w 192"/>
                  <a:gd name="T21" fmla="*/ 153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536">
                    <a:moveTo>
                      <a:pt x="48" y="0"/>
                    </a:moveTo>
                    <a:lnTo>
                      <a:pt x="0" y="240"/>
                    </a:lnTo>
                    <a:lnTo>
                      <a:pt x="0" y="480"/>
                    </a:lnTo>
                    <a:lnTo>
                      <a:pt x="48" y="576"/>
                    </a:lnTo>
                    <a:lnTo>
                      <a:pt x="144" y="720"/>
                    </a:lnTo>
                    <a:lnTo>
                      <a:pt x="180" y="840"/>
                    </a:lnTo>
                    <a:lnTo>
                      <a:pt x="192" y="984"/>
                    </a:lnTo>
                    <a:lnTo>
                      <a:pt x="192" y="1056"/>
                    </a:lnTo>
                    <a:lnTo>
                      <a:pt x="192" y="1152"/>
                    </a:lnTo>
                    <a:lnTo>
                      <a:pt x="144" y="1392"/>
                    </a:lnTo>
                    <a:lnTo>
                      <a:pt x="96" y="1536"/>
                    </a:lnTo>
                  </a:path>
                </a:pathLst>
              </a:custGeom>
              <a:noFill/>
              <a:ln w="3810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1" name="Freeform 35">
                <a:extLst>
                  <a:ext uri="{FF2B5EF4-FFF2-40B4-BE49-F238E27FC236}">
                    <a16:creationId xmlns:a16="http://schemas.microsoft.com/office/drawing/2014/main" id="{6F475604-46D4-49AE-A4BF-157BA6B72401}"/>
                  </a:ext>
                </a:extLst>
              </p:cNvPr>
              <p:cNvSpPr>
                <a:spLocks/>
              </p:cNvSpPr>
              <p:nvPr/>
            </p:nvSpPr>
            <p:spPr bwMode="auto">
              <a:xfrm rot="-3514978">
                <a:off x="216" y="3072"/>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2" name="Freeform 36">
                <a:extLst>
                  <a:ext uri="{FF2B5EF4-FFF2-40B4-BE49-F238E27FC236}">
                    <a16:creationId xmlns:a16="http://schemas.microsoft.com/office/drawing/2014/main" id="{8613561A-81F1-48C7-9736-1C83DC28C8CF}"/>
                  </a:ext>
                </a:extLst>
              </p:cNvPr>
              <p:cNvSpPr>
                <a:spLocks/>
              </p:cNvSpPr>
              <p:nvPr/>
            </p:nvSpPr>
            <p:spPr bwMode="auto">
              <a:xfrm rot="-3514978">
                <a:off x="317" y="3081"/>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3" name="Freeform 37">
                <a:extLst>
                  <a:ext uri="{FF2B5EF4-FFF2-40B4-BE49-F238E27FC236}">
                    <a16:creationId xmlns:a16="http://schemas.microsoft.com/office/drawing/2014/main" id="{A509F60E-AC54-4ABE-AEA7-B445666CFCFF}"/>
                  </a:ext>
                </a:extLst>
              </p:cNvPr>
              <p:cNvSpPr>
                <a:spLocks/>
              </p:cNvSpPr>
              <p:nvPr/>
            </p:nvSpPr>
            <p:spPr bwMode="auto">
              <a:xfrm rot="-3514978">
                <a:off x="337" y="3157"/>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4" name="Freeform 38">
                <a:extLst>
                  <a:ext uri="{FF2B5EF4-FFF2-40B4-BE49-F238E27FC236}">
                    <a16:creationId xmlns:a16="http://schemas.microsoft.com/office/drawing/2014/main" id="{DDC63AC8-9F7E-441D-BF83-AAE20F2BE2F9}"/>
                  </a:ext>
                </a:extLst>
              </p:cNvPr>
              <p:cNvSpPr>
                <a:spLocks/>
              </p:cNvSpPr>
              <p:nvPr/>
            </p:nvSpPr>
            <p:spPr bwMode="auto">
              <a:xfrm rot="-3514978">
                <a:off x="342" y="3244"/>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5" name="Freeform 39">
                <a:extLst>
                  <a:ext uri="{FF2B5EF4-FFF2-40B4-BE49-F238E27FC236}">
                    <a16:creationId xmlns:a16="http://schemas.microsoft.com/office/drawing/2014/main" id="{CE951A66-B997-4A83-A94A-0B166F1BD813}"/>
                  </a:ext>
                </a:extLst>
              </p:cNvPr>
              <p:cNvSpPr>
                <a:spLocks/>
              </p:cNvSpPr>
              <p:nvPr/>
            </p:nvSpPr>
            <p:spPr bwMode="auto">
              <a:xfrm rot="-3514978">
                <a:off x="290" y="3164"/>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6" name="Freeform 40">
                <a:extLst>
                  <a:ext uri="{FF2B5EF4-FFF2-40B4-BE49-F238E27FC236}">
                    <a16:creationId xmlns:a16="http://schemas.microsoft.com/office/drawing/2014/main" id="{106C713A-D3BE-4E57-9F04-F33F463F0879}"/>
                  </a:ext>
                </a:extLst>
              </p:cNvPr>
              <p:cNvSpPr>
                <a:spLocks/>
              </p:cNvSpPr>
              <p:nvPr/>
            </p:nvSpPr>
            <p:spPr bwMode="auto">
              <a:xfrm>
                <a:off x="504" y="3420"/>
                <a:ext cx="60" cy="96"/>
              </a:xfrm>
              <a:custGeom>
                <a:avLst/>
                <a:gdLst>
                  <a:gd name="T0" fmla="*/ 0 w 60"/>
                  <a:gd name="T1" fmla="*/ 0 h 96"/>
                  <a:gd name="T2" fmla="*/ 48 w 60"/>
                  <a:gd name="T3" fmla="*/ 96 h 96"/>
                </a:gdLst>
                <a:ahLst/>
                <a:cxnLst>
                  <a:cxn ang="0">
                    <a:pos x="T0" y="T1"/>
                  </a:cxn>
                  <a:cxn ang="0">
                    <a:pos x="T2" y="T3"/>
                  </a:cxn>
                </a:cxnLst>
                <a:rect l="0" t="0" r="r" b="b"/>
                <a:pathLst>
                  <a:path w="60" h="96">
                    <a:moveTo>
                      <a:pt x="0" y="0"/>
                    </a:moveTo>
                    <a:cubicBezTo>
                      <a:pt x="60" y="20"/>
                      <a:pt x="48" y="36"/>
                      <a:pt x="48" y="96"/>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nvGrpSpPr>
              <p:cNvPr id="4137" name="Group 41">
                <a:extLst>
                  <a:ext uri="{FF2B5EF4-FFF2-40B4-BE49-F238E27FC236}">
                    <a16:creationId xmlns:a16="http://schemas.microsoft.com/office/drawing/2014/main" id="{E8665A65-2FC3-409E-BBD3-5EF724E0C86B}"/>
                  </a:ext>
                </a:extLst>
              </p:cNvPr>
              <p:cNvGrpSpPr>
                <a:grpSpLocks/>
              </p:cNvGrpSpPr>
              <p:nvPr/>
            </p:nvGrpSpPr>
            <p:grpSpPr bwMode="auto">
              <a:xfrm>
                <a:off x="480" y="2496"/>
                <a:ext cx="288" cy="528"/>
                <a:chOff x="480" y="2496"/>
                <a:chExt cx="288" cy="528"/>
              </a:xfrm>
            </p:grpSpPr>
            <p:sp>
              <p:nvSpPr>
                <p:cNvPr id="4138" name="Freeform 42">
                  <a:extLst>
                    <a:ext uri="{FF2B5EF4-FFF2-40B4-BE49-F238E27FC236}">
                      <a16:creationId xmlns:a16="http://schemas.microsoft.com/office/drawing/2014/main" id="{0D167DB9-1D46-4CEC-812D-FDD9527ABDA0}"/>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39" name="Freeform 43">
                  <a:extLst>
                    <a:ext uri="{FF2B5EF4-FFF2-40B4-BE49-F238E27FC236}">
                      <a16:creationId xmlns:a16="http://schemas.microsoft.com/office/drawing/2014/main" id="{8C571006-239A-4BBA-A9AF-B5FAA8FA1A5C}"/>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0" name="Freeform 44">
                  <a:extLst>
                    <a:ext uri="{FF2B5EF4-FFF2-40B4-BE49-F238E27FC236}">
                      <a16:creationId xmlns:a16="http://schemas.microsoft.com/office/drawing/2014/main" id="{D834DE7A-4931-4856-B7BD-B82C63724B17}"/>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1" name="Freeform 45">
                  <a:extLst>
                    <a:ext uri="{FF2B5EF4-FFF2-40B4-BE49-F238E27FC236}">
                      <a16:creationId xmlns:a16="http://schemas.microsoft.com/office/drawing/2014/main" id="{55F5A014-E7FB-4BDD-8B10-B3B02D9E62F7}"/>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2" name="Freeform 46">
                  <a:extLst>
                    <a:ext uri="{FF2B5EF4-FFF2-40B4-BE49-F238E27FC236}">
                      <a16:creationId xmlns:a16="http://schemas.microsoft.com/office/drawing/2014/main" id="{138CBF83-DA73-4D53-B12A-541F7822BFFD}"/>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3" name="Freeform 47">
                  <a:extLst>
                    <a:ext uri="{FF2B5EF4-FFF2-40B4-BE49-F238E27FC236}">
                      <a16:creationId xmlns:a16="http://schemas.microsoft.com/office/drawing/2014/main" id="{42D496C4-6441-43F8-AFE4-4666101077C7}"/>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grpSp>
            <p:nvGrpSpPr>
              <p:cNvPr id="4144" name="Group 48">
                <a:extLst>
                  <a:ext uri="{FF2B5EF4-FFF2-40B4-BE49-F238E27FC236}">
                    <a16:creationId xmlns:a16="http://schemas.microsoft.com/office/drawing/2014/main" id="{2E0D4366-1933-44EA-AE89-862B2C88B7BF}"/>
                  </a:ext>
                </a:extLst>
              </p:cNvPr>
              <p:cNvGrpSpPr>
                <a:grpSpLocks/>
              </p:cNvGrpSpPr>
              <p:nvPr/>
            </p:nvGrpSpPr>
            <p:grpSpPr bwMode="auto">
              <a:xfrm rot="4680742">
                <a:off x="936" y="2808"/>
                <a:ext cx="624" cy="1536"/>
                <a:chOff x="144" y="2256"/>
                <a:chExt cx="624" cy="1536"/>
              </a:xfrm>
            </p:grpSpPr>
            <p:sp>
              <p:nvSpPr>
                <p:cNvPr id="4145" name="Freeform 49">
                  <a:extLst>
                    <a:ext uri="{FF2B5EF4-FFF2-40B4-BE49-F238E27FC236}">
                      <a16:creationId xmlns:a16="http://schemas.microsoft.com/office/drawing/2014/main" id="{18CA93D3-B3B7-4CD9-951C-0DD65FCDEACB}"/>
                    </a:ext>
                  </a:extLst>
                </p:cNvPr>
                <p:cNvSpPr>
                  <a:spLocks/>
                </p:cNvSpPr>
                <p:nvPr/>
              </p:nvSpPr>
              <p:spPr bwMode="auto">
                <a:xfrm>
                  <a:off x="384" y="2256"/>
                  <a:ext cx="192" cy="1536"/>
                </a:xfrm>
                <a:custGeom>
                  <a:avLst/>
                  <a:gdLst>
                    <a:gd name="T0" fmla="*/ 48 w 192"/>
                    <a:gd name="T1" fmla="*/ 0 h 1536"/>
                    <a:gd name="T2" fmla="*/ 0 w 192"/>
                    <a:gd name="T3" fmla="*/ 240 h 1536"/>
                    <a:gd name="T4" fmla="*/ 0 w 192"/>
                    <a:gd name="T5" fmla="*/ 480 h 1536"/>
                    <a:gd name="T6" fmla="*/ 48 w 192"/>
                    <a:gd name="T7" fmla="*/ 576 h 1536"/>
                    <a:gd name="T8" fmla="*/ 144 w 192"/>
                    <a:gd name="T9" fmla="*/ 720 h 1536"/>
                    <a:gd name="T10" fmla="*/ 180 w 192"/>
                    <a:gd name="T11" fmla="*/ 840 h 1536"/>
                    <a:gd name="T12" fmla="*/ 192 w 192"/>
                    <a:gd name="T13" fmla="*/ 984 h 1536"/>
                    <a:gd name="T14" fmla="*/ 192 w 192"/>
                    <a:gd name="T15" fmla="*/ 1056 h 1536"/>
                    <a:gd name="T16" fmla="*/ 192 w 192"/>
                    <a:gd name="T17" fmla="*/ 1152 h 1536"/>
                    <a:gd name="T18" fmla="*/ 144 w 192"/>
                    <a:gd name="T19" fmla="*/ 1392 h 1536"/>
                    <a:gd name="T20" fmla="*/ 96 w 192"/>
                    <a:gd name="T21" fmla="*/ 153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536">
                      <a:moveTo>
                        <a:pt x="48" y="0"/>
                      </a:moveTo>
                      <a:lnTo>
                        <a:pt x="0" y="240"/>
                      </a:lnTo>
                      <a:lnTo>
                        <a:pt x="0" y="480"/>
                      </a:lnTo>
                      <a:lnTo>
                        <a:pt x="48" y="576"/>
                      </a:lnTo>
                      <a:lnTo>
                        <a:pt x="144" y="720"/>
                      </a:lnTo>
                      <a:lnTo>
                        <a:pt x="180" y="840"/>
                      </a:lnTo>
                      <a:lnTo>
                        <a:pt x="192" y="984"/>
                      </a:lnTo>
                      <a:lnTo>
                        <a:pt x="192" y="1056"/>
                      </a:lnTo>
                      <a:lnTo>
                        <a:pt x="192" y="1152"/>
                      </a:lnTo>
                      <a:lnTo>
                        <a:pt x="144" y="1392"/>
                      </a:lnTo>
                      <a:lnTo>
                        <a:pt x="96" y="1536"/>
                      </a:lnTo>
                    </a:path>
                  </a:pathLst>
                </a:custGeom>
                <a:noFill/>
                <a:ln w="3810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6" name="Freeform 50">
                  <a:extLst>
                    <a:ext uri="{FF2B5EF4-FFF2-40B4-BE49-F238E27FC236}">
                      <a16:creationId xmlns:a16="http://schemas.microsoft.com/office/drawing/2014/main" id="{C06D5A81-4699-46E7-9B91-C726CFB5999F}"/>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7" name="Freeform 51">
                  <a:extLst>
                    <a:ext uri="{FF2B5EF4-FFF2-40B4-BE49-F238E27FC236}">
                      <a16:creationId xmlns:a16="http://schemas.microsoft.com/office/drawing/2014/main" id="{2F3DB661-0B36-4D8B-95FC-64C21E5AD543}"/>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8" name="Freeform 52">
                  <a:extLst>
                    <a:ext uri="{FF2B5EF4-FFF2-40B4-BE49-F238E27FC236}">
                      <a16:creationId xmlns:a16="http://schemas.microsoft.com/office/drawing/2014/main" id="{F96177C2-15C3-4AFF-A2C2-BB62D43D17E9}"/>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49" name="Freeform 53">
                  <a:extLst>
                    <a:ext uri="{FF2B5EF4-FFF2-40B4-BE49-F238E27FC236}">
                      <a16:creationId xmlns:a16="http://schemas.microsoft.com/office/drawing/2014/main" id="{82052B49-7B81-4E3E-B89B-51EF0EB81246}"/>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0" name="Freeform 54">
                  <a:extLst>
                    <a:ext uri="{FF2B5EF4-FFF2-40B4-BE49-F238E27FC236}">
                      <a16:creationId xmlns:a16="http://schemas.microsoft.com/office/drawing/2014/main" id="{07F5168A-48E0-48B8-8B2E-474F5080324D}"/>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1" name="Freeform 55">
                  <a:extLst>
                    <a:ext uri="{FF2B5EF4-FFF2-40B4-BE49-F238E27FC236}">
                      <a16:creationId xmlns:a16="http://schemas.microsoft.com/office/drawing/2014/main" id="{CCD51D3C-5A95-415E-BF12-71DDE4C6B9BE}"/>
                    </a:ext>
                  </a:extLst>
                </p:cNvPr>
                <p:cNvSpPr>
                  <a:spLocks/>
                </p:cNvSpPr>
                <p:nvPr/>
              </p:nvSpPr>
              <p:spPr bwMode="auto">
                <a:xfrm rot="-3514978">
                  <a:off x="216" y="3072"/>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2" name="Freeform 56">
                  <a:extLst>
                    <a:ext uri="{FF2B5EF4-FFF2-40B4-BE49-F238E27FC236}">
                      <a16:creationId xmlns:a16="http://schemas.microsoft.com/office/drawing/2014/main" id="{E6A4AAC0-9362-4689-9B60-AF133E0936CC}"/>
                    </a:ext>
                  </a:extLst>
                </p:cNvPr>
                <p:cNvSpPr>
                  <a:spLocks/>
                </p:cNvSpPr>
                <p:nvPr/>
              </p:nvSpPr>
              <p:spPr bwMode="auto">
                <a:xfrm rot="-3514978">
                  <a:off x="317" y="3081"/>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3" name="Freeform 57">
                  <a:extLst>
                    <a:ext uri="{FF2B5EF4-FFF2-40B4-BE49-F238E27FC236}">
                      <a16:creationId xmlns:a16="http://schemas.microsoft.com/office/drawing/2014/main" id="{85BC79BB-E202-4AF4-A113-CB84595EA759}"/>
                    </a:ext>
                  </a:extLst>
                </p:cNvPr>
                <p:cNvSpPr>
                  <a:spLocks/>
                </p:cNvSpPr>
                <p:nvPr/>
              </p:nvSpPr>
              <p:spPr bwMode="auto">
                <a:xfrm rot="-3514978">
                  <a:off x="337" y="3157"/>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4" name="Freeform 58">
                  <a:extLst>
                    <a:ext uri="{FF2B5EF4-FFF2-40B4-BE49-F238E27FC236}">
                      <a16:creationId xmlns:a16="http://schemas.microsoft.com/office/drawing/2014/main" id="{A5CC2E60-852B-4CA6-BDAA-0CEDE262A654}"/>
                    </a:ext>
                  </a:extLst>
                </p:cNvPr>
                <p:cNvSpPr>
                  <a:spLocks/>
                </p:cNvSpPr>
                <p:nvPr/>
              </p:nvSpPr>
              <p:spPr bwMode="auto">
                <a:xfrm rot="-3514978">
                  <a:off x="342" y="3244"/>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5" name="Freeform 59">
                  <a:extLst>
                    <a:ext uri="{FF2B5EF4-FFF2-40B4-BE49-F238E27FC236}">
                      <a16:creationId xmlns:a16="http://schemas.microsoft.com/office/drawing/2014/main" id="{7144D050-4D49-473A-9E18-55CFF29127CF}"/>
                    </a:ext>
                  </a:extLst>
                </p:cNvPr>
                <p:cNvSpPr>
                  <a:spLocks/>
                </p:cNvSpPr>
                <p:nvPr/>
              </p:nvSpPr>
              <p:spPr bwMode="auto">
                <a:xfrm rot="-3514978">
                  <a:off x="290" y="3164"/>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6" name="Freeform 60">
                  <a:extLst>
                    <a:ext uri="{FF2B5EF4-FFF2-40B4-BE49-F238E27FC236}">
                      <a16:creationId xmlns:a16="http://schemas.microsoft.com/office/drawing/2014/main" id="{29E889F5-5842-4D0A-8BC2-3AAAADB76B7E}"/>
                    </a:ext>
                  </a:extLst>
                </p:cNvPr>
                <p:cNvSpPr>
                  <a:spLocks/>
                </p:cNvSpPr>
                <p:nvPr/>
              </p:nvSpPr>
              <p:spPr bwMode="auto">
                <a:xfrm>
                  <a:off x="504" y="3420"/>
                  <a:ext cx="60" cy="96"/>
                </a:xfrm>
                <a:custGeom>
                  <a:avLst/>
                  <a:gdLst>
                    <a:gd name="T0" fmla="*/ 0 w 60"/>
                    <a:gd name="T1" fmla="*/ 0 h 96"/>
                    <a:gd name="T2" fmla="*/ 48 w 60"/>
                    <a:gd name="T3" fmla="*/ 96 h 96"/>
                  </a:gdLst>
                  <a:ahLst/>
                  <a:cxnLst>
                    <a:cxn ang="0">
                      <a:pos x="T0" y="T1"/>
                    </a:cxn>
                    <a:cxn ang="0">
                      <a:pos x="T2" y="T3"/>
                    </a:cxn>
                  </a:cxnLst>
                  <a:rect l="0" t="0" r="r" b="b"/>
                  <a:pathLst>
                    <a:path w="60" h="96">
                      <a:moveTo>
                        <a:pt x="0" y="0"/>
                      </a:moveTo>
                      <a:cubicBezTo>
                        <a:pt x="60" y="20"/>
                        <a:pt x="48" y="36"/>
                        <a:pt x="48" y="96"/>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57" name="Freeform 61">
                  <a:extLst>
                    <a:ext uri="{FF2B5EF4-FFF2-40B4-BE49-F238E27FC236}">
                      <a16:creationId xmlns:a16="http://schemas.microsoft.com/office/drawing/2014/main" id="{695C5A6E-8611-4C45-BB18-7BB9F341A2E8}"/>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grpSp>
            <p:nvGrpSpPr>
              <p:cNvPr id="4158" name="Group 62">
                <a:extLst>
                  <a:ext uri="{FF2B5EF4-FFF2-40B4-BE49-F238E27FC236}">
                    <a16:creationId xmlns:a16="http://schemas.microsoft.com/office/drawing/2014/main" id="{4836038D-B874-41C8-A068-84BAB703853E}"/>
                  </a:ext>
                </a:extLst>
              </p:cNvPr>
              <p:cNvGrpSpPr>
                <a:grpSpLocks/>
              </p:cNvGrpSpPr>
              <p:nvPr/>
            </p:nvGrpSpPr>
            <p:grpSpPr bwMode="auto">
              <a:xfrm rot="9942732">
                <a:off x="144" y="3360"/>
                <a:ext cx="768" cy="888"/>
                <a:chOff x="144" y="504"/>
                <a:chExt cx="1512" cy="1488"/>
              </a:xfrm>
            </p:grpSpPr>
            <p:sp>
              <p:nvSpPr>
                <p:cNvPr id="4159" name="Freeform 63">
                  <a:extLst>
                    <a:ext uri="{FF2B5EF4-FFF2-40B4-BE49-F238E27FC236}">
                      <a16:creationId xmlns:a16="http://schemas.microsoft.com/office/drawing/2014/main" id="{2A202906-32AB-4426-896C-743CD5862C37}"/>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0" name="Freeform 64">
                  <a:extLst>
                    <a:ext uri="{FF2B5EF4-FFF2-40B4-BE49-F238E27FC236}">
                      <a16:creationId xmlns:a16="http://schemas.microsoft.com/office/drawing/2014/main" id="{AB162927-83CF-44E0-B7BD-80EF0AAA0776}"/>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1" name="Freeform 65">
                  <a:extLst>
                    <a:ext uri="{FF2B5EF4-FFF2-40B4-BE49-F238E27FC236}">
                      <a16:creationId xmlns:a16="http://schemas.microsoft.com/office/drawing/2014/main" id="{A57F3AC7-82F5-4B7C-865A-934883662D8A}"/>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2" name="Freeform 66">
                  <a:extLst>
                    <a:ext uri="{FF2B5EF4-FFF2-40B4-BE49-F238E27FC236}">
                      <a16:creationId xmlns:a16="http://schemas.microsoft.com/office/drawing/2014/main" id="{A13AAA64-D65C-4BB2-8E8A-9E2BDD3BA6A3}"/>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3" name="Freeform 67">
                  <a:extLst>
                    <a:ext uri="{FF2B5EF4-FFF2-40B4-BE49-F238E27FC236}">
                      <a16:creationId xmlns:a16="http://schemas.microsoft.com/office/drawing/2014/main" id="{EC4F66D0-C46C-4EBC-8166-4CA2C9EAA67D}"/>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4" name="Oval 68">
                  <a:extLst>
                    <a:ext uri="{FF2B5EF4-FFF2-40B4-BE49-F238E27FC236}">
                      <a16:creationId xmlns:a16="http://schemas.microsoft.com/office/drawing/2014/main" id="{49F5CB0D-69A8-4611-AC93-01B85D18ED08}"/>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grpSp>
          <p:grpSp>
            <p:nvGrpSpPr>
              <p:cNvPr id="4165" name="Group 69">
                <a:extLst>
                  <a:ext uri="{FF2B5EF4-FFF2-40B4-BE49-F238E27FC236}">
                    <a16:creationId xmlns:a16="http://schemas.microsoft.com/office/drawing/2014/main" id="{8D208214-87C3-439C-9D15-6AB857FACAD5}"/>
                  </a:ext>
                </a:extLst>
              </p:cNvPr>
              <p:cNvGrpSpPr>
                <a:grpSpLocks/>
              </p:cNvGrpSpPr>
              <p:nvPr/>
            </p:nvGrpSpPr>
            <p:grpSpPr bwMode="auto">
              <a:xfrm rot="9942732">
                <a:off x="1680" y="2928"/>
                <a:ext cx="768" cy="888"/>
                <a:chOff x="144" y="504"/>
                <a:chExt cx="1512" cy="1488"/>
              </a:xfrm>
            </p:grpSpPr>
            <p:sp>
              <p:nvSpPr>
                <p:cNvPr id="4166" name="Freeform 70">
                  <a:extLst>
                    <a:ext uri="{FF2B5EF4-FFF2-40B4-BE49-F238E27FC236}">
                      <a16:creationId xmlns:a16="http://schemas.microsoft.com/office/drawing/2014/main" id="{F6543F76-F5EC-4C98-A692-09B670E7A922}"/>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7" name="Freeform 71">
                  <a:extLst>
                    <a:ext uri="{FF2B5EF4-FFF2-40B4-BE49-F238E27FC236}">
                      <a16:creationId xmlns:a16="http://schemas.microsoft.com/office/drawing/2014/main" id="{A02F3982-943A-40CC-BC6F-D5605F8C7630}"/>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8" name="Freeform 72">
                  <a:extLst>
                    <a:ext uri="{FF2B5EF4-FFF2-40B4-BE49-F238E27FC236}">
                      <a16:creationId xmlns:a16="http://schemas.microsoft.com/office/drawing/2014/main" id="{A94C3B50-B760-4BC6-AC9B-5C974A3FBE94}"/>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69" name="Freeform 73">
                  <a:extLst>
                    <a:ext uri="{FF2B5EF4-FFF2-40B4-BE49-F238E27FC236}">
                      <a16:creationId xmlns:a16="http://schemas.microsoft.com/office/drawing/2014/main" id="{2E473675-5443-4453-93C7-E07032527E3B}"/>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0" name="Freeform 74">
                  <a:extLst>
                    <a:ext uri="{FF2B5EF4-FFF2-40B4-BE49-F238E27FC236}">
                      <a16:creationId xmlns:a16="http://schemas.microsoft.com/office/drawing/2014/main" id="{D2D7BA5E-90C6-47CC-BC2B-0C7006E149F1}"/>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FF00"/>
                    </a:gs>
                    <a:gs pos="100000">
                      <a:srgbClr val="FF3399"/>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1" name="Oval 75">
                  <a:extLst>
                    <a:ext uri="{FF2B5EF4-FFF2-40B4-BE49-F238E27FC236}">
                      <a16:creationId xmlns:a16="http://schemas.microsoft.com/office/drawing/2014/main" id="{A21A7B31-C6E2-4953-A17C-0F4B317F5137}"/>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p>
              </p:txBody>
            </p:sp>
          </p:grpSp>
          <p:grpSp>
            <p:nvGrpSpPr>
              <p:cNvPr id="4172" name="Group 76">
                <a:extLst>
                  <a:ext uri="{FF2B5EF4-FFF2-40B4-BE49-F238E27FC236}">
                    <a16:creationId xmlns:a16="http://schemas.microsoft.com/office/drawing/2014/main" id="{F2F9A91D-1576-4DD9-8A5A-45EA3EF3EF7C}"/>
                  </a:ext>
                </a:extLst>
              </p:cNvPr>
              <p:cNvGrpSpPr>
                <a:grpSpLocks/>
              </p:cNvGrpSpPr>
              <p:nvPr/>
            </p:nvGrpSpPr>
            <p:grpSpPr bwMode="auto">
              <a:xfrm rot="20069967" flipH="1">
                <a:off x="153" y="2297"/>
                <a:ext cx="192" cy="528"/>
                <a:chOff x="480" y="2496"/>
                <a:chExt cx="288" cy="528"/>
              </a:xfrm>
            </p:grpSpPr>
            <p:sp>
              <p:nvSpPr>
                <p:cNvPr id="4173" name="Freeform 77">
                  <a:extLst>
                    <a:ext uri="{FF2B5EF4-FFF2-40B4-BE49-F238E27FC236}">
                      <a16:creationId xmlns:a16="http://schemas.microsoft.com/office/drawing/2014/main" id="{9E05B0D8-07D8-487E-B666-98AA930B916B}"/>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4" name="Freeform 78">
                  <a:extLst>
                    <a:ext uri="{FF2B5EF4-FFF2-40B4-BE49-F238E27FC236}">
                      <a16:creationId xmlns:a16="http://schemas.microsoft.com/office/drawing/2014/main" id="{7AACF10C-EA2C-4218-8542-C91A5AFCB6D9}"/>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5" name="Freeform 79">
                  <a:extLst>
                    <a:ext uri="{FF2B5EF4-FFF2-40B4-BE49-F238E27FC236}">
                      <a16:creationId xmlns:a16="http://schemas.microsoft.com/office/drawing/2014/main" id="{ECA89D53-ECE2-4C34-9EA1-24278354C614}"/>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6" name="Freeform 80">
                  <a:extLst>
                    <a:ext uri="{FF2B5EF4-FFF2-40B4-BE49-F238E27FC236}">
                      <a16:creationId xmlns:a16="http://schemas.microsoft.com/office/drawing/2014/main" id="{B6CDA58A-E06F-4571-B0DB-B71AE736206E}"/>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7" name="Freeform 81">
                  <a:extLst>
                    <a:ext uri="{FF2B5EF4-FFF2-40B4-BE49-F238E27FC236}">
                      <a16:creationId xmlns:a16="http://schemas.microsoft.com/office/drawing/2014/main" id="{BE30B612-E46C-49C9-98BB-AF746E2E0569}"/>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sp>
              <p:nvSpPr>
                <p:cNvPr id="4178" name="Freeform 82">
                  <a:extLst>
                    <a:ext uri="{FF2B5EF4-FFF2-40B4-BE49-F238E27FC236}">
                      <a16:creationId xmlns:a16="http://schemas.microsoft.com/office/drawing/2014/main" id="{C3D1B0CA-A4F7-450A-86C6-60C6F744E438}"/>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b="1"/>
                </a:p>
              </p:txBody>
            </p:sp>
          </p:grpSp>
        </p:grpSp>
      </p:grpSp>
      <p:graphicFrame>
        <p:nvGraphicFramePr>
          <p:cNvPr id="4300" name="Group 204">
            <a:extLst>
              <a:ext uri="{FF2B5EF4-FFF2-40B4-BE49-F238E27FC236}">
                <a16:creationId xmlns:a16="http://schemas.microsoft.com/office/drawing/2014/main" id="{BBFA98D6-F3A4-4CCE-8408-812663BA2DDE}"/>
              </a:ext>
            </a:extLst>
          </p:cNvPr>
          <p:cNvGraphicFramePr>
            <a:graphicFrameLocks noGrp="1"/>
          </p:cNvGraphicFramePr>
          <p:nvPr>
            <p:ph idx="1"/>
            <p:extLst>
              <p:ext uri="{D42A27DB-BD31-4B8C-83A1-F6EECF244321}">
                <p14:modId xmlns:p14="http://schemas.microsoft.com/office/powerpoint/2010/main" val="3282336022"/>
              </p:ext>
            </p:extLst>
          </p:nvPr>
        </p:nvGraphicFramePr>
        <p:xfrm>
          <a:off x="251401" y="2185664"/>
          <a:ext cx="8686800" cy="4596136"/>
        </p:xfrm>
        <a:graphic>
          <a:graphicData uri="http://schemas.openxmlformats.org/drawingml/2006/table">
            <a:tbl>
              <a:tblPr/>
              <a:tblGrid>
                <a:gridCol w="1676400">
                  <a:extLst>
                    <a:ext uri="{9D8B030D-6E8A-4147-A177-3AD203B41FA5}">
                      <a16:colId xmlns:a16="http://schemas.microsoft.com/office/drawing/2014/main" val="3348594762"/>
                    </a:ext>
                  </a:extLst>
                </a:gridCol>
                <a:gridCol w="3352800">
                  <a:extLst>
                    <a:ext uri="{9D8B030D-6E8A-4147-A177-3AD203B41FA5}">
                      <a16:colId xmlns:a16="http://schemas.microsoft.com/office/drawing/2014/main" val="48815150"/>
                    </a:ext>
                  </a:extLst>
                </a:gridCol>
                <a:gridCol w="3657600">
                  <a:extLst>
                    <a:ext uri="{9D8B030D-6E8A-4147-A177-3AD203B41FA5}">
                      <a16:colId xmlns:a16="http://schemas.microsoft.com/office/drawing/2014/main" val="414932674"/>
                    </a:ext>
                  </a:extLst>
                </a:gridCol>
              </a:tblGrid>
              <a:tr h="66801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err="1">
                          <a:ln>
                            <a:noFill/>
                          </a:ln>
                          <a:solidFill>
                            <a:schemeClr val="tx1"/>
                          </a:solidFill>
                          <a:effectLst/>
                          <a:latin typeface="Times New Roman" panose="02020603050405020304" pitchFamily="18" charset="0"/>
                        </a:rPr>
                        <a:t>Nội</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smtClean="0">
                          <a:ln>
                            <a:noFill/>
                          </a:ln>
                          <a:solidFill>
                            <a:schemeClr val="tx1"/>
                          </a:solidFill>
                          <a:effectLst/>
                          <a:latin typeface="Times New Roman" panose="02020603050405020304" pitchFamily="18" charset="0"/>
                        </a:rPr>
                        <a:t>dung so </a:t>
                      </a:r>
                      <a:r>
                        <a:rPr kumimoji="0" lang="en-US" altLang="en-US" sz="2400" b="1" i="0" u="none" strike="noStrike" cap="none" normalizeH="0" baseline="0" dirty="0" err="1">
                          <a:ln>
                            <a:noFill/>
                          </a:ln>
                          <a:solidFill>
                            <a:schemeClr val="tx1"/>
                          </a:solidFill>
                          <a:effectLst/>
                          <a:latin typeface="Times New Roman" panose="02020603050405020304" pitchFamily="18" charset="0"/>
                        </a:rPr>
                        <a:t>sánh</a:t>
                      </a:r>
                      <a:endParaRPr kumimoji="0" lang="en-US" altLang="en-US" sz="2400" b="1" i="0" u="none" strike="noStrike" cap="none" normalizeH="0" baseline="0" dirty="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rPr>
                        <a:t>1930-1931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chemeClr val="tx1"/>
                          </a:solidFill>
                          <a:effectLst/>
                          <a:latin typeface="Times New Roman" panose="02020603050405020304" pitchFamily="18" charset="0"/>
                        </a:rPr>
                        <a:t>1936-1939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714784025"/>
                  </a:ext>
                </a:extLst>
              </a:tr>
              <a:tr h="621024">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err="1">
                          <a:ln>
                            <a:noFill/>
                          </a:ln>
                          <a:solidFill>
                            <a:schemeClr val="tx1"/>
                          </a:solidFill>
                          <a:effectLst/>
                          <a:latin typeface="Times New Roman" panose="02020603050405020304" pitchFamily="18" charset="0"/>
                        </a:rPr>
                        <a:t>Kẻ</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rPr>
                        <a:t>thù</a:t>
                      </a:r>
                      <a:endParaRPr kumimoji="0" lang="en-US" altLang="en-US" sz="2400" b="1" i="0" u="none" strike="noStrike" cap="none" normalizeH="0" baseline="0" dirty="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55291944"/>
                  </a:ext>
                </a:extLst>
              </a:tr>
              <a:tr h="996557">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err="1">
                          <a:ln>
                            <a:noFill/>
                          </a:ln>
                          <a:solidFill>
                            <a:schemeClr val="tx1"/>
                          </a:solidFill>
                          <a:effectLst/>
                          <a:latin typeface="Times New Roman" panose="02020603050405020304" pitchFamily="18" charset="0"/>
                        </a:rPr>
                        <a:t>Nhiệm</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rPr>
                        <a:t>vụ</a:t>
                      </a:r>
                      <a:endParaRPr kumimoji="0" lang="en-US" altLang="en-US" sz="2400" b="1" i="0" u="none" strike="noStrike" cap="none" normalizeH="0" baseline="0" dirty="0">
                        <a:ln>
                          <a:noFill/>
                        </a:ln>
                        <a:solidFill>
                          <a:schemeClr val="tx1"/>
                        </a:solidFill>
                        <a:effectLst/>
                        <a:latin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05823796"/>
                  </a:ext>
                </a:extLst>
              </a:tr>
              <a:tr h="215559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400" b="1" i="0" u="none" strike="noStrike" cap="none" normalizeH="0" baseline="0" dirty="0" err="1">
                          <a:ln>
                            <a:noFill/>
                          </a:ln>
                          <a:solidFill>
                            <a:schemeClr val="tx1"/>
                          </a:solidFill>
                          <a:effectLst/>
                          <a:latin typeface="Times New Roman" panose="02020603050405020304" pitchFamily="18" charset="0"/>
                        </a:rPr>
                        <a:t>Hình</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rPr>
                        <a:t>thức</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rPr>
                        <a:t>đấu</a:t>
                      </a:r>
                      <a:r>
                        <a:rPr kumimoji="0" lang="en-US" altLang="en-US" sz="2400" b="1" i="0" u="none" strike="noStrike" cap="none" normalizeH="0" baseline="0" dirty="0">
                          <a:ln>
                            <a:noFill/>
                          </a:ln>
                          <a:solidFill>
                            <a:schemeClr val="tx1"/>
                          </a:solidFill>
                          <a:effectLst/>
                          <a:latin typeface="Times New Roman" panose="02020603050405020304" pitchFamily="18" charset="0"/>
                        </a:rPr>
                        <a:t> </a:t>
                      </a:r>
                      <a:r>
                        <a:rPr kumimoji="0" lang="en-US" altLang="en-US" sz="2400" b="1" i="0" u="none" strike="noStrike" cap="none" normalizeH="0" baseline="0" dirty="0" err="1">
                          <a:ln>
                            <a:noFill/>
                          </a:ln>
                          <a:solidFill>
                            <a:schemeClr val="tx1"/>
                          </a:solidFill>
                          <a:effectLst/>
                          <a:latin typeface="Times New Roman" panose="02020603050405020304" pitchFamily="18" charset="0"/>
                        </a:rPr>
                        <a:t>tranh</a:t>
                      </a:r>
                      <a:endParaRPr kumimoji="0" lang="en-US" altLang="en-US" sz="2400" b="1" i="0" u="none" strike="noStrike" cap="none" normalizeH="0" baseline="0" dirty="0">
                        <a:ln>
                          <a:noFill/>
                        </a:ln>
                        <a:solidFill>
                          <a:schemeClr val="tx1"/>
                        </a:solidFill>
                        <a:effectLst/>
                        <a:latin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70282446"/>
                  </a:ext>
                </a:extLst>
              </a:tr>
            </a:tbl>
          </a:graphicData>
        </a:graphic>
      </p:graphicFrame>
      <p:sp>
        <p:nvSpPr>
          <p:cNvPr id="4223" name="Text Box 127">
            <a:extLst>
              <a:ext uri="{FF2B5EF4-FFF2-40B4-BE49-F238E27FC236}">
                <a16:creationId xmlns:a16="http://schemas.microsoft.com/office/drawing/2014/main" id="{69B991D5-9A9A-45FD-A288-D1263F53DD34}"/>
              </a:ext>
            </a:extLst>
          </p:cNvPr>
          <p:cNvSpPr txBox="1">
            <a:spLocks noChangeArrowheads="1"/>
          </p:cNvSpPr>
          <p:nvPr/>
        </p:nvSpPr>
        <p:spPr bwMode="auto">
          <a:xfrm>
            <a:off x="2640232" y="3058804"/>
            <a:ext cx="23653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err="1"/>
              <a:t>Đế</a:t>
            </a:r>
            <a:r>
              <a:rPr lang="en-US" altLang="en-US" b="1" dirty="0"/>
              <a:t> </a:t>
            </a:r>
            <a:r>
              <a:rPr lang="en-US" altLang="en-US" b="1" dirty="0" err="1"/>
              <a:t>quốc</a:t>
            </a:r>
            <a:r>
              <a:rPr lang="en-US" altLang="en-US" b="1" dirty="0"/>
              <a:t>, </a:t>
            </a:r>
            <a:r>
              <a:rPr lang="en-US" altLang="en-US" b="1" dirty="0" err="1"/>
              <a:t>phong</a:t>
            </a:r>
            <a:r>
              <a:rPr lang="en-US" altLang="en-US" b="1" dirty="0"/>
              <a:t> </a:t>
            </a:r>
            <a:r>
              <a:rPr lang="en-US" altLang="en-US" b="1" dirty="0" err="1"/>
              <a:t>kiến</a:t>
            </a:r>
            <a:endParaRPr lang="en-US" altLang="en-US" b="1" dirty="0"/>
          </a:p>
        </p:txBody>
      </p:sp>
      <p:sp>
        <p:nvSpPr>
          <p:cNvPr id="4225" name="Text Box 129">
            <a:extLst>
              <a:ext uri="{FF2B5EF4-FFF2-40B4-BE49-F238E27FC236}">
                <a16:creationId xmlns:a16="http://schemas.microsoft.com/office/drawing/2014/main" id="{C7F08DA4-7CAF-4236-B3E4-4465D82FDC12}"/>
              </a:ext>
            </a:extLst>
          </p:cNvPr>
          <p:cNvSpPr txBox="1">
            <a:spLocks noChangeArrowheads="1"/>
          </p:cNvSpPr>
          <p:nvPr/>
        </p:nvSpPr>
        <p:spPr bwMode="auto">
          <a:xfrm>
            <a:off x="6034340" y="3065597"/>
            <a:ext cx="2590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dirty="0" err="1"/>
              <a:t>Phản</a:t>
            </a:r>
            <a:r>
              <a:rPr lang="en-US" altLang="en-US" b="1" dirty="0"/>
              <a:t> </a:t>
            </a:r>
            <a:r>
              <a:rPr lang="en-US" altLang="en-US" b="1" dirty="0" err="1"/>
              <a:t>động</a:t>
            </a:r>
            <a:r>
              <a:rPr lang="en-US" altLang="en-US" b="1" dirty="0"/>
              <a:t> </a:t>
            </a:r>
            <a:r>
              <a:rPr lang="en-US" altLang="en-US" b="1" dirty="0" err="1"/>
              <a:t>Pháp</a:t>
            </a:r>
            <a:r>
              <a:rPr lang="en-US" altLang="en-US" b="1" dirty="0"/>
              <a:t>, </a:t>
            </a:r>
            <a:r>
              <a:rPr lang="en-US" altLang="en-US" b="1" dirty="0" err="1"/>
              <a:t>tay</a:t>
            </a:r>
            <a:r>
              <a:rPr lang="en-US" altLang="en-US" b="1" dirty="0"/>
              <a:t> </a:t>
            </a:r>
            <a:r>
              <a:rPr lang="en-US" altLang="en-US" b="1" dirty="0" err="1"/>
              <a:t>sai</a:t>
            </a:r>
            <a:endParaRPr lang="en-US" altLang="en-US" b="1" dirty="0"/>
          </a:p>
        </p:txBody>
      </p:sp>
      <p:sp>
        <p:nvSpPr>
          <p:cNvPr id="4226" name="Text Box 130">
            <a:extLst>
              <a:ext uri="{FF2B5EF4-FFF2-40B4-BE49-F238E27FC236}">
                <a16:creationId xmlns:a16="http://schemas.microsoft.com/office/drawing/2014/main" id="{60154493-E720-41E7-9CCE-4C15E098F41D}"/>
              </a:ext>
            </a:extLst>
          </p:cNvPr>
          <p:cNvSpPr txBox="1">
            <a:spLocks noChangeArrowheads="1"/>
          </p:cNvSpPr>
          <p:nvPr/>
        </p:nvSpPr>
        <p:spPr bwMode="auto">
          <a:xfrm>
            <a:off x="1868910" y="3634360"/>
            <a:ext cx="3621665"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b="1" dirty="0"/>
              <a:t>- </a:t>
            </a:r>
            <a:r>
              <a:rPr lang="en-US" altLang="en-US" b="1" dirty="0" err="1"/>
              <a:t>Chống</a:t>
            </a:r>
            <a:r>
              <a:rPr lang="en-US" altLang="en-US" b="1" dirty="0"/>
              <a:t> </a:t>
            </a:r>
            <a:r>
              <a:rPr lang="en-US" altLang="en-US" b="1" dirty="0" err="1"/>
              <a:t>đế</a:t>
            </a:r>
            <a:r>
              <a:rPr lang="en-US" altLang="en-US" b="1" dirty="0"/>
              <a:t> </a:t>
            </a:r>
            <a:r>
              <a:rPr lang="en-US" altLang="en-US" b="1" dirty="0" err="1"/>
              <a:t>quốc</a:t>
            </a:r>
            <a:r>
              <a:rPr lang="en-US" altLang="en-US" b="1" dirty="0"/>
              <a:t> </a:t>
            </a:r>
            <a:r>
              <a:rPr lang="en-US" altLang="en-US" b="1" dirty="0" err="1"/>
              <a:t>giành</a:t>
            </a:r>
            <a:r>
              <a:rPr lang="en-US" altLang="en-US" b="1" dirty="0"/>
              <a:t> </a:t>
            </a:r>
            <a:r>
              <a:rPr lang="en-US" altLang="en-US" b="1" dirty="0" err="1"/>
              <a:t>độc</a:t>
            </a:r>
            <a:r>
              <a:rPr lang="en-US" altLang="en-US" b="1" dirty="0"/>
              <a:t> </a:t>
            </a:r>
            <a:r>
              <a:rPr lang="en-US" altLang="en-US" b="1" dirty="0" err="1"/>
              <a:t>lập</a:t>
            </a:r>
            <a:endParaRPr lang="en-US" altLang="en-US" b="1" dirty="0"/>
          </a:p>
          <a:p>
            <a:pPr>
              <a:spcBef>
                <a:spcPct val="50000"/>
              </a:spcBef>
            </a:pPr>
            <a:r>
              <a:rPr lang="en-US" altLang="en-US" b="1" dirty="0"/>
              <a:t>-</a:t>
            </a:r>
            <a:r>
              <a:rPr lang="en-US" altLang="en-US" b="1" dirty="0" err="1"/>
              <a:t>Chống</a:t>
            </a:r>
            <a:r>
              <a:rPr lang="en-US" altLang="en-US" b="1" dirty="0"/>
              <a:t> </a:t>
            </a:r>
            <a:r>
              <a:rPr lang="en-US" altLang="en-US" b="1" dirty="0" err="1"/>
              <a:t>phong</a:t>
            </a:r>
            <a:r>
              <a:rPr lang="en-US" altLang="en-US" b="1" dirty="0"/>
              <a:t> </a:t>
            </a:r>
            <a:r>
              <a:rPr lang="en-US" altLang="en-US" b="1" dirty="0" err="1"/>
              <a:t>kiến</a:t>
            </a:r>
            <a:r>
              <a:rPr lang="en-US" altLang="en-US" b="1" dirty="0"/>
              <a:t> </a:t>
            </a:r>
            <a:r>
              <a:rPr lang="en-US" altLang="en-US" b="1" dirty="0" err="1"/>
              <a:t>giành</a:t>
            </a:r>
            <a:r>
              <a:rPr lang="en-US" altLang="en-US" b="1" dirty="0"/>
              <a:t> </a:t>
            </a:r>
            <a:r>
              <a:rPr lang="en-US" altLang="en-US" b="1" dirty="0" err="1"/>
              <a:t>ruộng</a:t>
            </a:r>
            <a:r>
              <a:rPr lang="en-US" altLang="en-US" b="1" dirty="0"/>
              <a:t> </a:t>
            </a:r>
            <a:r>
              <a:rPr lang="en-US" altLang="en-US" b="1" dirty="0" err="1"/>
              <a:t>đất</a:t>
            </a:r>
            <a:endParaRPr lang="en-US" altLang="en-US" b="1" dirty="0"/>
          </a:p>
        </p:txBody>
      </p:sp>
      <p:sp>
        <p:nvSpPr>
          <p:cNvPr id="4235" name="Text Box 139">
            <a:extLst>
              <a:ext uri="{FF2B5EF4-FFF2-40B4-BE49-F238E27FC236}">
                <a16:creationId xmlns:a16="http://schemas.microsoft.com/office/drawing/2014/main" id="{7AA93116-09DF-4380-B32F-277A06A1A49B}"/>
              </a:ext>
            </a:extLst>
          </p:cNvPr>
          <p:cNvSpPr txBox="1">
            <a:spLocks noChangeArrowheads="1"/>
          </p:cNvSpPr>
          <p:nvPr/>
        </p:nvSpPr>
        <p:spPr bwMode="auto">
          <a:xfrm>
            <a:off x="5383501" y="3634360"/>
            <a:ext cx="3657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dirty="0" err="1"/>
              <a:t>Chống</a:t>
            </a:r>
            <a:r>
              <a:rPr lang="en-US" altLang="en-US" b="1" dirty="0"/>
              <a:t> </a:t>
            </a:r>
            <a:r>
              <a:rPr lang="en-US" altLang="en-US" b="1" dirty="0" err="1"/>
              <a:t>phát</a:t>
            </a:r>
            <a:r>
              <a:rPr lang="en-US" altLang="en-US" b="1" dirty="0"/>
              <a:t> </a:t>
            </a:r>
            <a:r>
              <a:rPr lang="en-US" altLang="en-US" b="1" dirty="0" err="1"/>
              <a:t>xit</a:t>
            </a:r>
            <a:r>
              <a:rPr lang="en-US" altLang="en-US" b="1" dirty="0"/>
              <a:t>, </a:t>
            </a:r>
            <a:r>
              <a:rPr lang="en-US" altLang="en-US" b="1" dirty="0" err="1"/>
              <a:t>chống</a:t>
            </a:r>
            <a:r>
              <a:rPr lang="en-US" altLang="en-US" b="1" dirty="0"/>
              <a:t> </a:t>
            </a:r>
            <a:r>
              <a:rPr lang="en-US" altLang="en-US" b="1" dirty="0" err="1"/>
              <a:t>chiến</a:t>
            </a:r>
            <a:r>
              <a:rPr lang="en-US" altLang="en-US" b="1" dirty="0"/>
              <a:t> </a:t>
            </a:r>
            <a:r>
              <a:rPr lang="en-US" altLang="en-US" b="1" dirty="0" err="1"/>
              <a:t>tranh</a:t>
            </a:r>
            <a:r>
              <a:rPr lang="en-US" altLang="en-US" b="1" dirty="0"/>
              <a:t>, </a:t>
            </a:r>
            <a:r>
              <a:rPr lang="en-US" altLang="en-US" b="1" dirty="0" err="1"/>
              <a:t>phản</a:t>
            </a:r>
            <a:r>
              <a:rPr lang="en-US" altLang="en-US" b="1" dirty="0"/>
              <a:t> </a:t>
            </a:r>
            <a:r>
              <a:rPr lang="en-US" altLang="en-US" b="1" dirty="0" err="1"/>
              <a:t>động</a:t>
            </a:r>
            <a:r>
              <a:rPr lang="en-US" altLang="en-US" b="1" dirty="0"/>
              <a:t> </a:t>
            </a:r>
            <a:r>
              <a:rPr lang="en-US" altLang="en-US" b="1" dirty="0" err="1"/>
              <a:t>tay</a:t>
            </a:r>
            <a:r>
              <a:rPr lang="en-US" altLang="en-US" b="1" dirty="0"/>
              <a:t> </a:t>
            </a:r>
            <a:r>
              <a:rPr lang="en-US" altLang="en-US" b="1" dirty="0" err="1"/>
              <a:t>sai</a:t>
            </a:r>
            <a:r>
              <a:rPr lang="en-US" altLang="en-US" b="1" dirty="0"/>
              <a:t>-&gt; </a:t>
            </a:r>
            <a:r>
              <a:rPr lang="en-US" altLang="en-US" b="1" dirty="0" err="1"/>
              <a:t>đòi</a:t>
            </a:r>
            <a:r>
              <a:rPr lang="en-US" altLang="en-US" b="1" dirty="0"/>
              <a:t> </a:t>
            </a:r>
            <a:r>
              <a:rPr lang="en-US" altLang="en-US" b="1" dirty="0" err="1"/>
              <a:t>tự</a:t>
            </a:r>
            <a:r>
              <a:rPr lang="en-US" altLang="en-US" b="1" dirty="0"/>
              <a:t> do </a:t>
            </a:r>
            <a:r>
              <a:rPr lang="en-US" altLang="en-US" b="1" dirty="0" err="1"/>
              <a:t>dân</a:t>
            </a:r>
            <a:r>
              <a:rPr lang="en-US" altLang="en-US" b="1" dirty="0"/>
              <a:t> </a:t>
            </a:r>
            <a:r>
              <a:rPr lang="en-US" altLang="en-US" b="1" dirty="0" err="1"/>
              <a:t>chủ</a:t>
            </a:r>
            <a:r>
              <a:rPr lang="en-US" altLang="en-US" b="1" dirty="0"/>
              <a:t>, </a:t>
            </a:r>
            <a:r>
              <a:rPr lang="en-US" altLang="en-US" b="1" dirty="0" err="1"/>
              <a:t>cơm</a:t>
            </a:r>
            <a:r>
              <a:rPr lang="en-US" altLang="en-US" b="1" dirty="0"/>
              <a:t> </a:t>
            </a:r>
            <a:r>
              <a:rPr lang="en-US" altLang="en-US" b="1" dirty="0" err="1"/>
              <a:t>áo</a:t>
            </a:r>
            <a:r>
              <a:rPr lang="en-US" altLang="en-US" b="1" dirty="0"/>
              <a:t>, </a:t>
            </a:r>
            <a:r>
              <a:rPr lang="en-US" altLang="en-US" b="1" dirty="0" err="1"/>
              <a:t>hòa</a:t>
            </a:r>
            <a:r>
              <a:rPr lang="en-US" altLang="en-US" b="1" dirty="0"/>
              <a:t> </a:t>
            </a:r>
            <a:r>
              <a:rPr lang="en-US" altLang="en-US" b="1" dirty="0" err="1"/>
              <a:t>bình</a:t>
            </a:r>
            <a:endParaRPr lang="en-US" altLang="en-US" b="1" dirty="0"/>
          </a:p>
        </p:txBody>
      </p:sp>
      <p:sp>
        <p:nvSpPr>
          <p:cNvPr id="4244" name="Text Box 148">
            <a:extLst>
              <a:ext uri="{FF2B5EF4-FFF2-40B4-BE49-F238E27FC236}">
                <a16:creationId xmlns:a16="http://schemas.microsoft.com/office/drawing/2014/main" id="{0BDAE48A-8A48-43C2-848A-B9E569D88C2E}"/>
              </a:ext>
            </a:extLst>
          </p:cNvPr>
          <p:cNvSpPr txBox="1">
            <a:spLocks noChangeArrowheads="1"/>
          </p:cNvSpPr>
          <p:nvPr/>
        </p:nvSpPr>
        <p:spPr bwMode="auto">
          <a:xfrm>
            <a:off x="2175041" y="5010483"/>
            <a:ext cx="297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dirty="0" err="1"/>
              <a:t>Bí</a:t>
            </a:r>
            <a:r>
              <a:rPr lang="en-US" altLang="en-US" b="1" dirty="0"/>
              <a:t> </a:t>
            </a:r>
            <a:r>
              <a:rPr lang="en-US" altLang="en-US" b="1" dirty="0" err="1"/>
              <a:t>mật</a:t>
            </a:r>
            <a:r>
              <a:rPr lang="en-US" altLang="en-US" b="1" dirty="0"/>
              <a:t>, </a:t>
            </a:r>
            <a:r>
              <a:rPr lang="en-US" altLang="en-US" b="1" dirty="0" err="1"/>
              <a:t>bất</a:t>
            </a:r>
            <a:r>
              <a:rPr lang="en-US" altLang="en-US" b="1" dirty="0"/>
              <a:t> </a:t>
            </a:r>
            <a:r>
              <a:rPr lang="en-US" altLang="en-US" b="1" dirty="0" err="1"/>
              <a:t>hợp</a:t>
            </a:r>
            <a:r>
              <a:rPr lang="en-US" altLang="en-US" b="1" dirty="0"/>
              <a:t> </a:t>
            </a:r>
            <a:r>
              <a:rPr lang="en-US" altLang="en-US" b="1" dirty="0" err="1"/>
              <a:t>pháp</a:t>
            </a:r>
            <a:r>
              <a:rPr lang="en-US" altLang="en-US" b="1" dirty="0"/>
              <a:t>, </a:t>
            </a:r>
            <a:r>
              <a:rPr lang="en-US" altLang="en-US" b="1" dirty="0" err="1"/>
              <a:t>bạo</a:t>
            </a:r>
            <a:r>
              <a:rPr lang="en-US" altLang="en-US" b="1" dirty="0"/>
              <a:t> </a:t>
            </a:r>
            <a:r>
              <a:rPr lang="en-US" altLang="en-US" b="1" dirty="0" err="1"/>
              <a:t>động</a:t>
            </a:r>
            <a:r>
              <a:rPr lang="en-US" altLang="en-US" b="1" dirty="0"/>
              <a:t> </a:t>
            </a:r>
            <a:r>
              <a:rPr lang="en-US" altLang="en-US" b="1" dirty="0" err="1"/>
              <a:t>vũ</a:t>
            </a:r>
            <a:r>
              <a:rPr lang="en-US" altLang="en-US" b="1" dirty="0"/>
              <a:t> </a:t>
            </a:r>
            <a:r>
              <a:rPr lang="en-US" altLang="en-US" b="1" dirty="0" err="1"/>
              <a:t>trang</a:t>
            </a:r>
            <a:endParaRPr lang="en-US" altLang="en-US" b="1" dirty="0"/>
          </a:p>
        </p:txBody>
      </p:sp>
      <p:sp>
        <p:nvSpPr>
          <p:cNvPr id="4245" name="Text Box 149">
            <a:extLst>
              <a:ext uri="{FF2B5EF4-FFF2-40B4-BE49-F238E27FC236}">
                <a16:creationId xmlns:a16="http://schemas.microsoft.com/office/drawing/2014/main" id="{581BC7DB-857E-480F-B81B-82D4BC43C5C0}"/>
              </a:ext>
            </a:extLst>
          </p:cNvPr>
          <p:cNvSpPr txBox="1">
            <a:spLocks noChangeArrowheads="1"/>
          </p:cNvSpPr>
          <p:nvPr/>
        </p:nvSpPr>
        <p:spPr bwMode="auto">
          <a:xfrm>
            <a:off x="5306976" y="4776578"/>
            <a:ext cx="3657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dirty="0" err="1"/>
              <a:t>Hợp</a:t>
            </a:r>
            <a:r>
              <a:rPr lang="en-US" altLang="en-US" b="1" dirty="0"/>
              <a:t> </a:t>
            </a:r>
            <a:r>
              <a:rPr lang="en-US" altLang="en-US" b="1" dirty="0" err="1"/>
              <a:t>pháp</a:t>
            </a:r>
            <a:r>
              <a:rPr lang="en-US" altLang="en-US" b="1" dirty="0"/>
              <a:t>, </a:t>
            </a:r>
            <a:r>
              <a:rPr lang="en-US" altLang="en-US" b="1" dirty="0" err="1"/>
              <a:t>nữa</a:t>
            </a:r>
            <a:r>
              <a:rPr lang="en-US" altLang="en-US" b="1" dirty="0"/>
              <a:t> </a:t>
            </a:r>
            <a:r>
              <a:rPr lang="en-US" altLang="en-US" b="1" dirty="0" err="1"/>
              <a:t>hợp</a:t>
            </a:r>
            <a:r>
              <a:rPr lang="en-US" altLang="en-US" b="1" dirty="0"/>
              <a:t> </a:t>
            </a:r>
            <a:r>
              <a:rPr lang="en-US" altLang="en-US" b="1" dirty="0" err="1"/>
              <a:t>pháp</a:t>
            </a:r>
            <a:r>
              <a:rPr lang="en-US" altLang="en-US" b="1" dirty="0"/>
              <a:t>, </a:t>
            </a:r>
            <a:r>
              <a:rPr lang="en-US" altLang="en-US" b="1" dirty="0" err="1"/>
              <a:t>công</a:t>
            </a:r>
            <a:r>
              <a:rPr lang="en-US" altLang="en-US" b="1" dirty="0"/>
              <a:t> </a:t>
            </a:r>
            <a:r>
              <a:rPr lang="en-US" altLang="en-US" b="1" dirty="0" err="1"/>
              <a:t>khai</a:t>
            </a:r>
            <a:r>
              <a:rPr lang="en-US" altLang="en-US" b="1" dirty="0"/>
              <a:t>, </a:t>
            </a:r>
            <a:r>
              <a:rPr lang="en-US" altLang="en-US" b="1" dirty="0" err="1"/>
              <a:t>nữa</a:t>
            </a:r>
            <a:r>
              <a:rPr lang="en-US" altLang="en-US" b="1" dirty="0"/>
              <a:t> </a:t>
            </a:r>
            <a:r>
              <a:rPr lang="en-US" altLang="en-US" b="1" dirty="0" err="1"/>
              <a:t>công</a:t>
            </a:r>
            <a:r>
              <a:rPr lang="en-US" altLang="en-US" b="1" dirty="0"/>
              <a:t> </a:t>
            </a:r>
            <a:r>
              <a:rPr lang="en-US" altLang="en-US" b="1" dirty="0" err="1"/>
              <a:t>khai</a:t>
            </a:r>
            <a:endParaRPr lang="en-US" altLang="en-US" b="1" dirty="0"/>
          </a:p>
        </p:txBody>
      </p:sp>
      <p:sp>
        <p:nvSpPr>
          <p:cNvPr id="4293" name="Text Box 197">
            <a:extLst>
              <a:ext uri="{FF2B5EF4-FFF2-40B4-BE49-F238E27FC236}">
                <a16:creationId xmlns:a16="http://schemas.microsoft.com/office/drawing/2014/main" id="{CCDEC3A0-3632-4DA2-9577-BD15BAE9DC99}"/>
              </a:ext>
            </a:extLst>
          </p:cNvPr>
          <p:cNvSpPr txBox="1">
            <a:spLocks noChangeArrowheads="1"/>
          </p:cNvSpPr>
          <p:nvPr/>
        </p:nvSpPr>
        <p:spPr bwMode="auto">
          <a:xfrm>
            <a:off x="336745" y="5760373"/>
            <a:ext cx="176682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000" b="1" dirty="0" err="1"/>
              <a:t>Mặt</a:t>
            </a:r>
            <a:r>
              <a:rPr lang="en-US" altLang="en-US" sz="2000" b="1" dirty="0"/>
              <a:t> </a:t>
            </a:r>
            <a:r>
              <a:rPr lang="en-US" altLang="en-US" sz="2000" b="1" dirty="0" err="1"/>
              <a:t>trận</a:t>
            </a:r>
            <a:endParaRPr lang="en-US" altLang="en-US" sz="2000" b="1" dirty="0"/>
          </a:p>
        </p:txBody>
      </p:sp>
      <p:sp>
        <p:nvSpPr>
          <p:cNvPr id="4294" name="Text Box 198">
            <a:extLst>
              <a:ext uri="{FF2B5EF4-FFF2-40B4-BE49-F238E27FC236}">
                <a16:creationId xmlns:a16="http://schemas.microsoft.com/office/drawing/2014/main" id="{9017207F-83DA-4678-AC4B-981151C8B4CD}"/>
              </a:ext>
            </a:extLst>
          </p:cNvPr>
          <p:cNvSpPr txBox="1">
            <a:spLocks noChangeArrowheads="1"/>
          </p:cNvSpPr>
          <p:nvPr/>
        </p:nvSpPr>
        <p:spPr bwMode="auto">
          <a:xfrm>
            <a:off x="5306976" y="5740541"/>
            <a:ext cx="36576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b="1" dirty="0"/>
              <a:t>MT </a:t>
            </a:r>
            <a:r>
              <a:rPr lang="en-US" altLang="en-US" b="1" dirty="0" err="1"/>
              <a:t>dân</a:t>
            </a:r>
            <a:r>
              <a:rPr lang="en-US" altLang="en-US" b="1" dirty="0"/>
              <a:t> </a:t>
            </a:r>
            <a:r>
              <a:rPr lang="en-US" altLang="en-US" b="1" dirty="0" err="1"/>
              <a:t>nhân</a:t>
            </a:r>
            <a:r>
              <a:rPr lang="en-US" altLang="en-US" b="1" dirty="0"/>
              <a:t> </a:t>
            </a:r>
            <a:r>
              <a:rPr lang="en-US" altLang="en-US" b="1" dirty="0" err="1"/>
              <a:t>dân</a:t>
            </a:r>
            <a:r>
              <a:rPr lang="en-US" altLang="en-US" b="1" dirty="0"/>
              <a:t> </a:t>
            </a:r>
            <a:r>
              <a:rPr lang="en-US" altLang="en-US" b="1" dirty="0" err="1"/>
              <a:t>phản</a:t>
            </a:r>
            <a:r>
              <a:rPr lang="en-US" altLang="en-US" b="1" dirty="0"/>
              <a:t> </a:t>
            </a:r>
            <a:r>
              <a:rPr lang="en-US" altLang="en-US" b="1" dirty="0" err="1"/>
              <a:t>đế</a:t>
            </a:r>
            <a:r>
              <a:rPr lang="en-US" altLang="en-US" b="1" dirty="0"/>
              <a:t> </a:t>
            </a:r>
            <a:r>
              <a:rPr lang="en-US" altLang="en-US" b="1" dirty="0" err="1"/>
              <a:t>Đông</a:t>
            </a:r>
            <a:r>
              <a:rPr lang="en-US" altLang="en-US" b="1" dirty="0"/>
              <a:t> </a:t>
            </a:r>
            <a:r>
              <a:rPr lang="en-US" altLang="en-US" b="1" dirty="0" err="1"/>
              <a:t>Dương</a:t>
            </a:r>
            <a:r>
              <a:rPr lang="en-US" altLang="en-US" b="1" dirty="0"/>
              <a:t> =&gt;MT </a:t>
            </a:r>
            <a:r>
              <a:rPr lang="en-US" altLang="en-US" b="1" dirty="0" err="1"/>
              <a:t>dân</a:t>
            </a:r>
            <a:r>
              <a:rPr lang="en-US" altLang="en-US" b="1" dirty="0"/>
              <a:t> </a:t>
            </a:r>
            <a:r>
              <a:rPr lang="en-US" altLang="en-US" b="1" dirty="0" err="1"/>
              <a:t>chủ</a:t>
            </a:r>
            <a:r>
              <a:rPr lang="en-US" altLang="en-US" b="1" dirty="0"/>
              <a:t> </a:t>
            </a:r>
            <a:r>
              <a:rPr lang="en-US" altLang="en-US" b="1" dirty="0" err="1"/>
              <a:t>Đông</a:t>
            </a:r>
            <a:r>
              <a:rPr lang="en-US" altLang="en-US" b="1" dirty="0"/>
              <a:t> </a:t>
            </a:r>
            <a:r>
              <a:rPr lang="en-US" altLang="en-US" b="1" dirty="0" err="1"/>
              <a:t>Dương</a:t>
            </a:r>
            <a:endParaRPr lang="en-US" altLang="en-US" b="1" dirty="0"/>
          </a:p>
        </p:txBody>
      </p:sp>
      <p:sp>
        <p:nvSpPr>
          <p:cNvPr id="75" name="WordArt 21">
            <a:extLst>
              <a:ext uri="{FF2B5EF4-FFF2-40B4-BE49-F238E27FC236}">
                <a16:creationId xmlns:a16="http://schemas.microsoft.com/office/drawing/2014/main" id="{50282F7B-BDE8-401D-8D3D-0763371B5E12}"/>
              </a:ext>
            </a:extLst>
          </p:cNvPr>
          <p:cNvSpPr>
            <a:spLocks noChangeArrowheads="1" noChangeShapeType="1" noTextEdit="1"/>
          </p:cNvSpPr>
          <p:nvPr/>
        </p:nvSpPr>
        <p:spPr bwMode="auto">
          <a:xfrm>
            <a:off x="1365972" y="166267"/>
            <a:ext cx="4807527" cy="35848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400" b="1" kern="10" dirty="0">
                <a:ln w="9525">
                  <a:solidFill>
                    <a:srgbClr val="FF00FF"/>
                  </a:solidFill>
                  <a:round/>
                  <a:headEnd/>
                  <a:tailEnd/>
                </a:ln>
                <a:solidFill>
                  <a:srgbClr val="FF00FF"/>
                </a:solidFill>
                <a:cs typeface="Times New Roman" panose="02020603050405020304" pitchFamily="18" charset="0"/>
              </a:rPr>
              <a:t>KIỂM TRA BÀI CŨ</a:t>
            </a:r>
          </a:p>
        </p:txBody>
      </p:sp>
      <p:cxnSp>
        <p:nvCxnSpPr>
          <p:cNvPr id="4" name="Straight Connector 3"/>
          <p:cNvCxnSpPr/>
          <p:nvPr/>
        </p:nvCxnSpPr>
        <p:spPr>
          <a:xfrm flipH="1">
            <a:off x="271401" y="5721339"/>
            <a:ext cx="8673175" cy="153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19"/>
                                        </p:tgtEl>
                                        <p:attrNameLst>
                                          <p:attrName>style.visibility</p:attrName>
                                        </p:attrNameLst>
                                      </p:cBhvr>
                                      <p:to>
                                        <p:strVal val="visible"/>
                                      </p:to>
                                    </p:set>
                                    <p:anim calcmode="lin" valueType="num">
                                      <p:cBhvr additive="base">
                                        <p:cTn id="7" dur="500" fill="hold"/>
                                        <p:tgtEl>
                                          <p:spTgt spid="4119"/>
                                        </p:tgtEl>
                                        <p:attrNameLst>
                                          <p:attrName>ppt_x</p:attrName>
                                        </p:attrNameLst>
                                      </p:cBhvr>
                                      <p:tavLst>
                                        <p:tav tm="0">
                                          <p:val>
                                            <p:strVal val="#ppt_x"/>
                                          </p:val>
                                        </p:tav>
                                        <p:tav tm="100000">
                                          <p:val>
                                            <p:strVal val="#ppt_x"/>
                                          </p:val>
                                        </p:tav>
                                      </p:tavLst>
                                    </p:anim>
                                    <p:anim calcmode="lin" valueType="num">
                                      <p:cBhvr additive="base">
                                        <p:cTn id="8" dur="500" fill="hold"/>
                                        <p:tgtEl>
                                          <p:spTgt spid="41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300"/>
                                        </p:tgtEl>
                                        <p:attrNameLst>
                                          <p:attrName>style.visibility</p:attrName>
                                        </p:attrNameLst>
                                      </p:cBhvr>
                                      <p:to>
                                        <p:strVal val="visible"/>
                                      </p:to>
                                    </p:set>
                                    <p:animEffect transition="in" filter="barn(inVertical)">
                                      <p:cBhvr>
                                        <p:cTn id="13" dur="500"/>
                                        <p:tgtEl>
                                          <p:spTgt spid="430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223"/>
                                        </p:tgtEl>
                                        <p:attrNameLst>
                                          <p:attrName>style.visibility</p:attrName>
                                        </p:attrNameLst>
                                      </p:cBhvr>
                                      <p:to>
                                        <p:strVal val="visible"/>
                                      </p:to>
                                    </p:set>
                                    <p:animEffect transition="in" filter="fade">
                                      <p:cBhvr>
                                        <p:cTn id="18" dur="1000"/>
                                        <p:tgtEl>
                                          <p:spTgt spid="4223"/>
                                        </p:tgtEl>
                                      </p:cBhvr>
                                    </p:animEffect>
                                    <p:anim calcmode="lin" valueType="num">
                                      <p:cBhvr>
                                        <p:cTn id="19" dur="1000" fill="hold"/>
                                        <p:tgtEl>
                                          <p:spTgt spid="4223"/>
                                        </p:tgtEl>
                                        <p:attrNameLst>
                                          <p:attrName>ppt_x</p:attrName>
                                        </p:attrNameLst>
                                      </p:cBhvr>
                                      <p:tavLst>
                                        <p:tav tm="0">
                                          <p:val>
                                            <p:strVal val="#ppt_x"/>
                                          </p:val>
                                        </p:tav>
                                        <p:tav tm="100000">
                                          <p:val>
                                            <p:strVal val="#ppt_x"/>
                                          </p:val>
                                        </p:tav>
                                      </p:tavLst>
                                    </p:anim>
                                    <p:anim calcmode="lin" valueType="num">
                                      <p:cBhvr>
                                        <p:cTn id="20" dur="1000" fill="hold"/>
                                        <p:tgtEl>
                                          <p:spTgt spid="422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225"/>
                                        </p:tgtEl>
                                        <p:attrNameLst>
                                          <p:attrName>style.visibility</p:attrName>
                                        </p:attrNameLst>
                                      </p:cBhvr>
                                      <p:to>
                                        <p:strVal val="visible"/>
                                      </p:to>
                                    </p:set>
                                    <p:animEffect transition="in" filter="fade">
                                      <p:cBhvr>
                                        <p:cTn id="25" dur="1000"/>
                                        <p:tgtEl>
                                          <p:spTgt spid="4225"/>
                                        </p:tgtEl>
                                      </p:cBhvr>
                                    </p:animEffect>
                                    <p:anim calcmode="lin" valueType="num">
                                      <p:cBhvr>
                                        <p:cTn id="26" dur="1000" fill="hold"/>
                                        <p:tgtEl>
                                          <p:spTgt spid="4225"/>
                                        </p:tgtEl>
                                        <p:attrNameLst>
                                          <p:attrName>ppt_x</p:attrName>
                                        </p:attrNameLst>
                                      </p:cBhvr>
                                      <p:tavLst>
                                        <p:tav tm="0">
                                          <p:val>
                                            <p:strVal val="#ppt_x"/>
                                          </p:val>
                                        </p:tav>
                                        <p:tav tm="100000">
                                          <p:val>
                                            <p:strVal val="#ppt_x"/>
                                          </p:val>
                                        </p:tav>
                                      </p:tavLst>
                                    </p:anim>
                                    <p:anim calcmode="lin" valueType="num">
                                      <p:cBhvr>
                                        <p:cTn id="27" dur="1000" fill="hold"/>
                                        <p:tgtEl>
                                          <p:spTgt spid="422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4226"/>
                                        </p:tgtEl>
                                        <p:attrNameLst>
                                          <p:attrName>style.visibility</p:attrName>
                                        </p:attrNameLst>
                                      </p:cBhvr>
                                      <p:to>
                                        <p:strVal val="visible"/>
                                      </p:to>
                                    </p:set>
                                    <p:animEffect transition="in" filter="fade">
                                      <p:cBhvr>
                                        <p:cTn id="32" dur="1000"/>
                                        <p:tgtEl>
                                          <p:spTgt spid="4226"/>
                                        </p:tgtEl>
                                      </p:cBhvr>
                                    </p:animEffect>
                                    <p:anim calcmode="lin" valueType="num">
                                      <p:cBhvr>
                                        <p:cTn id="33" dur="1000" fill="hold"/>
                                        <p:tgtEl>
                                          <p:spTgt spid="4226"/>
                                        </p:tgtEl>
                                        <p:attrNameLst>
                                          <p:attrName>ppt_x</p:attrName>
                                        </p:attrNameLst>
                                      </p:cBhvr>
                                      <p:tavLst>
                                        <p:tav tm="0">
                                          <p:val>
                                            <p:strVal val="#ppt_x"/>
                                          </p:val>
                                        </p:tav>
                                        <p:tav tm="100000">
                                          <p:val>
                                            <p:strVal val="#ppt_x"/>
                                          </p:val>
                                        </p:tav>
                                      </p:tavLst>
                                    </p:anim>
                                    <p:anim calcmode="lin" valueType="num">
                                      <p:cBhvr>
                                        <p:cTn id="34" dur="1000" fill="hold"/>
                                        <p:tgtEl>
                                          <p:spTgt spid="4226"/>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235"/>
                                        </p:tgtEl>
                                        <p:attrNameLst>
                                          <p:attrName>style.visibility</p:attrName>
                                        </p:attrNameLst>
                                      </p:cBhvr>
                                      <p:to>
                                        <p:strVal val="visible"/>
                                      </p:to>
                                    </p:set>
                                    <p:animEffect transition="in" filter="fade">
                                      <p:cBhvr>
                                        <p:cTn id="39" dur="1000"/>
                                        <p:tgtEl>
                                          <p:spTgt spid="4235"/>
                                        </p:tgtEl>
                                      </p:cBhvr>
                                    </p:animEffect>
                                    <p:anim calcmode="lin" valueType="num">
                                      <p:cBhvr>
                                        <p:cTn id="40" dur="1000" fill="hold"/>
                                        <p:tgtEl>
                                          <p:spTgt spid="4235"/>
                                        </p:tgtEl>
                                        <p:attrNameLst>
                                          <p:attrName>ppt_x</p:attrName>
                                        </p:attrNameLst>
                                      </p:cBhvr>
                                      <p:tavLst>
                                        <p:tav tm="0">
                                          <p:val>
                                            <p:strVal val="#ppt_x"/>
                                          </p:val>
                                        </p:tav>
                                        <p:tav tm="100000">
                                          <p:val>
                                            <p:strVal val="#ppt_x"/>
                                          </p:val>
                                        </p:tav>
                                      </p:tavLst>
                                    </p:anim>
                                    <p:anim calcmode="lin" valueType="num">
                                      <p:cBhvr>
                                        <p:cTn id="41" dur="1000" fill="hold"/>
                                        <p:tgtEl>
                                          <p:spTgt spid="423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244"/>
                                        </p:tgtEl>
                                        <p:attrNameLst>
                                          <p:attrName>style.visibility</p:attrName>
                                        </p:attrNameLst>
                                      </p:cBhvr>
                                      <p:to>
                                        <p:strVal val="visible"/>
                                      </p:to>
                                    </p:set>
                                    <p:animEffect transition="in" filter="fade">
                                      <p:cBhvr>
                                        <p:cTn id="46" dur="1000"/>
                                        <p:tgtEl>
                                          <p:spTgt spid="4244"/>
                                        </p:tgtEl>
                                      </p:cBhvr>
                                    </p:animEffect>
                                    <p:anim calcmode="lin" valueType="num">
                                      <p:cBhvr>
                                        <p:cTn id="47" dur="1000" fill="hold"/>
                                        <p:tgtEl>
                                          <p:spTgt spid="4244"/>
                                        </p:tgtEl>
                                        <p:attrNameLst>
                                          <p:attrName>ppt_x</p:attrName>
                                        </p:attrNameLst>
                                      </p:cBhvr>
                                      <p:tavLst>
                                        <p:tav tm="0">
                                          <p:val>
                                            <p:strVal val="#ppt_x"/>
                                          </p:val>
                                        </p:tav>
                                        <p:tav tm="100000">
                                          <p:val>
                                            <p:strVal val="#ppt_x"/>
                                          </p:val>
                                        </p:tav>
                                      </p:tavLst>
                                    </p:anim>
                                    <p:anim calcmode="lin" valueType="num">
                                      <p:cBhvr>
                                        <p:cTn id="48" dur="1000" fill="hold"/>
                                        <p:tgtEl>
                                          <p:spTgt spid="424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4245"/>
                                        </p:tgtEl>
                                        <p:attrNameLst>
                                          <p:attrName>style.visibility</p:attrName>
                                        </p:attrNameLst>
                                      </p:cBhvr>
                                      <p:to>
                                        <p:strVal val="visible"/>
                                      </p:to>
                                    </p:set>
                                    <p:animEffect transition="in" filter="fade">
                                      <p:cBhvr>
                                        <p:cTn id="53" dur="1000"/>
                                        <p:tgtEl>
                                          <p:spTgt spid="4245"/>
                                        </p:tgtEl>
                                      </p:cBhvr>
                                    </p:animEffect>
                                    <p:anim calcmode="lin" valueType="num">
                                      <p:cBhvr>
                                        <p:cTn id="54" dur="1000" fill="hold"/>
                                        <p:tgtEl>
                                          <p:spTgt spid="4245"/>
                                        </p:tgtEl>
                                        <p:attrNameLst>
                                          <p:attrName>ppt_x</p:attrName>
                                        </p:attrNameLst>
                                      </p:cBhvr>
                                      <p:tavLst>
                                        <p:tav tm="0">
                                          <p:val>
                                            <p:strVal val="#ppt_x"/>
                                          </p:val>
                                        </p:tav>
                                        <p:tav tm="100000">
                                          <p:val>
                                            <p:strVal val="#ppt_x"/>
                                          </p:val>
                                        </p:tav>
                                      </p:tavLst>
                                    </p:anim>
                                    <p:anim calcmode="lin" valueType="num">
                                      <p:cBhvr>
                                        <p:cTn id="55" dur="1000" fill="hold"/>
                                        <p:tgtEl>
                                          <p:spTgt spid="4245"/>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4293"/>
                                        </p:tgtEl>
                                        <p:attrNameLst>
                                          <p:attrName>style.visibility</p:attrName>
                                        </p:attrNameLst>
                                      </p:cBhvr>
                                      <p:to>
                                        <p:strVal val="visible"/>
                                      </p:to>
                                    </p:set>
                                    <p:animEffect transition="in" filter="fade">
                                      <p:cBhvr>
                                        <p:cTn id="60" dur="500"/>
                                        <p:tgtEl>
                                          <p:spTgt spid="4293"/>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4294"/>
                                        </p:tgtEl>
                                        <p:attrNameLst>
                                          <p:attrName>style.visibility</p:attrName>
                                        </p:attrNameLst>
                                      </p:cBhvr>
                                      <p:to>
                                        <p:strVal val="visible"/>
                                      </p:to>
                                    </p:set>
                                    <p:animEffect transition="in" filter="fade">
                                      <p:cBhvr>
                                        <p:cTn id="65" dur="1000"/>
                                        <p:tgtEl>
                                          <p:spTgt spid="4294"/>
                                        </p:tgtEl>
                                      </p:cBhvr>
                                    </p:animEffect>
                                    <p:anim calcmode="lin" valueType="num">
                                      <p:cBhvr>
                                        <p:cTn id="66" dur="1000" fill="hold"/>
                                        <p:tgtEl>
                                          <p:spTgt spid="4294"/>
                                        </p:tgtEl>
                                        <p:attrNameLst>
                                          <p:attrName>ppt_x</p:attrName>
                                        </p:attrNameLst>
                                      </p:cBhvr>
                                      <p:tavLst>
                                        <p:tav tm="0">
                                          <p:val>
                                            <p:strVal val="#ppt_x"/>
                                          </p:val>
                                        </p:tav>
                                        <p:tav tm="100000">
                                          <p:val>
                                            <p:strVal val="#ppt_x"/>
                                          </p:val>
                                        </p:tav>
                                      </p:tavLst>
                                    </p:anim>
                                    <p:anim calcmode="lin" valueType="num">
                                      <p:cBhvr>
                                        <p:cTn id="67" dur="1000" fill="hold"/>
                                        <p:tgtEl>
                                          <p:spTgt spid="42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3" grpId="0"/>
      <p:bldP spid="4225" grpId="0"/>
      <p:bldP spid="4226" grpId="0"/>
      <p:bldP spid="4235" grpId="0"/>
      <p:bldP spid="4244" grpId="0"/>
      <p:bldP spid="4245" grpId="0"/>
      <p:bldP spid="4293" grpId="0"/>
      <p:bldP spid="42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Nan doi nam At Dau 2"/>
          <p:cNvPicPr>
            <a:picLocks noChangeAspect="1" noChangeArrowheads="1"/>
          </p:cNvPicPr>
          <p:nvPr/>
        </p:nvPicPr>
        <p:blipFill>
          <a:blip r:embed="rId3"/>
          <a:srcRect/>
          <a:stretch>
            <a:fillRect/>
          </a:stretch>
        </p:blipFill>
        <p:spPr bwMode="auto">
          <a:xfrm>
            <a:off x="93663" y="165100"/>
            <a:ext cx="4343400" cy="5181600"/>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5" name="Picture 5" descr="Nan doi nam At Dau"/>
          <p:cNvPicPr>
            <a:picLocks noChangeAspect="1" noChangeArrowheads="1"/>
          </p:cNvPicPr>
          <p:nvPr/>
        </p:nvPicPr>
        <p:blipFill>
          <a:blip r:embed="rId4"/>
          <a:srcRect/>
          <a:stretch>
            <a:fillRect/>
          </a:stretch>
        </p:blipFill>
        <p:spPr bwMode="auto">
          <a:xfrm>
            <a:off x="4495800" y="198438"/>
            <a:ext cx="4343400" cy="5148262"/>
          </a:xfrm>
          <a:prstGeom prst="rect">
            <a:avLst/>
          </a:prstGeom>
          <a:ln/>
        </p:spPr>
        <p:style>
          <a:lnRef idx="2">
            <a:schemeClr val="dk1"/>
          </a:lnRef>
          <a:fillRef idx="1">
            <a:schemeClr val="lt1"/>
          </a:fillRef>
          <a:effectRef idx="0">
            <a:schemeClr val="dk1"/>
          </a:effectRef>
          <a:fontRef idx="minor">
            <a:schemeClr val="dk1"/>
          </a:fontRef>
        </p:style>
      </p:pic>
      <p:sp>
        <p:nvSpPr>
          <p:cNvPr id="6" name="Text Box 10"/>
          <p:cNvSpPr txBox="1">
            <a:spLocks noChangeArrowheads="1"/>
          </p:cNvSpPr>
          <p:nvPr/>
        </p:nvSpPr>
        <p:spPr bwMode="auto">
          <a:xfrm>
            <a:off x="381000" y="5715000"/>
            <a:ext cx="8305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Arial" panose="020B0604020202020204" pitchFamily="34" charset="0"/>
                <a:ea typeface="+mn-ea"/>
                <a:cs typeface="Arial" panose="020B0604020202020204" pitchFamily="34" charset="0"/>
              </a:rPr>
              <a:t>Hậu quả của chính sách thu mua lương thực theo lối cưỡng bức.</a:t>
            </a:r>
          </a:p>
        </p:txBody>
      </p:sp>
    </p:spTree>
    <p:extLst>
      <p:ext uri="{BB962C8B-B14F-4D97-AF65-F5344CB8AC3E}">
        <p14:creationId xmlns:p14="http://schemas.microsoft.com/office/powerpoint/2010/main" val="371194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A08- SU9-nghia trang Hop Thien-cai tang nguoi chet doi o trai Giap B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113"/>
            <a:ext cx="8991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381000" y="6173788"/>
            <a:ext cx="8281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en-US" sz="2400" b="1" i="0" u="none" strike="noStrike" kern="1200" cap="none" spc="0" normalizeH="0" baseline="0" noProof="0" smtClean="0">
                <a:ln>
                  <a:noFill/>
                </a:ln>
                <a:solidFill>
                  <a:srgbClr val="0000FF"/>
                </a:solidFill>
                <a:effectLst/>
                <a:uLnTx/>
                <a:uFillTx/>
                <a:latin typeface="Times New Roman" panose="02020603050405020304" pitchFamily="18" charset="0"/>
                <a:ea typeface="+mn-ea"/>
                <a:cs typeface="Times New Roman" panose="02020603050405020304" pitchFamily="18" charset="0"/>
              </a:rPr>
              <a:t>Nghĩa trang cải táng người chết đói ở Giáp Bát (Hà Nội)</a:t>
            </a:r>
          </a:p>
        </p:txBody>
      </p:sp>
    </p:spTree>
    <p:extLst>
      <p:ext uri="{BB962C8B-B14F-4D97-AF65-F5344CB8AC3E}">
        <p14:creationId xmlns:p14="http://schemas.microsoft.com/office/powerpoint/2010/main" val="19398622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Text Box 7"/>
          <p:cNvSpPr txBox="1">
            <a:spLocks noChangeArrowheads="1"/>
          </p:cNvSpPr>
          <p:nvPr/>
        </p:nvSpPr>
        <p:spPr bwMode="auto">
          <a:xfrm>
            <a:off x="609600" y="1371600"/>
            <a:ext cx="8153400" cy="4524315"/>
          </a:xfrm>
          <a:prstGeom prst="rect">
            <a:avLst/>
          </a:prstGeom>
          <a:solidFill>
            <a:schemeClr val="accent6">
              <a:lumMod val="20000"/>
              <a:lumOff val="80000"/>
            </a:schemeClr>
          </a:solid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err="1" smtClean="0">
                <a:ln>
                  <a:noFill/>
                </a:ln>
                <a:solidFill>
                  <a:srgbClr val="C00000"/>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Câu</a:t>
            </a:r>
            <a:r>
              <a:rPr kumimoji="0" lang="en-US" sz="2800" b="1" i="0" u="none" strike="noStrike" kern="1200" cap="none" spc="0" normalizeH="0" baseline="0" noProof="0" dirty="0" smtClean="0">
                <a:ln>
                  <a:noFill/>
                </a:ln>
                <a:solidFill>
                  <a:srgbClr val="C00000"/>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4: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Tình</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hình</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Việt</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Nam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lúc</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bấy</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giờ</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có</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điểm</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đáng</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chú</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ý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là</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khó</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 </a:t>
            </a:r>
            <a:r>
              <a:rPr kumimoji="0" lang="en-US" sz="2800" b="1" i="0" u="none" strike="noStrike" kern="1200" cap="none" spc="0" normalizeH="0" baseline="0" noProof="0" dirty="0" err="1">
                <a:ln>
                  <a:noFill/>
                </a:ln>
                <a:solidFill>
                  <a:srgbClr val="C00000"/>
                </a:solidFill>
                <a:effectLst/>
                <a:uLnTx/>
                <a:uFillTx/>
                <a:latin typeface="Arial" panose="020B0604020202020204" pitchFamily="34" charset="0"/>
                <a:ea typeface="+mn-ea"/>
                <a:cs typeface="Arial" panose="020B0604020202020204" pitchFamily="34" charset="0"/>
              </a:rPr>
              <a:t>khăn</a:t>
            </a:r>
            <a:r>
              <a:rPr kumimoji="0" lang="en-US" sz="2800" b="1" i="0" u="none" strike="noStrike" kern="1200" cap="none" spc="0" normalizeH="0" baseline="0" noProof="0" dirty="0">
                <a:ln>
                  <a:noFill/>
                </a:ln>
                <a:solidFill>
                  <a:srgbClr val="C00000"/>
                </a:solidFill>
                <a:effectLst/>
                <a:uLnTx/>
                <a:uFillTx/>
                <a:latin typeface="Arial" panose="020B0604020202020204" pitchFamily="34" charset="0"/>
                <a:ea typeface="+mn-ea"/>
                <a:cs typeface="Arial" panose="020B0604020202020204" pitchFamily="34" charset="0"/>
              </a:rPr>
              <a:t>)</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8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Nhân</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dân</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ta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chịu</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hai</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tầng</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áp</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bức</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rất</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cực</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khổ</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điêu</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đứng</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endParaRPr kumimoji="0" lang="en-US" sz="3200" b="1" i="0" u="none" strike="noStrike" kern="1200" cap="none" spc="0" normalizeH="0" baseline="0" noProof="0" dirty="0" smtClean="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endParaRP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3200" b="1" i="0" u="none" strike="noStrike" kern="1200" cap="none" spc="0" normalizeH="0" baseline="0" noProof="0" dirty="0" smtClean="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một</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cổ</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hai</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3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tròng</a:t>
            </a:r>
            <a:r>
              <a:rPr kumimoji="0" lang="en-US" sz="3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3200" b="1" i="1" u="sng"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rPr>
              <a:t> </a:t>
            </a:r>
          </a:p>
        </p:txBody>
      </p:sp>
    </p:spTree>
    <p:extLst>
      <p:ext uri="{BB962C8B-B14F-4D97-AF65-F5344CB8AC3E}">
        <p14:creationId xmlns:p14="http://schemas.microsoft.com/office/powerpoint/2010/main" val="8854622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103">
                                            <p:txEl>
                                              <p:pRg st="0" end="0"/>
                                            </p:txEl>
                                          </p:spTgt>
                                        </p:tgtEl>
                                        <p:attrNameLst>
                                          <p:attrName>style.visibility</p:attrName>
                                        </p:attrNameLst>
                                      </p:cBhvr>
                                      <p:to>
                                        <p:strVal val="visible"/>
                                      </p:to>
                                    </p:set>
                                    <p:animEffect transition="in" filter="fade">
                                      <p:cBhvr>
                                        <p:cTn id="7" dur="1000"/>
                                        <p:tgtEl>
                                          <p:spTgt spid="4103">
                                            <p:txEl>
                                              <p:pRg st="0" end="0"/>
                                            </p:txEl>
                                          </p:spTgt>
                                        </p:tgtEl>
                                      </p:cBhvr>
                                    </p:animEffect>
                                    <p:anim calcmode="lin" valueType="num">
                                      <p:cBhvr>
                                        <p:cTn id="8" dur="1000" fill="hold"/>
                                        <p:tgtEl>
                                          <p:spTgt spid="410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10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103"/>
                                        </p:tgtEl>
                                        <p:attrNameLst>
                                          <p:attrName>style.visibility</p:attrName>
                                        </p:attrNameLst>
                                      </p:cBhvr>
                                      <p:to>
                                        <p:strVal val="visible"/>
                                      </p:to>
                                    </p:set>
                                    <p:animEffect transition="in" filter="blinds(horizontal)">
                                      <p:cBhvr>
                                        <p:cTn id="14" dur="500"/>
                                        <p:tgtEl>
                                          <p:spTgt spid="410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4103">
                                            <p:txEl>
                                              <p:pRg st="3" end="3"/>
                                            </p:txEl>
                                          </p:spTgt>
                                        </p:tgtEl>
                                        <p:attrNameLst>
                                          <p:attrName>style.visibility</p:attrName>
                                        </p:attrNameLst>
                                      </p:cBhvr>
                                      <p:to>
                                        <p:strVal val="visible"/>
                                      </p:to>
                                    </p:set>
                                    <p:animEffect transition="in" filter="fade">
                                      <p:cBhvr>
                                        <p:cTn id="19" dur="1000"/>
                                        <p:tgtEl>
                                          <p:spTgt spid="4103">
                                            <p:txEl>
                                              <p:pRg st="3" end="3"/>
                                            </p:txEl>
                                          </p:spTgt>
                                        </p:tgtEl>
                                      </p:cBhvr>
                                    </p:animEffect>
                                    <p:anim calcmode="lin" valueType="num">
                                      <p:cBhvr>
                                        <p:cTn id="20" dur="1000" fill="hold"/>
                                        <p:tgtEl>
                                          <p:spTgt spid="410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41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103">
                                            <p:txEl>
                                              <p:pRg st="4" end="4"/>
                                            </p:txEl>
                                          </p:spTgt>
                                        </p:tgtEl>
                                        <p:attrNameLst>
                                          <p:attrName>style.visibility</p:attrName>
                                        </p:attrNameLst>
                                      </p:cBhvr>
                                      <p:to>
                                        <p:strVal val="visible"/>
                                      </p:to>
                                    </p:set>
                                    <p:animEffect transition="in" filter="fade">
                                      <p:cBhvr>
                                        <p:cTn id="26" dur="1000"/>
                                        <p:tgtEl>
                                          <p:spTgt spid="4103">
                                            <p:txEl>
                                              <p:pRg st="4" end="4"/>
                                            </p:txEl>
                                          </p:spTgt>
                                        </p:tgtEl>
                                      </p:cBhvr>
                                    </p:animEffect>
                                    <p:anim calcmode="lin" valueType="num">
                                      <p:cBhvr>
                                        <p:cTn id="27" dur="1000" fill="hold"/>
                                        <p:tgtEl>
                                          <p:spTgt spid="410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41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a:extLst>
              <a:ext uri="{FF2B5EF4-FFF2-40B4-BE49-F238E27FC236}">
                <a16:creationId xmlns:a16="http://schemas.microsoft.com/office/drawing/2014/main" id="{9E64813B-8504-4D7D-83A5-A77C4C3571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27"/>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B88070F-294C-408A-B4EE-FE1EC789E3BC}"/>
              </a:ext>
            </a:extLst>
          </p:cNvPr>
          <p:cNvSpPr>
            <a:spLocks noGrp="1" noChangeArrowheads="1"/>
          </p:cNvSpPr>
          <p:nvPr>
            <p:ph type="title"/>
          </p:nvPr>
        </p:nvSpPr>
        <p:spPr/>
        <p:txBody>
          <a:bodyPr/>
          <a:lstStyle/>
          <a:p>
            <a:endParaRPr lang="en-US" altLang="en-US"/>
          </a:p>
        </p:txBody>
      </p:sp>
      <p:sp>
        <p:nvSpPr>
          <p:cNvPr id="50179" name="Rectangle 3">
            <a:extLst>
              <a:ext uri="{FF2B5EF4-FFF2-40B4-BE49-F238E27FC236}">
                <a16:creationId xmlns:a16="http://schemas.microsoft.com/office/drawing/2014/main" id="{3161094D-0DF5-4B67-B198-F1EF781F5954}"/>
              </a:ext>
            </a:extLst>
          </p:cNvPr>
          <p:cNvSpPr>
            <a:spLocks noGrp="1" noChangeArrowheads="1"/>
          </p:cNvSpPr>
          <p:nvPr>
            <p:ph type="body" idx="1"/>
          </p:nvPr>
        </p:nvSpPr>
        <p:spPr/>
        <p:txBody>
          <a:bodyPr/>
          <a:lstStyle/>
          <a:p>
            <a:endParaRPr lang="en-US" altLang="en-US"/>
          </a:p>
        </p:txBody>
      </p:sp>
      <p:sp>
        <p:nvSpPr>
          <p:cNvPr id="50180" name="Rectangle 4">
            <a:extLst>
              <a:ext uri="{FF2B5EF4-FFF2-40B4-BE49-F238E27FC236}">
                <a16:creationId xmlns:a16="http://schemas.microsoft.com/office/drawing/2014/main" id="{F8C1A918-AE8D-42A5-91FB-ACDE35B8F35F}"/>
              </a:ext>
            </a:extLst>
          </p:cNvPr>
          <p:cNvSpPr>
            <a:spLocks noChangeArrowheads="1"/>
          </p:cNvSpPr>
          <p:nvPr/>
        </p:nvSpPr>
        <p:spPr bwMode="auto">
          <a:xfrm>
            <a:off x="0" y="27709"/>
            <a:ext cx="9144000" cy="6858000"/>
          </a:xfrm>
          <a:prstGeom prst="rect">
            <a:avLst/>
          </a:prstGeom>
          <a:gradFill rotWithShape="1">
            <a:gsLst>
              <a:gs pos="0">
                <a:srgbClr val="99FF99"/>
              </a:gs>
              <a:gs pos="50000">
                <a:srgbClr val="FFFFCC"/>
              </a:gs>
              <a:gs pos="100000">
                <a:srgbClr val="99FF99"/>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50182" name="Text Box 6">
            <a:extLst>
              <a:ext uri="{FF2B5EF4-FFF2-40B4-BE49-F238E27FC236}">
                <a16:creationId xmlns:a16="http://schemas.microsoft.com/office/drawing/2014/main" id="{561F20FF-8854-4CB7-9330-B138111304E1}"/>
              </a:ext>
            </a:extLst>
          </p:cNvPr>
          <p:cNvSpPr txBox="1">
            <a:spLocks noChangeArrowheads="1"/>
          </p:cNvSpPr>
          <p:nvPr/>
        </p:nvSpPr>
        <p:spPr bwMode="auto">
          <a:xfrm>
            <a:off x="0" y="838200"/>
            <a:ext cx="624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I.Tình</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hình</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thế</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giới</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và</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Đông</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Dương</a:t>
            </a:r>
            <a:endPar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sp>
        <p:nvSpPr>
          <p:cNvPr id="50183" name="Text Box 7">
            <a:extLst>
              <a:ext uri="{FF2B5EF4-FFF2-40B4-BE49-F238E27FC236}">
                <a16:creationId xmlns:a16="http://schemas.microsoft.com/office/drawing/2014/main" id="{BB72B53C-C1E6-4A92-8827-13E5998D95B8}"/>
              </a:ext>
            </a:extLst>
          </p:cNvPr>
          <p:cNvSpPr txBox="1">
            <a:spLocks noChangeArrowheads="1"/>
          </p:cNvSpPr>
          <p:nvPr/>
        </p:nvSpPr>
        <p:spPr bwMode="auto">
          <a:xfrm>
            <a:off x="304800" y="1295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1.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Thế</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giới</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p>
        </p:txBody>
      </p:sp>
      <p:sp>
        <p:nvSpPr>
          <p:cNvPr id="50184" name="Text Box 8">
            <a:extLst>
              <a:ext uri="{FF2B5EF4-FFF2-40B4-BE49-F238E27FC236}">
                <a16:creationId xmlns:a16="http://schemas.microsoft.com/office/drawing/2014/main" id="{16642EEA-FE3E-4822-94D3-EDA74BAD9F01}"/>
              </a:ext>
            </a:extLst>
          </p:cNvPr>
          <p:cNvSpPr txBox="1">
            <a:spLocks noChangeArrowheads="1"/>
          </p:cNvSpPr>
          <p:nvPr/>
        </p:nvSpPr>
        <p:spPr bwMode="auto">
          <a:xfrm>
            <a:off x="304800" y="16764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2.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Đông</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Dương</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p>
        </p:txBody>
      </p:sp>
      <p:sp>
        <p:nvSpPr>
          <p:cNvPr id="50185" name="Text Box 9">
            <a:extLst>
              <a:ext uri="{FF2B5EF4-FFF2-40B4-BE49-F238E27FC236}">
                <a16:creationId xmlns:a16="http://schemas.microsoft.com/office/drawing/2014/main" id="{E00488D1-B043-43D7-B40A-D5F15EA202D8}"/>
              </a:ext>
            </a:extLst>
          </p:cNvPr>
          <p:cNvSpPr txBox="1">
            <a:spLocks noChangeArrowheads="1"/>
          </p:cNvSpPr>
          <p:nvPr/>
        </p:nvSpPr>
        <p:spPr bwMode="auto">
          <a:xfrm>
            <a:off x="0" y="2057400"/>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II.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Những</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cuộc</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nổi</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dậy</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đầu</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tiên</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p>
        </p:txBody>
      </p:sp>
      <p:sp>
        <p:nvSpPr>
          <p:cNvPr id="50186" name="Text Box 10">
            <a:extLst>
              <a:ext uri="{FF2B5EF4-FFF2-40B4-BE49-F238E27FC236}">
                <a16:creationId xmlns:a16="http://schemas.microsoft.com/office/drawing/2014/main" id="{58ACDD7C-A132-41B8-BF9B-258FED963347}"/>
              </a:ext>
            </a:extLst>
          </p:cNvPr>
          <p:cNvSpPr txBox="1">
            <a:spLocks noChangeArrowheads="1"/>
          </p:cNvSpPr>
          <p:nvPr/>
        </p:nvSpPr>
        <p:spPr bwMode="auto">
          <a:xfrm>
            <a:off x="381000" y="2514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1.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Khởi</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nghĩa</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Bắc</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Sơn</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( 27-9-1940)</a:t>
            </a:r>
          </a:p>
        </p:txBody>
      </p:sp>
      <p:sp>
        <p:nvSpPr>
          <p:cNvPr id="50187" name="Text Box 11">
            <a:extLst>
              <a:ext uri="{FF2B5EF4-FFF2-40B4-BE49-F238E27FC236}">
                <a16:creationId xmlns:a16="http://schemas.microsoft.com/office/drawing/2014/main" id="{3DA60184-B9D9-410E-A253-ED28A4B8118A}"/>
              </a:ext>
            </a:extLst>
          </p:cNvPr>
          <p:cNvSpPr txBox="1">
            <a:spLocks noChangeArrowheads="1"/>
          </p:cNvSpPr>
          <p:nvPr/>
        </p:nvSpPr>
        <p:spPr bwMode="auto">
          <a:xfrm>
            <a:off x="457200" y="2895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2.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Khởi</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nghĩa</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Nam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Kì</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( 23-11-1940)</a:t>
            </a:r>
          </a:p>
        </p:txBody>
      </p:sp>
      <p:sp>
        <p:nvSpPr>
          <p:cNvPr id="50189" name="Text Box 13">
            <a:extLst>
              <a:ext uri="{FF2B5EF4-FFF2-40B4-BE49-F238E27FC236}">
                <a16:creationId xmlns:a16="http://schemas.microsoft.com/office/drawing/2014/main" id="{08E7A6AA-334A-407E-8A15-553564A50289}"/>
              </a:ext>
            </a:extLst>
          </p:cNvPr>
          <p:cNvSpPr txBox="1">
            <a:spLocks noChangeArrowheads="1"/>
          </p:cNvSpPr>
          <p:nvPr/>
        </p:nvSpPr>
        <p:spPr bwMode="auto">
          <a:xfrm>
            <a:off x="457200" y="3276600"/>
            <a:ext cx="495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3.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Binh</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biến</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Đô</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4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Lương</a:t>
            </a:r>
            <a:r>
              <a:rPr kumimoji="0" lang="en-US" altLang="en-US" sz="24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( 12-1-1941)</a:t>
            </a:r>
          </a:p>
        </p:txBody>
      </p:sp>
      <p:sp>
        <p:nvSpPr>
          <p:cNvPr id="2" name="Text Box 7">
            <a:extLst>
              <a:ext uri="{FF2B5EF4-FFF2-40B4-BE49-F238E27FC236}">
                <a16:creationId xmlns:a16="http://schemas.microsoft.com/office/drawing/2014/main" id="{3CFC6EBD-125F-5642-8C29-1973CD99707E}"/>
              </a:ext>
            </a:extLst>
          </p:cNvPr>
          <p:cNvSpPr txBox="1">
            <a:spLocks noChangeArrowheads="1"/>
          </p:cNvSpPr>
          <p:nvPr/>
        </p:nvSpPr>
        <p:spPr bwMode="auto">
          <a:xfrm>
            <a:off x="0" y="271790"/>
            <a:ext cx="8839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r>
              <a:rPr kumimoji="0" lang="en-US" altLang="en-US" sz="2800" b="1" i="1" u="none" strike="noStrike" kern="1200" cap="none" spc="0" normalizeH="0" baseline="0" noProof="0">
                <a:ln>
                  <a:noFill/>
                </a:ln>
                <a:solidFill>
                  <a:srgbClr val="FF3300"/>
                </a:solidFill>
                <a:effectLst/>
                <a:uLnTx/>
                <a:uFillTx/>
                <a:latin typeface="Times New Roman" panose="02020603050405020304" pitchFamily="18" charset="0"/>
                <a:ea typeface="+mn-ea"/>
                <a:cs typeface="+mn-cs"/>
              </a:rPr>
              <a:t>BÀI 21 :VIỆT NAM TRONG NHỮNG NĂM 1939-1945</a:t>
            </a:r>
          </a:p>
        </p:txBody>
      </p:sp>
      <p:sp>
        <p:nvSpPr>
          <p:cNvPr id="3" name="Right Brace 2"/>
          <p:cNvSpPr/>
          <p:nvPr/>
        </p:nvSpPr>
        <p:spPr>
          <a:xfrm>
            <a:off x="5481828" y="2715491"/>
            <a:ext cx="614172" cy="86590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4" name="Rectangle 3"/>
          <p:cNvSpPr/>
          <p:nvPr/>
        </p:nvSpPr>
        <p:spPr>
          <a:xfrm>
            <a:off x="6324600" y="2576512"/>
            <a:ext cx="2667000" cy="1157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rgbClr val="FF0000"/>
                </a:solidFill>
                <a:latin typeface="Times New Roman" panose="02020603050405020304" pitchFamily="18" charset="0"/>
                <a:cs typeface="Times New Roman" panose="02020603050405020304" pitchFamily="18" charset="0"/>
              </a:rPr>
              <a:t>Lập bảng thống kê</a:t>
            </a:r>
            <a:endParaRPr lang="vi-VN" sz="24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9792280"/>
              </p:ext>
            </p:extLst>
          </p:nvPr>
        </p:nvGraphicFramePr>
        <p:xfrm>
          <a:off x="152400" y="3872777"/>
          <a:ext cx="8839200" cy="2832823"/>
        </p:xfrm>
        <a:graphic>
          <a:graphicData uri="http://schemas.openxmlformats.org/drawingml/2006/table">
            <a:tbl>
              <a:tblPr firstRow="1" bandRow="1"/>
              <a:tblGrid>
                <a:gridCol w="2209800">
                  <a:extLst>
                    <a:ext uri="{9D8B030D-6E8A-4147-A177-3AD203B41FA5}">
                      <a16:colId xmlns:a16="http://schemas.microsoft.com/office/drawing/2014/main" val="654059067"/>
                    </a:ext>
                  </a:extLst>
                </a:gridCol>
                <a:gridCol w="2209800">
                  <a:extLst>
                    <a:ext uri="{9D8B030D-6E8A-4147-A177-3AD203B41FA5}">
                      <a16:colId xmlns:a16="http://schemas.microsoft.com/office/drawing/2014/main" val="786124587"/>
                    </a:ext>
                  </a:extLst>
                </a:gridCol>
                <a:gridCol w="2209800">
                  <a:extLst>
                    <a:ext uri="{9D8B030D-6E8A-4147-A177-3AD203B41FA5}">
                      <a16:colId xmlns:a16="http://schemas.microsoft.com/office/drawing/2014/main" val="2927395744"/>
                    </a:ext>
                  </a:extLst>
                </a:gridCol>
                <a:gridCol w="2209800">
                  <a:extLst>
                    <a:ext uri="{9D8B030D-6E8A-4147-A177-3AD203B41FA5}">
                      <a16:colId xmlns:a16="http://schemas.microsoft.com/office/drawing/2014/main" val="1344070177"/>
                    </a:ext>
                  </a:extLst>
                </a:gridCol>
              </a:tblGrid>
              <a:tr h="7306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b="1" dirty="0" smtClean="0">
                          <a:solidFill>
                            <a:srgbClr val="FF0000"/>
                          </a:solidFill>
                          <a:latin typeface="Times New Roman" pitchFamily="18" charset="0"/>
                          <a:cs typeface="Times New Roman" pitchFamily="18" charset="0"/>
                        </a:rPr>
                        <a:t>Các</a:t>
                      </a:r>
                      <a:r>
                        <a:rPr lang="vi-VN" b="1" baseline="0" dirty="0" smtClean="0">
                          <a:solidFill>
                            <a:srgbClr val="FF0000"/>
                          </a:solidFill>
                          <a:latin typeface="Times New Roman" pitchFamily="18" charset="0"/>
                          <a:cs typeface="Times New Roman" pitchFamily="18" charset="0"/>
                        </a:rPr>
                        <a:t> cuộc k/n</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err="1" smtClean="0">
                          <a:solidFill>
                            <a:srgbClr val="FF0000"/>
                          </a:solidFill>
                          <a:latin typeface="Times New Roman" pitchFamily="18" charset="0"/>
                          <a:cs typeface="Times New Roman" pitchFamily="18" charset="0"/>
                        </a:rPr>
                        <a:t>Thời</a:t>
                      </a:r>
                      <a:r>
                        <a:rPr lang="en-US" b="1" baseline="0" dirty="0" smtClean="0">
                          <a:solidFill>
                            <a:srgbClr val="FF0000"/>
                          </a:solidFill>
                          <a:latin typeface="Times New Roman" pitchFamily="18" charset="0"/>
                          <a:cs typeface="Times New Roman" pitchFamily="18" charset="0"/>
                        </a:rPr>
                        <a:t> </a:t>
                      </a:r>
                      <a:r>
                        <a:rPr lang="en-US" b="1" baseline="0" dirty="0" err="1" smtClean="0">
                          <a:solidFill>
                            <a:srgbClr val="FF0000"/>
                          </a:solidFill>
                          <a:latin typeface="Times New Roman" pitchFamily="18" charset="0"/>
                          <a:cs typeface="Times New Roman" pitchFamily="18" charset="0"/>
                        </a:rPr>
                        <a:t>gian</a:t>
                      </a:r>
                      <a:r>
                        <a:rPr lang="en-US" b="1" baseline="0" dirty="0" smtClean="0">
                          <a:solidFill>
                            <a:srgbClr val="FF0000"/>
                          </a:solidFill>
                          <a:latin typeface="Times New Roman" pitchFamily="18" charset="0"/>
                          <a:cs typeface="Times New Roman" pitchFamily="18" charset="0"/>
                        </a:rPr>
                        <a:t> </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tc>
                  <a:txBody>
                    <a:bodyPr/>
                    <a:lstStyle/>
                    <a:p>
                      <a:pPr algn="ctr"/>
                      <a:r>
                        <a:rPr lang="vi-VN" b="1" dirty="0" smtClean="0">
                          <a:solidFill>
                            <a:srgbClr val="FF0000"/>
                          </a:solidFill>
                          <a:latin typeface="Times New Roman" pitchFamily="18" charset="0"/>
                          <a:cs typeface="Times New Roman" pitchFamily="18" charset="0"/>
                        </a:rPr>
                        <a:t>Diễn</a:t>
                      </a:r>
                      <a:r>
                        <a:rPr lang="vi-VN" b="1" baseline="0" dirty="0" smtClean="0">
                          <a:solidFill>
                            <a:srgbClr val="FF0000"/>
                          </a:solidFill>
                          <a:latin typeface="Times New Roman" pitchFamily="18" charset="0"/>
                          <a:cs typeface="Times New Roman" pitchFamily="18" charset="0"/>
                        </a:rPr>
                        <a:t> biến chính</a:t>
                      </a:r>
                      <a:endParaRPr lang="en-US" b="1" dirty="0">
                        <a:solidFill>
                          <a:srgbClr val="FF0000"/>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b="1" dirty="0" smtClean="0">
                          <a:solidFill>
                            <a:srgbClr val="FF0000"/>
                          </a:solidFill>
                          <a:latin typeface="Times New Roman" pitchFamily="18" charset="0"/>
                          <a:cs typeface="Times New Roman" pitchFamily="18" charset="0"/>
                        </a:rPr>
                        <a:t>Kết</a:t>
                      </a:r>
                      <a:r>
                        <a:rPr lang="vi-VN" b="1" baseline="0" dirty="0" smtClean="0">
                          <a:solidFill>
                            <a:srgbClr val="FF0000"/>
                          </a:solidFill>
                          <a:latin typeface="Times New Roman" pitchFamily="18" charset="0"/>
                          <a:cs typeface="Times New Roman" pitchFamily="18" charset="0"/>
                        </a:rPr>
                        <a:t> quả- ý nghĩa</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4262528483"/>
                  </a:ext>
                </a:extLst>
              </a:tr>
              <a:tr h="700733">
                <a:tc>
                  <a:txBody>
                    <a:bodyPr/>
                    <a:lstStyle/>
                    <a:p>
                      <a:pPr algn="ctr"/>
                      <a:r>
                        <a:rPr lang="vi-VN" b="1" dirty="0" smtClean="0">
                          <a:solidFill>
                            <a:srgbClr val="FF0000"/>
                          </a:solidFill>
                          <a:latin typeface="Times New Roman" pitchFamily="18" charset="0"/>
                          <a:cs typeface="Times New Roman" pitchFamily="18" charset="0"/>
                        </a:rPr>
                        <a:t>Bắc</a:t>
                      </a:r>
                      <a:r>
                        <a:rPr lang="vi-VN" b="1" baseline="0" dirty="0" smtClean="0">
                          <a:solidFill>
                            <a:srgbClr val="FF0000"/>
                          </a:solidFill>
                          <a:latin typeface="Times New Roman" pitchFamily="18" charset="0"/>
                          <a:cs typeface="Times New Roman" pitchFamily="18" charset="0"/>
                        </a:rPr>
                        <a:t> Sơn.</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2863709746"/>
                  </a:ext>
                </a:extLst>
              </a:tr>
              <a:tr h="700733">
                <a:tc>
                  <a:txBody>
                    <a:bodyPr/>
                    <a:lstStyle/>
                    <a:p>
                      <a:pPr algn="ctr"/>
                      <a:r>
                        <a:rPr lang="vi-VN" b="1" dirty="0" smtClean="0">
                          <a:solidFill>
                            <a:srgbClr val="FF0000"/>
                          </a:solidFill>
                          <a:latin typeface="Times New Roman" pitchFamily="18" charset="0"/>
                          <a:cs typeface="Times New Roman" pitchFamily="18" charset="0"/>
                        </a:rPr>
                        <a:t>Nam Kì</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4542100"/>
                  </a:ext>
                </a:extLst>
              </a:tr>
              <a:tr h="700733">
                <a:tc>
                  <a:txBody>
                    <a:bodyPr/>
                    <a:lstStyle/>
                    <a:p>
                      <a:pPr algn="ctr"/>
                      <a:r>
                        <a:rPr lang="vi-VN" b="1" dirty="0" smtClean="0">
                          <a:solidFill>
                            <a:srgbClr val="FF0000"/>
                          </a:solidFill>
                          <a:latin typeface="Times New Roman" pitchFamily="18" charset="0"/>
                          <a:cs typeface="Times New Roman" pitchFamily="18" charset="0"/>
                        </a:rPr>
                        <a:t>Binh Biến</a:t>
                      </a:r>
                      <a:r>
                        <a:rPr lang="vi-VN" b="1" baseline="0" dirty="0" smtClean="0">
                          <a:solidFill>
                            <a:srgbClr val="FF0000"/>
                          </a:solidFill>
                          <a:latin typeface="Times New Roman" pitchFamily="18" charset="0"/>
                          <a:cs typeface="Times New Roman" pitchFamily="18" charset="0"/>
                        </a:rPr>
                        <a:t> Đô Lương</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1908355770"/>
                  </a:ext>
                </a:extLst>
              </a:tr>
            </a:tbl>
          </a:graphicData>
        </a:graphic>
      </p:graphicFrame>
    </p:spTree>
    <p:extLst>
      <p:ext uri="{BB962C8B-B14F-4D97-AF65-F5344CB8AC3E}">
        <p14:creationId xmlns:p14="http://schemas.microsoft.com/office/powerpoint/2010/main" val="588807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0182"/>
                                        </p:tgtEl>
                                        <p:attrNameLst>
                                          <p:attrName>style.visibility</p:attrName>
                                        </p:attrNameLst>
                                      </p:cBhvr>
                                      <p:to>
                                        <p:strVal val="visible"/>
                                      </p:to>
                                    </p:set>
                                    <p:animEffect transition="in" filter="fade">
                                      <p:cBhvr>
                                        <p:cTn id="7" dur="1000"/>
                                        <p:tgtEl>
                                          <p:spTgt spid="50182"/>
                                        </p:tgtEl>
                                      </p:cBhvr>
                                    </p:animEffect>
                                    <p:anim calcmode="lin" valueType="num">
                                      <p:cBhvr>
                                        <p:cTn id="8" dur="1000" fill="hold"/>
                                        <p:tgtEl>
                                          <p:spTgt spid="50182"/>
                                        </p:tgtEl>
                                        <p:attrNameLst>
                                          <p:attrName>ppt_x</p:attrName>
                                        </p:attrNameLst>
                                      </p:cBhvr>
                                      <p:tavLst>
                                        <p:tav tm="0">
                                          <p:val>
                                            <p:strVal val="#ppt_x"/>
                                          </p:val>
                                        </p:tav>
                                        <p:tav tm="100000">
                                          <p:val>
                                            <p:strVal val="#ppt_x"/>
                                          </p:val>
                                        </p:tav>
                                      </p:tavLst>
                                    </p:anim>
                                    <p:anim calcmode="lin" valueType="num">
                                      <p:cBhvr>
                                        <p:cTn id="9" dur="1000" fill="hold"/>
                                        <p:tgtEl>
                                          <p:spTgt spid="5018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0183"/>
                                        </p:tgtEl>
                                        <p:attrNameLst>
                                          <p:attrName>style.visibility</p:attrName>
                                        </p:attrNameLst>
                                      </p:cBhvr>
                                      <p:to>
                                        <p:strVal val="visible"/>
                                      </p:to>
                                    </p:set>
                                    <p:animEffect transition="in" filter="fade">
                                      <p:cBhvr>
                                        <p:cTn id="14" dur="1000"/>
                                        <p:tgtEl>
                                          <p:spTgt spid="50183"/>
                                        </p:tgtEl>
                                      </p:cBhvr>
                                    </p:animEffect>
                                    <p:anim calcmode="lin" valueType="num">
                                      <p:cBhvr>
                                        <p:cTn id="15" dur="1000" fill="hold"/>
                                        <p:tgtEl>
                                          <p:spTgt spid="50183"/>
                                        </p:tgtEl>
                                        <p:attrNameLst>
                                          <p:attrName>ppt_x</p:attrName>
                                        </p:attrNameLst>
                                      </p:cBhvr>
                                      <p:tavLst>
                                        <p:tav tm="0">
                                          <p:val>
                                            <p:strVal val="#ppt_x"/>
                                          </p:val>
                                        </p:tav>
                                        <p:tav tm="100000">
                                          <p:val>
                                            <p:strVal val="#ppt_x"/>
                                          </p:val>
                                        </p:tav>
                                      </p:tavLst>
                                    </p:anim>
                                    <p:anim calcmode="lin" valueType="num">
                                      <p:cBhvr>
                                        <p:cTn id="16" dur="1000" fill="hold"/>
                                        <p:tgtEl>
                                          <p:spTgt spid="5018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0184"/>
                                        </p:tgtEl>
                                        <p:attrNameLst>
                                          <p:attrName>style.visibility</p:attrName>
                                        </p:attrNameLst>
                                      </p:cBhvr>
                                      <p:to>
                                        <p:strVal val="visible"/>
                                      </p:to>
                                    </p:set>
                                    <p:animEffect transition="in" filter="fade">
                                      <p:cBhvr>
                                        <p:cTn id="21" dur="1000"/>
                                        <p:tgtEl>
                                          <p:spTgt spid="50184"/>
                                        </p:tgtEl>
                                      </p:cBhvr>
                                    </p:animEffect>
                                    <p:anim calcmode="lin" valueType="num">
                                      <p:cBhvr>
                                        <p:cTn id="22" dur="1000" fill="hold"/>
                                        <p:tgtEl>
                                          <p:spTgt spid="50184"/>
                                        </p:tgtEl>
                                        <p:attrNameLst>
                                          <p:attrName>ppt_x</p:attrName>
                                        </p:attrNameLst>
                                      </p:cBhvr>
                                      <p:tavLst>
                                        <p:tav tm="0">
                                          <p:val>
                                            <p:strVal val="#ppt_x"/>
                                          </p:val>
                                        </p:tav>
                                        <p:tav tm="100000">
                                          <p:val>
                                            <p:strVal val="#ppt_x"/>
                                          </p:val>
                                        </p:tav>
                                      </p:tavLst>
                                    </p:anim>
                                    <p:anim calcmode="lin" valueType="num">
                                      <p:cBhvr>
                                        <p:cTn id="23" dur="1000" fill="hold"/>
                                        <p:tgtEl>
                                          <p:spTgt spid="5018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0185"/>
                                        </p:tgtEl>
                                        <p:attrNameLst>
                                          <p:attrName>style.visibility</p:attrName>
                                        </p:attrNameLst>
                                      </p:cBhvr>
                                      <p:to>
                                        <p:strVal val="visible"/>
                                      </p:to>
                                    </p:set>
                                    <p:animEffect transition="in" filter="fade">
                                      <p:cBhvr>
                                        <p:cTn id="28" dur="1000"/>
                                        <p:tgtEl>
                                          <p:spTgt spid="50185"/>
                                        </p:tgtEl>
                                      </p:cBhvr>
                                    </p:animEffect>
                                    <p:anim calcmode="lin" valueType="num">
                                      <p:cBhvr>
                                        <p:cTn id="29" dur="1000" fill="hold"/>
                                        <p:tgtEl>
                                          <p:spTgt spid="50185"/>
                                        </p:tgtEl>
                                        <p:attrNameLst>
                                          <p:attrName>ppt_x</p:attrName>
                                        </p:attrNameLst>
                                      </p:cBhvr>
                                      <p:tavLst>
                                        <p:tav tm="0">
                                          <p:val>
                                            <p:strVal val="#ppt_x"/>
                                          </p:val>
                                        </p:tav>
                                        <p:tav tm="100000">
                                          <p:val>
                                            <p:strVal val="#ppt_x"/>
                                          </p:val>
                                        </p:tav>
                                      </p:tavLst>
                                    </p:anim>
                                    <p:anim calcmode="lin" valueType="num">
                                      <p:cBhvr>
                                        <p:cTn id="30" dur="1000" fill="hold"/>
                                        <p:tgtEl>
                                          <p:spTgt spid="5018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0186"/>
                                        </p:tgtEl>
                                        <p:attrNameLst>
                                          <p:attrName>style.visibility</p:attrName>
                                        </p:attrNameLst>
                                      </p:cBhvr>
                                      <p:to>
                                        <p:strVal val="visible"/>
                                      </p:to>
                                    </p:set>
                                    <p:animEffect transition="in" filter="fade">
                                      <p:cBhvr>
                                        <p:cTn id="35" dur="1000"/>
                                        <p:tgtEl>
                                          <p:spTgt spid="50186"/>
                                        </p:tgtEl>
                                      </p:cBhvr>
                                    </p:animEffect>
                                    <p:anim calcmode="lin" valueType="num">
                                      <p:cBhvr>
                                        <p:cTn id="36" dur="1000" fill="hold"/>
                                        <p:tgtEl>
                                          <p:spTgt spid="50186"/>
                                        </p:tgtEl>
                                        <p:attrNameLst>
                                          <p:attrName>ppt_x</p:attrName>
                                        </p:attrNameLst>
                                      </p:cBhvr>
                                      <p:tavLst>
                                        <p:tav tm="0">
                                          <p:val>
                                            <p:strVal val="#ppt_x"/>
                                          </p:val>
                                        </p:tav>
                                        <p:tav tm="100000">
                                          <p:val>
                                            <p:strVal val="#ppt_x"/>
                                          </p:val>
                                        </p:tav>
                                      </p:tavLst>
                                    </p:anim>
                                    <p:anim calcmode="lin" valueType="num">
                                      <p:cBhvr>
                                        <p:cTn id="37" dur="1000" fill="hold"/>
                                        <p:tgtEl>
                                          <p:spTgt spid="5018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0187"/>
                                        </p:tgtEl>
                                        <p:attrNameLst>
                                          <p:attrName>style.visibility</p:attrName>
                                        </p:attrNameLst>
                                      </p:cBhvr>
                                      <p:to>
                                        <p:strVal val="visible"/>
                                      </p:to>
                                    </p:set>
                                    <p:animEffect transition="in" filter="fade">
                                      <p:cBhvr>
                                        <p:cTn id="42" dur="1000"/>
                                        <p:tgtEl>
                                          <p:spTgt spid="50187"/>
                                        </p:tgtEl>
                                      </p:cBhvr>
                                    </p:animEffect>
                                    <p:anim calcmode="lin" valueType="num">
                                      <p:cBhvr>
                                        <p:cTn id="43" dur="1000" fill="hold"/>
                                        <p:tgtEl>
                                          <p:spTgt spid="50187"/>
                                        </p:tgtEl>
                                        <p:attrNameLst>
                                          <p:attrName>ppt_x</p:attrName>
                                        </p:attrNameLst>
                                      </p:cBhvr>
                                      <p:tavLst>
                                        <p:tav tm="0">
                                          <p:val>
                                            <p:strVal val="#ppt_x"/>
                                          </p:val>
                                        </p:tav>
                                        <p:tav tm="100000">
                                          <p:val>
                                            <p:strVal val="#ppt_x"/>
                                          </p:val>
                                        </p:tav>
                                      </p:tavLst>
                                    </p:anim>
                                    <p:anim calcmode="lin" valueType="num">
                                      <p:cBhvr>
                                        <p:cTn id="44" dur="1000" fill="hold"/>
                                        <p:tgtEl>
                                          <p:spTgt spid="5018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0189"/>
                                        </p:tgtEl>
                                        <p:attrNameLst>
                                          <p:attrName>style.visibility</p:attrName>
                                        </p:attrNameLst>
                                      </p:cBhvr>
                                      <p:to>
                                        <p:strVal val="visible"/>
                                      </p:to>
                                    </p:set>
                                    <p:animEffect transition="in" filter="fade">
                                      <p:cBhvr>
                                        <p:cTn id="49" dur="1000"/>
                                        <p:tgtEl>
                                          <p:spTgt spid="50189"/>
                                        </p:tgtEl>
                                      </p:cBhvr>
                                    </p:animEffect>
                                    <p:anim calcmode="lin" valueType="num">
                                      <p:cBhvr>
                                        <p:cTn id="50" dur="1000" fill="hold"/>
                                        <p:tgtEl>
                                          <p:spTgt spid="50189"/>
                                        </p:tgtEl>
                                        <p:attrNameLst>
                                          <p:attrName>ppt_x</p:attrName>
                                        </p:attrNameLst>
                                      </p:cBhvr>
                                      <p:tavLst>
                                        <p:tav tm="0">
                                          <p:val>
                                            <p:strVal val="#ppt_x"/>
                                          </p:val>
                                        </p:tav>
                                        <p:tav tm="100000">
                                          <p:val>
                                            <p:strVal val="#ppt_x"/>
                                          </p:val>
                                        </p:tav>
                                      </p:tavLst>
                                    </p:anim>
                                    <p:anim calcmode="lin" valueType="num">
                                      <p:cBhvr>
                                        <p:cTn id="51" dur="1000" fill="hold"/>
                                        <p:tgtEl>
                                          <p:spTgt spid="5018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fade">
                                      <p:cBhvr>
                                        <p:cTn id="63" dur="1000"/>
                                        <p:tgtEl>
                                          <p:spTgt spid="4"/>
                                        </p:tgtEl>
                                      </p:cBhvr>
                                    </p:animEffect>
                                    <p:anim calcmode="lin" valueType="num">
                                      <p:cBhvr>
                                        <p:cTn id="64" dur="1000" fill="hold"/>
                                        <p:tgtEl>
                                          <p:spTgt spid="4"/>
                                        </p:tgtEl>
                                        <p:attrNameLst>
                                          <p:attrName>ppt_x</p:attrName>
                                        </p:attrNameLst>
                                      </p:cBhvr>
                                      <p:tavLst>
                                        <p:tav tm="0">
                                          <p:val>
                                            <p:strVal val="#ppt_x"/>
                                          </p:val>
                                        </p:tav>
                                        <p:tav tm="100000">
                                          <p:val>
                                            <p:strVal val="#ppt_x"/>
                                          </p:val>
                                        </p:tav>
                                      </p:tavLst>
                                    </p:anim>
                                    <p:anim calcmode="lin" valueType="num">
                                      <p:cBhvr>
                                        <p:cTn id="6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p:bldP spid="50183" grpId="0"/>
      <p:bldP spid="50184" grpId="0"/>
      <p:bldP spid="50185" grpId="0"/>
      <p:bldP spid="50186" grpId="0"/>
      <p:bldP spid="50187" grpId="0"/>
      <p:bldP spid="50189" grpId="0"/>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EBC37020-557F-4965-9E72-ADAFA6FE7F5A}"/>
              </a:ext>
            </a:extLst>
          </p:cNvPr>
          <p:cNvSpPr>
            <a:spLocks noGrp="1" noChangeArrowheads="1"/>
          </p:cNvSpPr>
          <p:nvPr>
            <p:ph type="title"/>
          </p:nvPr>
        </p:nvSpPr>
        <p:spPr/>
        <p:txBody>
          <a:bodyPr/>
          <a:lstStyle/>
          <a:p>
            <a:endParaRPr lang="en-US" altLang="en-US"/>
          </a:p>
        </p:txBody>
      </p:sp>
      <p:sp>
        <p:nvSpPr>
          <p:cNvPr id="38915" name="Rectangle 3">
            <a:extLst>
              <a:ext uri="{FF2B5EF4-FFF2-40B4-BE49-F238E27FC236}">
                <a16:creationId xmlns:a16="http://schemas.microsoft.com/office/drawing/2014/main" id="{620240DB-9D2D-4CCD-A73A-C5D2CD7C2479}"/>
              </a:ext>
            </a:extLst>
          </p:cNvPr>
          <p:cNvSpPr>
            <a:spLocks noGrp="1" noChangeArrowheads="1"/>
          </p:cNvSpPr>
          <p:nvPr>
            <p:ph type="body" idx="1"/>
          </p:nvPr>
        </p:nvSpPr>
        <p:spPr/>
        <p:txBody>
          <a:bodyPr/>
          <a:lstStyle/>
          <a:p>
            <a:endParaRPr lang="en-US" altLang="en-US"/>
          </a:p>
        </p:txBody>
      </p:sp>
      <p:sp>
        <p:nvSpPr>
          <p:cNvPr id="38916" name="Rectangle 4">
            <a:extLst>
              <a:ext uri="{FF2B5EF4-FFF2-40B4-BE49-F238E27FC236}">
                <a16:creationId xmlns:a16="http://schemas.microsoft.com/office/drawing/2014/main" id="{564076CF-B5AA-4DCC-9E29-EB37A47DD8BC}"/>
              </a:ext>
            </a:extLst>
          </p:cNvPr>
          <p:cNvSpPr>
            <a:spLocks noChangeArrowheads="1"/>
          </p:cNvSpPr>
          <p:nvPr/>
        </p:nvSpPr>
        <p:spPr bwMode="auto">
          <a:xfrm>
            <a:off x="0" y="0"/>
            <a:ext cx="9144000" cy="6858000"/>
          </a:xfrm>
          <a:prstGeom prst="rect">
            <a:avLst/>
          </a:prstGeom>
          <a:gradFill rotWithShape="1">
            <a:gsLst>
              <a:gs pos="0">
                <a:srgbClr val="99FF99"/>
              </a:gs>
              <a:gs pos="50000">
                <a:srgbClr val="FFFFCC"/>
              </a:gs>
              <a:gs pos="100000">
                <a:srgbClr val="99FF99"/>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 Box 7">
            <a:extLst>
              <a:ext uri="{FF2B5EF4-FFF2-40B4-BE49-F238E27FC236}">
                <a16:creationId xmlns:a16="http://schemas.microsoft.com/office/drawing/2014/main" id="{69C3C49C-C87A-BC44-9AE9-AC279914B640}"/>
              </a:ext>
            </a:extLst>
          </p:cNvPr>
          <p:cNvSpPr txBox="1">
            <a:spLocks noChangeArrowheads="1"/>
          </p:cNvSpPr>
          <p:nvPr/>
        </p:nvSpPr>
        <p:spPr bwMode="auto">
          <a:xfrm>
            <a:off x="0" y="271790"/>
            <a:ext cx="8839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en-US" altLang="en-US" sz="2800"/>
              <a:t>   </a:t>
            </a:r>
            <a:r>
              <a:rPr lang="en-US" altLang="en-US" sz="2800" b="1" i="1">
                <a:solidFill>
                  <a:srgbClr val="FF3300"/>
                </a:solidFill>
              </a:rPr>
              <a:t>BÀI 21 :VIỆT NAM TRONG NHỮNG NĂM 1939-1945</a:t>
            </a:r>
          </a:p>
        </p:txBody>
      </p:sp>
      <p:sp>
        <p:nvSpPr>
          <p:cNvPr id="3" name="Text Box 6">
            <a:extLst>
              <a:ext uri="{FF2B5EF4-FFF2-40B4-BE49-F238E27FC236}">
                <a16:creationId xmlns:a16="http://schemas.microsoft.com/office/drawing/2014/main" id="{CEB84B38-93BD-D941-81E6-8B3F578949CD}"/>
              </a:ext>
            </a:extLst>
          </p:cNvPr>
          <p:cNvSpPr txBox="1">
            <a:spLocks noChangeArrowheads="1"/>
          </p:cNvSpPr>
          <p:nvPr/>
        </p:nvSpPr>
        <p:spPr bwMode="auto">
          <a:xfrm>
            <a:off x="0" y="838200"/>
            <a:ext cx="624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u="sng">
                <a:solidFill>
                  <a:srgbClr val="0000FF"/>
                </a:solidFill>
              </a:rPr>
              <a:t>I.Tình hình thế giới và Đông Dương</a:t>
            </a:r>
          </a:p>
        </p:txBody>
      </p:sp>
      <p:sp>
        <p:nvSpPr>
          <p:cNvPr id="4" name="Text Box 10">
            <a:extLst>
              <a:ext uri="{FF2B5EF4-FFF2-40B4-BE49-F238E27FC236}">
                <a16:creationId xmlns:a16="http://schemas.microsoft.com/office/drawing/2014/main" id="{8AB830C0-E60B-D743-B472-CC319DBAD781}"/>
              </a:ext>
            </a:extLst>
          </p:cNvPr>
          <p:cNvSpPr txBox="1">
            <a:spLocks noChangeArrowheads="1"/>
          </p:cNvSpPr>
          <p:nvPr/>
        </p:nvSpPr>
        <p:spPr bwMode="auto">
          <a:xfrm>
            <a:off x="304800" y="16764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2. Đông Dương :</a:t>
            </a:r>
          </a:p>
        </p:txBody>
      </p:sp>
      <p:sp>
        <p:nvSpPr>
          <p:cNvPr id="5" name="Text Box 7">
            <a:extLst>
              <a:ext uri="{FF2B5EF4-FFF2-40B4-BE49-F238E27FC236}">
                <a16:creationId xmlns:a16="http://schemas.microsoft.com/office/drawing/2014/main" id="{CDF5F5E1-E62C-9A4C-8CED-F370E4505DF7}"/>
              </a:ext>
            </a:extLst>
          </p:cNvPr>
          <p:cNvSpPr txBox="1">
            <a:spLocks noChangeArrowheads="1"/>
          </p:cNvSpPr>
          <p:nvPr/>
        </p:nvSpPr>
        <p:spPr bwMode="auto">
          <a:xfrm>
            <a:off x="304800" y="1295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1. Thế giới :</a:t>
            </a:r>
          </a:p>
        </p:txBody>
      </p:sp>
      <p:sp>
        <p:nvSpPr>
          <p:cNvPr id="6" name="Text Box 12">
            <a:extLst>
              <a:ext uri="{FF2B5EF4-FFF2-40B4-BE49-F238E27FC236}">
                <a16:creationId xmlns:a16="http://schemas.microsoft.com/office/drawing/2014/main" id="{21F7EEA9-27A0-7848-AA0B-D4AB2C2AA5F5}"/>
              </a:ext>
            </a:extLst>
          </p:cNvPr>
          <p:cNvSpPr txBox="1">
            <a:spLocks noChangeArrowheads="1"/>
          </p:cNvSpPr>
          <p:nvPr/>
        </p:nvSpPr>
        <p:spPr bwMode="auto">
          <a:xfrm>
            <a:off x="0" y="2057400"/>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u="sng">
                <a:solidFill>
                  <a:srgbClr val="0000FF"/>
                </a:solidFill>
              </a:rPr>
              <a:t>II. Những cuộc nổi dậy đầu tiên .</a:t>
            </a:r>
          </a:p>
        </p:txBody>
      </p:sp>
      <p:sp>
        <p:nvSpPr>
          <p:cNvPr id="7" name="Text Box 13">
            <a:extLst>
              <a:ext uri="{FF2B5EF4-FFF2-40B4-BE49-F238E27FC236}">
                <a16:creationId xmlns:a16="http://schemas.microsoft.com/office/drawing/2014/main" id="{3ABD0177-0C30-E240-A7E1-D9FFD5C82AC1}"/>
              </a:ext>
            </a:extLst>
          </p:cNvPr>
          <p:cNvSpPr txBox="1">
            <a:spLocks noChangeArrowheads="1"/>
          </p:cNvSpPr>
          <p:nvPr/>
        </p:nvSpPr>
        <p:spPr bwMode="auto">
          <a:xfrm>
            <a:off x="381000" y="2514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1. Khởi nghĩa Bắc Sơn ( 27-9-1940)</a:t>
            </a:r>
          </a:p>
        </p:txBody>
      </p:sp>
    </p:spTree>
    <p:extLst>
      <p:ext uri="{BB962C8B-B14F-4D97-AF65-F5344CB8AC3E}">
        <p14:creationId xmlns:p14="http://schemas.microsoft.com/office/powerpoint/2010/main" val="126126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9" presetClass="entr" presetSubtype="1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0" fill="hold"/>
                                        <p:tgtEl>
                                          <p:spTgt spid="7">
                                            <p:txEl>
                                              <p:pRg st="0" end="0"/>
                                            </p:txEl>
                                          </p:spTgt>
                                        </p:tgtEl>
                                        <p:attrNameLst>
                                          <p:attrName>ppt_w</p:attrName>
                                        </p:attrNameLst>
                                      </p:cBhvr>
                                      <p:tavLst>
                                        <p:tav tm="0" fmla="#ppt_w*sin(2.5*pi*$)">
                                          <p:val>
                                            <p:fltVal val="0"/>
                                          </p:val>
                                        </p:tav>
                                        <p:tav tm="100000">
                                          <p:val>
                                            <p:fltVal val="1"/>
                                          </p:val>
                                        </p:tav>
                                      </p:tavLst>
                                    </p:anim>
                                    <p:anim calcmode="lin" valueType="num">
                                      <p:cBhvr>
                                        <p:cTn id="14" dur="500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441C6B1-C51B-45F1-85A7-FC09A6AFE8D3}"/>
              </a:ext>
            </a:extLst>
          </p:cNvPr>
          <p:cNvSpPr>
            <a:spLocks noGrp="1" noChangeArrowheads="1"/>
          </p:cNvSpPr>
          <p:nvPr>
            <p:ph type="title"/>
          </p:nvPr>
        </p:nvSpPr>
        <p:spPr/>
        <p:txBody>
          <a:bodyPr/>
          <a:lstStyle/>
          <a:p>
            <a:endParaRPr lang="en-US" altLang="en-US"/>
          </a:p>
        </p:txBody>
      </p:sp>
      <p:sp>
        <p:nvSpPr>
          <p:cNvPr id="5123" name="Rectangle 3">
            <a:extLst>
              <a:ext uri="{FF2B5EF4-FFF2-40B4-BE49-F238E27FC236}">
                <a16:creationId xmlns:a16="http://schemas.microsoft.com/office/drawing/2014/main" id="{0A240444-8EA0-4B19-99C4-88EC49597625}"/>
              </a:ext>
            </a:extLst>
          </p:cNvPr>
          <p:cNvSpPr>
            <a:spLocks noGrp="1" noChangeArrowheads="1"/>
          </p:cNvSpPr>
          <p:nvPr>
            <p:ph type="body" idx="1"/>
          </p:nvPr>
        </p:nvSpPr>
        <p:spPr/>
        <p:txBody>
          <a:bodyPr/>
          <a:lstStyle/>
          <a:p>
            <a:endParaRPr lang="en-US" altLang="en-US"/>
          </a:p>
        </p:txBody>
      </p:sp>
      <p:pic>
        <p:nvPicPr>
          <p:cNvPr id="5124" name="Picture 4">
            <a:extLst>
              <a:ext uri="{FF2B5EF4-FFF2-40B4-BE49-F238E27FC236}">
                <a16:creationId xmlns:a16="http://schemas.microsoft.com/office/drawing/2014/main" id="{5C7FC1A7-6930-4B72-891A-175B168D8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726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125" name="Group 5">
            <a:extLst>
              <a:ext uri="{FF2B5EF4-FFF2-40B4-BE49-F238E27FC236}">
                <a16:creationId xmlns:a16="http://schemas.microsoft.com/office/drawing/2014/main" id="{1A7BFB2D-8C7C-42F2-82B7-042BAD6FF985}"/>
              </a:ext>
            </a:extLst>
          </p:cNvPr>
          <p:cNvGrpSpPr>
            <a:grpSpLocks/>
          </p:cNvGrpSpPr>
          <p:nvPr/>
        </p:nvGrpSpPr>
        <p:grpSpPr bwMode="auto">
          <a:xfrm>
            <a:off x="0" y="0"/>
            <a:ext cx="9372599" cy="6858000"/>
            <a:chOff x="228" y="207"/>
            <a:chExt cx="5450" cy="3763"/>
          </a:xfrm>
        </p:grpSpPr>
        <p:sp>
          <p:nvSpPr>
            <p:cNvPr id="5126" name="Rectangle 6">
              <a:extLst>
                <a:ext uri="{FF2B5EF4-FFF2-40B4-BE49-F238E27FC236}">
                  <a16:creationId xmlns:a16="http://schemas.microsoft.com/office/drawing/2014/main" id="{EE94FF6C-59A3-4A58-BA99-6BE81D2853D4}"/>
                </a:ext>
              </a:extLst>
            </p:cNvPr>
            <p:cNvSpPr>
              <a:spLocks noChangeArrowheads="1"/>
            </p:cNvSpPr>
            <p:nvPr/>
          </p:nvSpPr>
          <p:spPr bwMode="auto">
            <a:xfrm>
              <a:off x="240" y="240"/>
              <a:ext cx="5328" cy="3696"/>
            </a:xfrm>
            <a:prstGeom prst="rect">
              <a:avLst/>
            </a:prstGeom>
            <a:solidFill>
              <a:srgbClr val="D8D8D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127" name="Group 7">
              <a:extLst>
                <a:ext uri="{FF2B5EF4-FFF2-40B4-BE49-F238E27FC236}">
                  <a16:creationId xmlns:a16="http://schemas.microsoft.com/office/drawing/2014/main" id="{6E99FF81-90A0-4209-A796-CF124A7DBEFE}"/>
                </a:ext>
              </a:extLst>
            </p:cNvPr>
            <p:cNvGrpSpPr>
              <a:grpSpLocks/>
            </p:cNvGrpSpPr>
            <p:nvPr/>
          </p:nvGrpSpPr>
          <p:grpSpPr bwMode="auto">
            <a:xfrm>
              <a:off x="228" y="207"/>
              <a:ext cx="5450" cy="3763"/>
              <a:chOff x="228" y="207"/>
              <a:chExt cx="5450" cy="3763"/>
            </a:xfrm>
          </p:grpSpPr>
          <p:sp>
            <p:nvSpPr>
              <p:cNvPr id="5128" name="Freeform 8">
                <a:extLst>
                  <a:ext uri="{FF2B5EF4-FFF2-40B4-BE49-F238E27FC236}">
                    <a16:creationId xmlns:a16="http://schemas.microsoft.com/office/drawing/2014/main" id="{9D775EA7-4FA2-44BF-8B0C-6EAFFFDB7D79}"/>
                  </a:ext>
                </a:extLst>
              </p:cNvPr>
              <p:cNvSpPr>
                <a:spLocks/>
              </p:cNvSpPr>
              <p:nvPr/>
            </p:nvSpPr>
            <p:spPr bwMode="auto">
              <a:xfrm>
                <a:off x="720" y="336"/>
                <a:ext cx="500" cy="1068"/>
              </a:xfrm>
              <a:custGeom>
                <a:avLst/>
                <a:gdLst>
                  <a:gd name="T0" fmla="*/ 24 w 500"/>
                  <a:gd name="T1" fmla="*/ 0 h 1068"/>
                  <a:gd name="T2" fmla="*/ 96 w 500"/>
                  <a:gd name="T3" fmla="*/ 96 h 1068"/>
                  <a:gd name="T4" fmla="*/ 144 w 500"/>
                  <a:gd name="T5" fmla="*/ 144 h 1068"/>
                  <a:gd name="T6" fmla="*/ 192 w 500"/>
                  <a:gd name="T7" fmla="*/ 216 h 1068"/>
                  <a:gd name="T8" fmla="*/ 276 w 500"/>
                  <a:gd name="T9" fmla="*/ 408 h 1068"/>
                  <a:gd name="T10" fmla="*/ 336 w 500"/>
                  <a:gd name="T11" fmla="*/ 504 h 1068"/>
                  <a:gd name="T12" fmla="*/ 384 w 500"/>
                  <a:gd name="T13" fmla="*/ 648 h 1068"/>
                  <a:gd name="T14" fmla="*/ 468 w 500"/>
                  <a:gd name="T15" fmla="*/ 720 h 1068"/>
                  <a:gd name="T16" fmla="*/ 456 w 500"/>
                  <a:gd name="T17" fmla="*/ 792 h 1068"/>
                  <a:gd name="T18" fmla="*/ 468 w 500"/>
                  <a:gd name="T19" fmla="*/ 840 h 1068"/>
                  <a:gd name="T20" fmla="*/ 408 w 500"/>
                  <a:gd name="T21" fmla="*/ 1032 h 1068"/>
                  <a:gd name="T22" fmla="*/ 336 w 500"/>
                  <a:gd name="T23" fmla="*/ 1056 h 1068"/>
                  <a:gd name="T24" fmla="*/ 300 w 500"/>
                  <a:gd name="T25" fmla="*/ 1068 h 1068"/>
                  <a:gd name="T26" fmla="*/ 288 w 500"/>
                  <a:gd name="T27" fmla="*/ 1032 h 1068"/>
                  <a:gd name="T28" fmla="*/ 252 w 500"/>
                  <a:gd name="T29" fmla="*/ 1020 h 1068"/>
                  <a:gd name="T30" fmla="*/ 156 w 500"/>
                  <a:gd name="T31" fmla="*/ 984 h 1068"/>
                  <a:gd name="T32" fmla="*/ 0 w 500"/>
                  <a:gd name="T33" fmla="*/ 816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0" h="1068">
                    <a:moveTo>
                      <a:pt x="24" y="0"/>
                    </a:moveTo>
                    <a:cubicBezTo>
                      <a:pt x="40" y="48"/>
                      <a:pt x="54" y="68"/>
                      <a:pt x="96" y="96"/>
                    </a:cubicBezTo>
                    <a:cubicBezTo>
                      <a:pt x="128" y="192"/>
                      <a:pt x="80" y="80"/>
                      <a:pt x="144" y="144"/>
                    </a:cubicBezTo>
                    <a:cubicBezTo>
                      <a:pt x="164" y="164"/>
                      <a:pt x="192" y="216"/>
                      <a:pt x="192" y="216"/>
                    </a:cubicBezTo>
                    <a:cubicBezTo>
                      <a:pt x="208" y="295"/>
                      <a:pt x="208" y="363"/>
                      <a:pt x="276" y="408"/>
                    </a:cubicBezTo>
                    <a:cubicBezTo>
                      <a:pt x="296" y="468"/>
                      <a:pt x="316" y="444"/>
                      <a:pt x="336" y="504"/>
                    </a:cubicBezTo>
                    <a:cubicBezTo>
                      <a:pt x="315" y="567"/>
                      <a:pt x="331" y="612"/>
                      <a:pt x="384" y="648"/>
                    </a:cubicBezTo>
                    <a:cubicBezTo>
                      <a:pt x="403" y="706"/>
                      <a:pt x="417" y="686"/>
                      <a:pt x="468" y="720"/>
                    </a:cubicBezTo>
                    <a:cubicBezTo>
                      <a:pt x="500" y="815"/>
                      <a:pt x="470" y="694"/>
                      <a:pt x="456" y="792"/>
                    </a:cubicBezTo>
                    <a:cubicBezTo>
                      <a:pt x="454" y="808"/>
                      <a:pt x="464" y="824"/>
                      <a:pt x="468" y="840"/>
                    </a:cubicBezTo>
                    <a:cubicBezTo>
                      <a:pt x="453" y="989"/>
                      <a:pt x="478" y="927"/>
                      <a:pt x="408" y="1032"/>
                    </a:cubicBezTo>
                    <a:cubicBezTo>
                      <a:pt x="394" y="1053"/>
                      <a:pt x="360" y="1048"/>
                      <a:pt x="336" y="1056"/>
                    </a:cubicBezTo>
                    <a:cubicBezTo>
                      <a:pt x="324" y="1060"/>
                      <a:pt x="300" y="1068"/>
                      <a:pt x="300" y="1068"/>
                    </a:cubicBezTo>
                    <a:cubicBezTo>
                      <a:pt x="296" y="1056"/>
                      <a:pt x="297" y="1041"/>
                      <a:pt x="288" y="1032"/>
                    </a:cubicBezTo>
                    <a:cubicBezTo>
                      <a:pt x="279" y="1023"/>
                      <a:pt x="263" y="1026"/>
                      <a:pt x="252" y="1020"/>
                    </a:cubicBezTo>
                    <a:cubicBezTo>
                      <a:pt x="170" y="979"/>
                      <a:pt x="272" y="1007"/>
                      <a:pt x="156" y="984"/>
                    </a:cubicBezTo>
                    <a:cubicBezTo>
                      <a:pt x="100" y="900"/>
                      <a:pt x="137" y="816"/>
                      <a:pt x="0" y="816"/>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9" name="Freeform 9">
                <a:extLst>
                  <a:ext uri="{FF2B5EF4-FFF2-40B4-BE49-F238E27FC236}">
                    <a16:creationId xmlns:a16="http://schemas.microsoft.com/office/drawing/2014/main" id="{9D6DFAFE-BD43-48BC-AF01-BAB26979E483}"/>
                  </a:ext>
                </a:extLst>
              </p:cNvPr>
              <p:cNvSpPr>
                <a:spLocks/>
              </p:cNvSpPr>
              <p:nvPr/>
            </p:nvSpPr>
            <p:spPr bwMode="auto">
              <a:xfrm>
                <a:off x="1044" y="252"/>
                <a:ext cx="214" cy="564"/>
              </a:xfrm>
              <a:custGeom>
                <a:avLst/>
                <a:gdLst>
                  <a:gd name="T0" fmla="*/ 0 w 214"/>
                  <a:gd name="T1" fmla="*/ 564 h 564"/>
                  <a:gd name="T2" fmla="*/ 48 w 214"/>
                  <a:gd name="T3" fmla="*/ 492 h 564"/>
                  <a:gd name="T4" fmla="*/ 60 w 214"/>
                  <a:gd name="T5" fmla="*/ 408 h 564"/>
                  <a:gd name="T6" fmla="*/ 108 w 214"/>
                  <a:gd name="T7" fmla="*/ 336 h 564"/>
                  <a:gd name="T8" fmla="*/ 156 w 214"/>
                  <a:gd name="T9" fmla="*/ 276 h 564"/>
                  <a:gd name="T10" fmla="*/ 156 w 214"/>
                  <a:gd name="T11" fmla="*/ 0 h 564"/>
                </a:gdLst>
                <a:ahLst/>
                <a:cxnLst>
                  <a:cxn ang="0">
                    <a:pos x="T0" y="T1"/>
                  </a:cxn>
                  <a:cxn ang="0">
                    <a:pos x="T2" y="T3"/>
                  </a:cxn>
                  <a:cxn ang="0">
                    <a:pos x="T4" y="T5"/>
                  </a:cxn>
                  <a:cxn ang="0">
                    <a:pos x="T6" y="T7"/>
                  </a:cxn>
                  <a:cxn ang="0">
                    <a:pos x="T8" y="T9"/>
                  </a:cxn>
                  <a:cxn ang="0">
                    <a:pos x="T10" y="T11"/>
                  </a:cxn>
                </a:cxnLst>
                <a:rect l="0" t="0" r="r" b="b"/>
                <a:pathLst>
                  <a:path w="214" h="564">
                    <a:moveTo>
                      <a:pt x="0" y="564"/>
                    </a:moveTo>
                    <a:cubicBezTo>
                      <a:pt x="16" y="540"/>
                      <a:pt x="32" y="516"/>
                      <a:pt x="48" y="492"/>
                    </a:cubicBezTo>
                    <a:cubicBezTo>
                      <a:pt x="64" y="468"/>
                      <a:pt x="54" y="436"/>
                      <a:pt x="60" y="408"/>
                    </a:cubicBezTo>
                    <a:cubicBezTo>
                      <a:pt x="69" y="365"/>
                      <a:pt x="75" y="369"/>
                      <a:pt x="108" y="336"/>
                    </a:cubicBezTo>
                    <a:cubicBezTo>
                      <a:pt x="138" y="246"/>
                      <a:pt x="94" y="354"/>
                      <a:pt x="156" y="276"/>
                    </a:cubicBezTo>
                    <a:cubicBezTo>
                      <a:pt x="214" y="204"/>
                      <a:pt x="168" y="92"/>
                      <a:pt x="156" y="0"/>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0" name="Freeform 10">
                <a:extLst>
                  <a:ext uri="{FF2B5EF4-FFF2-40B4-BE49-F238E27FC236}">
                    <a16:creationId xmlns:a16="http://schemas.microsoft.com/office/drawing/2014/main" id="{0437293D-5B66-4987-970C-6E0F70C1C1F6}"/>
                  </a:ext>
                </a:extLst>
              </p:cNvPr>
              <p:cNvSpPr>
                <a:spLocks/>
              </p:cNvSpPr>
              <p:nvPr/>
            </p:nvSpPr>
            <p:spPr bwMode="auto">
              <a:xfrm>
                <a:off x="1416" y="252"/>
                <a:ext cx="348" cy="1908"/>
              </a:xfrm>
              <a:custGeom>
                <a:avLst/>
                <a:gdLst>
                  <a:gd name="T0" fmla="*/ 348 w 348"/>
                  <a:gd name="T1" fmla="*/ 0 h 1908"/>
                  <a:gd name="T2" fmla="*/ 324 w 348"/>
                  <a:gd name="T3" fmla="*/ 72 h 1908"/>
                  <a:gd name="T4" fmla="*/ 312 w 348"/>
                  <a:gd name="T5" fmla="*/ 108 h 1908"/>
                  <a:gd name="T6" fmla="*/ 300 w 348"/>
                  <a:gd name="T7" fmla="*/ 144 h 1908"/>
                  <a:gd name="T8" fmla="*/ 288 w 348"/>
                  <a:gd name="T9" fmla="*/ 180 h 1908"/>
                  <a:gd name="T10" fmla="*/ 300 w 348"/>
                  <a:gd name="T11" fmla="*/ 396 h 1908"/>
                  <a:gd name="T12" fmla="*/ 252 w 348"/>
                  <a:gd name="T13" fmla="*/ 528 h 1908"/>
                  <a:gd name="T14" fmla="*/ 96 w 348"/>
                  <a:gd name="T15" fmla="*/ 588 h 1908"/>
                  <a:gd name="T16" fmla="*/ 84 w 348"/>
                  <a:gd name="T17" fmla="*/ 816 h 1908"/>
                  <a:gd name="T18" fmla="*/ 0 w 348"/>
                  <a:gd name="T19" fmla="*/ 1032 h 1908"/>
                  <a:gd name="T20" fmla="*/ 84 w 348"/>
                  <a:gd name="T21" fmla="*/ 1236 h 1908"/>
                  <a:gd name="T22" fmla="*/ 192 w 348"/>
                  <a:gd name="T23" fmla="*/ 1368 h 1908"/>
                  <a:gd name="T24" fmla="*/ 216 w 348"/>
                  <a:gd name="T25" fmla="*/ 1440 h 1908"/>
                  <a:gd name="T26" fmla="*/ 240 w 348"/>
                  <a:gd name="T27" fmla="*/ 1476 h 1908"/>
                  <a:gd name="T28" fmla="*/ 252 w 348"/>
                  <a:gd name="T29" fmla="*/ 1512 h 1908"/>
                  <a:gd name="T30" fmla="*/ 288 w 348"/>
                  <a:gd name="T31" fmla="*/ 1536 h 1908"/>
                  <a:gd name="T32" fmla="*/ 192 w 348"/>
                  <a:gd name="T33" fmla="*/ 1860 h 1908"/>
                  <a:gd name="T34" fmla="*/ 108 w 348"/>
                  <a:gd name="T35" fmla="*/ 1908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8" h="1908">
                    <a:moveTo>
                      <a:pt x="348" y="0"/>
                    </a:moveTo>
                    <a:cubicBezTo>
                      <a:pt x="340" y="24"/>
                      <a:pt x="332" y="48"/>
                      <a:pt x="324" y="72"/>
                    </a:cubicBezTo>
                    <a:cubicBezTo>
                      <a:pt x="320" y="84"/>
                      <a:pt x="316" y="96"/>
                      <a:pt x="312" y="108"/>
                    </a:cubicBezTo>
                    <a:cubicBezTo>
                      <a:pt x="308" y="120"/>
                      <a:pt x="304" y="132"/>
                      <a:pt x="300" y="144"/>
                    </a:cubicBezTo>
                    <a:cubicBezTo>
                      <a:pt x="296" y="156"/>
                      <a:pt x="288" y="180"/>
                      <a:pt x="288" y="180"/>
                    </a:cubicBezTo>
                    <a:cubicBezTo>
                      <a:pt x="314" y="259"/>
                      <a:pt x="315" y="307"/>
                      <a:pt x="300" y="396"/>
                    </a:cubicBezTo>
                    <a:cubicBezTo>
                      <a:pt x="296" y="419"/>
                      <a:pt x="284" y="502"/>
                      <a:pt x="252" y="528"/>
                    </a:cubicBezTo>
                    <a:cubicBezTo>
                      <a:pt x="223" y="551"/>
                      <a:pt x="143" y="557"/>
                      <a:pt x="96" y="588"/>
                    </a:cubicBezTo>
                    <a:cubicBezTo>
                      <a:pt x="92" y="664"/>
                      <a:pt x="93" y="740"/>
                      <a:pt x="84" y="816"/>
                    </a:cubicBezTo>
                    <a:cubicBezTo>
                      <a:pt x="75" y="895"/>
                      <a:pt x="24" y="960"/>
                      <a:pt x="0" y="1032"/>
                    </a:cubicBezTo>
                    <a:cubicBezTo>
                      <a:pt x="27" y="1114"/>
                      <a:pt x="21" y="1173"/>
                      <a:pt x="84" y="1236"/>
                    </a:cubicBezTo>
                    <a:cubicBezTo>
                      <a:pt x="102" y="1289"/>
                      <a:pt x="146" y="1337"/>
                      <a:pt x="192" y="1368"/>
                    </a:cubicBezTo>
                    <a:cubicBezTo>
                      <a:pt x="200" y="1392"/>
                      <a:pt x="202" y="1419"/>
                      <a:pt x="216" y="1440"/>
                    </a:cubicBezTo>
                    <a:cubicBezTo>
                      <a:pt x="224" y="1452"/>
                      <a:pt x="234" y="1463"/>
                      <a:pt x="240" y="1476"/>
                    </a:cubicBezTo>
                    <a:cubicBezTo>
                      <a:pt x="246" y="1487"/>
                      <a:pt x="244" y="1502"/>
                      <a:pt x="252" y="1512"/>
                    </a:cubicBezTo>
                    <a:cubicBezTo>
                      <a:pt x="261" y="1523"/>
                      <a:pt x="276" y="1528"/>
                      <a:pt x="288" y="1536"/>
                    </a:cubicBezTo>
                    <a:cubicBezTo>
                      <a:pt x="272" y="1667"/>
                      <a:pt x="266" y="1749"/>
                      <a:pt x="192" y="1860"/>
                    </a:cubicBezTo>
                    <a:cubicBezTo>
                      <a:pt x="176" y="1884"/>
                      <a:pt x="144" y="1892"/>
                      <a:pt x="108" y="1908"/>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1" name="Freeform 11">
                <a:extLst>
                  <a:ext uri="{FF2B5EF4-FFF2-40B4-BE49-F238E27FC236}">
                    <a16:creationId xmlns:a16="http://schemas.microsoft.com/office/drawing/2014/main" id="{8719003C-B5CD-4622-87D8-63A9539EC27B}"/>
                  </a:ext>
                </a:extLst>
              </p:cNvPr>
              <p:cNvSpPr>
                <a:spLocks/>
              </p:cNvSpPr>
              <p:nvPr/>
            </p:nvSpPr>
            <p:spPr bwMode="auto">
              <a:xfrm>
                <a:off x="1032" y="1404"/>
                <a:ext cx="468" cy="744"/>
              </a:xfrm>
              <a:custGeom>
                <a:avLst/>
                <a:gdLst>
                  <a:gd name="T0" fmla="*/ 0 w 468"/>
                  <a:gd name="T1" fmla="*/ 0 h 744"/>
                  <a:gd name="T2" fmla="*/ 96 w 468"/>
                  <a:gd name="T3" fmla="*/ 84 h 744"/>
                  <a:gd name="T4" fmla="*/ 168 w 468"/>
                  <a:gd name="T5" fmla="*/ 180 h 744"/>
                  <a:gd name="T6" fmla="*/ 228 w 468"/>
                  <a:gd name="T7" fmla="*/ 324 h 744"/>
                  <a:gd name="T8" fmla="*/ 276 w 468"/>
                  <a:gd name="T9" fmla="*/ 396 h 744"/>
                  <a:gd name="T10" fmla="*/ 288 w 468"/>
                  <a:gd name="T11" fmla="*/ 432 h 744"/>
                  <a:gd name="T12" fmla="*/ 360 w 468"/>
                  <a:gd name="T13" fmla="*/ 468 h 744"/>
                  <a:gd name="T14" fmla="*/ 432 w 468"/>
                  <a:gd name="T15" fmla="*/ 648 h 744"/>
                  <a:gd name="T16" fmla="*/ 468 w 468"/>
                  <a:gd name="T17" fmla="*/ 744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8" h="744">
                    <a:moveTo>
                      <a:pt x="0" y="0"/>
                    </a:moveTo>
                    <a:cubicBezTo>
                      <a:pt x="39" y="39"/>
                      <a:pt x="45" y="67"/>
                      <a:pt x="96" y="84"/>
                    </a:cubicBezTo>
                    <a:cubicBezTo>
                      <a:pt x="127" y="131"/>
                      <a:pt x="120" y="148"/>
                      <a:pt x="168" y="180"/>
                    </a:cubicBezTo>
                    <a:cubicBezTo>
                      <a:pt x="185" y="231"/>
                      <a:pt x="202" y="278"/>
                      <a:pt x="228" y="324"/>
                    </a:cubicBezTo>
                    <a:cubicBezTo>
                      <a:pt x="242" y="349"/>
                      <a:pt x="267" y="369"/>
                      <a:pt x="276" y="396"/>
                    </a:cubicBezTo>
                    <a:cubicBezTo>
                      <a:pt x="280" y="408"/>
                      <a:pt x="280" y="422"/>
                      <a:pt x="288" y="432"/>
                    </a:cubicBezTo>
                    <a:cubicBezTo>
                      <a:pt x="305" y="453"/>
                      <a:pt x="336" y="460"/>
                      <a:pt x="360" y="468"/>
                    </a:cubicBezTo>
                    <a:cubicBezTo>
                      <a:pt x="397" y="523"/>
                      <a:pt x="411" y="586"/>
                      <a:pt x="432" y="648"/>
                    </a:cubicBezTo>
                    <a:cubicBezTo>
                      <a:pt x="442" y="678"/>
                      <a:pt x="446" y="710"/>
                      <a:pt x="468" y="744"/>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2" name="Freeform 12">
                <a:extLst>
                  <a:ext uri="{FF2B5EF4-FFF2-40B4-BE49-F238E27FC236}">
                    <a16:creationId xmlns:a16="http://schemas.microsoft.com/office/drawing/2014/main" id="{2CDFDC02-F7F7-4507-8761-018090B2CD55}"/>
                  </a:ext>
                </a:extLst>
              </p:cNvPr>
              <p:cNvSpPr>
                <a:spLocks/>
              </p:cNvSpPr>
              <p:nvPr/>
            </p:nvSpPr>
            <p:spPr bwMode="auto">
              <a:xfrm>
                <a:off x="228" y="2280"/>
                <a:ext cx="1164" cy="1070"/>
              </a:xfrm>
              <a:custGeom>
                <a:avLst/>
                <a:gdLst>
                  <a:gd name="T0" fmla="*/ 1092 w 1164"/>
                  <a:gd name="T1" fmla="*/ 0 h 1070"/>
                  <a:gd name="T2" fmla="*/ 1056 w 1164"/>
                  <a:gd name="T3" fmla="*/ 192 h 1070"/>
                  <a:gd name="T4" fmla="*/ 1068 w 1164"/>
                  <a:gd name="T5" fmla="*/ 360 h 1070"/>
                  <a:gd name="T6" fmla="*/ 1044 w 1164"/>
                  <a:gd name="T7" fmla="*/ 432 h 1070"/>
                  <a:gd name="T8" fmla="*/ 1092 w 1164"/>
                  <a:gd name="T9" fmla="*/ 552 h 1070"/>
                  <a:gd name="T10" fmla="*/ 1164 w 1164"/>
                  <a:gd name="T11" fmla="*/ 780 h 1070"/>
                  <a:gd name="T12" fmla="*/ 1152 w 1164"/>
                  <a:gd name="T13" fmla="*/ 912 h 1070"/>
                  <a:gd name="T14" fmla="*/ 1140 w 1164"/>
                  <a:gd name="T15" fmla="*/ 948 h 1070"/>
                  <a:gd name="T16" fmla="*/ 1068 w 1164"/>
                  <a:gd name="T17" fmla="*/ 972 h 1070"/>
                  <a:gd name="T18" fmla="*/ 1032 w 1164"/>
                  <a:gd name="T19" fmla="*/ 996 h 1070"/>
                  <a:gd name="T20" fmla="*/ 840 w 1164"/>
                  <a:gd name="T21" fmla="*/ 1032 h 1070"/>
                  <a:gd name="T22" fmla="*/ 768 w 1164"/>
                  <a:gd name="T23" fmla="*/ 1068 h 1070"/>
                  <a:gd name="T24" fmla="*/ 588 w 1164"/>
                  <a:gd name="T25" fmla="*/ 996 h 1070"/>
                  <a:gd name="T26" fmla="*/ 528 w 1164"/>
                  <a:gd name="T27" fmla="*/ 936 h 1070"/>
                  <a:gd name="T28" fmla="*/ 468 w 1164"/>
                  <a:gd name="T29" fmla="*/ 876 h 1070"/>
                  <a:gd name="T30" fmla="*/ 384 w 1164"/>
                  <a:gd name="T31" fmla="*/ 780 h 1070"/>
                  <a:gd name="T32" fmla="*/ 336 w 1164"/>
                  <a:gd name="T33" fmla="*/ 708 h 1070"/>
                  <a:gd name="T34" fmla="*/ 324 w 1164"/>
                  <a:gd name="T35" fmla="*/ 672 h 1070"/>
                  <a:gd name="T36" fmla="*/ 288 w 1164"/>
                  <a:gd name="T37" fmla="*/ 636 h 1070"/>
                  <a:gd name="T38" fmla="*/ 192 w 1164"/>
                  <a:gd name="T39" fmla="*/ 552 h 1070"/>
                  <a:gd name="T40" fmla="*/ 156 w 1164"/>
                  <a:gd name="T41" fmla="*/ 516 h 1070"/>
                  <a:gd name="T42" fmla="*/ 0 w 1164"/>
                  <a:gd name="T43" fmla="*/ 46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4" h="1070">
                    <a:moveTo>
                      <a:pt x="1092" y="0"/>
                    </a:moveTo>
                    <a:cubicBezTo>
                      <a:pt x="1075" y="69"/>
                      <a:pt x="1064" y="117"/>
                      <a:pt x="1056" y="192"/>
                    </a:cubicBezTo>
                    <a:cubicBezTo>
                      <a:pt x="1085" y="279"/>
                      <a:pt x="1090" y="259"/>
                      <a:pt x="1068" y="360"/>
                    </a:cubicBezTo>
                    <a:cubicBezTo>
                      <a:pt x="1063" y="385"/>
                      <a:pt x="1044" y="432"/>
                      <a:pt x="1044" y="432"/>
                    </a:cubicBezTo>
                    <a:cubicBezTo>
                      <a:pt x="1072" y="474"/>
                      <a:pt x="1078" y="504"/>
                      <a:pt x="1092" y="552"/>
                    </a:cubicBezTo>
                    <a:cubicBezTo>
                      <a:pt x="1115" y="628"/>
                      <a:pt x="1139" y="705"/>
                      <a:pt x="1164" y="780"/>
                    </a:cubicBezTo>
                    <a:cubicBezTo>
                      <a:pt x="1160" y="824"/>
                      <a:pt x="1158" y="868"/>
                      <a:pt x="1152" y="912"/>
                    </a:cubicBezTo>
                    <a:cubicBezTo>
                      <a:pt x="1150" y="925"/>
                      <a:pt x="1150" y="941"/>
                      <a:pt x="1140" y="948"/>
                    </a:cubicBezTo>
                    <a:cubicBezTo>
                      <a:pt x="1119" y="963"/>
                      <a:pt x="1092" y="964"/>
                      <a:pt x="1068" y="972"/>
                    </a:cubicBezTo>
                    <a:cubicBezTo>
                      <a:pt x="1054" y="977"/>
                      <a:pt x="1045" y="990"/>
                      <a:pt x="1032" y="996"/>
                    </a:cubicBezTo>
                    <a:cubicBezTo>
                      <a:pt x="957" y="1029"/>
                      <a:pt x="929" y="1023"/>
                      <a:pt x="840" y="1032"/>
                    </a:cubicBezTo>
                    <a:cubicBezTo>
                      <a:pt x="826" y="1041"/>
                      <a:pt x="789" y="1070"/>
                      <a:pt x="768" y="1068"/>
                    </a:cubicBezTo>
                    <a:cubicBezTo>
                      <a:pt x="717" y="1062"/>
                      <a:pt x="634" y="1026"/>
                      <a:pt x="588" y="996"/>
                    </a:cubicBezTo>
                    <a:cubicBezTo>
                      <a:pt x="524" y="900"/>
                      <a:pt x="608" y="1016"/>
                      <a:pt x="528" y="936"/>
                    </a:cubicBezTo>
                    <a:cubicBezTo>
                      <a:pt x="448" y="856"/>
                      <a:pt x="564" y="940"/>
                      <a:pt x="468" y="876"/>
                    </a:cubicBezTo>
                    <a:cubicBezTo>
                      <a:pt x="412" y="792"/>
                      <a:pt x="444" y="820"/>
                      <a:pt x="384" y="780"/>
                    </a:cubicBezTo>
                    <a:cubicBezTo>
                      <a:pt x="355" y="694"/>
                      <a:pt x="396" y="798"/>
                      <a:pt x="336" y="708"/>
                    </a:cubicBezTo>
                    <a:cubicBezTo>
                      <a:pt x="329" y="697"/>
                      <a:pt x="331" y="683"/>
                      <a:pt x="324" y="672"/>
                    </a:cubicBezTo>
                    <a:cubicBezTo>
                      <a:pt x="315" y="658"/>
                      <a:pt x="299" y="649"/>
                      <a:pt x="288" y="636"/>
                    </a:cubicBezTo>
                    <a:cubicBezTo>
                      <a:pt x="255" y="596"/>
                      <a:pt x="243" y="569"/>
                      <a:pt x="192" y="552"/>
                    </a:cubicBezTo>
                    <a:cubicBezTo>
                      <a:pt x="180" y="540"/>
                      <a:pt x="171" y="524"/>
                      <a:pt x="156" y="516"/>
                    </a:cubicBezTo>
                    <a:cubicBezTo>
                      <a:pt x="136" y="505"/>
                      <a:pt x="32" y="468"/>
                      <a:pt x="0" y="468"/>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3" name="Freeform 13">
                <a:extLst>
                  <a:ext uri="{FF2B5EF4-FFF2-40B4-BE49-F238E27FC236}">
                    <a16:creationId xmlns:a16="http://schemas.microsoft.com/office/drawing/2014/main" id="{91481291-F069-4558-997F-7D619D04286D}"/>
                  </a:ext>
                </a:extLst>
              </p:cNvPr>
              <p:cNvSpPr>
                <a:spLocks/>
              </p:cNvSpPr>
              <p:nvPr/>
            </p:nvSpPr>
            <p:spPr bwMode="auto">
              <a:xfrm>
                <a:off x="2220" y="288"/>
                <a:ext cx="1896" cy="2496"/>
              </a:xfrm>
              <a:custGeom>
                <a:avLst/>
                <a:gdLst>
                  <a:gd name="T0" fmla="*/ 192 w 1896"/>
                  <a:gd name="T1" fmla="*/ 0 h 2496"/>
                  <a:gd name="T2" fmla="*/ 144 w 1896"/>
                  <a:gd name="T3" fmla="*/ 144 h 2496"/>
                  <a:gd name="T4" fmla="*/ 96 w 1896"/>
                  <a:gd name="T5" fmla="*/ 216 h 2496"/>
                  <a:gd name="T6" fmla="*/ 84 w 1896"/>
                  <a:gd name="T7" fmla="*/ 252 h 2496"/>
                  <a:gd name="T8" fmla="*/ 36 w 1896"/>
                  <a:gd name="T9" fmla="*/ 324 h 2496"/>
                  <a:gd name="T10" fmla="*/ 12 w 1896"/>
                  <a:gd name="T11" fmla="*/ 396 h 2496"/>
                  <a:gd name="T12" fmla="*/ 0 w 1896"/>
                  <a:gd name="T13" fmla="*/ 432 h 2496"/>
                  <a:gd name="T14" fmla="*/ 48 w 1896"/>
                  <a:gd name="T15" fmla="*/ 636 h 2496"/>
                  <a:gd name="T16" fmla="*/ 84 w 1896"/>
                  <a:gd name="T17" fmla="*/ 708 h 2496"/>
                  <a:gd name="T18" fmla="*/ 48 w 1896"/>
                  <a:gd name="T19" fmla="*/ 876 h 2496"/>
                  <a:gd name="T20" fmla="*/ 24 w 1896"/>
                  <a:gd name="T21" fmla="*/ 912 h 2496"/>
                  <a:gd name="T22" fmla="*/ 0 w 1896"/>
                  <a:gd name="T23" fmla="*/ 984 h 2496"/>
                  <a:gd name="T24" fmla="*/ 48 w 1896"/>
                  <a:gd name="T25" fmla="*/ 1128 h 2496"/>
                  <a:gd name="T26" fmla="*/ 72 w 1896"/>
                  <a:gd name="T27" fmla="*/ 1164 h 2496"/>
                  <a:gd name="T28" fmla="*/ 108 w 1896"/>
                  <a:gd name="T29" fmla="*/ 1236 h 2496"/>
                  <a:gd name="T30" fmla="*/ 144 w 1896"/>
                  <a:gd name="T31" fmla="*/ 1248 h 2496"/>
                  <a:gd name="T32" fmla="*/ 180 w 1896"/>
                  <a:gd name="T33" fmla="*/ 1272 h 2496"/>
                  <a:gd name="T34" fmla="*/ 288 w 1896"/>
                  <a:gd name="T35" fmla="*/ 1452 h 2496"/>
                  <a:gd name="T36" fmla="*/ 312 w 1896"/>
                  <a:gd name="T37" fmla="*/ 1524 h 2496"/>
                  <a:gd name="T38" fmla="*/ 240 w 1896"/>
                  <a:gd name="T39" fmla="*/ 1788 h 2496"/>
                  <a:gd name="T40" fmla="*/ 372 w 1896"/>
                  <a:gd name="T41" fmla="*/ 1980 h 2496"/>
                  <a:gd name="T42" fmla="*/ 468 w 1896"/>
                  <a:gd name="T43" fmla="*/ 1980 h 2496"/>
                  <a:gd name="T44" fmla="*/ 492 w 1896"/>
                  <a:gd name="T45" fmla="*/ 2016 h 2496"/>
                  <a:gd name="T46" fmla="*/ 528 w 1896"/>
                  <a:gd name="T47" fmla="*/ 2028 h 2496"/>
                  <a:gd name="T48" fmla="*/ 600 w 1896"/>
                  <a:gd name="T49" fmla="*/ 2076 h 2496"/>
                  <a:gd name="T50" fmla="*/ 756 w 1896"/>
                  <a:gd name="T51" fmla="*/ 2088 h 2496"/>
                  <a:gd name="T52" fmla="*/ 780 w 1896"/>
                  <a:gd name="T53" fmla="*/ 2124 h 2496"/>
                  <a:gd name="T54" fmla="*/ 816 w 1896"/>
                  <a:gd name="T55" fmla="*/ 2148 h 2496"/>
                  <a:gd name="T56" fmla="*/ 828 w 1896"/>
                  <a:gd name="T57" fmla="*/ 2184 h 2496"/>
                  <a:gd name="T58" fmla="*/ 936 w 1896"/>
                  <a:gd name="T59" fmla="*/ 2256 h 2496"/>
                  <a:gd name="T60" fmla="*/ 1008 w 1896"/>
                  <a:gd name="T61" fmla="*/ 2316 h 2496"/>
                  <a:gd name="T62" fmla="*/ 1152 w 1896"/>
                  <a:gd name="T63" fmla="*/ 2352 h 2496"/>
                  <a:gd name="T64" fmla="*/ 1260 w 1896"/>
                  <a:gd name="T65" fmla="*/ 2424 h 2496"/>
                  <a:gd name="T66" fmla="*/ 1428 w 1896"/>
                  <a:gd name="T67" fmla="*/ 2388 h 2496"/>
                  <a:gd name="T68" fmla="*/ 1548 w 1896"/>
                  <a:gd name="T69" fmla="*/ 2388 h 2496"/>
                  <a:gd name="T70" fmla="*/ 1632 w 1896"/>
                  <a:gd name="T71" fmla="*/ 2424 h 2496"/>
                  <a:gd name="T72" fmla="*/ 1668 w 1896"/>
                  <a:gd name="T73" fmla="*/ 2448 h 2496"/>
                  <a:gd name="T74" fmla="*/ 1896 w 1896"/>
                  <a:gd name="T75" fmla="*/ 2496 h 2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96" h="2496">
                    <a:moveTo>
                      <a:pt x="192" y="0"/>
                    </a:moveTo>
                    <a:cubicBezTo>
                      <a:pt x="181" y="33"/>
                      <a:pt x="166" y="111"/>
                      <a:pt x="144" y="144"/>
                    </a:cubicBezTo>
                    <a:cubicBezTo>
                      <a:pt x="128" y="168"/>
                      <a:pt x="105" y="189"/>
                      <a:pt x="96" y="216"/>
                    </a:cubicBezTo>
                    <a:cubicBezTo>
                      <a:pt x="92" y="228"/>
                      <a:pt x="90" y="241"/>
                      <a:pt x="84" y="252"/>
                    </a:cubicBezTo>
                    <a:cubicBezTo>
                      <a:pt x="70" y="277"/>
                      <a:pt x="45" y="297"/>
                      <a:pt x="36" y="324"/>
                    </a:cubicBezTo>
                    <a:cubicBezTo>
                      <a:pt x="28" y="348"/>
                      <a:pt x="20" y="372"/>
                      <a:pt x="12" y="396"/>
                    </a:cubicBezTo>
                    <a:cubicBezTo>
                      <a:pt x="8" y="408"/>
                      <a:pt x="0" y="432"/>
                      <a:pt x="0" y="432"/>
                    </a:cubicBezTo>
                    <a:cubicBezTo>
                      <a:pt x="9" y="507"/>
                      <a:pt x="24" y="565"/>
                      <a:pt x="48" y="636"/>
                    </a:cubicBezTo>
                    <a:cubicBezTo>
                      <a:pt x="48" y="637"/>
                      <a:pt x="82" y="702"/>
                      <a:pt x="84" y="708"/>
                    </a:cubicBezTo>
                    <a:cubicBezTo>
                      <a:pt x="79" y="749"/>
                      <a:pt x="74" y="837"/>
                      <a:pt x="48" y="876"/>
                    </a:cubicBezTo>
                    <a:cubicBezTo>
                      <a:pt x="40" y="888"/>
                      <a:pt x="30" y="899"/>
                      <a:pt x="24" y="912"/>
                    </a:cubicBezTo>
                    <a:cubicBezTo>
                      <a:pt x="14" y="935"/>
                      <a:pt x="0" y="984"/>
                      <a:pt x="0" y="984"/>
                    </a:cubicBezTo>
                    <a:cubicBezTo>
                      <a:pt x="11" y="1017"/>
                      <a:pt x="26" y="1095"/>
                      <a:pt x="48" y="1128"/>
                    </a:cubicBezTo>
                    <a:cubicBezTo>
                      <a:pt x="56" y="1140"/>
                      <a:pt x="66" y="1151"/>
                      <a:pt x="72" y="1164"/>
                    </a:cubicBezTo>
                    <a:cubicBezTo>
                      <a:pt x="86" y="1193"/>
                      <a:pt x="79" y="1213"/>
                      <a:pt x="108" y="1236"/>
                    </a:cubicBezTo>
                    <a:cubicBezTo>
                      <a:pt x="118" y="1244"/>
                      <a:pt x="133" y="1242"/>
                      <a:pt x="144" y="1248"/>
                    </a:cubicBezTo>
                    <a:cubicBezTo>
                      <a:pt x="157" y="1254"/>
                      <a:pt x="168" y="1264"/>
                      <a:pt x="180" y="1272"/>
                    </a:cubicBezTo>
                    <a:cubicBezTo>
                      <a:pt x="202" y="1338"/>
                      <a:pt x="249" y="1394"/>
                      <a:pt x="288" y="1452"/>
                    </a:cubicBezTo>
                    <a:cubicBezTo>
                      <a:pt x="302" y="1473"/>
                      <a:pt x="312" y="1524"/>
                      <a:pt x="312" y="1524"/>
                    </a:cubicBezTo>
                    <a:cubicBezTo>
                      <a:pt x="302" y="1620"/>
                      <a:pt x="294" y="1707"/>
                      <a:pt x="240" y="1788"/>
                    </a:cubicBezTo>
                    <a:cubicBezTo>
                      <a:pt x="265" y="1887"/>
                      <a:pt x="269" y="1946"/>
                      <a:pt x="372" y="1980"/>
                    </a:cubicBezTo>
                    <a:cubicBezTo>
                      <a:pt x="407" y="1971"/>
                      <a:pt x="433" y="1957"/>
                      <a:pt x="468" y="1980"/>
                    </a:cubicBezTo>
                    <a:cubicBezTo>
                      <a:pt x="480" y="1988"/>
                      <a:pt x="481" y="2007"/>
                      <a:pt x="492" y="2016"/>
                    </a:cubicBezTo>
                    <a:cubicBezTo>
                      <a:pt x="502" y="2024"/>
                      <a:pt x="517" y="2022"/>
                      <a:pt x="528" y="2028"/>
                    </a:cubicBezTo>
                    <a:cubicBezTo>
                      <a:pt x="553" y="2042"/>
                      <a:pt x="576" y="2060"/>
                      <a:pt x="600" y="2076"/>
                    </a:cubicBezTo>
                    <a:cubicBezTo>
                      <a:pt x="643" y="2105"/>
                      <a:pt x="704" y="2084"/>
                      <a:pt x="756" y="2088"/>
                    </a:cubicBezTo>
                    <a:cubicBezTo>
                      <a:pt x="764" y="2100"/>
                      <a:pt x="770" y="2114"/>
                      <a:pt x="780" y="2124"/>
                    </a:cubicBezTo>
                    <a:cubicBezTo>
                      <a:pt x="790" y="2134"/>
                      <a:pt x="807" y="2137"/>
                      <a:pt x="816" y="2148"/>
                    </a:cubicBezTo>
                    <a:cubicBezTo>
                      <a:pt x="824" y="2158"/>
                      <a:pt x="822" y="2173"/>
                      <a:pt x="828" y="2184"/>
                    </a:cubicBezTo>
                    <a:cubicBezTo>
                      <a:pt x="853" y="2233"/>
                      <a:pt x="886" y="2243"/>
                      <a:pt x="936" y="2256"/>
                    </a:cubicBezTo>
                    <a:cubicBezTo>
                      <a:pt x="962" y="2273"/>
                      <a:pt x="979" y="2304"/>
                      <a:pt x="1008" y="2316"/>
                    </a:cubicBezTo>
                    <a:cubicBezTo>
                      <a:pt x="1054" y="2334"/>
                      <a:pt x="1152" y="2352"/>
                      <a:pt x="1152" y="2352"/>
                    </a:cubicBezTo>
                    <a:cubicBezTo>
                      <a:pt x="1170" y="2442"/>
                      <a:pt x="1170" y="2442"/>
                      <a:pt x="1260" y="2424"/>
                    </a:cubicBezTo>
                    <a:cubicBezTo>
                      <a:pt x="1359" y="2358"/>
                      <a:pt x="1303" y="2372"/>
                      <a:pt x="1428" y="2388"/>
                    </a:cubicBezTo>
                    <a:cubicBezTo>
                      <a:pt x="1482" y="2424"/>
                      <a:pt x="1490" y="2407"/>
                      <a:pt x="1548" y="2388"/>
                    </a:cubicBezTo>
                    <a:cubicBezTo>
                      <a:pt x="1638" y="2448"/>
                      <a:pt x="1524" y="2378"/>
                      <a:pt x="1632" y="2424"/>
                    </a:cubicBezTo>
                    <a:cubicBezTo>
                      <a:pt x="1645" y="2430"/>
                      <a:pt x="1655" y="2442"/>
                      <a:pt x="1668" y="2448"/>
                    </a:cubicBezTo>
                    <a:cubicBezTo>
                      <a:pt x="1742" y="2481"/>
                      <a:pt x="1805" y="2496"/>
                      <a:pt x="1896" y="2496"/>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4" name="Freeform 14">
                <a:extLst>
                  <a:ext uri="{FF2B5EF4-FFF2-40B4-BE49-F238E27FC236}">
                    <a16:creationId xmlns:a16="http://schemas.microsoft.com/office/drawing/2014/main" id="{DFA3B501-3CB1-4F95-8B9C-B89A00001AEA}"/>
                  </a:ext>
                </a:extLst>
              </p:cNvPr>
              <p:cNvSpPr>
                <a:spLocks/>
              </p:cNvSpPr>
              <p:nvPr/>
            </p:nvSpPr>
            <p:spPr bwMode="auto">
              <a:xfrm>
                <a:off x="3732" y="228"/>
                <a:ext cx="1884" cy="1152"/>
              </a:xfrm>
              <a:custGeom>
                <a:avLst/>
                <a:gdLst>
                  <a:gd name="T0" fmla="*/ 0 w 1788"/>
                  <a:gd name="T1" fmla="*/ 0 h 1152"/>
                  <a:gd name="T2" fmla="*/ 72 w 1788"/>
                  <a:gd name="T3" fmla="*/ 144 h 1152"/>
                  <a:gd name="T4" fmla="*/ 84 w 1788"/>
                  <a:gd name="T5" fmla="*/ 180 h 1152"/>
                  <a:gd name="T6" fmla="*/ 96 w 1788"/>
                  <a:gd name="T7" fmla="*/ 432 h 1152"/>
                  <a:gd name="T8" fmla="*/ 156 w 1788"/>
                  <a:gd name="T9" fmla="*/ 540 h 1152"/>
                  <a:gd name="T10" fmla="*/ 360 w 1788"/>
                  <a:gd name="T11" fmla="*/ 648 h 1152"/>
                  <a:gd name="T12" fmla="*/ 432 w 1788"/>
                  <a:gd name="T13" fmla="*/ 696 h 1152"/>
                  <a:gd name="T14" fmla="*/ 576 w 1788"/>
                  <a:gd name="T15" fmla="*/ 768 h 1152"/>
                  <a:gd name="T16" fmla="*/ 864 w 1788"/>
                  <a:gd name="T17" fmla="*/ 864 h 1152"/>
                  <a:gd name="T18" fmla="*/ 936 w 1788"/>
                  <a:gd name="T19" fmla="*/ 888 h 1152"/>
                  <a:gd name="T20" fmla="*/ 1044 w 1788"/>
                  <a:gd name="T21" fmla="*/ 984 h 1152"/>
                  <a:gd name="T22" fmla="*/ 1152 w 1788"/>
                  <a:gd name="T23" fmla="*/ 1068 h 1152"/>
                  <a:gd name="T24" fmla="*/ 1188 w 1788"/>
                  <a:gd name="T25" fmla="*/ 1080 h 1152"/>
                  <a:gd name="T26" fmla="*/ 1260 w 1788"/>
                  <a:gd name="T27" fmla="*/ 1128 h 1152"/>
                  <a:gd name="T28" fmla="*/ 1332 w 1788"/>
                  <a:gd name="T29" fmla="*/ 1152 h 1152"/>
                  <a:gd name="T30" fmla="*/ 1476 w 1788"/>
                  <a:gd name="T31" fmla="*/ 1008 h 1152"/>
                  <a:gd name="T32" fmla="*/ 1632 w 1788"/>
                  <a:gd name="T33" fmla="*/ 924 h 1152"/>
                  <a:gd name="T34" fmla="*/ 1788 w 1788"/>
                  <a:gd name="T35" fmla="*/ 69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8" h="1152">
                    <a:moveTo>
                      <a:pt x="0" y="0"/>
                    </a:moveTo>
                    <a:cubicBezTo>
                      <a:pt x="62" y="93"/>
                      <a:pt x="39" y="45"/>
                      <a:pt x="72" y="144"/>
                    </a:cubicBezTo>
                    <a:cubicBezTo>
                      <a:pt x="76" y="156"/>
                      <a:pt x="84" y="180"/>
                      <a:pt x="84" y="180"/>
                    </a:cubicBezTo>
                    <a:cubicBezTo>
                      <a:pt x="88" y="264"/>
                      <a:pt x="89" y="348"/>
                      <a:pt x="96" y="432"/>
                    </a:cubicBezTo>
                    <a:cubicBezTo>
                      <a:pt x="99" y="468"/>
                      <a:pt x="142" y="519"/>
                      <a:pt x="156" y="540"/>
                    </a:cubicBezTo>
                    <a:cubicBezTo>
                      <a:pt x="200" y="607"/>
                      <a:pt x="286" y="623"/>
                      <a:pt x="360" y="648"/>
                    </a:cubicBezTo>
                    <a:cubicBezTo>
                      <a:pt x="387" y="657"/>
                      <a:pt x="408" y="680"/>
                      <a:pt x="432" y="696"/>
                    </a:cubicBezTo>
                    <a:cubicBezTo>
                      <a:pt x="473" y="723"/>
                      <a:pt x="532" y="738"/>
                      <a:pt x="576" y="768"/>
                    </a:cubicBezTo>
                    <a:cubicBezTo>
                      <a:pt x="642" y="868"/>
                      <a:pt x="755" y="856"/>
                      <a:pt x="864" y="864"/>
                    </a:cubicBezTo>
                    <a:cubicBezTo>
                      <a:pt x="888" y="872"/>
                      <a:pt x="912" y="880"/>
                      <a:pt x="936" y="888"/>
                    </a:cubicBezTo>
                    <a:cubicBezTo>
                      <a:pt x="968" y="899"/>
                      <a:pt x="1037" y="977"/>
                      <a:pt x="1044" y="984"/>
                    </a:cubicBezTo>
                    <a:cubicBezTo>
                      <a:pt x="1100" y="1040"/>
                      <a:pt x="1066" y="1011"/>
                      <a:pt x="1152" y="1068"/>
                    </a:cubicBezTo>
                    <a:cubicBezTo>
                      <a:pt x="1163" y="1075"/>
                      <a:pt x="1177" y="1074"/>
                      <a:pt x="1188" y="1080"/>
                    </a:cubicBezTo>
                    <a:cubicBezTo>
                      <a:pt x="1213" y="1094"/>
                      <a:pt x="1236" y="1112"/>
                      <a:pt x="1260" y="1128"/>
                    </a:cubicBezTo>
                    <a:cubicBezTo>
                      <a:pt x="1281" y="1142"/>
                      <a:pt x="1332" y="1152"/>
                      <a:pt x="1332" y="1152"/>
                    </a:cubicBezTo>
                    <a:cubicBezTo>
                      <a:pt x="1401" y="1106"/>
                      <a:pt x="1400" y="1033"/>
                      <a:pt x="1476" y="1008"/>
                    </a:cubicBezTo>
                    <a:cubicBezTo>
                      <a:pt x="1501" y="932"/>
                      <a:pt x="1561" y="936"/>
                      <a:pt x="1632" y="924"/>
                    </a:cubicBezTo>
                    <a:cubicBezTo>
                      <a:pt x="1661" y="837"/>
                      <a:pt x="1711" y="761"/>
                      <a:pt x="1788" y="696"/>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5" name="Freeform 15">
                <a:extLst>
                  <a:ext uri="{FF2B5EF4-FFF2-40B4-BE49-F238E27FC236}">
                    <a16:creationId xmlns:a16="http://schemas.microsoft.com/office/drawing/2014/main" id="{1A219831-6440-4CF4-AA43-E5EDCFF77FE6}"/>
                  </a:ext>
                </a:extLst>
              </p:cNvPr>
              <p:cNvSpPr>
                <a:spLocks/>
              </p:cNvSpPr>
              <p:nvPr/>
            </p:nvSpPr>
            <p:spPr bwMode="auto">
              <a:xfrm>
                <a:off x="4017" y="207"/>
                <a:ext cx="1622" cy="1173"/>
              </a:xfrm>
              <a:custGeom>
                <a:avLst/>
                <a:gdLst>
                  <a:gd name="T0" fmla="*/ 75 w 1622"/>
                  <a:gd name="T1" fmla="*/ 9 h 1173"/>
                  <a:gd name="T2" fmla="*/ 27 w 1622"/>
                  <a:gd name="T3" fmla="*/ 117 h 1173"/>
                  <a:gd name="T4" fmla="*/ 15 w 1622"/>
                  <a:gd name="T5" fmla="*/ 285 h 1173"/>
                  <a:gd name="T6" fmla="*/ 27 w 1622"/>
                  <a:gd name="T7" fmla="*/ 333 h 1173"/>
                  <a:gd name="T8" fmla="*/ 267 w 1622"/>
                  <a:gd name="T9" fmla="*/ 345 h 1173"/>
                  <a:gd name="T10" fmla="*/ 387 w 1622"/>
                  <a:gd name="T11" fmla="*/ 405 h 1173"/>
                  <a:gd name="T12" fmla="*/ 423 w 1622"/>
                  <a:gd name="T13" fmla="*/ 429 h 1173"/>
                  <a:gd name="T14" fmla="*/ 519 w 1622"/>
                  <a:gd name="T15" fmla="*/ 441 h 1173"/>
                  <a:gd name="T16" fmla="*/ 735 w 1622"/>
                  <a:gd name="T17" fmla="*/ 501 h 1173"/>
                  <a:gd name="T18" fmla="*/ 687 w 1622"/>
                  <a:gd name="T19" fmla="*/ 669 h 1173"/>
                  <a:gd name="T20" fmla="*/ 699 w 1622"/>
                  <a:gd name="T21" fmla="*/ 705 h 1173"/>
                  <a:gd name="T22" fmla="*/ 771 w 1622"/>
                  <a:gd name="T23" fmla="*/ 753 h 1173"/>
                  <a:gd name="T24" fmla="*/ 807 w 1622"/>
                  <a:gd name="T25" fmla="*/ 789 h 1173"/>
                  <a:gd name="T26" fmla="*/ 903 w 1622"/>
                  <a:gd name="T27" fmla="*/ 813 h 1173"/>
                  <a:gd name="T28" fmla="*/ 1035 w 1622"/>
                  <a:gd name="T29" fmla="*/ 909 h 1173"/>
                  <a:gd name="T30" fmla="*/ 1155 w 1622"/>
                  <a:gd name="T31" fmla="*/ 897 h 1173"/>
                  <a:gd name="T32" fmla="*/ 1263 w 1622"/>
                  <a:gd name="T33" fmla="*/ 945 h 1173"/>
                  <a:gd name="T34" fmla="*/ 1347 w 1622"/>
                  <a:gd name="T35" fmla="*/ 1173 h 1173"/>
                  <a:gd name="T36" fmla="*/ 1467 w 1622"/>
                  <a:gd name="T37" fmla="*/ 1113 h 1173"/>
                  <a:gd name="T38" fmla="*/ 1467 w 1622"/>
                  <a:gd name="T39" fmla="*/ 1113 h 1173"/>
                  <a:gd name="T40" fmla="*/ 1575 w 1622"/>
                  <a:gd name="T41" fmla="*/ 1065 h 1173"/>
                  <a:gd name="T42" fmla="*/ 1587 w 1622"/>
                  <a:gd name="T43" fmla="*/ 789 h 1173"/>
                  <a:gd name="T44" fmla="*/ 1575 w 1622"/>
                  <a:gd name="T45" fmla="*/ 405 h 1173"/>
                  <a:gd name="T46" fmla="*/ 1575 w 1622"/>
                  <a:gd name="T47" fmla="*/ 105 h 1173"/>
                  <a:gd name="T48" fmla="*/ 1563 w 1622"/>
                  <a:gd name="T49" fmla="*/ 33 h 1173"/>
                  <a:gd name="T50" fmla="*/ 1371 w 1622"/>
                  <a:gd name="T51" fmla="*/ 21 h 1173"/>
                  <a:gd name="T52" fmla="*/ 867 w 1622"/>
                  <a:gd name="T53" fmla="*/ 21 h 1173"/>
                  <a:gd name="T54" fmla="*/ 327 w 1622"/>
                  <a:gd name="T55" fmla="*/ 45 h 1173"/>
                  <a:gd name="T56" fmla="*/ 171 w 1622"/>
                  <a:gd name="T57" fmla="*/ 33 h 1173"/>
                  <a:gd name="T58" fmla="*/ 63 w 1622"/>
                  <a:gd name="T59" fmla="*/ 9 h 1173"/>
                  <a:gd name="T60" fmla="*/ 63 w 1622"/>
                  <a:gd name="T61" fmla="*/ 45 h 1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22" h="1173">
                    <a:moveTo>
                      <a:pt x="75" y="9"/>
                    </a:moveTo>
                    <a:cubicBezTo>
                      <a:pt x="46" y="95"/>
                      <a:pt x="65" y="60"/>
                      <a:pt x="27" y="117"/>
                    </a:cubicBezTo>
                    <a:cubicBezTo>
                      <a:pt x="9" y="189"/>
                      <a:pt x="0" y="204"/>
                      <a:pt x="15" y="285"/>
                    </a:cubicBezTo>
                    <a:cubicBezTo>
                      <a:pt x="18" y="301"/>
                      <a:pt x="11" y="329"/>
                      <a:pt x="27" y="333"/>
                    </a:cubicBezTo>
                    <a:cubicBezTo>
                      <a:pt x="105" y="352"/>
                      <a:pt x="187" y="341"/>
                      <a:pt x="267" y="345"/>
                    </a:cubicBezTo>
                    <a:cubicBezTo>
                      <a:pt x="343" y="364"/>
                      <a:pt x="301" y="348"/>
                      <a:pt x="387" y="405"/>
                    </a:cubicBezTo>
                    <a:cubicBezTo>
                      <a:pt x="399" y="413"/>
                      <a:pt x="409" y="427"/>
                      <a:pt x="423" y="429"/>
                    </a:cubicBezTo>
                    <a:cubicBezTo>
                      <a:pt x="455" y="433"/>
                      <a:pt x="487" y="437"/>
                      <a:pt x="519" y="441"/>
                    </a:cubicBezTo>
                    <a:cubicBezTo>
                      <a:pt x="605" y="470"/>
                      <a:pt x="679" y="417"/>
                      <a:pt x="735" y="501"/>
                    </a:cubicBezTo>
                    <a:cubicBezTo>
                      <a:pt x="721" y="558"/>
                      <a:pt x="701" y="612"/>
                      <a:pt x="687" y="669"/>
                    </a:cubicBezTo>
                    <a:cubicBezTo>
                      <a:pt x="691" y="681"/>
                      <a:pt x="690" y="696"/>
                      <a:pt x="699" y="705"/>
                    </a:cubicBezTo>
                    <a:cubicBezTo>
                      <a:pt x="719" y="725"/>
                      <a:pt x="747" y="737"/>
                      <a:pt x="771" y="753"/>
                    </a:cubicBezTo>
                    <a:cubicBezTo>
                      <a:pt x="785" y="762"/>
                      <a:pt x="793" y="780"/>
                      <a:pt x="807" y="789"/>
                    </a:cubicBezTo>
                    <a:cubicBezTo>
                      <a:pt x="823" y="800"/>
                      <a:pt x="894" y="811"/>
                      <a:pt x="903" y="813"/>
                    </a:cubicBezTo>
                    <a:cubicBezTo>
                      <a:pt x="958" y="850"/>
                      <a:pt x="967" y="886"/>
                      <a:pt x="1035" y="909"/>
                    </a:cubicBezTo>
                    <a:cubicBezTo>
                      <a:pt x="1075" y="905"/>
                      <a:pt x="1115" y="897"/>
                      <a:pt x="1155" y="897"/>
                    </a:cubicBezTo>
                    <a:cubicBezTo>
                      <a:pt x="1191" y="897"/>
                      <a:pt x="1229" y="934"/>
                      <a:pt x="1263" y="945"/>
                    </a:cubicBezTo>
                    <a:cubicBezTo>
                      <a:pt x="1321" y="1032"/>
                      <a:pt x="1327" y="1071"/>
                      <a:pt x="1347" y="1173"/>
                    </a:cubicBezTo>
                    <a:lnTo>
                      <a:pt x="1467" y="1113"/>
                    </a:lnTo>
                    <a:cubicBezTo>
                      <a:pt x="1467" y="1113"/>
                      <a:pt x="1467" y="1113"/>
                      <a:pt x="1467" y="1113"/>
                    </a:cubicBezTo>
                    <a:cubicBezTo>
                      <a:pt x="1553" y="1084"/>
                      <a:pt x="1518" y="1103"/>
                      <a:pt x="1575" y="1065"/>
                    </a:cubicBezTo>
                    <a:cubicBezTo>
                      <a:pt x="1622" y="924"/>
                      <a:pt x="1597" y="1029"/>
                      <a:pt x="1587" y="789"/>
                    </a:cubicBezTo>
                    <a:cubicBezTo>
                      <a:pt x="1582" y="661"/>
                      <a:pt x="1579" y="533"/>
                      <a:pt x="1575" y="405"/>
                    </a:cubicBezTo>
                    <a:cubicBezTo>
                      <a:pt x="1587" y="199"/>
                      <a:pt x="1596" y="254"/>
                      <a:pt x="1575" y="105"/>
                    </a:cubicBezTo>
                    <a:cubicBezTo>
                      <a:pt x="1572" y="81"/>
                      <a:pt x="1585" y="42"/>
                      <a:pt x="1563" y="33"/>
                    </a:cubicBezTo>
                    <a:cubicBezTo>
                      <a:pt x="1504" y="9"/>
                      <a:pt x="1435" y="25"/>
                      <a:pt x="1371" y="21"/>
                    </a:cubicBezTo>
                    <a:cubicBezTo>
                      <a:pt x="1042" y="48"/>
                      <a:pt x="1438" y="21"/>
                      <a:pt x="867" y="21"/>
                    </a:cubicBezTo>
                    <a:cubicBezTo>
                      <a:pt x="735" y="21"/>
                      <a:pt x="475" y="37"/>
                      <a:pt x="327" y="45"/>
                    </a:cubicBezTo>
                    <a:cubicBezTo>
                      <a:pt x="275" y="41"/>
                      <a:pt x="223" y="39"/>
                      <a:pt x="171" y="33"/>
                    </a:cubicBezTo>
                    <a:cubicBezTo>
                      <a:pt x="134" y="29"/>
                      <a:pt x="99" y="0"/>
                      <a:pt x="63" y="9"/>
                    </a:cubicBezTo>
                    <a:cubicBezTo>
                      <a:pt x="55" y="11"/>
                      <a:pt x="63" y="25"/>
                      <a:pt x="63" y="45"/>
                    </a:cubicBezTo>
                  </a:path>
                </a:pathLst>
              </a:custGeom>
              <a:solidFill>
                <a:schemeClr val="bg1"/>
              </a:solidFill>
              <a:ln w="9525" cap="flat">
                <a:solidFill>
                  <a:srgbClr val="259AF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6" name="Freeform 16">
                <a:extLst>
                  <a:ext uri="{FF2B5EF4-FFF2-40B4-BE49-F238E27FC236}">
                    <a16:creationId xmlns:a16="http://schemas.microsoft.com/office/drawing/2014/main" id="{1D1E68C9-9746-4D41-AD9B-728609119344}"/>
                  </a:ext>
                </a:extLst>
              </p:cNvPr>
              <p:cNvSpPr>
                <a:spLocks/>
              </p:cNvSpPr>
              <p:nvPr/>
            </p:nvSpPr>
            <p:spPr bwMode="auto">
              <a:xfrm>
                <a:off x="3834" y="2122"/>
                <a:ext cx="1782" cy="1848"/>
              </a:xfrm>
              <a:custGeom>
                <a:avLst/>
                <a:gdLst>
                  <a:gd name="T0" fmla="*/ 1782 w 1782"/>
                  <a:gd name="T1" fmla="*/ 14 h 1848"/>
                  <a:gd name="T2" fmla="*/ 1722 w 1782"/>
                  <a:gd name="T3" fmla="*/ 2 h 1848"/>
                  <a:gd name="T4" fmla="*/ 1650 w 1782"/>
                  <a:gd name="T5" fmla="*/ 26 h 1848"/>
                  <a:gd name="T6" fmla="*/ 1554 w 1782"/>
                  <a:gd name="T7" fmla="*/ 14 h 1848"/>
                  <a:gd name="T8" fmla="*/ 1566 w 1782"/>
                  <a:gd name="T9" fmla="*/ 122 h 1848"/>
                  <a:gd name="T10" fmla="*/ 1554 w 1782"/>
                  <a:gd name="T11" fmla="*/ 218 h 1848"/>
                  <a:gd name="T12" fmla="*/ 1518 w 1782"/>
                  <a:gd name="T13" fmla="*/ 614 h 1848"/>
                  <a:gd name="T14" fmla="*/ 1302 w 1782"/>
                  <a:gd name="T15" fmla="*/ 686 h 1848"/>
                  <a:gd name="T16" fmla="*/ 1206 w 1782"/>
                  <a:gd name="T17" fmla="*/ 758 h 1848"/>
                  <a:gd name="T18" fmla="*/ 1134 w 1782"/>
                  <a:gd name="T19" fmla="*/ 782 h 1848"/>
                  <a:gd name="T20" fmla="*/ 1098 w 1782"/>
                  <a:gd name="T21" fmla="*/ 794 h 1848"/>
                  <a:gd name="T22" fmla="*/ 1002 w 1782"/>
                  <a:gd name="T23" fmla="*/ 734 h 1848"/>
                  <a:gd name="T24" fmla="*/ 1002 w 1782"/>
                  <a:gd name="T25" fmla="*/ 614 h 1848"/>
                  <a:gd name="T26" fmla="*/ 894 w 1782"/>
                  <a:gd name="T27" fmla="*/ 626 h 1848"/>
                  <a:gd name="T28" fmla="*/ 882 w 1782"/>
                  <a:gd name="T29" fmla="*/ 662 h 1848"/>
                  <a:gd name="T30" fmla="*/ 858 w 1782"/>
                  <a:gd name="T31" fmla="*/ 686 h 1848"/>
                  <a:gd name="T32" fmla="*/ 894 w 1782"/>
                  <a:gd name="T33" fmla="*/ 806 h 1848"/>
                  <a:gd name="T34" fmla="*/ 750 w 1782"/>
                  <a:gd name="T35" fmla="*/ 770 h 1848"/>
                  <a:gd name="T36" fmla="*/ 678 w 1782"/>
                  <a:gd name="T37" fmla="*/ 746 h 1848"/>
                  <a:gd name="T38" fmla="*/ 642 w 1782"/>
                  <a:gd name="T39" fmla="*/ 734 h 1848"/>
                  <a:gd name="T40" fmla="*/ 570 w 1782"/>
                  <a:gd name="T41" fmla="*/ 770 h 1848"/>
                  <a:gd name="T42" fmla="*/ 594 w 1782"/>
                  <a:gd name="T43" fmla="*/ 890 h 1848"/>
                  <a:gd name="T44" fmla="*/ 618 w 1782"/>
                  <a:gd name="T45" fmla="*/ 1070 h 1848"/>
                  <a:gd name="T46" fmla="*/ 534 w 1782"/>
                  <a:gd name="T47" fmla="*/ 1118 h 1848"/>
                  <a:gd name="T48" fmla="*/ 486 w 1782"/>
                  <a:gd name="T49" fmla="*/ 1070 h 1848"/>
                  <a:gd name="T50" fmla="*/ 426 w 1782"/>
                  <a:gd name="T51" fmla="*/ 1022 h 1848"/>
                  <a:gd name="T52" fmla="*/ 390 w 1782"/>
                  <a:gd name="T53" fmla="*/ 950 h 1848"/>
                  <a:gd name="T54" fmla="*/ 414 w 1782"/>
                  <a:gd name="T55" fmla="*/ 878 h 1848"/>
                  <a:gd name="T56" fmla="*/ 426 w 1782"/>
                  <a:gd name="T57" fmla="*/ 770 h 1848"/>
                  <a:gd name="T58" fmla="*/ 462 w 1782"/>
                  <a:gd name="T59" fmla="*/ 758 h 1848"/>
                  <a:gd name="T60" fmla="*/ 474 w 1782"/>
                  <a:gd name="T61" fmla="*/ 722 h 1848"/>
                  <a:gd name="T62" fmla="*/ 462 w 1782"/>
                  <a:gd name="T63" fmla="*/ 662 h 1848"/>
                  <a:gd name="T64" fmla="*/ 426 w 1782"/>
                  <a:gd name="T65" fmla="*/ 674 h 1848"/>
                  <a:gd name="T66" fmla="*/ 354 w 1782"/>
                  <a:gd name="T67" fmla="*/ 638 h 1848"/>
                  <a:gd name="T68" fmla="*/ 318 w 1782"/>
                  <a:gd name="T69" fmla="*/ 650 h 1848"/>
                  <a:gd name="T70" fmla="*/ 342 w 1782"/>
                  <a:gd name="T71" fmla="*/ 758 h 1848"/>
                  <a:gd name="T72" fmla="*/ 354 w 1782"/>
                  <a:gd name="T73" fmla="*/ 830 h 1848"/>
                  <a:gd name="T74" fmla="*/ 438 w 1782"/>
                  <a:gd name="T75" fmla="*/ 1082 h 1848"/>
                  <a:gd name="T76" fmla="*/ 462 w 1782"/>
                  <a:gd name="T77" fmla="*/ 1118 h 1848"/>
                  <a:gd name="T78" fmla="*/ 426 w 1782"/>
                  <a:gd name="T79" fmla="*/ 1106 h 1848"/>
                  <a:gd name="T80" fmla="*/ 354 w 1782"/>
                  <a:gd name="T81" fmla="*/ 1058 h 1848"/>
                  <a:gd name="T82" fmla="*/ 318 w 1782"/>
                  <a:gd name="T83" fmla="*/ 1082 h 1848"/>
                  <a:gd name="T84" fmla="*/ 402 w 1782"/>
                  <a:gd name="T85" fmla="*/ 1262 h 1848"/>
                  <a:gd name="T86" fmla="*/ 402 w 1782"/>
                  <a:gd name="T87" fmla="*/ 1358 h 1848"/>
                  <a:gd name="T88" fmla="*/ 318 w 1782"/>
                  <a:gd name="T89" fmla="*/ 1370 h 1848"/>
                  <a:gd name="T90" fmla="*/ 234 w 1782"/>
                  <a:gd name="T91" fmla="*/ 1394 h 1848"/>
                  <a:gd name="T92" fmla="*/ 186 w 1782"/>
                  <a:gd name="T93" fmla="*/ 1466 h 1848"/>
                  <a:gd name="T94" fmla="*/ 114 w 1782"/>
                  <a:gd name="T95" fmla="*/ 1514 h 1848"/>
                  <a:gd name="T96" fmla="*/ 42 w 1782"/>
                  <a:gd name="T97" fmla="*/ 1622 h 1848"/>
                  <a:gd name="T98" fmla="*/ 6 w 1782"/>
                  <a:gd name="T99" fmla="*/ 1754 h 1848"/>
                  <a:gd name="T100" fmla="*/ 18 w 1782"/>
                  <a:gd name="T101" fmla="*/ 1814 h 1848"/>
                  <a:gd name="T102" fmla="*/ 138 w 1782"/>
                  <a:gd name="T103" fmla="*/ 1826 h 1848"/>
                  <a:gd name="T104" fmla="*/ 402 w 1782"/>
                  <a:gd name="T105" fmla="*/ 1838 h 1848"/>
                  <a:gd name="T106" fmla="*/ 1098 w 1782"/>
                  <a:gd name="T107" fmla="*/ 1826 h 1848"/>
                  <a:gd name="T108" fmla="*/ 1506 w 1782"/>
                  <a:gd name="T109" fmla="*/ 1838 h 1848"/>
                  <a:gd name="T110" fmla="*/ 1758 w 1782"/>
                  <a:gd name="T111" fmla="*/ 1778 h 1848"/>
                  <a:gd name="T112" fmla="*/ 1770 w 1782"/>
                  <a:gd name="T113" fmla="*/ 710 h 1848"/>
                  <a:gd name="T114" fmla="*/ 1746 w 1782"/>
                  <a:gd name="T115" fmla="*/ 230 h 1848"/>
                  <a:gd name="T116" fmla="*/ 1758 w 1782"/>
                  <a:gd name="T117" fmla="*/ 26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82" h="1848">
                    <a:moveTo>
                      <a:pt x="1782" y="14"/>
                    </a:moveTo>
                    <a:cubicBezTo>
                      <a:pt x="1762" y="10"/>
                      <a:pt x="1742" y="0"/>
                      <a:pt x="1722" y="2"/>
                    </a:cubicBezTo>
                    <a:cubicBezTo>
                      <a:pt x="1697" y="4"/>
                      <a:pt x="1650" y="26"/>
                      <a:pt x="1650" y="26"/>
                    </a:cubicBezTo>
                    <a:cubicBezTo>
                      <a:pt x="1618" y="22"/>
                      <a:pt x="1585" y="7"/>
                      <a:pt x="1554" y="14"/>
                    </a:cubicBezTo>
                    <a:cubicBezTo>
                      <a:pt x="1519" y="22"/>
                      <a:pt x="1566" y="122"/>
                      <a:pt x="1566" y="122"/>
                    </a:cubicBezTo>
                    <a:cubicBezTo>
                      <a:pt x="1510" y="206"/>
                      <a:pt x="1494" y="178"/>
                      <a:pt x="1554" y="218"/>
                    </a:cubicBezTo>
                    <a:cubicBezTo>
                      <a:pt x="1599" y="353"/>
                      <a:pt x="1562" y="482"/>
                      <a:pt x="1518" y="614"/>
                    </a:cubicBezTo>
                    <a:cubicBezTo>
                      <a:pt x="1497" y="676"/>
                      <a:pt x="1334" y="682"/>
                      <a:pt x="1302" y="686"/>
                    </a:cubicBezTo>
                    <a:cubicBezTo>
                      <a:pt x="1277" y="723"/>
                      <a:pt x="1247" y="740"/>
                      <a:pt x="1206" y="758"/>
                    </a:cubicBezTo>
                    <a:cubicBezTo>
                      <a:pt x="1183" y="768"/>
                      <a:pt x="1158" y="774"/>
                      <a:pt x="1134" y="782"/>
                    </a:cubicBezTo>
                    <a:cubicBezTo>
                      <a:pt x="1122" y="786"/>
                      <a:pt x="1098" y="794"/>
                      <a:pt x="1098" y="794"/>
                    </a:cubicBezTo>
                    <a:cubicBezTo>
                      <a:pt x="1012" y="765"/>
                      <a:pt x="1040" y="791"/>
                      <a:pt x="1002" y="734"/>
                    </a:cubicBezTo>
                    <a:cubicBezTo>
                      <a:pt x="1018" y="672"/>
                      <a:pt x="1038" y="669"/>
                      <a:pt x="1002" y="614"/>
                    </a:cubicBezTo>
                    <a:cubicBezTo>
                      <a:pt x="945" y="633"/>
                      <a:pt x="951" y="607"/>
                      <a:pt x="894" y="626"/>
                    </a:cubicBezTo>
                    <a:cubicBezTo>
                      <a:pt x="890" y="638"/>
                      <a:pt x="893" y="655"/>
                      <a:pt x="882" y="662"/>
                    </a:cubicBezTo>
                    <a:cubicBezTo>
                      <a:pt x="843" y="688"/>
                      <a:pt x="782" y="661"/>
                      <a:pt x="858" y="686"/>
                    </a:cubicBezTo>
                    <a:cubicBezTo>
                      <a:pt x="915" y="772"/>
                      <a:pt x="913" y="730"/>
                      <a:pt x="894" y="806"/>
                    </a:cubicBezTo>
                    <a:cubicBezTo>
                      <a:pt x="661" y="780"/>
                      <a:pt x="860" y="819"/>
                      <a:pt x="750" y="770"/>
                    </a:cubicBezTo>
                    <a:cubicBezTo>
                      <a:pt x="727" y="760"/>
                      <a:pt x="702" y="754"/>
                      <a:pt x="678" y="746"/>
                    </a:cubicBezTo>
                    <a:cubicBezTo>
                      <a:pt x="666" y="742"/>
                      <a:pt x="642" y="734"/>
                      <a:pt x="642" y="734"/>
                    </a:cubicBezTo>
                    <a:cubicBezTo>
                      <a:pt x="629" y="738"/>
                      <a:pt x="574" y="753"/>
                      <a:pt x="570" y="770"/>
                    </a:cubicBezTo>
                    <a:cubicBezTo>
                      <a:pt x="566" y="785"/>
                      <a:pt x="589" y="868"/>
                      <a:pt x="594" y="890"/>
                    </a:cubicBezTo>
                    <a:cubicBezTo>
                      <a:pt x="550" y="956"/>
                      <a:pt x="578" y="1010"/>
                      <a:pt x="618" y="1070"/>
                    </a:cubicBezTo>
                    <a:cubicBezTo>
                      <a:pt x="602" y="1136"/>
                      <a:pt x="599" y="1140"/>
                      <a:pt x="534" y="1118"/>
                    </a:cubicBezTo>
                    <a:cubicBezTo>
                      <a:pt x="508" y="1039"/>
                      <a:pt x="544" y="1117"/>
                      <a:pt x="486" y="1070"/>
                    </a:cubicBezTo>
                    <a:cubicBezTo>
                      <a:pt x="408" y="1008"/>
                      <a:pt x="516" y="1052"/>
                      <a:pt x="426" y="1022"/>
                    </a:cubicBezTo>
                    <a:cubicBezTo>
                      <a:pt x="417" y="1008"/>
                      <a:pt x="388" y="971"/>
                      <a:pt x="390" y="950"/>
                    </a:cubicBezTo>
                    <a:cubicBezTo>
                      <a:pt x="393" y="925"/>
                      <a:pt x="414" y="878"/>
                      <a:pt x="414" y="878"/>
                    </a:cubicBezTo>
                    <a:cubicBezTo>
                      <a:pt x="418" y="842"/>
                      <a:pt x="413" y="804"/>
                      <a:pt x="426" y="770"/>
                    </a:cubicBezTo>
                    <a:cubicBezTo>
                      <a:pt x="431" y="758"/>
                      <a:pt x="453" y="767"/>
                      <a:pt x="462" y="758"/>
                    </a:cubicBezTo>
                    <a:cubicBezTo>
                      <a:pt x="471" y="749"/>
                      <a:pt x="470" y="734"/>
                      <a:pt x="474" y="722"/>
                    </a:cubicBezTo>
                    <a:cubicBezTo>
                      <a:pt x="470" y="702"/>
                      <a:pt x="476" y="676"/>
                      <a:pt x="462" y="662"/>
                    </a:cubicBezTo>
                    <a:cubicBezTo>
                      <a:pt x="453" y="653"/>
                      <a:pt x="439" y="674"/>
                      <a:pt x="426" y="674"/>
                    </a:cubicBezTo>
                    <a:cubicBezTo>
                      <a:pt x="401" y="674"/>
                      <a:pt x="372" y="650"/>
                      <a:pt x="354" y="638"/>
                    </a:cubicBezTo>
                    <a:cubicBezTo>
                      <a:pt x="342" y="642"/>
                      <a:pt x="327" y="641"/>
                      <a:pt x="318" y="650"/>
                    </a:cubicBezTo>
                    <a:cubicBezTo>
                      <a:pt x="287" y="681"/>
                      <a:pt x="331" y="724"/>
                      <a:pt x="342" y="758"/>
                    </a:cubicBezTo>
                    <a:cubicBezTo>
                      <a:pt x="314" y="841"/>
                      <a:pt x="336" y="745"/>
                      <a:pt x="354" y="830"/>
                    </a:cubicBezTo>
                    <a:cubicBezTo>
                      <a:pt x="376" y="935"/>
                      <a:pt x="343" y="1019"/>
                      <a:pt x="438" y="1082"/>
                    </a:cubicBezTo>
                    <a:cubicBezTo>
                      <a:pt x="446" y="1094"/>
                      <a:pt x="468" y="1105"/>
                      <a:pt x="462" y="1118"/>
                    </a:cubicBezTo>
                    <a:cubicBezTo>
                      <a:pt x="456" y="1129"/>
                      <a:pt x="437" y="1112"/>
                      <a:pt x="426" y="1106"/>
                    </a:cubicBezTo>
                    <a:cubicBezTo>
                      <a:pt x="401" y="1092"/>
                      <a:pt x="354" y="1058"/>
                      <a:pt x="354" y="1058"/>
                    </a:cubicBezTo>
                    <a:cubicBezTo>
                      <a:pt x="342" y="1066"/>
                      <a:pt x="321" y="1068"/>
                      <a:pt x="318" y="1082"/>
                    </a:cubicBezTo>
                    <a:cubicBezTo>
                      <a:pt x="304" y="1139"/>
                      <a:pt x="365" y="1225"/>
                      <a:pt x="402" y="1262"/>
                    </a:cubicBezTo>
                    <a:cubicBezTo>
                      <a:pt x="410" y="1287"/>
                      <a:pt x="433" y="1335"/>
                      <a:pt x="402" y="1358"/>
                    </a:cubicBezTo>
                    <a:cubicBezTo>
                      <a:pt x="379" y="1375"/>
                      <a:pt x="346" y="1366"/>
                      <a:pt x="318" y="1370"/>
                    </a:cubicBezTo>
                    <a:cubicBezTo>
                      <a:pt x="290" y="1379"/>
                      <a:pt x="256" y="1375"/>
                      <a:pt x="234" y="1394"/>
                    </a:cubicBezTo>
                    <a:cubicBezTo>
                      <a:pt x="212" y="1413"/>
                      <a:pt x="202" y="1442"/>
                      <a:pt x="186" y="1466"/>
                    </a:cubicBezTo>
                    <a:cubicBezTo>
                      <a:pt x="170" y="1490"/>
                      <a:pt x="114" y="1514"/>
                      <a:pt x="114" y="1514"/>
                    </a:cubicBezTo>
                    <a:cubicBezTo>
                      <a:pt x="90" y="1550"/>
                      <a:pt x="56" y="1581"/>
                      <a:pt x="42" y="1622"/>
                    </a:cubicBezTo>
                    <a:cubicBezTo>
                      <a:pt x="27" y="1666"/>
                      <a:pt x="21" y="1710"/>
                      <a:pt x="6" y="1754"/>
                    </a:cubicBezTo>
                    <a:cubicBezTo>
                      <a:pt x="10" y="1774"/>
                      <a:pt x="0" y="1804"/>
                      <a:pt x="18" y="1814"/>
                    </a:cubicBezTo>
                    <a:cubicBezTo>
                      <a:pt x="53" y="1833"/>
                      <a:pt x="98" y="1823"/>
                      <a:pt x="138" y="1826"/>
                    </a:cubicBezTo>
                    <a:cubicBezTo>
                      <a:pt x="226" y="1831"/>
                      <a:pt x="314" y="1834"/>
                      <a:pt x="402" y="1838"/>
                    </a:cubicBezTo>
                    <a:cubicBezTo>
                      <a:pt x="663" y="1824"/>
                      <a:pt x="816" y="1818"/>
                      <a:pt x="1098" y="1826"/>
                    </a:cubicBezTo>
                    <a:cubicBezTo>
                      <a:pt x="1243" y="1838"/>
                      <a:pt x="1359" y="1848"/>
                      <a:pt x="1506" y="1838"/>
                    </a:cubicBezTo>
                    <a:cubicBezTo>
                      <a:pt x="1591" y="1821"/>
                      <a:pt x="1674" y="1799"/>
                      <a:pt x="1758" y="1778"/>
                    </a:cubicBezTo>
                    <a:cubicBezTo>
                      <a:pt x="1752" y="1405"/>
                      <a:pt x="1710" y="1067"/>
                      <a:pt x="1770" y="710"/>
                    </a:cubicBezTo>
                    <a:cubicBezTo>
                      <a:pt x="1763" y="550"/>
                      <a:pt x="1746" y="390"/>
                      <a:pt x="1746" y="230"/>
                    </a:cubicBezTo>
                    <a:cubicBezTo>
                      <a:pt x="1746" y="166"/>
                      <a:pt x="1758" y="102"/>
                      <a:pt x="1758" y="26"/>
                    </a:cubicBezTo>
                  </a:path>
                </a:pathLst>
              </a:custGeom>
              <a:solidFill>
                <a:srgbClr val="B9DEFF"/>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7" name="Freeform 17">
                <a:extLst>
                  <a:ext uri="{FF2B5EF4-FFF2-40B4-BE49-F238E27FC236}">
                    <a16:creationId xmlns:a16="http://schemas.microsoft.com/office/drawing/2014/main" id="{88CDC317-9691-4E4D-9EA8-2E4BE19B20D1}"/>
                  </a:ext>
                </a:extLst>
              </p:cNvPr>
              <p:cNvSpPr>
                <a:spLocks/>
              </p:cNvSpPr>
              <p:nvPr/>
            </p:nvSpPr>
            <p:spPr bwMode="auto">
              <a:xfrm>
                <a:off x="240" y="1152"/>
                <a:ext cx="972" cy="1044"/>
              </a:xfrm>
              <a:custGeom>
                <a:avLst/>
                <a:gdLst>
                  <a:gd name="T0" fmla="*/ 0 w 972"/>
                  <a:gd name="T1" fmla="*/ 0 h 1044"/>
                  <a:gd name="T2" fmla="*/ 180 w 972"/>
                  <a:gd name="T3" fmla="*/ 96 h 1044"/>
                  <a:gd name="T4" fmla="*/ 252 w 972"/>
                  <a:gd name="T5" fmla="*/ 156 h 1044"/>
                  <a:gd name="T6" fmla="*/ 264 w 972"/>
                  <a:gd name="T7" fmla="*/ 192 h 1044"/>
                  <a:gd name="T8" fmla="*/ 348 w 972"/>
                  <a:gd name="T9" fmla="*/ 300 h 1044"/>
                  <a:gd name="T10" fmla="*/ 372 w 972"/>
                  <a:gd name="T11" fmla="*/ 336 h 1044"/>
                  <a:gd name="T12" fmla="*/ 408 w 972"/>
                  <a:gd name="T13" fmla="*/ 348 h 1044"/>
                  <a:gd name="T14" fmla="*/ 456 w 972"/>
                  <a:gd name="T15" fmla="*/ 408 h 1044"/>
                  <a:gd name="T16" fmla="*/ 468 w 972"/>
                  <a:gd name="T17" fmla="*/ 444 h 1044"/>
                  <a:gd name="T18" fmla="*/ 528 w 972"/>
                  <a:gd name="T19" fmla="*/ 504 h 1044"/>
                  <a:gd name="T20" fmla="*/ 552 w 972"/>
                  <a:gd name="T21" fmla="*/ 540 h 1044"/>
                  <a:gd name="T22" fmla="*/ 588 w 972"/>
                  <a:gd name="T23" fmla="*/ 564 h 1044"/>
                  <a:gd name="T24" fmla="*/ 744 w 972"/>
                  <a:gd name="T25" fmla="*/ 816 h 1044"/>
                  <a:gd name="T26" fmla="*/ 804 w 972"/>
                  <a:gd name="T27" fmla="*/ 900 h 1044"/>
                  <a:gd name="T28" fmla="*/ 900 w 972"/>
                  <a:gd name="T29" fmla="*/ 828 h 1044"/>
                  <a:gd name="T30" fmla="*/ 972 w 972"/>
                  <a:gd name="T31" fmla="*/ 1044 h 1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2" h="1044">
                    <a:moveTo>
                      <a:pt x="0" y="0"/>
                    </a:moveTo>
                    <a:cubicBezTo>
                      <a:pt x="67" y="22"/>
                      <a:pt x="114" y="74"/>
                      <a:pt x="180" y="96"/>
                    </a:cubicBezTo>
                    <a:cubicBezTo>
                      <a:pt x="202" y="118"/>
                      <a:pt x="232" y="132"/>
                      <a:pt x="252" y="156"/>
                    </a:cubicBezTo>
                    <a:cubicBezTo>
                      <a:pt x="260" y="166"/>
                      <a:pt x="258" y="181"/>
                      <a:pt x="264" y="192"/>
                    </a:cubicBezTo>
                    <a:cubicBezTo>
                      <a:pt x="325" y="301"/>
                      <a:pt x="290" y="230"/>
                      <a:pt x="348" y="300"/>
                    </a:cubicBezTo>
                    <a:cubicBezTo>
                      <a:pt x="357" y="311"/>
                      <a:pt x="361" y="327"/>
                      <a:pt x="372" y="336"/>
                    </a:cubicBezTo>
                    <a:cubicBezTo>
                      <a:pt x="382" y="344"/>
                      <a:pt x="396" y="344"/>
                      <a:pt x="408" y="348"/>
                    </a:cubicBezTo>
                    <a:cubicBezTo>
                      <a:pt x="438" y="438"/>
                      <a:pt x="394" y="330"/>
                      <a:pt x="456" y="408"/>
                    </a:cubicBezTo>
                    <a:cubicBezTo>
                      <a:pt x="464" y="418"/>
                      <a:pt x="462" y="433"/>
                      <a:pt x="468" y="444"/>
                    </a:cubicBezTo>
                    <a:cubicBezTo>
                      <a:pt x="488" y="484"/>
                      <a:pt x="492" y="480"/>
                      <a:pt x="528" y="504"/>
                    </a:cubicBezTo>
                    <a:cubicBezTo>
                      <a:pt x="536" y="516"/>
                      <a:pt x="542" y="530"/>
                      <a:pt x="552" y="540"/>
                    </a:cubicBezTo>
                    <a:cubicBezTo>
                      <a:pt x="562" y="550"/>
                      <a:pt x="579" y="553"/>
                      <a:pt x="588" y="564"/>
                    </a:cubicBezTo>
                    <a:cubicBezTo>
                      <a:pt x="654" y="639"/>
                      <a:pt x="690" y="735"/>
                      <a:pt x="744" y="816"/>
                    </a:cubicBezTo>
                    <a:cubicBezTo>
                      <a:pt x="808" y="912"/>
                      <a:pt x="726" y="874"/>
                      <a:pt x="804" y="900"/>
                    </a:cubicBezTo>
                    <a:cubicBezTo>
                      <a:pt x="849" y="870"/>
                      <a:pt x="850" y="845"/>
                      <a:pt x="900" y="828"/>
                    </a:cubicBezTo>
                    <a:cubicBezTo>
                      <a:pt x="948" y="900"/>
                      <a:pt x="972" y="941"/>
                      <a:pt x="972" y="1044"/>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8" name="Freeform 18">
                <a:extLst>
                  <a:ext uri="{FF2B5EF4-FFF2-40B4-BE49-F238E27FC236}">
                    <a16:creationId xmlns:a16="http://schemas.microsoft.com/office/drawing/2014/main" id="{DCF50ADA-6627-494E-BDE9-33060F529BC8}"/>
                  </a:ext>
                </a:extLst>
              </p:cNvPr>
              <p:cNvSpPr>
                <a:spLocks/>
              </p:cNvSpPr>
              <p:nvPr/>
            </p:nvSpPr>
            <p:spPr bwMode="auto">
              <a:xfrm>
                <a:off x="2772" y="1008"/>
                <a:ext cx="1152" cy="2676"/>
              </a:xfrm>
              <a:custGeom>
                <a:avLst/>
                <a:gdLst>
                  <a:gd name="T0" fmla="*/ 372 w 1152"/>
                  <a:gd name="T1" fmla="*/ 180 h 2676"/>
                  <a:gd name="T2" fmla="*/ 300 w 1152"/>
                  <a:gd name="T3" fmla="*/ 144 h 2676"/>
                  <a:gd name="T4" fmla="*/ 216 w 1152"/>
                  <a:gd name="T5" fmla="*/ 12 h 2676"/>
                  <a:gd name="T6" fmla="*/ 180 w 1152"/>
                  <a:gd name="T7" fmla="*/ 0 h 2676"/>
                  <a:gd name="T8" fmla="*/ 96 w 1152"/>
                  <a:gd name="T9" fmla="*/ 24 h 2676"/>
                  <a:gd name="T10" fmla="*/ 24 w 1152"/>
                  <a:gd name="T11" fmla="*/ 72 h 2676"/>
                  <a:gd name="T12" fmla="*/ 12 w 1152"/>
                  <a:gd name="T13" fmla="*/ 108 h 2676"/>
                  <a:gd name="T14" fmla="*/ 24 w 1152"/>
                  <a:gd name="T15" fmla="*/ 144 h 2676"/>
                  <a:gd name="T16" fmla="*/ 0 w 1152"/>
                  <a:gd name="T17" fmla="*/ 180 h 2676"/>
                  <a:gd name="T18" fmla="*/ 36 w 1152"/>
                  <a:gd name="T19" fmla="*/ 204 h 2676"/>
                  <a:gd name="T20" fmla="*/ 48 w 1152"/>
                  <a:gd name="T21" fmla="*/ 240 h 2676"/>
                  <a:gd name="T22" fmla="*/ 120 w 1152"/>
                  <a:gd name="T23" fmla="*/ 264 h 2676"/>
                  <a:gd name="T24" fmla="*/ 180 w 1152"/>
                  <a:gd name="T25" fmla="*/ 312 h 2676"/>
                  <a:gd name="T26" fmla="*/ 252 w 1152"/>
                  <a:gd name="T27" fmla="*/ 360 h 2676"/>
                  <a:gd name="T28" fmla="*/ 420 w 1152"/>
                  <a:gd name="T29" fmla="*/ 504 h 2676"/>
                  <a:gd name="T30" fmla="*/ 576 w 1152"/>
                  <a:gd name="T31" fmla="*/ 696 h 2676"/>
                  <a:gd name="T32" fmla="*/ 480 w 1152"/>
                  <a:gd name="T33" fmla="*/ 840 h 2676"/>
                  <a:gd name="T34" fmla="*/ 444 w 1152"/>
                  <a:gd name="T35" fmla="*/ 852 h 2676"/>
                  <a:gd name="T36" fmla="*/ 372 w 1152"/>
                  <a:gd name="T37" fmla="*/ 900 h 2676"/>
                  <a:gd name="T38" fmla="*/ 348 w 1152"/>
                  <a:gd name="T39" fmla="*/ 1092 h 2676"/>
                  <a:gd name="T40" fmla="*/ 384 w 1152"/>
                  <a:gd name="T41" fmla="*/ 1224 h 2676"/>
                  <a:gd name="T42" fmla="*/ 420 w 1152"/>
                  <a:gd name="T43" fmla="*/ 1248 h 2676"/>
                  <a:gd name="T44" fmla="*/ 468 w 1152"/>
                  <a:gd name="T45" fmla="*/ 1308 h 2676"/>
                  <a:gd name="T46" fmla="*/ 480 w 1152"/>
                  <a:gd name="T47" fmla="*/ 1344 h 2676"/>
                  <a:gd name="T48" fmla="*/ 504 w 1152"/>
                  <a:gd name="T49" fmla="*/ 1380 h 2676"/>
                  <a:gd name="T50" fmla="*/ 456 w 1152"/>
                  <a:gd name="T51" fmla="*/ 1788 h 2676"/>
                  <a:gd name="T52" fmla="*/ 528 w 1152"/>
                  <a:gd name="T53" fmla="*/ 1884 h 2676"/>
                  <a:gd name="T54" fmla="*/ 636 w 1152"/>
                  <a:gd name="T55" fmla="*/ 1968 h 2676"/>
                  <a:gd name="T56" fmla="*/ 732 w 1152"/>
                  <a:gd name="T57" fmla="*/ 2148 h 2676"/>
                  <a:gd name="T58" fmla="*/ 864 w 1152"/>
                  <a:gd name="T59" fmla="*/ 2316 h 2676"/>
                  <a:gd name="T60" fmla="*/ 924 w 1152"/>
                  <a:gd name="T61" fmla="*/ 2496 h 2676"/>
                  <a:gd name="T62" fmla="*/ 936 w 1152"/>
                  <a:gd name="T63" fmla="*/ 2556 h 2676"/>
                  <a:gd name="T64" fmla="*/ 972 w 1152"/>
                  <a:gd name="T65" fmla="*/ 2568 h 2676"/>
                  <a:gd name="T66" fmla="*/ 1152 w 1152"/>
                  <a:gd name="T67" fmla="*/ 2676 h 2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2" h="2676">
                    <a:moveTo>
                      <a:pt x="372" y="180"/>
                    </a:moveTo>
                    <a:cubicBezTo>
                      <a:pt x="352" y="173"/>
                      <a:pt x="312" y="164"/>
                      <a:pt x="300" y="144"/>
                    </a:cubicBezTo>
                    <a:cubicBezTo>
                      <a:pt x="263" y="85"/>
                      <a:pt x="286" y="47"/>
                      <a:pt x="216" y="12"/>
                    </a:cubicBezTo>
                    <a:cubicBezTo>
                      <a:pt x="205" y="6"/>
                      <a:pt x="192" y="4"/>
                      <a:pt x="180" y="0"/>
                    </a:cubicBezTo>
                    <a:cubicBezTo>
                      <a:pt x="169" y="3"/>
                      <a:pt x="110" y="16"/>
                      <a:pt x="96" y="24"/>
                    </a:cubicBezTo>
                    <a:cubicBezTo>
                      <a:pt x="71" y="38"/>
                      <a:pt x="24" y="72"/>
                      <a:pt x="24" y="72"/>
                    </a:cubicBezTo>
                    <a:cubicBezTo>
                      <a:pt x="20" y="84"/>
                      <a:pt x="12" y="95"/>
                      <a:pt x="12" y="108"/>
                    </a:cubicBezTo>
                    <a:cubicBezTo>
                      <a:pt x="12" y="121"/>
                      <a:pt x="26" y="132"/>
                      <a:pt x="24" y="144"/>
                    </a:cubicBezTo>
                    <a:cubicBezTo>
                      <a:pt x="22" y="158"/>
                      <a:pt x="8" y="168"/>
                      <a:pt x="0" y="180"/>
                    </a:cubicBezTo>
                    <a:cubicBezTo>
                      <a:pt x="12" y="188"/>
                      <a:pt x="27" y="193"/>
                      <a:pt x="36" y="204"/>
                    </a:cubicBezTo>
                    <a:cubicBezTo>
                      <a:pt x="44" y="214"/>
                      <a:pt x="38" y="233"/>
                      <a:pt x="48" y="240"/>
                    </a:cubicBezTo>
                    <a:cubicBezTo>
                      <a:pt x="69" y="255"/>
                      <a:pt x="120" y="264"/>
                      <a:pt x="120" y="264"/>
                    </a:cubicBezTo>
                    <a:cubicBezTo>
                      <a:pt x="164" y="331"/>
                      <a:pt x="119" y="278"/>
                      <a:pt x="180" y="312"/>
                    </a:cubicBezTo>
                    <a:cubicBezTo>
                      <a:pt x="205" y="326"/>
                      <a:pt x="252" y="360"/>
                      <a:pt x="252" y="360"/>
                    </a:cubicBezTo>
                    <a:cubicBezTo>
                      <a:pt x="295" y="425"/>
                      <a:pt x="373" y="443"/>
                      <a:pt x="420" y="504"/>
                    </a:cubicBezTo>
                    <a:cubicBezTo>
                      <a:pt x="473" y="572"/>
                      <a:pt x="487" y="666"/>
                      <a:pt x="576" y="696"/>
                    </a:cubicBezTo>
                    <a:cubicBezTo>
                      <a:pt x="554" y="728"/>
                      <a:pt x="514" y="817"/>
                      <a:pt x="480" y="840"/>
                    </a:cubicBezTo>
                    <a:cubicBezTo>
                      <a:pt x="469" y="847"/>
                      <a:pt x="455" y="846"/>
                      <a:pt x="444" y="852"/>
                    </a:cubicBezTo>
                    <a:cubicBezTo>
                      <a:pt x="419" y="866"/>
                      <a:pt x="372" y="900"/>
                      <a:pt x="372" y="900"/>
                    </a:cubicBezTo>
                    <a:cubicBezTo>
                      <a:pt x="329" y="965"/>
                      <a:pt x="333" y="1013"/>
                      <a:pt x="348" y="1092"/>
                    </a:cubicBezTo>
                    <a:cubicBezTo>
                      <a:pt x="356" y="1137"/>
                      <a:pt x="356" y="1188"/>
                      <a:pt x="384" y="1224"/>
                    </a:cubicBezTo>
                    <a:cubicBezTo>
                      <a:pt x="393" y="1235"/>
                      <a:pt x="408" y="1240"/>
                      <a:pt x="420" y="1248"/>
                    </a:cubicBezTo>
                    <a:cubicBezTo>
                      <a:pt x="450" y="1338"/>
                      <a:pt x="406" y="1230"/>
                      <a:pt x="468" y="1308"/>
                    </a:cubicBezTo>
                    <a:cubicBezTo>
                      <a:pt x="476" y="1318"/>
                      <a:pt x="474" y="1333"/>
                      <a:pt x="480" y="1344"/>
                    </a:cubicBezTo>
                    <a:cubicBezTo>
                      <a:pt x="486" y="1357"/>
                      <a:pt x="496" y="1368"/>
                      <a:pt x="504" y="1380"/>
                    </a:cubicBezTo>
                    <a:cubicBezTo>
                      <a:pt x="460" y="1513"/>
                      <a:pt x="473" y="1650"/>
                      <a:pt x="456" y="1788"/>
                    </a:cubicBezTo>
                    <a:cubicBezTo>
                      <a:pt x="472" y="1836"/>
                      <a:pt x="486" y="1856"/>
                      <a:pt x="528" y="1884"/>
                    </a:cubicBezTo>
                    <a:cubicBezTo>
                      <a:pt x="560" y="1932"/>
                      <a:pt x="588" y="1932"/>
                      <a:pt x="636" y="1968"/>
                    </a:cubicBezTo>
                    <a:cubicBezTo>
                      <a:pt x="649" y="2059"/>
                      <a:pt x="657" y="2098"/>
                      <a:pt x="732" y="2148"/>
                    </a:cubicBezTo>
                    <a:cubicBezTo>
                      <a:pt x="754" y="2214"/>
                      <a:pt x="834" y="2249"/>
                      <a:pt x="864" y="2316"/>
                    </a:cubicBezTo>
                    <a:cubicBezTo>
                      <a:pt x="886" y="2366"/>
                      <a:pt x="913" y="2441"/>
                      <a:pt x="924" y="2496"/>
                    </a:cubicBezTo>
                    <a:cubicBezTo>
                      <a:pt x="928" y="2516"/>
                      <a:pt x="925" y="2539"/>
                      <a:pt x="936" y="2556"/>
                    </a:cubicBezTo>
                    <a:cubicBezTo>
                      <a:pt x="943" y="2567"/>
                      <a:pt x="961" y="2562"/>
                      <a:pt x="972" y="2568"/>
                    </a:cubicBezTo>
                    <a:cubicBezTo>
                      <a:pt x="1036" y="2604"/>
                      <a:pt x="1073" y="2637"/>
                      <a:pt x="1152" y="2676"/>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39" name="Freeform 19">
                <a:extLst>
                  <a:ext uri="{FF2B5EF4-FFF2-40B4-BE49-F238E27FC236}">
                    <a16:creationId xmlns:a16="http://schemas.microsoft.com/office/drawing/2014/main" id="{4C389155-3123-4CA5-A1BF-050DC6A44B66}"/>
                  </a:ext>
                </a:extLst>
              </p:cNvPr>
              <p:cNvSpPr>
                <a:spLocks/>
              </p:cNvSpPr>
              <p:nvPr/>
            </p:nvSpPr>
            <p:spPr bwMode="auto">
              <a:xfrm>
                <a:off x="3336" y="1104"/>
                <a:ext cx="708" cy="588"/>
              </a:xfrm>
              <a:custGeom>
                <a:avLst/>
                <a:gdLst>
                  <a:gd name="T0" fmla="*/ 708 w 708"/>
                  <a:gd name="T1" fmla="*/ 0 h 588"/>
                  <a:gd name="T2" fmla="*/ 588 w 708"/>
                  <a:gd name="T3" fmla="*/ 120 h 588"/>
                  <a:gd name="T4" fmla="*/ 528 w 708"/>
                  <a:gd name="T5" fmla="*/ 168 h 588"/>
                  <a:gd name="T6" fmla="*/ 456 w 708"/>
                  <a:gd name="T7" fmla="*/ 216 h 588"/>
                  <a:gd name="T8" fmla="*/ 360 w 708"/>
                  <a:gd name="T9" fmla="*/ 300 h 588"/>
                  <a:gd name="T10" fmla="*/ 300 w 708"/>
                  <a:gd name="T11" fmla="*/ 372 h 588"/>
                  <a:gd name="T12" fmla="*/ 288 w 708"/>
                  <a:gd name="T13" fmla="*/ 408 h 588"/>
                  <a:gd name="T14" fmla="*/ 252 w 708"/>
                  <a:gd name="T15" fmla="*/ 420 h 588"/>
                  <a:gd name="T16" fmla="*/ 132 w 708"/>
                  <a:gd name="T17" fmla="*/ 480 h 588"/>
                  <a:gd name="T18" fmla="*/ 72 w 708"/>
                  <a:gd name="T19" fmla="*/ 540 h 588"/>
                  <a:gd name="T20" fmla="*/ 0 w 708"/>
                  <a:gd name="T21" fmla="*/ 588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8" h="588">
                    <a:moveTo>
                      <a:pt x="708" y="0"/>
                    </a:moveTo>
                    <a:cubicBezTo>
                      <a:pt x="657" y="34"/>
                      <a:pt x="639" y="86"/>
                      <a:pt x="588" y="120"/>
                    </a:cubicBezTo>
                    <a:cubicBezTo>
                      <a:pt x="544" y="187"/>
                      <a:pt x="589" y="134"/>
                      <a:pt x="528" y="168"/>
                    </a:cubicBezTo>
                    <a:cubicBezTo>
                      <a:pt x="503" y="182"/>
                      <a:pt x="456" y="216"/>
                      <a:pt x="456" y="216"/>
                    </a:cubicBezTo>
                    <a:cubicBezTo>
                      <a:pt x="416" y="276"/>
                      <a:pt x="444" y="244"/>
                      <a:pt x="360" y="300"/>
                    </a:cubicBezTo>
                    <a:cubicBezTo>
                      <a:pt x="340" y="313"/>
                      <a:pt x="311" y="350"/>
                      <a:pt x="300" y="372"/>
                    </a:cubicBezTo>
                    <a:cubicBezTo>
                      <a:pt x="294" y="383"/>
                      <a:pt x="297" y="399"/>
                      <a:pt x="288" y="408"/>
                    </a:cubicBezTo>
                    <a:cubicBezTo>
                      <a:pt x="279" y="417"/>
                      <a:pt x="263" y="414"/>
                      <a:pt x="252" y="420"/>
                    </a:cubicBezTo>
                    <a:cubicBezTo>
                      <a:pt x="135" y="485"/>
                      <a:pt x="226" y="457"/>
                      <a:pt x="132" y="480"/>
                    </a:cubicBezTo>
                    <a:cubicBezTo>
                      <a:pt x="36" y="544"/>
                      <a:pt x="152" y="460"/>
                      <a:pt x="72" y="540"/>
                    </a:cubicBezTo>
                    <a:cubicBezTo>
                      <a:pt x="54" y="558"/>
                      <a:pt x="30" y="570"/>
                      <a:pt x="0" y="588"/>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0" name="Freeform 20">
                <a:extLst>
                  <a:ext uri="{FF2B5EF4-FFF2-40B4-BE49-F238E27FC236}">
                    <a16:creationId xmlns:a16="http://schemas.microsoft.com/office/drawing/2014/main" id="{91B3155A-0728-4475-8BEE-F3DB486AAC36}"/>
                  </a:ext>
                </a:extLst>
              </p:cNvPr>
              <p:cNvSpPr>
                <a:spLocks/>
              </p:cNvSpPr>
              <p:nvPr/>
            </p:nvSpPr>
            <p:spPr bwMode="auto">
              <a:xfrm>
                <a:off x="3264" y="1524"/>
                <a:ext cx="1524" cy="840"/>
              </a:xfrm>
              <a:custGeom>
                <a:avLst/>
                <a:gdLst>
                  <a:gd name="T0" fmla="*/ 1524 w 1524"/>
                  <a:gd name="T1" fmla="*/ 0 h 840"/>
                  <a:gd name="T2" fmla="*/ 1500 w 1524"/>
                  <a:gd name="T3" fmla="*/ 132 h 840"/>
                  <a:gd name="T4" fmla="*/ 1524 w 1524"/>
                  <a:gd name="T5" fmla="*/ 204 h 840"/>
                  <a:gd name="T6" fmla="*/ 1500 w 1524"/>
                  <a:gd name="T7" fmla="*/ 312 h 840"/>
                  <a:gd name="T8" fmla="*/ 1260 w 1524"/>
                  <a:gd name="T9" fmla="*/ 468 h 840"/>
                  <a:gd name="T10" fmla="*/ 1044 w 1524"/>
                  <a:gd name="T11" fmla="*/ 576 h 840"/>
                  <a:gd name="T12" fmla="*/ 864 w 1524"/>
                  <a:gd name="T13" fmla="*/ 552 h 840"/>
                  <a:gd name="T14" fmla="*/ 792 w 1524"/>
                  <a:gd name="T15" fmla="*/ 516 h 840"/>
                  <a:gd name="T16" fmla="*/ 720 w 1524"/>
                  <a:gd name="T17" fmla="*/ 492 h 840"/>
                  <a:gd name="T18" fmla="*/ 684 w 1524"/>
                  <a:gd name="T19" fmla="*/ 468 h 840"/>
                  <a:gd name="T20" fmla="*/ 612 w 1524"/>
                  <a:gd name="T21" fmla="*/ 444 h 840"/>
                  <a:gd name="T22" fmla="*/ 504 w 1524"/>
                  <a:gd name="T23" fmla="*/ 468 h 840"/>
                  <a:gd name="T24" fmla="*/ 360 w 1524"/>
                  <a:gd name="T25" fmla="*/ 528 h 840"/>
                  <a:gd name="T26" fmla="*/ 240 w 1524"/>
                  <a:gd name="T27" fmla="*/ 564 h 840"/>
                  <a:gd name="T28" fmla="*/ 204 w 1524"/>
                  <a:gd name="T29" fmla="*/ 576 h 840"/>
                  <a:gd name="T30" fmla="*/ 192 w 1524"/>
                  <a:gd name="T31" fmla="*/ 612 h 840"/>
                  <a:gd name="T32" fmla="*/ 156 w 1524"/>
                  <a:gd name="T33" fmla="*/ 648 h 840"/>
                  <a:gd name="T34" fmla="*/ 144 w 1524"/>
                  <a:gd name="T35" fmla="*/ 732 h 840"/>
                  <a:gd name="T36" fmla="*/ 108 w 1524"/>
                  <a:gd name="T37" fmla="*/ 744 h 840"/>
                  <a:gd name="T38" fmla="*/ 36 w 1524"/>
                  <a:gd name="T39" fmla="*/ 792 h 840"/>
                  <a:gd name="T40" fmla="*/ 0 w 1524"/>
                  <a:gd name="T41" fmla="*/ 84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4" h="840">
                    <a:moveTo>
                      <a:pt x="1524" y="0"/>
                    </a:moveTo>
                    <a:cubicBezTo>
                      <a:pt x="1462" y="42"/>
                      <a:pt x="1477" y="16"/>
                      <a:pt x="1500" y="132"/>
                    </a:cubicBezTo>
                    <a:cubicBezTo>
                      <a:pt x="1505" y="157"/>
                      <a:pt x="1524" y="204"/>
                      <a:pt x="1524" y="204"/>
                    </a:cubicBezTo>
                    <a:cubicBezTo>
                      <a:pt x="1519" y="232"/>
                      <a:pt x="1515" y="282"/>
                      <a:pt x="1500" y="312"/>
                    </a:cubicBezTo>
                    <a:cubicBezTo>
                      <a:pt x="1453" y="407"/>
                      <a:pt x="1339" y="416"/>
                      <a:pt x="1260" y="468"/>
                    </a:cubicBezTo>
                    <a:cubicBezTo>
                      <a:pt x="1203" y="553"/>
                      <a:pt x="1138" y="563"/>
                      <a:pt x="1044" y="576"/>
                    </a:cubicBezTo>
                    <a:cubicBezTo>
                      <a:pt x="984" y="567"/>
                      <a:pt x="924" y="563"/>
                      <a:pt x="864" y="552"/>
                    </a:cubicBezTo>
                    <a:cubicBezTo>
                      <a:pt x="808" y="542"/>
                      <a:pt x="845" y="540"/>
                      <a:pt x="792" y="516"/>
                    </a:cubicBezTo>
                    <a:cubicBezTo>
                      <a:pt x="769" y="506"/>
                      <a:pt x="744" y="500"/>
                      <a:pt x="720" y="492"/>
                    </a:cubicBezTo>
                    <a:cubicBezTo>
                      <a:pt x="706" y="487"/>
                      <a:pt x="697" y="474"/>
                      <a:pt x="684" y="468"/>
                    </a:cubicBezTo>
                    <a:cubicBezTo>
                      <a:pt x="661" y="458"/>
                      <a:pt x="612" y="444"/>
                      <a:pt x="612" y="444"/>
                    </a:cubicBezTo>
                    <a:cubicBezTo>
                      <a:pt x="584" y="449"/>
                      <a:pt x="534" y="453"/>
                      <a:pt x="504" y="468"/>
                    </a:cubicBezTo>
                    <a:cubicBezTo>
                      <a:pt x="457" y="491"/>
                      <a:pt x="412" y="515"/>
                      <a:pt x="360" y="528"/>
                    </a:cubicBezTo>
                    <a:cubicBezTo>
                      <a:pt x="287" y="546"/>
                      <a:pt x="328" y="535"/>
                      <a:pt x="240" y="564"/>
                    </a:cubicBezTo>
                    <a:cubicBezTo>
                      <a:pt x="228" y="568"/>
                      <a:pt x="204" y="576"/>
                      <a:pt x="204" y="576"/>
                    </a:cubicBezTo>
                    <a:cubicBezTo>
                      <a:pt x="200" y="588"/>
                      <a:pt x="199" y="601"/>
                      <a:pt x="192" y="612"/>
                    </a:cubicBezTo>
                    <a:cubicBezTo>
                      <a:pt x="183" y="626"/>
                      <a:pt x="162" y="632"/>
                      <a:pt x="156" y="648"/>
                    </a:cubicBezTo>
                    <a:cubicBezTo>
                      <a:pt x="145" y="674"/>
                      <a:pt x="157" y="707"/>
                      <a:pt x="144" y="732"/>
                    </a:cubicBezTo>
                    <a:cubicBezTo>
                      <a:pt x="138" y="743"/>
                      <a:pt x="119" y="738"/>
                      <a:pt x="108" y="744"/>
                    </a:cubicBezTo>
                    <a:cubicBezTo>
                      <a:pt x="83" y="758"/>
                      <a:pt x="36" y="792"/>
                      <a:pt x="36" y="792"/>
                    </a:cubicBezTo>
                    <a:cubicBezTo>
                      <a:pt x="10" y="831"/>
                      <a:pt x="12" y="814"/>
                      <a:pt x="0" y="840"/>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1" name="Freeform 21">
                <a:extLst>
                  <a:ext uri="{FF2B5EF4-FFF2-40B4-BE49-F238E27FC236}">
                    <a16:creationId xmlns:a16="http://schemas.microsoft.com/office/drawing/2014/main" id="{B91E4CF5-4F32-40AF-80AA-B4E438D1A1C3}"/>
                  </a:ext>
                </a:extLst>
              </p:cNvPr>
              <p:cNvSpPr>
                <a:spLocks/>
              </p:cNvSpPr>
              <p:nvPr/>
            </p:nvSpPr>
            <p:spPr bwMode="auto">
              <a:xfrm>
                <a:off x="300" y="540"/>
                <a:ext cx="431" cy="696"/>
              </a:xfrm>
              <a:custGeom>
                <a:avLst/>
                <a:gdLst>
                  <a:gd name="T0" fmla="*/ 72 w 431"/>
                  <a:gd name="T1" fmla="*/ 120 h 696"/>
                  <a:gd name="T2" fmla="*/ 48 w 431"/>
                  <a:gd name="T3" fmla="*/ 0 h 696"/>
                  <a:gd name="T4" fmla="*/ 84 w 431"/>
                  <a:gd name="T5" fmla="*/ 24 h 696"/>
                  <a:gd name="T6" fmla="*/ 108 w 431"/>
                  <a:gd name="T7" fmla="*/ 96 h 696"/>
                  <a:gd name="T8" fmla="*/ 132 w 431"/>
                  <a:gd name="T9" fmla="*/ 132 h 696"/>
                  <a:gd name="T10" fmla="*/ 144 w 431"/>
                  <a:gd name="T11" fmla="*/ 168 h 696"/>
                  <a:gd name="T12" fmla="*/ 216 w 431"/>
                  <a:gd name="T13" fmla="*/ 216 h 696"/>
                  <a:gd name="T14" fmla="*/ 252 w 431"/>
                  <a:gd name="T15" fmla="*/ 240 h 696"/>
                  <a:gd name="T16" fmla="*/ 264 w 431"/>
                  <a:gd name="T17" fmla="*/ 312 h 696"/>
                  <a:gd name="T18" fmla="*/ 324 w 431"/>
                  <a:gd name="T19" fmla="*/ 324 h 696"/>
                  <a:gd name="T20" fmla="*/ 360 w 431"/>
                  <a:gd name="T21" fmla="*/ 336 h 696"/>
                  <a:gd name="T22" fmla="*/ 336 w 431"/>
                  <a:gd name="T23" fmla="*/ 408 h 696"/>
                  <a:gd name="T24" fmla="*/ 360 w 431"/>
                  <a:gd name="T25" fmla="*/ 480 h 696"/>
                  <a:gd name="T26" fmla="*/ 384 w 431"/>
                  <a:gd name="T27" fmla="*/ 600 h 696"/>
                  <a:gd name="T28" fmla="*/ 420 w 431"/>
                  <a:gd name="T29" fmla="*/ 672 h 696"/>
                  <a:gd name="T30" fmla="*/ 384 w 431"/>
                  <a:gd name="T31" fmla="*/ 696 h 696"/>
                  <a:gd name="T32" fmla="*/ 336 w 431"/>
                  <a:gd name="T33" fmla="*/ 636 h 696"/>
                  <a:gd name="T34" fmla="*/ 300 w 431"/>
                  <a:gd name="T35" fmla="*/ 612 h 696"/>
                  <a:gd name="T36" fmla="*/ 276 w 431"/>
                  <a:gd name="T37" fmla="*/ 516 h 696"/>
                  <a:gd name="T38" fmla="*/ 240 w 431"/>
                  <a:gd name="T39" fmla="*/ 504 h 696"/>
                  <a:gd name="T40" fmla="*/ 252 w 431"/>
                  <a:gd name="T41" fmla="*/ 456 h 696"/>
                  <a:gd name="T42" fmla="*/ 132 w 431"/>
                  <a:gd name="T43" fmla="*/ 276 h 696"/>
                  <a:gd name="T44" fmla="*/ 120 w 431"/>
                  <a:gd name="T45" fmla="*/ 312 h 696"/>
                  <a:gd name="T46" fmla="*/ 48 w 431"/>
                  <a:gd name="T47" fmla="*/ 264 h 696"/>
                  <a:gd name="T48" fmla="*/ 0 w 431"/>
                  <a:gd name="T49" fmla="*/ 192 h 696"/>
                  <a:gd name="T50" fmla="*/ 24 w 431"/>
                  <a:gd name="T51" fmla="*/ 156 h 696"/>
                  <a:gd name="T52" fmla="*/ 60 w 431"/>
                  <a:gd name="T53" fmla="*/ 10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1" h="696">
                    <a:moveTo>
                      <a:pt x="72" y="120"/>
                    </a:moveTo>
                    <a:cubicBezTo>
                      <a:pt x="43" y="76"/>
                      <a:pt x="31" y="51"/>
                      <a:pt x="48" y="0"/>
                    </a:cubicBezTo>
                    <a:cubicBezTo>
                      <a:pt x="60" y="8"/>
                      <a:pt x="76" y="12"/>
                      <a:pt x="84" y="24"/>
                    </a:cubicBezTo>
                    <a:cubicBezTo>
                      <a:pt x="97" y="45"/>
                      <a:pt x="100" y="72"/>
                      <a:pt x="108" y="96"/>
                    </a:cubicBezTo>
                    <a:cubicBezTo>
                      <a:pt x="113" y="110"/>
                      <a:pt x="126" y="119"/>
                      <a:pt x="132" y="132"/>
                    </a:cubicBezTo>
                    <a:cubicBezTo>
                      <a:pt x="138" y="143"/>
                      <a:pt x="135" y="159"/>
                      <a:pt x="144" y="168"/>
                    </a:cubicBezTo>
                    <a:cubicBezTo>
                      <a:pt x="164" y="188"/>
                      <a:pt x="192" y="200"/>
                      <a:pt x="216" y="216"/>
                    </a:cubicBezTo>
                    <a:cubicBezTo>
                      <a:pt x="228" y="224"/>
                      <a:pt x="252" y="240"/>
                      <a:pt x="252" y="240"/>
                    </a:cubicBezTo>
                    <a:cubicBezTo>
                      <a:pt x="256" y="264"/>
                      <a:pt x="248" y="294"/>
                      <a:pt x="264" y="312"/>
                    </a:cubicBezTo>
                    <a:cubicBezTo>
                      <a:pt x="277" y="327"/>
                      <a:pt x="304" y="319"/>
                      <a:pt x="324" y="324"/>
                    </a:cubicBezTo>
                    <a:cubicBezTo>
                      <a:pt x="336" y="327"/>
                      <a:pt x="348" y="332"/>
                      <a:pt x="360" y="336"/>
                    </a:cubicBezTo>
                    <a:cubicBezTo>
                      <a:pt x="352" y="360"/>
                      <a:pt x="344" y="384"/>
                      <a:pt x="336" y="408"/>
                    </a:cubicBezTo>
                    <a:cubicBezTo>
                      <a:pt x="328" y="432"/>
                      <a:pt x="360" y="480"/>
                      <a:pt x="360" y="480"/>
                    </a:cubicBezTo>
                    <a:cubicBezTo>
                      <a:pt x="364" y="511"/>
                      <a:pt x="367" y="566"/>
                      <a:pt x="384" y="600"/>
                    </a:cubicBezTo>
                    <a:cubicBezTo>
                      <a:pt x="431" y="693"/>
                      <a:pt x="390" y="582"/>
                      <a:pt x="420" y="672"/>
                    </a:cubicBezTo>
                    <a:cubicBezTo>
                      <a:pt x="408" y="680"/>
                      <a:pt x="398" y="696"/>
                      <a:pt x="384" y="696"/>
                    </a:cubicBezTo>
                    <a:cubicBezTo>
                      <a:pt x="336" y="696"/>
                      <a:pt x="354" y="658"/>
                      <a:pt x="336" y="636"/>
                    </a:cubicBezTo>
                    <a:cubicBezTo>
                      <a:pt x="327" y="625"/>
                      <a:pt x="312" y="620"/>
                      <a:pt x="300" y="612"/>
                    </a:cubicBezTo>
                    <a:cubicBezTo>
                      <a:pt x="290" y="581"/>
                      <a:pt x="294" y="543"/>
                      <a:pt x="276" y="516"/>
                    </a:cubicBezTo>
                    <a:cubicBezTo>
                      <a:pt x="269" y="505"/>
                      <a:pt x="252" y="508"/>
                      <a:pt x="240" y="504"/>
                    </a:cubicBezTo>
                    <a:cubicBezTo>
                      <a:pt x="244" y="488"/>
                      <a:pt x="252" y="472"/>
                      <a:pt x="252" y="456"/>
                    </a:cubicBezTo>
                    <a:cubicBezTo>
                      <a:pt x="252" y="386"/>
                      <a:pt x="188" y="313"/>
                      <a:pt x="132" y="276"/>
                    </a:cubicBezTo>
                    <a:cubicBezTo>
                      <a:pt x="128" y="288"/>
                      <a:pt x="131" y="306"/>
                      <a:pt x="120" y="312"/>
                    </a:cubicBezTo>
                    <a:cubicBezTo>
                      <a:pt x="98" y="323"/>
                      <a:pt x="53" y="271"/>
                      <a:pt x="48" y="264"/>
                    </a:cubicBezTo>
                    <a:cubicBezTo>
                      <a:pt x="30" y="241"/>
                      <a:pt x="0" y="192"/>
                      <a:pt x="0" y="192"/>
                    </a:cubicBezTo>
                    <a:cubicBezTo>
                      <a:pt x="8" y="180"/>
                      <a:pt x="13" y="165"/>
                      <a:pt x="24" y="156"/>
                    </a:cubicBezTo>
                    <a:cubicBezTo>
                      <a:pt x="82" y="109"/>
                      <a:pt x="46" y="187"/>
                      <a:pt x="60" y="108"/>
                    </a:cubicBezTo>
                  </a:path>
                </a:pathLst>
              </a:custGeom>
              <a:solidFill>
                <a:srgbClr val="B9DEFF"/>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2" name="Freeform 22">
                <a:extLst>
                  <a:ext uri="{FF2B5EF4-FFF2-40B4-BE49-F238E27FC236}">
                    <a16:creationId xmlns:a16="http://schemas.microsoft.com/office/drawing/2014/main" id="{B2EDDC3B-9571-4765-9506-4A76ADBD2218}"/>
                  </a:ext>
                </a:extLst>
              </p:cNvPr>
              <p:cNvSpPr>
                <a:spLocks/>
              </p:cNvSpPr>
              <p:nvPr/>
            </p:nvSpPr>
            <p:spPr bwMode="auto">
              <a:xfrm>
                <a:off x="1200" y="2136"/>
                <a:ext cx="1837" cy="1808"/>
              </a:xfrm>
              <a:custGeom>
                <a:avLst/>
                <a:gdLst>
                  <a:gd name="T0" fmla="*/ 0 w 1837"/>
                  <a:gd name="T1" fmla="*/ 48 h 1808"/>
                  <a:gd name="T2" fmla="*/ 72 w 1837"/>
                  <a:gd name="T3" fmla="*/ 84 h 1808"/>
                  <a:gd name="T4" fmla="*/ 144 w 1837"/>
                  <a:gd name="T5" fmla="*/ 60 h 1808"/>
                  <a:gd name="T6" fmla="*/ 168 w 1837"/>
                  <a:gd name="T7" fmla="*/ 24 h 1808"/>
                  <a:gd name="T8" fmla="*/ 240 w 1837"/>
                  <a:gd name="T9" fmla="*/ 0 h 1808"/>
                  <a:gd name="T10" fmla="*/ 336 w 1837"/>
                  <a:gd name="T11" fmla="*/ 36 h 1808"/>
                  <a:gd name="T12" fmla="*/ 432 w 1837"/>
                  <a:gd name="T13" fmla="*/ 240 h 1808"/>
                  <a:gd name="T14" fmla="*/ 684 w 1837"/>
                  <a:gd name="T15" fmla="*/ 312 h 1808"/>
                  <a:gd name="T16" fmla="*/ 804 w 1837"/>
                  <a:gd name="T17" fmla="*/ 312 h 1808"/>
                  <a:gd name="T18" fmla="*/ 876 w 1837"/>
                  <a:gd name="T19" fmla="*/ 360 h 1808"/>
                  <a:gd name="T20" fmla="*/ 996 w 1837"/>
                  <a:gd name="T21" fmla="*/ 396 h 1808"/>
                  <a:gd name="T22" fmla="*/ 1140 w 1837"/>
                  <a:gd name="T23" fmla="*/ 480 h 1808"/>
                  <a:gd name="T24" fmla="*/ 1164 w 1837"/>
                  <a:gd name="T25" fmla="*/ 516 h 1808"/>
                  <a:gd name="T26" fmla="*/ 1200 w 1837"/>
                  <a:gd name="T27" fmla="*/ 528 h 1808"/>
                  <a:gd name="T28" fmla="*/ 1212 w 1837"/>
                  <a:gd name="T29" fmla="*/ 564 h 1808"/>
                  <a:gd name="T30" fmla="*/ 1236 w 1837"/>
                  <a:gd name="T31" fmla="*/ 600 h 1808"/>
                  <a:gd name="T32" fmla="*/ 1260 w 1837"/>
                  <a:gd name="T33" fmla="*/ 672 h 1808"/>
                  <a:gd name="T34" fmla="*/ 1284 w 1837"/>
                  <a:gd name="T35" fmla="*/ 744 h 1808"/>
                  <a:gd name="T36" fmla="*/ 1296 w 1837"/>
                  <a:gd name="T37" fmla="*/ 780 h 1808"/>
                  <a:gd name="T38" fmla="*/ 1320 w 1837"/>
                  <a:gd name="T39" fmla="*/ 1044 h 1808"/>
                  <a:gd name="T40" fmla="*/ 1344 w 1837"/>
                  <a:gd name="T41" fmla="*/ 1080 h 1808"/>
                  <a:gd name="T42" fmla="*/ 1404 w 1837"/>
                  <a:gd name="T43" fmla="*/ 1164 h 1808"/>
                  <a:gd name="T44" fmla="*/ 1476 w 1837"/>
                  <a:gd name="T45" fmla="*/ 1296 h 1808"/>
                  <a:gd name="T46" fmla="*/ 1584 w 1837"/>
                  <a:gd name="T47" fmla="*/ 1428 h 1808"/>
                  <a:gd name="T48" fmla="*/ 1608 w 1837"/>
                  <a:gd name="T49" fmla="*/ 1464 h 1808"/>
                  <a:gd name="T50" fmla="*/ 1620 w 1837"/>
                  <a:gd name="T51" fmla="*/ 1500 h 1808"/>
                  <a:gd name="T52" fmla="*/ 1692 w 1837"/>
                  <a:gd name="T53" fmla="*/ 1524 h 1808"/>
                  <a:gd name="T54" fmla="*/ 1716 w 1837"/>
                  <a:gd name="T55" fmla="*/ 1560 h 1808"/>
                  <a:gd name="T56" fmla="*/ 1752 w 1837"/>
                  <a:gd name="T57" fmla="*/ 1584 h 1808"/>
                  <a:gd name="T58" fmla="*/ 1800 w 1837"/>
                  <a:gd name="T59" fmla="*/ 1644 h 1808"/>
                  <a:gd name="T60" fmla="*/ 1824 w 1837"/>
                  <a:gd name="T61" fmla="*/ 1716 h 1808"/>
                  <a:gd name="T62" fmla="*/ 1836 w 1837"/>
                  <a:gd name="T63" fmla="*/ 1752 h 1808"/>
                  <a:gd name="T64" fmla="*/ 1824 w 1837"/>
                  <a:gd name="T65" fmla="*/ 1800 h 1808"/>
                  <a:gd name="T66" fmla="*/ 1788 w 1837"/>
                  <a:gd name="T67" fmla="*/ 1788 h 1808"/>
                  <a:gd name="T68" fmla="*/ 1764 w 1837"/>
                  <a:gd name="T69" fmla="*/ 1680 h 1808"/>
                  <a:gd name="T70" fmla="*/ 1656 w 1837"/>
                  <a:gd name="T71" fmla="*/ 1608 h 1808"/>
                  <a:gd name="T72" fmla="*/ 1548 w 1837"/>
                  <a:gd name="T73" fmla="*/ 1524 h 1808"/>
                  <a:gd name="T74" fmla="*/ 1404 w 1837"/>
                  <a:gd name="T75" fmla="*/ 1308 h 1808"/>
                  <a:gd name="T76" fmla="*/ 1344 w 1837"/>
                  <a:gd name="T77" fmla="*/ 1212 h 1808"/>
                  <a:gd name="T78" fmla="*/ 1296 w 1837"/>
                  <a:gd name="T79" fmla="*/ 1140 h 1808"/>
                  <a:gd name="T80" fmla="*/ 1272 w 1837"/>
                  <a:gd name="T81" fmla="*/ 1068 h 1808"/>
                  <a:gd name="T82" fmla="*/ 1224 w 1837"/>
                  <a:gd name="T83" fmla="*/ 912 h 1808"/>
                  <a:gd name="T84" fmla="*/ 1164 w 1837"/>
                  <a:gd name="T85" fmla="*/ 648 h 1808"/>
                  <a:gd name="T86" fmla="*/ 1116 w 1837"/>
                  <a:gd name="T87" fmla="*/ 540 h 1808"/>
                  <a:gd name="T88" fmla="*/ 1080 w 1837"/>
                  <a:gd name="T89" fmla="*/ 528 h 1808"/>
                  <a:gd name="T90" fmla="*/ 876 w 1837"/>
                  <a:gd name="T91" fmla="*/ 444 h 1808"/>
                  <a:gd name="T92" fmla="*/ 648 w 1837"/>
                  <a:gd name="T93" fmla="*/ 360 h 1808"/>
                  <a:gd name="T94" fmla="*/ 480 w 1837"/>
                  <a:gd name="T95" fmla="*/ 336 h 1808"/>
                  <a:gd name="T96" fmla="*/ 432 w 1837"/>
                  <a:gd name="T97" fmla="*/ 312 h 1808"/>
                  <a:gd name="T98" fmla="*/ 360 w 1837"/>
                  <a:gd name="T99" fmla="*/ 264 h 1808"/>
                  <a:gd name="T100" fmla="*/ 264 w 1837"/>
                  <a:gd name="T101" fmla="*/ 48 h 1808"/>
                  <a:gd name="T102" fmla="*/ 204 w 1837"/>
                  <a:gd name="T103" fmla="*/ 60 h 1808"/>
                  <a:gd name="T104" fmla="*/ 192 w 1837"/>
                  <a:gd name="T105" fmla="*/ 96 h 1808"/>
                  <a:gd name="T106" fmla="*/ 156 w 1837"/>
                  <a:gd name="T107" fmla="*/ 108 h 1808"/>
                  <a:gd name="T108" fmla="*/ 120 w 1837"/>
                  <a:gd name="T109" fmla="*/ 144 h 1808"/>
                  <a:gd name="T110" fmla="*/ 24 w 1837"/>
                  <a:gd name="T111" fmla="*/ 60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37" h="1808">
                    <a:moveTo>
                      <a:pt x="0" y="48"/>
                    </a:moveTo>
                    <a:cubicBezTo>
                      <a:pt x="14" y="57"/>
                      <a:pt x="51" y="86"/>
                      <a:pt x="72" y="84"/>
                    </a:cubicBezTo>
                    <a:cubicBezTo>
                      <a:pt x="97" y="81"/>
                      <a:pt x="144" y="60"/>
                      <a:pt x="144" y="60"/>
                    </a:cubicBezTo>
                    <a:cubicBezTo>
                      <a:pt x="152" y="48"/>
                      <a:pt x="156" y="32"/>
                      <a:pt x="168" y="24"/>
                    </a:cubicBezTo>
                    <a:cubicBezTo>
                      <a:pt x="189" y="11"/>
                      <a:pt x="240" y="0"/>
                      <a:pt x="240" y="0"/>
                    </a:cubicBezTo>
                    <a:cubicBezTo>
                      <a:pt x="264" y="5"/>
                      <a:pt x="318" y="8"/>
                      <a:pt x="336" y="36"/>
                    </a:cubicBezTo>
                    <a:cubicBezTo>
                      <a:pt x="384" y="112"/>
                      <a:pt x="351" y="186"/>
                      <a:pt x="432" y="240"/>
                    </a:cubicBezTo>
                    <a:cubicBezTo>
                      <a:pt x="486" y="322"/>
                      <a:pt x="597" y="305"/>
                      <a:pt x="684" y="312"/>
                    </a:cubicBezTo>
                    <a:cubicBezTo>
                      <a:pt x="733" y="302"/>
                      <a:pt x="755" y="290"/>
                      <a:pt x="804" y="312"/>
                    </a:cubicBezTo>
                    <a:cubicBezTo>
                      <a:pt x="830" y="324"/>
                      <a:pt x="849" y="351"/>
                      <a:pt x="876" y="360"/>
                    </a:cubicBezTo>
                    <a:cubicBezTo>
                      <a:pt x="914" y="373"/>
                      <a:pt x="961" y="377"/>
                      <a:pt x="996" y="396"/>
                    </a:cubicBezTo>
                    <a:cubicBezTo>
                      <a:pt x="1049" y="426"/>
                      <a:pt x="1084" y="461"/>
                      <a:pt x="1140" y="480"/>
                    </a:cubicBezTo>
                    <a:cubicBezTo>
                      <a:pt x="1148" y="492"/>
                      <a:pt x="1153" y="507"/>
                      <a:pt x="1164" y="516"/>
                    </a:cubicBezTo>
                    <a:cubicBezTo>
                      <a:pt x="1174" y="524"/>
                      <a:pt x="1191" y="519"/>
                      <a:pt x="1200" y="528"/>
                    </a:cubicBezTo>
                    <a:cubicBezTo>
                      <a:pt x="1209" y="537"/>
                      <a:pt x="1206" y="553"/>
                      <a:pt x="1212" y="564"/>
                    </a:cubicBezTo>
                    <a:cubicBezTo>
                      <a:pt x="1218" y="577"/>
                      <a:pt x="1230" y="587"/>
                      <a:pt x="1236" y="600"/>
                    </a:cubicBezTo>
                    <a:cubicBezTo>
                      <a:pt x="1246" y="623"/>
                      <a:pt x="1252" y="648"/>
                      <a:pt x="1260" y="672"/>
                    </a:cubicBezTo>
                    <a:cubicBezTo>
                      <a:pt x="1268" y="696"/>
                      <a:pt x="1276" y="720"/>
                      <a:pt x="1284" y="744"/>
                    </a:cubicBezTo>
                    <a:cubicBezTo>
                      <a:pt x="1288" y="756"/>
                      <a:pt x="1296" y="780"/>
                      <a:pt x="1296" y="780"/>
                    </a:cubicBezTo>
                    <a:cubicBezTo>
                      <a:pt x="1279" y="864"/>
                      <a:pt x="1280" y="965"/>
                      <a:pt x="1320" y="1044"/>
                    </a:cubicBezTo>
                    <a:cubicBezTo>
                      <a:pt x="1326" y="1057"/>
                      <a:pt x="1338" y="1067"/>
                      <a:pt x="1344" y="1080"/>
                    </a:cubicBezTo>
                    <a:cubicBezTo>
                      <a:pt x="1383" y="1168"/>
                      <a:pt x="1339" y="1142"/>
                      <a:pt x="1404" y="1164"/>
                    </a:cubicBezTo>
                    <a:cubicBezTo>
                      <a:pt x="1429" y="1240"/>
                      <a:pt x="1417" y="1257"/>
                      <a:pt x="1476" y="1296"/>
                    </a:cubicBezTo>
                    <a:cubicBezTo>
                      <a:pt x="1514" y="1352"/>
                      <a:pt x="1531" y="1392"/>
                      <a:pt x="1584" y="1428"/>
                    </a:cubicBezTo>
                    <a:cubicBezTo>
                      <a:pt x="1592" y="1440"/>
                      <a:pt x="1602" y="1451"/>
                      <a:pt x="1608" y="1464"/>
                    </a:cubicBezTo>
                    <a:cubicBezTo>
                      <a:pt x="1614" y="1475"/>
                      <a:pt x="1610" y="1493"/>
                      <a:pt x="1620" y="1500"/>
                    </a:cubicBezTo>
                    <a:cubicBezTo>
                      <a:pt x="1641" y="1515"/>
                      <a:pt x="1692" y="1524"/>
                      <a:pt x="1692" y="1524"/>
                    </a:cubicBezTo>
                    <a:cubicBezTo>
                      <a:pt x="1700" y="1536"/>
                      <a:pt x="1706" y="1550"/>
                      <a:pt x="1716" y="1560"/>
                    </a:cubicBezTo>
                    <a:cubicBezTo>
                      <a:pt x="1726" y="1570"/>
                      <a:pt x="1743" y="1573"/>
                      <a:pt x="1752" y="1584"/>
                    </a:cubicBezTo>
                    <a:cubicBezTo>
                      <a:pt x="1818" y="1667"/>
                      <a:pt x="1697" y="1575"/>
                      <a:pt x="1800" y="1644"/>
                    </a:cubicBezTo>
                    <a:cubicBezTo>
                      <a:pt x="1808" y="1668"/>
                      <a:pt x="1816" y="1692"/>
                      <a:pt x="1824" y="1716"/>
                    </a:cubicBezTo>
                    <a:cubicBezTo>
                      <a:pt x="1828" y="1728"/>
                      <a:pt x="1836" y="1752"/>
                      <a:pt x="1836" y="1752"/>
                    </a:cubicBezTo>
                    <a:cubicBezTo>
                      <a:pt x="1832" y="1768"/>
                      <a:pt x="1837" y="1790"/>
                      <a:pt x="1824" y="1800"/>
                    </a:cubicBezTo>
                    <a:cubicBezTo>
                      <a:pt x="1814" y="1808"/>
                      <a:pt x="1794" y="1799"/>
                      <a:pt x="1788" y="1788"/>
                    </a:cubicBezTo>
                    <a:cubicBezTo>
                      <a:pt x="1762" y="1742"/>
                      <a:pt x="1790" y="1719"/>
                      <a:pt x="1764" y="1680"/>
                    </a:cubicBezTo>
                    <a:cubicBezTo>
                      <a:pt x="1736" y="1637"/>
                      <a:pt x="1697" y="1629"/>
                      <a:pt x="1656" y="1608"/>
                    </a:cubicBezTo>
                    <a:cubicBezTo>
                      <a:pt x="1615" y="1587"/>
                      <a:pt x="1586" y="1550"/>
                      <a:pt x="1548" y="1524"/>
                    </a:cubicBezTo>
                    <a:cubicBezTo>
                      <a:pt x="1500" y="1452"/>
                      <a:pt x="1452" y="1380"/>
                      <a:pt x="1404" y="1308"/>
                    </a:cubicBezTo>
                    <a:cubicBezTo>
                      <a:pt x="1324" y="1188"/>
                      <a:pt x="1430" y="1270"/>
                      <a:pt x="1344" y="1212"/>
                    </a:cubicBezTo>
                    <a:cubicBezTo>
                      <a:pt x="1328" y="1188"/>
                      <a:pt x="1305" y="1167"/>
                      <a:pt x="1296" y="1140"/>
                    </a:cubicBezTo>
                    <a:cubicBezTo>
                      <a:pt x="1288" y="1116"/>
                      <a:pt x="1272" y="1068"/>
                      <a:pt x="1272" y="1068"/>
                    </a:cubicBezTo>
                    <a:cubicBezTo>
                      <a:pt x="1262" y="998"/>
                      <a:pt x="1261" y="967"/>
                      <a:pt x="1224" y="912"/>
                    </a:cubicBezTo>
                    <a:cubicBezTo>
                      <a:pt x="1212" y="793"/>
                      <a:pt x="1214" y="748"/>
                      <a:pt x="1164" y="648"/>
                    </a:cubicBezTo>
                    <a:cubicBezTo>
                      <a:pt x="1154" y="628"/>
                      <a:pt x="1129" y="553"/>
                      <a:pt x="1116" y="540"/>
                    </a:cubicBezTo>
                    <a:cubicBezTo>
                      <a:pt x="1107" y="531"/>
                      <a:pt x="1092" y="532"/>
                      <a:pt x="1080" y="528"/>
                    </a:cubicBezTo>
                    <a:cubicBezTo>
                      <a:pt x="1016" y="464"/>
                      <a:pt x="956" y="471"/>
                      <a:pt x="876" y="444"/>
                    </a:cubicBezTo>
                    <a:cubicBezTo>
                      <a:pt x="824" y="365"/>
                      <a:pt x="738" y="370"/>
                      <a:pt x="648" y="360"/>
                    </a:cubicBezTo>
                    <a:cubicBezTo>
                      <a:pt x="566" y="351"/>
                      <a:pt x="555" y="348"/>
                      <a:pt x="480" y="336"/>
                    </a:cubicBezTo>
                    <a:cubicBezTo>
                      <a:pt x="464" y="328"/>
                      <a:pt x="447" y="321"/>
                      <a:pt x="432" y="312"/>
                    </a:cubicBezTo>
                    <a:cubicBezTo>
                      <a:pt x="407" y="297"/>
                      <a:pt x="360" y="264"/>
                      <a:pt x="360" y="264"/>
                    </a:cubicBezTo>
                    <a:cubicBezTo>
                      <a:pt x="335" y="189"/>
                      <a:pt x="289" y="122"/>
                      <a:pt x="264" y="48"/>
                    </a:cubicBezTo>
                    <a:cubicBezTo>
                      <a:pt x="244" y="52"/>
                      <a:pt x="221" y="49"/>
                      <a:pt x="204" y="60"/>
                    </a:cubicBezTo>
                    <a:cubicBezTo>
                      <a:pt x="193" y="67"/>
                      <a:pt x="201" y="87"/>
                      <a:pt x="192" y="96"/>
                    </a:cubicBezTo>
                    <a:cubicBezTo>
                      <a:pt x="183" y="105"/>
                      <a:pt x="168" y="104"/>
                      <a:pt x="156" y="108"/>
                    </a:cubicBezTo>
                    <a:cubicBezTo>
                      <a:pt x="144" y="120"/>
                      <a:pt x="136" y="140"/>
                      <a:pt x="120" y="144"/>
                    </a:cubicBezTo>
                    <a:cubicBezTo>
                      <a:pt x="60" y="159"/>
                      <a:pt x="44" y="111"/>
                      <a:pt x="24" y="60"/>
                    </a:cubicBezTo>
                  </a:path>
                </a:pathLst>
              </a:custGeom>
              <a:solidFill>
                <a:srgbClr val="B9DEFF"/>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3" name="Text Box 23">
                <a:extLst>
                  <a:ext uri="{FF2B5EF4-FFF2-40B4-BE49-F238E27FC236}">
                    <a16:creationId xmlns:a16="http://schemas.microsoft.com/office/drawing/2014/main" id="{D9808D9D-827B-4188-9DDA-40E851E72AE5}"/>
                  </a:ext>
                </a:extLst>
              </p:cNvPr>
              <p:cNvSpPr txBox="1">
                <a:spLocks noChangeArrowheads="1"/>
              </p:cNvSpPr>
              <p:nvPr/>
            </p:nvSpPr>
            <p:spPr bwMode="auto">
              <a:xfrm rot="2671246">
                <a:off x="506" y="3148"/>
                <a:ext cx="913"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S.§µ</a:t>
                </a:r>
                <a:endParaRPr lang="en-US" altLang="en-US">
                  <a:latin typeface="Arial" panose="020B0604020202020204" pitchFamily="34" charset="0"/>
                </a:endParaRPr>
              </a:p>
            </p:txBody>
          </p:sp>
          <p:sp>
            <p:nvSpPr>
              <p:cNvPr id="5144" name="Text Box 24">
                <a:extLst>
                  <a:ext uri="{FF2B5EF4-FFF2-40B4-BE49-F238E27FC236}">
                    <a16:creationId xmlns:a16="http://schemas.microsoft.com/office/drawing/2014/main" id="{5D09A916-38DE-4A41-81C2-F7D43399FB70}"/>
                  </a:ext>
                </a:extLst>
              </p:cNvPr>
              <p:cNvSpPr txBox="1">
                <a:spLocks noChangeArrowheads="1"/>
              </p:cNvSpPr>
              <p:nvPr/>
            </p:nvSpPr>
            <p:spPr bwMode="auto">
              <a:xfrm rot="-1581975">
                <a:off x="2460" y="2569"/>
                <a:ext cx="912"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S.§uèng</a:t>
                </a:r>
                <a:endParaRPr lang="en-US" altLang="en-US">
                  <a:latin typeface="Arial" panose="020B0604020202020204" pitchFamily="34" charset="0"/>
                </a:endParaRPr>
              </a:p>
            </p:txBody>
          </p:sp>
          <p:sp>
            <p:nvSpPr>
              <p:cNvPr id="5145" name="Freeform 25">
                <a:extLst>
                  <a:ext uri="{FF2B5EF4-FFF2-40B4-BE49-F238E27FC236}">
                    <a16:creationId xmlns:a16="http://schemas.microsoft.com/office/drawing/2014/main" id="{2FD35FC2-7BCE-4311-966D-9EFDE9F07485}"/>
                  </a:ext>
                </a:extLst>
              </p:cNvPr>
              <p:cNvSpPr>
                <a:spLocks/>
              </p:cNvSpPr>
              <p:nvPr/>
            </p:nvSpPr>
            <p:spPr bwMode="auto">
              <a:xfrm>
                <a:off x="2316" y="2544"/>
                <a:ext cx="804" cy="168"/>
              </a:xfrm>
              <a:custGeom>
                <a:avLst/>
                <a:gdLst>
                  <a:gd name="T0" fmla="*/ 0 w 804"/>
                  <a:gd name="T1" fmla="*/ 72 h 168"/>
                  <a:gd name="T2" fmla="*/ 132 w 804"/>
                  <a:gd name="T3" fmla="*/ 84 h 168"/>
                  <a:gd name="T4" fmla="*/ 168 w 804"/>
                  <a:gd name="T5" fmla="*/ 96 h 168"/>
                  <a:gd name="T6" fmla="*/ 180 w 804"/>
                  <a:gd name="T7" fmla="*/ 132 h 168"/>
                  <a:gd name="T8" fmla="*/ 252 w 804"/>
                  <a:gd name="T9" fmla="*/ 168 h 168"/>
                  <a:gd name="T10" fmla="*/ 564 w 804"/>
                  <a:gd name="T11" fmla="*/ 60 h 168"/>
                  <a:gd name="T12" fmla="*/ 708 w 804"/>
                  <a:gd name="T13" fmla="*/ 60 h 168"/>
                  <a:gd name="T14" fmla="*/ 804 w 80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4" h="168">
                    <a:moveTo>
                      <a:pt x="0" y="72"/>
                    </a:moveTo>
                    <a:cubicBezTo>
                      <a:pt x="44" y="76"/>
                      <a:pt x="88" y="78"/>
                      <a:pt x="132" y="84"/>
                    </a:cubicBezTo>
                    <a:cubicBezTo>
                      <a:pt x="145" y="86"/>
                      <a:pt x="159" y="87"/>
                      <a:pt x="168" y="96"/>
                    </a:cubicBezTo>
                    <a:cubicBezTo>
                      <a:pt x="177" y="105"/>
                      <a:pt x="172" y="122"/>
                      <a:pt x="180" y="132"/>
                    </a:cubicBezTo>
                    <a:cubicBezTo>
                      <a:pt x="197" y="153"/>
                      <a:pt x="228" y="160"/>
                      <a:pt x="252" y="168"/>
                    </a:cubicBezTo>
                    <a:cubicBezTo>
                      <a:pt x="358" y="133"/>
                      <a:pt x="454" y="82"/>
                      <a:pt x="564" y="60"/>
                    </a:cubicBezTo>
                    <a:cubicBezTo>
                      <a:pt x="622" y="21"/>
                      <a:pt x="645" y="44"/>
                      <a:pt x="708" y="60"/>
                    </a:cubicBezTo>
                    <a:cubicBezTo>
                      <a:pt x="748" y="47"/>
                      <a:pt x="774" y="30"/>
                      <a:pt x="804" y="0"/>
                    </a:cubicBezTo>
                  </a:path>
                </a:pathLst>
              </a:custGeom>
              <a:noFill/>
              <a:ln w="9525">
                <a:solidFill>
                  <a:srgbClr val="259AF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6" name="Text Box 26">
                <a:extLst>
                  <a:ext uri="{FF2B5EF4-FFF2-40B4-BE49-F238E27FC236}">
                    <a16:creationId xmlns:a16="http://schemas.microsoft.com/office/drawing/2014/main" id="{325F8A38-78B0-4A4D-AE88-047BC2C9F9C0}"/>
                  </a:ext>
                </a:extLst>
              </p:cNvPr>
              <p:cNvSpPr txBox="1">
                <a:spLocks noChangeArrowheads="1"/>
              </p:cNvSpPr>
              <p:nvPr/>
            </p:nvSpPr>
            <p:spPr bwMode="auto">
              <a:xfrm rot="-1581975">
                <a:off x="4020" y="1777"/>
                <a:ext cx="912" cy="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S.Lôc Nam</a:t>
                </a:r>
                <a:endParaRPr lang="en-US" altLang="en-US">
                  <a:latin typeface="Arial" panose="020B0604020202020204" pitchFamily="34" charset="0"/>
                </a:endParaRPr>
              </a:p>
            </p:txBody>
          </p:sp>
          <p:sp>
            <p:nvSpPr>
              <p:cNvPr id="5147" name="Text Box 27">
                <a:extLst>
                  <a:ext uri="{FF2B5EF4-FFF2-40B4-BE49-F238E27FC236}">
                    <a16:creationId xmlns:a16="http://schemas.microsoft.com/office/drawing/2014/main" id="{96626656-734F-440B-929A-3B05F2C64579}"/>
                  </a:ext>
                </a:extLst>
              </p:cNvPr>
              <p:cNvSpPr txBox="1">
                <a:spLocks noChangeArrowheads="1"/>
              </p:cNvSpPr>
              <p:nvPr/>
            </p:nvSpPr>
            <p:spPr bwMode="auto">
              <a:xfrm rot="-2494458">
                <a:off x="3595" y="1149"/>
                <a:ext cx="913"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i="1">
                    <a:solidFill>
                      <a:srgbClr val="0000FF"/>
                    </a:solidFill>
                    <a:latin typeface=".VnTime" pitchFamily="34" charset="0"/>
                  </a:rPr>
                  <a:t>S</a:t>
                </a:r>
                <a:r>
                  <a:rPr lang="en-US" altLang="en-US" b="1" i="1">
                    <a:solidFill>
                      <a:srgbClr val="0000FF"/>
                    </a:solidFill>
                    <a:latin typeface="Arial" panose="020B0604020202020204" pitchFamily="34" charset="0"/>
                  </a:rPr>
                  <a:t>ÔNG THƯƠNG</a:t>
                </a:r>
              </a:p>
            </p:txBody>
          </p:sp>
          <p:sp>
            <p:nvSpPr>
              <p:cNvPr id="5148" name="Text Box 28">
                <a:extLst>
                  <a:ext uri="{FF2B5EF4-FFF2-40B4-BE49-F238E27FC236}">
                    <a16:creationId xmlns:a16="http://schemas.microsoft.com/office/drawing/2014/main" id="{DBEE9B90-9B73-41FB-8458-2EAB9EB1E534}"/>
                  </a:ext>
                </a:extLst>
              </p:cNvPr>
              <p:cNvSpPr txBox="1">
                <a:spLocks noChangeArrowheads="1"/>
              </p:cNvSpPr>
              <p:nvPr/>
            </p:nvSpPr>
            <p:spPr bwMode="auto">
              <a:xfrm rot="6547847">
                <a:off x="1918" y="706"/>
                <a:ext cx="910"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S.CÇu</a:t>
                </a:r>
                <a:endParaRPr lang="en-US" altLang="en-US">
                  <a:latin typeface="Arial" panose="020B0604020202020204" pitchFamily="34" charset="0"/>
                </a:endParaRPr>
              </a:p>
            </p:txBody>
          </p:sp>
          <p:sp>
            <p:nvSpPr>
              <p:cNvPr id="5149" name="Text Box 29">
                <a:extLst>
                  <a:ext uri="{FF2B5EF4-FFF2-40B4-BE49-F238E27FC236}">
                    <a16:creationId xmlns:a16="http://schemas.microsoft.com/office/drawing/2014/main" id="{211F3516-A2D3-43F1-A7E5-A437A66B82B3}"/>
                  </a:ext>
                </a:extLst>
              </p:cNvPr>
              <p:cNvSpPr txBox="1">
                <a:spLocks noChangeArrowheads="1"/>
              </p:cNvSpPr>
              <p:nvPr/>
            </p:nvSpPr>
            <p:spPr bwMode="auto">
              <a:xfrm rot="2671246">
                <a:off x="494" y="1637"/>
                <a:ext cx="913"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S.Hång</a:t>
                </a:r>
                <a:endParaRPr lang="en-US" altLang="en-US">
                  <a:latin typeface="Arial" panose="020B0604020202020204" pitchFamily="34" charset="0"/>
                </a:endParaRPr>
              </a:p>
            </p:txBody>
          </p:sp>
          <p:sp>
            <p:nvSpPr>
              <p:cNvPr id="5150" name="Text Box 30">
                <a:extLst>
                  <a:ext uri="{FF2B5EF4-FFF2-40B4-BE49-F238E27FC236}">
                    <a16:creationId xmlns:a16="http://schemas.microsoft.com/office/drawing/2014/main" id="{E20EC11B-46AB-49AD-B08A-17F7825EF3F2}"/>
                  </a:ext>
                </a:extLst>
              </p:cNvPr>
              <p:cNvSpPr txBox="1">
                <a:spLocks noChangeArrowheads="1"/>
              </p:cNvSpPr>
              <p:nvPr/>
            </p:nvSpPr>
            <p:spPr bwMode="auto">
              <a:xfrm rot="2671246">
                <a:off x="998" y="1637"/>
                <a:ext cx="912"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S.L«</a:t>
                </a:r>
                <a:endParaRPr lang="en-US" altLang="en-US">
                  <a:latin typeface="Arial" panose="020B0604020202020204" pitchFamily="34" charset="0"/>
                </a:endParaRPr>
              </a:p>
            </p:txBody>
          </p:sp>
          <p:sp>
            <p:nvSpPr>
              <p:cNvPr id="5151" name="Text Box 31">
                <a:extLst>
                  <a:ext uri="{FF2B5EF4-FFF2-40B4-BE49-F238E27FC236}">
                    <a16:creationId xmlns:a16="http://schemas.microsoft.com/office/drawing/2014/main" id="{369930A9-6C63-4C8A-B135-72C78D7B3DA6}"/>
                  </a:ext>
                </a:extLst>
              </p:cNvPr>
              <p:cNvSpPr txBox="1">
                <a:spLocks noChangeArrowheads="1"/>
              </p:cNvSpPr>
              <p:nvPr/>
            </p:nvSpPr>
            <p:spPr bwMode="auto">
              <a:xfrm rot="3159052">
                <a:off x="2393" y="3381"/>
                <a:ext cx="916"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S.Hång</a:t>
                </a:r>
                <a:endParaRPr lang="en-US" altLang="en-US">
                  <a:latin typeface="Arial" panose="020B0604020202020204" pitchFamily="34" charset="0"/>
                </a:endParaRPr>
              </a:p>
            </p:txBody>
          </p:sp>
          <p:sp>
            <p:nvSpPr>
              <p:cNvPr id="5152" name="Text Box 32">
                <a:extLst>
                  <a:ext uri="{FF2B5EF4-FFF2-40B4-BE49-F238E27FC236}">
                    <a16:creationId xmlns:a16="http://schemas.microsoft.com/office/drawing/2014/main" id="{8DF0DBA3-8F58-4D40-9DC9-32FB486AB671}"/>
                  </a:ext>
                </a:extLst>
              </p:cNvPr>
              <p:cNvSpPr txBox="1">
                <a:spLocks noChangeArrowheads="1"/>
              </p:cNvSpPr>
              <p:nvPr/>
            </p:nvSpPr>
            <p:spPr bwMode="auto">
              <a:xfrm rot="3159052">
                <a:off x="3026" y="3188"/>
                <a:ext cx="914" cy="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i="1">
                    <a:solidFill>
                      <a:srgbClr val="2D5EE9"/>
                    </a:solidFill>
                    <a:latin typeface=".VnTime" pitchFamily="34" charset="0"/>
                  </a:rPr>
                  <a:t>S.Th¸I B×nh</a:t>
                </a:r>
                <a:endParaRPr lang="en-US" altLang="en-US">
                  <a:latin typeface="Arial" panose="020B0604020202020204" pitchFamily="34" charset="0"/>
                </a:endParaRPr>
              </a:p>
            </p:txBody>
          </p:sp>
          <p:sp>
            <p:nvSpPr>
              <p:cNvPr id="5153" name="Text Box 33">
                <a:extLst>
                  <a:ext uri="{FF2B5EF4-FFF2-40B4-BE49-F238E27FC236}">
                    <a16:creationId xmlns:a16="http://schemas.microsoft.com/office/drawing/2014/main" id="{B121567B-FB5F-46A9-AF14-8713B2F08E92}"/>
                  </a:ext>
                </a:extLst>
              </p:cNvPr>
              <p:cNvSpPr txBox="1">
                <a:spLocks noChangeArrowheads="1"/>
              </p:cNvSpPr>
              <p:nvPr/>
            </p:nvSpPr>
            <p:spPr bwMode="auto">
              <a:xfrm>
                <a:off x="4212" y="3528"/>
                <a:ext cx="1310"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i="1">
                    <a:solidFill>
                      <a:srgbClr val="2D5EE9"/>
                    </a:solidFill>
                    <a:latin typeface=".VnTimeH" pitchFamily="34" charset="0"/>
                  </a:rPr>
                  <a:t>B I Ó n    § « n g</a:t>
                </a:r>
                <a:endParaRPr lang="en-US" altLang="en-US">
                  <a:latin typeface="Arial" panose="020B0604020202020204" pitchFamily="34" charset="0"/>
                </a:endParaRPr>
              </a:p>
            </p:txBody>
          </p:sp>
          <p:sp>
            <p:nvSpPr>
              <p:cNvPr id="5154" name="Oval 34">
                <a:extLst>
                  <a:ext uri="{FF2B5EF4-FFF2-40B4-BE49-F238E27FC236}">
                    <a16:creationId xmlns:a16="http://schemas.microsoft.com/office/drawing/2014/main" id="{717C639A-0541-4A59-9974-D8B543D13A02}"/>
                  </a:ext>
                </a:extLst>
              </p:cNvPr>
              <p:cNvSpPr>
                <a:spLocks noChangeArrowheads="1"/>
              </p:cNvSpPr>
              <p:nvPr/>
            </p:nvSpPr>
            <p:spPr bwMode="auto">
              <a:xfrm>
                <a:off x="1632" y="2496"/>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5" name="Oval 35">
                <a:extLst>
                  <a:ext uri="{FF2B5EF4-FFF2-40B4-BE49-F238E27FC236}">
                    <a16:creationId xmlns:a16="http://schemas.microsoft.com/office/drawing/2014/main" id="{E233D9B6-7236-435E-AA2F-98DFD8C7DBF9}"/>
                  </a:ext>
                </a:extLst>
              </p:cNvPr>
              <p:cNvSpPr>
                <a:spLocks noChangeArrowheads="1"/>
              </p:cNvSpPr>
              <p:nvPr/>
            </p:nvSpPr>
            <p:spPr bwMode="auto">
              <a:xfrm>
                <a:off x="2736" y="2376"/>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6" name="Oval 36">
                <a:extLst>
                  <a:ext uri="{FF2B5EF4-FFF2-40B4-BE49-F238E27FC236}">
                    <a16:creationId xmlns:a16="http://schemas.microsoft.com/office/drawing/2014/main" id="{2EA16573-BBFC-476A-A4D6-2DA4FAE0642A}"/>
                  </a:ext>
                </a:extLst>
              </p:cNvPr>
              <p:cNvSpPr>
                <a:spLocks noChangeArrowheads="1"/>
              </p:cNvSpPr>
              <p:nvPr/>
            </p:nvSpPr>
            <p:spPr bwMode="auto">
              <a:xfrm>
                <a:off x="3024" y="2100"/>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7" name="Oval 37">
                <a:extLst>
                  <a:ext uri="{FF2B5EF4-FFF2-40B4-BE49-F238E27FC236}">
                    <a16:creationId xmlns:a16="http://schemas.microsoft.com/office/drawing/2014/main" id="{43FBE06F-5E2A-41EF-9683-B1BBD4221AF3}"/>
                  </a:ext>
                </a:extLst>
              </p:cNvPr>
              <p:cNvSpPr>
                <a:spLocks noChangeArrowheads="1"/>
              </p:cNvSpPr>
              <p:nvPr/>
            </p:nvSpPr>
            <p:spPr bwMode="auto">
              <a:xfrm>
                <a:off x="3948" y="3084"/>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8" name="Oval 38">
                <a:extLst>
                  <a:ext uri="{FF2B5EF4-FFF2-40B4-BE49-F238E27FC236}">
                    <a16:creationId xmlns:a16="http://schemas.microsoft.com/office/drawing/2014/main" id="{D4E7DAE8-A204-4CCE-85E7-0A8EAC28D5BF}"/>
                  </a:ext>
                </a:extLst>
              </p:cNvPr>
              <p:cNvSpPr>
                <a:spLocks noChangeArrowheads="1"/>
              </p:cNvSpPr>
              <p:nvPr/>
            </p:nvSpPr>
            <p:spPr bwMode="auto">
              <a:xfrm>
                <a:off x="4104" y="792"/>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9" name="Oval 39">
                <a:extLst>
                  <a:ext uri="{FF2B5EF4-FFF2-40B4-BE49-F238E27FC236}">
                    <a16:creationId xmlns:a16="http://schemas.microsoft.com/office/drawing/2014/main" id="{E45883BB-3A66-48EF-B6E5-013F15D0BC7F}"/>
                  </a:ext>
                </a:extLst>
              </p:cNvPr>
              <p:cNvSpPr>
                <a:spLocks noChangeArrowheads="1"/>
              </p:cNvSpPr>
              <p:nvPr/>
            </p:nvSpPr>
            <p:spPr bwMode="auto">
              <a:xfrm>
                <a:off x="960" y="864"/>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0" name="Oval 40">
                <a:extLst>
                  <a:ext uri="{FF2B5EF4-FFF2-40B4-BE49-F238E27FC236}">
                    <a16:creationId xmlns:a16="http://schemas.microsoft.com/office/drawing/2014/main" id="{F1F8FF44-9599-4E78-9F01-487D6225BF2F}"/>
                  </a:ext>
                </a:extLst>
              </p:cNvPr>
              <p:cNvSpPr>
                <a:spLocks noChangeArrowheads="1"/>
              </p:cNvSpPr>
              <p:nvPr/>
            </p:nvSpPr>
            <p:spPr bwMode="auto">
              <a:xfrm>
                <a:off x="2268" y="1440"/>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1" name="Text Box 41">
                <a:extLst>
                  <a:ext uri="{FF2B5EF4-FFF2-40B4-BE49-F238E27FC236}">
                    <a16:creationId xmlns:a16="http://schemas.microsoft.com/office/drawing/2014/main" id="{CC208B18-F3A2-4426-AAB1-66CC444E417E}"/>
                  </a:ext>
                </a:extLst>
              </p:cNvPr>
              <p:cNvSpPr txBox="1">
                <a:spLocks noChangeArrowheads="1"/>
              </p:cNvSpPr>
              <p:nvPr/>
            </p:nvSpPr>
            <p:spPr bwMode="auto">
              <a:xfrm>
                <a:off x="1667" y="2662"/>
                <a:ext cx="816"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62" name="Oval 42">
                <a:extLst>
                  <a:ext uri="{FF2B5EF4-FFF2-40B4-BE49-F238E27FC236}">
                    <a16:creationId xmlns:a16="http://schemas.microsoft.com/office/drawing/2014/main" id="{27C8C90F-D2FE-4713-82C5-F8CBE690284A}"/>
                  </a:ext>
                </a:extLst>
              </p:cNvPr>
              <p:cNvSpPr>
                <a:spLocks noChangeArrowheads="1"/>
              </p:cNvSpPr>
              <p:nvPr/>
            </p:nvSpPr>
            <p:spPr bwMode="auto">
              <a:xfrm>
                <a:off x="2261" y="2710"/>
                <a:ext cx="104" cy="104"/>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3" name="Oval 43">
                <a:extLst>
                  <a:ext uri="{FF2B5EF4-FFF2-40B4-BE49-F238E27FC236}">
                    <a16:creationId xmlns:a16="http://schemas.microsoft.com/office/drawing/2014/main" id="{1F6DEFD6-FDDE-4F6E-B45C-B47762F1E7C9}"/>
                  </a:ext>
                </a:extLst>
              </p:cNvPr>
              <p:cNvSpPr>
                <a:spLocks noChangeArrowheads="1"/>
              </p:cNvSpPr>
              <p:nvPr/>
            </p:nvSpPr>
            <p:spPr bwMode="auto">
              <a:xfrm>
                <a:off x="2294" y="2736"/>
                <a:ext cx="52" cy="52"/>
              </a:xfrm>
              <a:prstGeom prst="ellipse">
                <a:avLst/>
              </a:pr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4" name="Text Box 44">
                <a:extLst>
                  <a:ext uri="{FF2B5EF4-FFF2-40B4-BE49-F238E27FC236}">
                    <a16:creationId xmlns:a16="http://schemas.microsoft.com/office/drawing/2014/main" id="{C62AF8E7-E994-4DF0-9756-3E23C838909C}"/>
                  </a:ext>
                </a:extLst>
              </p:cNvPr>
              <p:cNvSpPr txBox="1">
                <a:spLocks noChangeArrowheads="1"/>
              </p:cNvSpPr>
              <p:nvPr/>
            </p:nvSpPr>
            <p:spPr bwMode="auto">
              <a:xfrm>
                <a:off x="1001" y="755"/>
                <a:ext cx="144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a:solidFill>
                      <a:srgbClr val="FF6600"/>
                    </a:solidFill>
                    <a:effectLst>
                      <a:outerShdw blurRad="38100" dist="38100" dir="2700000" algn="tl">
                        <a:srgbClr val="C0C0C0"/>
                      </a:outerShdw>
                    </a:effectLst>
                    <a:latin typeface=".VnArial NarrowH" pitchFamily="34" charset="0"/>
                  </a:rPr>
                  <a:t>Tuyªn Quang</a:t>
                </a:r>
                <a:endParaRPr lang="en-US" altLang="en-US">
                  <a:latin typeface="Arial" panose="020B0604020202020204" pitchFamily="34" charset="0"/>
                </a:endParaRPr>
              </a:p>
            </p:txBody>
          </p:sp>
          <p:sp>
            <p:nvSpPr>
              <p:cNvPr id="5165" name="Text Box 45">
                <a:extLst>
                  <a:ext uri="{FF2B5EF4-FFF2-40B4-BE49-F238E27FC236}">
                    <a16:creationId xmlns:a16="http://schemas.microsoft.com/office/drawing/2014/main" id="{F0478564-9F9E-46E3-B4E2-16A175419C51}"/>
                  </a:ext>
                </a:extLst>
              </p:cNvPr>
              <p:cNvSpPr txBox="1">
                <a:spLocks noChangeArrowheads="1"/>
              </p:cNvSpPr>
              <p:nvPr/>
            </p:nvSpPr>
            <p:spPr bwMode="auto">
              <a:xfrm>
                <a:off x="2854" y="2217"/>
                <a:ext cx="96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66" name="Text Box 46">
                <a:extLst>
                  <a:ext uri="{FF2B5EF4-FFF2-40B4-BE49-F238E27FC236}">
                    <a16:creationId xmlns:a16="http://schemas.microsoft.com/office/drawing/2014/main" id="{E7D058EC-8CC2-4646-B509-FBE09A9D9D8C}"/>
                  </a:ext>
                </a:extLst>
              </p:cNvPr>
              <p:cNvSpPr txBox="1">
                <a:spLocks noChangeArrowheads="1"/>
              </p:cNvSpPr>
              <p:nvPr/>
            </p:nvSpPr>
            <p:spPr bwMode="auto">
              <a:xfrm>
                <a:off x="2165" y="1798"/>
                <a:ext cx="96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67" name="Text Box 47">
                <a:extLst>
                  <a:ext uri="{FF2B5EF4-FFF2-40B4-BE49-F238E27FC236}">
                    <a16:creationId xmlns:a16="http://schemas.microsoft.com/office/drawing/2014/main" id="{033567BC-2AD4-40FE-BF55-2EA32F1814F4}"/>
                  </a:ext>
                </a:extLst>
              </p:cNvPr>
              <p:cNvSpPr txBox="1">
                <a:spLocks noChangeArrowheads="1"/>
              </p:cNvSpPr>
              <p:nvPr/>
            </p:nvSpPr>
            <p:spPr bwMode="auto">
              <a:xfrm>
                <a:off x="3216" y="1824"/>
                <a:ext cx="96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68" name="Text Box 48">
                <a:extLst>
                  <a:ext uri="{FF2B5EF4-FFF2-40B4-BE49-F238E27FC236}">
                    <a16:creationId xmlns:a16="http://schemas.microsoft.com/office/drawing/2014/main" id="{D949FF99-C5E3-468E-9E31-85A1E68A3FC3}"/>
                  </a:ext>
                </a:extLst>
              </p:cNvPr>
              <p:cNvSpPr txBox="1">
                <a:spLocks noChangeArrowheads="1"/>
              </p:cNvSpPr>
              <p:nvPr/>
            </p:nvSpPr>
            <p:spPr bwMode="auto">
              <a:xfrm>
                <a:off x="3033" y="1654"/>
                <a:ext cx="96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69" name="Text Box 49">
                <a:extLst>
                  <a:ext uri="{FF2B5EF4-FFF2-40B4-BE49-F238E27FC236}">
                    <a16:creationId xmlns:a16="http://schemas.microsoft.com/office/drawing/2014/main" id="{67811C7C-FA54-46F0-8757-A1345F465615}"/>
                  </a:ext>
                </a:extLst>
              </p:cNvPr>
              <p:cNvSpPr txBox="1">
                <a:spLocks noChangeArrowheads="1"/>
              </p:cNvSpPr>
              <p:nvPr/>
            </p:nvSpPr>
            <p:spPr bwMode="auto">
              <a:xfrm>
                <a:off x="1589" y="2243"/>
                <a:ext cx="960" cy="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70" name="Freeform 50">
                <a:extLst>
                  <a:ext uri="{FF2B5EF4-FFF2-40B4-BE49-F238E27FC236}">
                    <a16:creationId xmlns:a16="http://schemas.microsoft.com/office/drawing/2014/main" id="{84614E9F-CD59-48C5-808F-98F08170AC09}"/>
                  </a:ext>
                </a:extLst>
              </p:cNvPr>
              <p:cNvSpPr>
                <a:spLocks/>
              </p:cNvSpPr>
              <p:nvPr/>
            </p:nvSpPr>
            <p:spPr bwMode="auto">
              <a:xfrm>
                <a:off x="5279" y="2834"/>
                <a:ext cx="125" cy="70"/>
              </a:xfrm>
              <a:custGeom>
                <a:avLst/>
                <a:gdLst>
                  <a:gd name="T0" fmla="*/ 121 w 125"/>
                  <a:gd name="T1" fmla="*/ 58 h 70"/>
                  <a:gd name="T2" fmla="*/ 85 w 125"/>
                  <a:gd name="T3" fmla="*/ 70 h 70"/>
                  <a:gd name="T4" fmla="*/ 109 w 125"/>
                  <a:gd name="T5" fmla="*/ 10 h 70"/>
                  <a:gd name="T6" fmla="*/ 121 w 125"/>
                  <a:gd name="T7" fmla="*/ 46 h 70"/>
                </a:gdLst>
                <a:ahLst/>
                <a:cxnLst>
                  <a:cxn ang="0">
                    <a:pos x="T0" y="T1"/>
                  </a:cxn>
                  <a:cxn ang="0">
                    <a:pos x="T2" y="T3"/>
                  </a:cxn>
                  <a:cxn ang="0">
                    <a:pos x="T4" y="T5"/>
                  </a:cxn>
                  <a:cxn ang="0">
                    <a:pos x="T6" y="T7"/>
                  </a:cxn>
                </a:cxnLst>
                <a:rect l="0" t="0" r="r" b="b"/>
                <a:pathLst>
                  <a:path w="125" h="70">
                    <a:moveTo>
                      <a:pt x="121" y="58"/>
                    </a:moveTo>
                    <a:cubicBezTo>
                      <a:pt x="109" y="62"/>
                      <a:pt x="98" y="70"/>
                      <a:pt x="85" y="70"/>
                    </a:cubicBezTo>
                    <a:cubicBezTo>
                      <a:pt x="0" y="70"/>
                      <a:pt x="85" y="0"/>
                      <a:pt x="109" y="10"/>
                    </a:cubicBezTo>
                    <a:cubicBezTo>
                      <a:pt x="122" y="15"/>
                      <a:pt x="125" y="34"/>
                      <a:pt x="121" y="46"/>
                    </a:cubicBezTo>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1" name="Freeform 51">
                <a:extLst>
                  <a:ext uri="{FF2B5EF4-FFF2-40B4-BE49-F238E27FC236}">
                    <a16:creationId xmlns:a16="http://schemas.microsoft.com/office/drawing/2014/main" id="{2D276C45-BE6B-4A09-8915-065885655D71}"/>
                  </a:ext>
                </a:extLst>
              </p:cNvPr>
              <p:cNvSpPr>
                <a:spLocks/>
              </p:cNvSpPr>
              <p:nvPr/>
            </p:nvSpPr>
            <p:spPr bwMode="auto">
              <a:xfrm>
                <a:off x="5376" y="2868"/>
                <a:ext cx="96" cy="86"/>
              </a:xfrm>
              <a:custGeom>
                <a:avLst/>
                <a:gdLst>
                  <a:gd name="T0" fmla="*/ 96 w 96"/>
                  <a:gd name="T1" fmla="*/ 0 h 86"/>
                  <a:gd name="T2" fmla="*/ 0 w 96"/>
                  <a:gd name="T3" fmla="*/ 72 h 86"/>
                  <a:gd name="T4" fmla="*/ 36 w 96"/>
                  <a:gd name="T5" fmla="*/ 84 h 86"/>
                  <a:gd name="T6" fmla="*/ 96 w 96"/>
                  <a:gd name="T7" fmla="*/ 0 h 86"/>
                </a:gdLst>
                <a:ahLst/>
                <a:cxnLst>
                  <a:cxn ang="0">
                    <a:pos x="T0" y="T1"/>
                  </a:cxn>
                  <a:cxn ang="0">
                    <a:pos x="T2" y="T3"/>
                  </a:cxn>
                  <a:cxn ang="0">
                    <a:pos x="T4" y="T5"/>
                  </a:cxn>
                  <a:cxn ang="0">
                    <a:pos x="T6" y="T7"/>
                  </a:cxn>
                </a:cxnLst>
                <a:rect l="0" t="0" r="r" b="b"/>
                <a:pathLst>
                  <a:path w="96" h="86">
                    <a:moveTo>
                      <a:pt x="96" y="0"/>
                    </a:moveTo>
                    <a:cubicBezTo>
                      <a:pt x="48" y="16"/>
                      <a:pt x="28" y="30"/>
                      <a:pt x="0" y="72"/>
                    </a:cubicBezTo>
                    <a:cubicBezTo>
                      <a:pt x="12" y="76"/>
                      <a:pt x="24" y="86"/>
                      <a:pt x="36" y="84"/>
                    </a:cubicBezTo>
                    <a:cubicBezTo>
                      <a:pt x="74" y="78"/>
                      <a:pt x="96" y="33"/>
                      <a:pt x="96" y="0"/>
                    </a:cubicBezTo>
                    <a:close/>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2" name="Freeform 52">
                <a:extLst>
                  <a:ext uri="{FF2B5EF4-FFF2-40B4-BE49-F238E27FC236}">
                    <a16:creationId xmlns:a16="http://schemas.microsoft.com/office/drawing/2014/main" id="{87C3A8C9-EA23-4FC2-9F62-B6A66C54D7F3}"/>
                  </a:ext>
                </a:extLst>
              </p:cNvPr>
              <p:cNvSpPr>
                <a:spLocks/>
              </p:cNvSpPr>
              <p:nvPr/>
            </p:nvSpPr>
            <p:spPr bwMode="auto">
              <a:xfrm>
                <a:off x="5489" y="2880"/>
                <a:ext cx="79" cy="108"/>
              </a:xfrm>
              <a:custGeom>
                <a:avLst/>
                <a:gdLst>
                  <a:gd name="T0" fmla="*/ 79 w 79"/>
                  <a:gd name="T1" fmla="*/ 0 h 108"/>
                  <a:gd name="T2" fmla="*/ 55 w 79"/>
                  <a:gd name="T3" fmla="*/ 96 h 108"/>
                  <a:gd name="T4" fmla="*/ 19 w 79"/>
                  <a:gd name="T5" fmla="*/ 108 h 108"/>
                  <a:gd name="T6" fmla="*/ 79 w 79"/>
                  <a:gd name="T7" fmla="*/ 0 h 108"/>
                </a:gdLst>
                <a:ahLst/>
                <a:cxnLst>
                  <a:cxn ang="0">
                    <a:pos x="T0" y="T1"/>
                  </a:cxn>
                  <a:cxn ang="0">
                    <a:pos x="T2" y="T3"/>
                  </a:cxn>
                  <a:cxn ang="0">
                    <a:pos x="T4" y="T5"/>
                  </a:cxn>
                  <a:cxn ang="0">
                    <a:pos x="T6" y="T7"/>
                  </a:cxn>
                </a:cxnLst>
                <a:rect l="0" t="0" r="r" b="b"/>
                <a:pathLst>
                  <a:path w="79" h="108">
                    <a:moveTo>
                      <a:pt x="79" y="0"/>
                    </a:moveTo>
                    <a:cubicBezTo>
                      <a:pt x="69" y="31"/>
                      <a:pt x="73" y="69"/>
                      <a:pt x="55" y="96"/>
                    </a:cubicBezTo>
                    <a:cubicBezTo>
                      <a:pt x="48" y="107"/>
                      <a:pt x="31" y="104"/>
                      <a:pt x="19" y="108"/>
                    </a:cubicBezTo>
                    <a:cubicBezTo>
                      <a:pt x="0" y="52"/>
                      <a:pt x="14" y="0"/>
                      <a:pt x="79" y="0"/>
                    </a:cubicBezTo>
                    <a:close/>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3" name="Freeform 53">
                <a:extLst>
                  <a:ext uri="{FF2B5EF4-FFF2-40B4-BE49-F238E27FC236}">
                    <a16:creationId xmlns:a16="http://schemas.microsoft.com/office/drawing/2014/main" id="{A0D2B0B2-D39E-4C4E-975E-7F1FAFCCE10D}"/>
                  </a:ext>
                </a:extLst>
              </p:cNvPr>
              <p:cNvSpPr>
                <a:spLocks/>
              </p:cNvSpPr>
              <p:nvPr/>
            </p:nvSpPr>
            <p:spPr bwMode="auto">
              <a:xfrm>
                <a:off x="5304" y="3089"/>
                <a:ext cx="120" cy="139"/>
              </a:xfrm>
              <a:custGeom>
                <a:avLst/>
                <a:gdLst>
                  <a:gd name="T0" fmla="*/ 84 w 120"/>
                  <a:gd name="T1" fmla="*/ 79 h 139"/>
                  <a:gd name="T2" fmla="*/ 48 w 120"/>
                  <a:gd name="T3" fmla="*/ 55 h 139"/>
                  <a:gd name="T4" fmla="*/ 0 w 120"/>
                  <a:gd name="T5" fmla="*/ 43 h 139"/>
                  <a:gd name="T6" fmla="*/ 120 w 120"/>
                  <a:gd name="T7" fmla="*/ 139 h 139"/>
                  <a:gd name="T8" fmla="*/ 84 w 120"/>
                  <a:gd name="T9" fmla="*/ 79 h 139"/>
                </a:gdLst>
                <a:ahLst/>
                <a:cxnLst>
                  <a:cxn ang="0">
                    <a:pos x="T0" y="T1"/>
                  </a:cxn>
                  <a:cxn ang="0">
                    <a:pos x="T2" y="T3"/>
                  </a:cxn>
                  <a:cxn ang="0">
                    <a:pos x="T4" y="T5"/>
                  </a:cxn>
                  <a:cxn ang="0">
                    <a:pos x="T6" y="T7"/>
                  </a:cxn>
                  <a:cxn ang="0">
                    <a:pos x="T8" y="T9"/>
                  </a:cxn>
                </a:cxnLst>
                <a:rect l="0" t="0" r="r" b="b"/>
                <a:pathLst>
                  <a:path w="120" h="139">
                    <a:moveTo>
                      <a:pt x="84" y="79"/>
                    </a:moveTo>
                    <a:cubicBezTo>
                      <a:pt x="72" y="71"/>
                      <a:pt x="57" y="66"/>
                      <a:pt x="48" y="55"/>
                    </a:cubicBezTo>
                    <a:cubicBezTo>
                      <a:pt x="16" y="15"/>
                      <a:pt x="64" y="0"/>
                      <a:pt x="0" y="43"/>
                    </a:cubicBezTo>
                    <a:cubicBezTo>
                      <a:pt x="21" y="106"/>
                      <a:pt x="64" y="120"/>
                      <a:pt x="120" y="139"/>
                    </a:cubicBezTo>
                    <a:cubicBezTo>
                      <a:pt x="105" y="95"/>
                      <a:pt x="119" y="109"/>
                      <a:pt x="84" y="79"/>
                    </a:cubicBezTo>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4" name="Freeform 54">
                <a:extLst>
                  <a:ext uri="{FF2B5EF4-FFF2-40B4-BE49-F238E27FC236}">
                    <a16:creationId xmlns:a16="http://schemas.microsoft.com/office/drawing/2014/main" id="{94FFFC1E-9875-4234-960F-91513FBC5FF1}"/>
                  </a:ext>
                </a:extLst>
              </p:cNvPr>
              <p:cNvSpPr>
                <a:spLocks/>
              </p:cNvSpPr>
              <p:nvPr/>
            </p:nvSpPr>
            <p:spPr bwMode="auto">
              <a:xfrm>
                <a:off x="4500" y="3096"/>
                <a:ext cx="330" cy="348"/>
              </a:xfrm>
              <a:custGeom>
                <a:avLst/>
                <a:gdLst>
                  <a:gd name="T0" fmla="*/ 120 w 330"/>
                  <a:gd name="T1" fmla="*/ 12 h 348"/>
                  <a:gd name="T2" fmla="*/ 48 w 330"/>
                  <a:gd name="T3" fmla="*/ 36 h 348"/>
                  <a:gd name="T4" fmla="*/ 0 w 330"/>
                  <a:gd name="T5" fmla="*/ 108 h 348"/>
                  <a:gd name="T6" fmla="*/ 48 w 330"/>
                  <a:gd name="T7" fmla="*/ 180 h 348"/>
                  <a:gd name="T8" fmla="*/ 72 w 330"/>
                  <a:gd name="T9" fmla="*/ 264 h 348"/>
                  <a:gd name="T10" fmla="*/ 180 w 330"/>
                  <a:gd name="T11" fmla="*/ 300 h 348"/>
                  <a:gd name="T12" fmla="*/ 252 w 330"/>
                  <a:gd name="T13" fmla="*/ 348 h 348"/>
                  <a:gd name="T14" fmla="*/ 276 w 330"/>
                  <a:gd name="T15" fmla="*/ 312 h 348"/>
                  <a:gd name="T16" fmla="*/ 276 w 330"/>
                  <a:gd name="T17" fmla="*/ 204 h 348"/>
                  <a:gd name="T18" fmla="*/ 312 w 330"/>
                  <a:gd name="T19" fmla="*/ 192 h 348"/>
                  <a:gd name="T20" fmla="*/ 276 w 330"/>
                  <a:gd name="T21" fmla="*/ 96 h 348"/>
                  <a:gd name="T22" fmla="*/ 240 w 330"/>
                  <a:gd name="T23" fmla="*/ 24 h 348"/>
                  <a:gd name="T24" fmla="*/ 168 w 330"/>
                  <a:gd name="T25" fmla="*/ 0 h 348"/>
                  <a:gd name="T26" fmla="*/ 120 w 330"/>
                  <a:gd name="T27" fmla="*/ 1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0" h="348">
                    <a:moveTo>
                      <a:pt x="120" y="12"/>
                    </a:moveTo>
                    <a:cubicBezTo>
                      <a:pt x="96" y="20"/>
                      <a:pt x="62" y="15"/>
                      <a:pt x="48" y="36"/>
                    </a:cubicBezTo>
                    <a:cubicBezTo>
                      <a:pt x="32" y="60"/>
                      <a:pt x="0" y="108"/>
                      <a:pt x="0" y="108"/>
                    </a:cubicBezTo>
                    <a:cubicBezTo>
                      <a:pt x="16" y="132"/>
                      <a:pt x="41" y="152"/>
                      <a:pt x="48" y="180"/>
                    </a:cubicBezTo>
                    <a:cubicBezTo>
                      <a:pt x="51" y="191"/>
                      <a:pt x="67" y="260"/>
                      <a:pt x="72" y="264"/>
                    </a:cubicBezTo>
                    <a:cubicBezTo>
                      <a:pt x="103" y="286"/>
                      <a:pt x="144" y="288"/>
                      <a:pt x="180" y="300"/>
                    </a:cubicBezTo>
                    <a:cubicBezTo>
                      <a:pt x="207" y="309"/>
                      <a:pt x="252" y="348"/>
                      <a:pt x="252" y="348"/>
                    </a:cubicBezTo>
                    <a:cubicBezTo>
                      <a:pt x="260" y="336"/>
                      <a:pt x="274" y="326"/>
                      <a:pt x="276" y="312"/>
                    </a:cubicBezTo>
                    <a:cubicBezTo>
                      <a:pt x="282" y="267"/>
                      <a:pt x="242" y="246"/>
                      <a:pt x="276" y="204"/>
                    </a:cubicBezTo>
                    <a:cubicBezTo>
                      <a:pt x="284" y="194"/>
                      <a:pt x="300" y="196"/>
                      <a:pt x="312" y="192"/>
                    </a:cubicBezTo>
                    <a:cubicBezTo>
                      <a:pt x="330" y="139"/>
                      <a:pt x="322" y="127"/>
                      <a:pt x="276" y="96"/>
                    </a:cubicBezTo>
                    <a:cubicBezTo>
                      <a:pt x="269" y="76"/>
                      <a:pt x="260" y="36"/>
                      <a:pt x="240" y="24"/>
                    </a:cubicBezTo>
                    <a:cubicBezTo>
                      <a:pt x="219" y="11"/>
                      <a:pt x="168" y="0"/>
                      <a:pt x="168" y="0"/>
                    </a:cubicBezTo>
                    <a:cubicBezTo>
                      <a:pt x="72" y="14"/>
                      <a:pt x="56" y="12"/>
                      <a:pt x="120" y="12"/>
                    </a:cubicBezTo>
                    <a:close/>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5" name="Freeform 55">
                <a:extLst>
                  <a:ext uri="{FF2B5EF4-FFF2-40B4-BE49-F238E27FC236}">
                    <a16:creationId xmlns:a16="http://schemas.microsoft.com/office/drawing/2014/main" id="{3143EEAB-83A6-445B-929F-68CC743CA51A}"/>
                  </a:ext>
                </a:extLst>
              </p:cNvPr>
              <p:cNvSpPr>
                <a:spLocks/>
              </p:cNvSpPr>
              <p:nvPr/>
            </p:nvSpPr>
            <p:spPr bwMode="auto">
              <a:xfrm>
                <a:off x="5272" y="3024"/>
                <a:ext cx="138" cy="60"/>
              </a:xfrm>
              <a:custGeom>
                <a:avLst/>
                <a:gdLst>
                  <a:gd name="T0" fmla="*/ 104 w 138"/>
                  <a:gd name="T1" fmla="*/ 60 h 60"/>
                  <a:gd name="T2" fmla="*/ 68 w 138"/>
                  <a:gd name="T3" fmla="*/ 12 h 60"/>
                  <a:gd name="T4" fmla="*/ 104 w 138"/>
                  <a:gd name="T5" fmla="*/ 0 h 60"/>
                  <a:gd name="T6" fmla="*/ 92 w 138"/>
                  <a:gd name="T7" fmla="*/ 60 h 60"/>
                </a:gdLst>
                <a:ahLst/>
                <a:cxnLst>
                  <a:cxn ang="0">
                    <a:pos x="T0" y="T1"/>
                  </a:cxn>
                  <a:cxn ang="0">
                    <a:pos x="T2" y="T3"/>
                  </a:cxn>
                  <a:cxn ang="0">
                    <a:pos x="T4" y="T5"/>
                  </a:cxn>
                  <a:cxn ang="0">
                    <a:pos x="T6" y="T7"/>
                  </a:cxn>
                </a:cxnLst>
                <a:rect l="0" t="0" r="r" b="b"/>
                <a:pathLst>
                  <a:path w="138" h="60">
                    <a:moveTo>
                      <a:pt x="104" y="60"/>
                    </a:moveTo>
                    <a:cubicBezTo>
                      <a:pt x="38" y="38"/>
                      <a:pt x="0" y="46"/>
                      <a:pt x="68" y="12"/>
                    </a:cubicBezTo>
                    <a:cubicBezTo>
                      <a:pt x="79" y="6"/>
                      <a:pt x="92" y="4"/>
                      <a:pt x="104" y="0"/>
                    </a:cubicBezTo>
                    <a:cubicBezTo>
                      <a:pt x="134" y="45"/>
                      <a:pt x="138" y="26"/>
                      <a:pt x="92" y="60"/>
                    </a:cubicBezTo>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6" name="Freeform 56">
                <a:extLst>
                  <a:ext uri="{FF2B5EF4-FFF2-40B4-BE49-F238E27FC236}">
                    <a16:creationId xmlns:a16="http://schemas.microsoft.com/office/drawing/2014/main" id="{EAF15146-3BA7-4E22-86A2-B2CDEB856302}"/>
                  </a:ext>
                </a:extLst>
              </p:cNvPr>
              <p:cNvSpPr>
                <a:spLocks/>
              </p:cNvSpPr>
              <p:nvPr/>
            </p:nvSpPr>
            <p:spPr bwMode="auto">
              <a:xfrm>
                <a:off x="4430" y="2907"/>
                <a:ext cx="124" cy="106"/>
              </a:xfrm>
              <a:custGeom>
                <a:avLst/>
                <a:gdLst>
                  <a:gd name="T0" fmla="*/ 82 w 124"/>
                  <a:gd name="T1" fmla="*/ 9 h 106"/>
                  <a:gd name="T2" fmla="*/ 118 w 124"/>
                  <a:gd name="T3" fmla="*/ 81 h 106"/>
                  <a:gd name="T4" fmla="*/ 82 w 124"/>
                  <a:gd name="T5" fmla="*/ 105 h 106"/>
                  <a:gd name="T6" fmla="*/ 22 w 124"/>
                  <a:gd name="T7" fmla="*/ 93 h 106"/>
                  <a:gd name="T8" fmla="*/ 22 w 124"/>
                  <a:gd name="T9" fmla="*/ 9 h 106"/>
                  <a:gd name="T10" fmla="*/ 82 w 124"/>
                  <a:gd name="T11" fmla="*/ 9 h 106"/>
                </a:gdLst>
                <a:ahLst/>
                <a:cxnLst>
                  <a:cxn ang="0">
                    <a:pos x="T0" y="T1"/>
                  </a:cxn>
                  <a:cxn ang="0">
                    <a:pos x="T2" y="T3"/>
                  </a:cxn>
                  <a:cxn ang="0">
                    <a:pos x="T4" y="T5"/>
                  </a:cxn>
                  <a:cxn ang="0">
                    <a:pos x="T6" y="T7"/>
                  </a:cxn>
                  <a:cxn ang="0">
                    <a:pos x="T8" y="T9"/>
                  </a:cxn>
                  <a:cxn ang="0">
                    <a:pos x="T10" y="T11"/>
                  </a:cxn>
                </a:cxnLst>
                <a:rect l="0" t="0" r="r" b="b"/>
                <a:pathLst>
                  <a:path w="124" h="106">
                    <a:moveTo>
                      <a:pt x="82" y="9"/>
                    </a:moveTo>
                    <a:cubicBezTo>
                      <a:pt x="87" y="17"/>
                      <a:pt x="124" y="65"/>
                      <a:pt x="118" y="81"/>
                    </a:cubicBezTo>
                    <a:cubicBezTo>
                      <a:pt x="113" y="94"/>
                      <a:pt x="94" y="97"/>
                      <a:pt x="82" y="105"/>
                    </a:cubicBezTo>
                    <a:cubicBezTo>
                      <a:pt x="62" y="101"/>
                      <a:pt x="38" y="106"/>
                      <a:pt x="22" y="93"/>
                    </a:cubicBezTo>
                    <a:cubicBezTo>
                      <a:pt x="13" y="86"/>
                      <a:pt x="0" y="20"/>
                      <a:pt x="22" y="9"/>
                    </a:cubicBezTo>
                    <a:cubicBezTo>
                      <a:pt x="40" y="0"/>
                      <a:pt x="62" y="9"/>
                      <a:pt x="82" y="9"/>
                    </a:cubicBezTo>
                    <a:close/>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7" name="Freeform 57">
                <a:extLst>
                  <a:ext uri="{FF2B5EF4-FFF2-40B4-BE49-F238E27FC236}">
                    <a16:creationId xmlns:a16="http://schemas.microsoft.com/office/drawing/2014/main" id="{FFE50671-DDF4-4087-A764-35806A2B91C8}"/>
                  </a:ext>
                </a:extLst>
              </p:cNvPr>
              <p:cNvSpPr>
                <a:spLocks/>
              </p:cNvSpPr>
              <p:nvPr/>
            </p:nvSpPr>
            <p:spPr bwMode="auto">
              <a:xfrm>
                <a:off x="5426" y="2312"/>
                <a:ext cx="155" cy="307"/>
              </a:xfrm>
              <a:custGeom>
                <a:avLst/>
                <a:gdLst>
                  <a:gd name="T0" fmla="*/ 106 w 155"/>
                  <a:gd name="T1" fmla="*/ 52 h 307"/>
                  <a:gd name="T2" fmla="*/ 82 w 155"/>
                  <a:gd name="T3" fmla="*/ 304 h 307"/>
                  <a:gd name="T4" fmla="*/ 10 w 155"/>
                  <a:gd name="T5" fmla="*/ 292 h 307"/>
                  <a:gd name="T6" fmla="*/ 22 w 155"/>
                  <a:gd name="T7" fmla="*/ 256 h 307"/>
                  <a:gd name="T8" fmla="*/ 46 w 155"/>
                  <a:gd name="T9" fmla="*/ 220 h 307"/>
                  <a:gd name="T10" fmla="*/ 58 w 155"/>
                  <a:gd name="T11" fmla="*/ 76 h 307"/>
                  <a:gd name="T12" fmla="*/ 82 w 155"/>
                  <a:gd name="T13" fmla="*/ 16 h 307"/>
                  <a:gd name="T14" fmla="*/ 94 w 155"/>
                  <a:gd name="T15" fmla="*/ 52 h 307"/>
                  <a:gd name="T16" fmla="*/ 106 w 155"/>
                  <a:gd name="T17" fmla="*/ 6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307">
                    <a:moveTo>
                      <a:pt x="106" y="52"/>
                    </a:moveTo>
                    <a:cubicBezTo>
                      <a:pt x="136" y="141"/>
                      <a:pt x="155" y="231"/>
                      <a:pt x="82" y="304"/>
                    </a:cubicBezTo>
                    <a:cubicBezTo>
                      <a:pt x="58" y="300"/>
                      <a:pt x="29" y="307"/>
                      <a:pt x="10" y="292"/>
                    </a:cubicBezTo>
                    <a:cubicBezTo>
                      <a:pt x="0" y="284"/>
                      <a:pt x="16" y="267"/>
                      <a:pt x="22" y="256"/>
                    </a:cubicBezTo>
                    <a:cubicBezTo>
                      <a:pt x="28" y="243"/>
                      <a:pt x="38" y="232"/>
                      <a:pt x="46" y="220"/>
                    </a:cubicBezTo>
                    <a:cubicBezTo>
                      <a:pt x="29" y="168"/>
                      <a:pt x="41" y="127"/>
                      <a:pt x="58" y="76"/>
                    </a:cubicBezTo>
                    <a:cubicBezTo>
                      <a:pt x="55" y="67"/>
                      <a:pt x="20" y="0"/>
                      <a:pt x="82" y="16"/>
                    </a:cubicBezTo>
                    <a:cubicBezTo>
                      <a:pt x="94" y="19"/>
                      <a:pt x="87" y="41"/>
                      <a:pt x="94" y="52"/>
                    </a:cubicBezTo>
                    <a:cubicBezTo>
                      <a:pt x="96" y="55"/>
                      <a:pt x="102" y="52"/>
                      <a:pt x="106" y="64"/>
                    </a:cubicBezTo>
                  </a:path>
                </a:pathLst>
              </a:custGeom>
              <a:solidFill>
                <a:srgbClr val="D8D8D8"/>
              </a:solidFill>
              <a:ln w="9525">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78" name="Text Box 58">
                <a:extLst>
                  <a:ext uri="{FF2B5EF4-FFF2-40B4-BE49-F238E27FC236}">
                    <a16:creationId xmlns:a16="http://schemas.microsoft.com/office/drawing/2014/main" id="{052A4E43-EC0A-4BB3-9195-7D26A70CCB29}"/>
                  </a:ext>
                </a:extLst>
              </p:cNvPr>
              <p:cNvSpPr txBox="1">
                <a:spLocks noChangeArrowheads="1"/>
              </p:cNvSpPr>
              <p:nvPr/>
            </p:nvSpPr>
            <p:spPr bwMode="auto">
              <a:xfrm>
                <a:off x="4032" y="3072"/>
                <a:ext cx="960" cy="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a:latin typeface="Arial" panose="020B0604020202020204" pitchFamily="34" charset="0"/>
                </a:endParaRPr>
              </a:p>
            </p:txBody>
          </p:sp>
          <p:sp>
            <p:nvSpPr>
              <p:cNvPr id="5179" name="Freeform 59">
                <a:extLst>
                  <a:ext uri="{FF2B5EF4-FFF2-40B4-BE49-F238E27FC236}">
                    <a16:creationId xmlns:a16="http://schemas.microsoft.com/office/drawing/2014/main" id="{2C32C684-6113-4113-829C-012BD59D9423}"/>
                  </a:ext>
                </a:extLst>
              </p:cNvPr>
              <p:cNvSpPr>
                <a:spLocks/>
              </p:cNvSpPr>
              <p:nvPr/>
            </p:nvSpPr>
            <p:spPr bwMode="auto">
              <a:xfrm>
                <a:off x="1184" y="1127"/>
                <a:ext cx="1093" cy="373"/>
              </a:xfrm>
              <a:custGeom>
                <a:avLst/>
                <a:gdLst>
                  <a:gd name="T0" fmla="*/ 1074 w 1093"/>
                  <a:gd name="T1" fmla="*/ 353 h 373"/>
                  <a:gd name="T2" fmla="*/ 1008 w 1093"/>
                  <a:gd name="T3" fmla="*/ 288 h 373"/>
                  <a:gd name="T4" fmla="*/ 733 w 1093"/>
                  <a:gd name="T5" fmla="*/ 236 h 373"/>
                  <a:gd name="T6" fmla="*/ 576 w 1093"/>
                  <a:gd name="T7" fmla="*/ 209 h 373"/>
                  <a:gd name="T8" fmla="*/ 498 w 1093"/>
                  <a:gd name="T9" fmla="*/ 183 h 373"/>
                  <a:gd name="T10" fmla="*/ 210 w 1093"/>
                  <a:gd name="T11" fmla="*/ 118 h 373"/>
                  <a:gd name="T12" fmla="*/ 144 w 1093"/>
                  <a:gd name="T13" fmla="*/ 78 h 373"/>
                  <a:gd name="T14" fmla="*/ 105 w 1093"/>
                  <a:gd name="T15" fmla="*/ 65 h 373"/>
                  <a:gd name="T16" fmla="*/ 0 w 1093"/>
                  <a:gd name="T1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3" h="373">
                    <a:moveTo>
                      <a:pt x="1074" y="353"/>
                    </a:moveTo>
                    <a:cubicBezTo>
                      <a:pt x="970" y="286"/>
                      <a:pt x="1093" y="373"/>
                      <a:pt x="1008" y="288"/>
                    </a:cubicBezTo>
                    <a:cubicBezTo>
                      <a:pt x="943" y="223"/>
                      <a:pt x="797" y="240"/>
                      <a:pt x="733" y="236"/>
                    </a:cubicBezTo>
                    <a:cubicBezTo>
                      <a:pt x="631" y="199"/>
                      <a:pt x="781" y="250"/>
                      <a:pt x="576" y="209"/>
                    </a:cubicBezTo>
                    <a:cubicBezTo>
                      <a:pt x="549" y="204"/>
                      <a:pt x="498" y="183"/>
                      <a:pt x="498" y="183"/>
                    </a:cubicBezTo>
                    <a:cubicBezTo>
                      <a:pt x="405" y="94"/>
                      <a:pt x="383" y="128"/>
                      <a:pt x="210" y="118"/>
                    </a:cubicBezTo>
                    <a:cubicBezTo>
                      <a:pt x="100" y="82"/>
                      <a:pt x="232" y="132"/>
                      <a:pt x="144" y="78"/>
                    </a:cubicBezTo>
                    <a:cubicBezTo>
                      <a:pt x="132" y="71"/>
                      <a:pt x="117" y="71"/>
                      <a:pt x="105" y="65"/>
                    </a:cubicBezTo>
                    <a:cubicBezTo>
                      <a:pt x="69" y="47"/>
                      <a:pt x="48" y="18"/>
                      <a:pt x="0"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0" name="Freeform 60">
                <a:extLst>
                  <a:ext uri="{FF2B5EF4-FFF2-40B4-BE49-F238E27FC236}">
                    <a16:creationId xmlns:a16="http://schemas.microsoft.com/office/drawing/2014/main" id="{785677E1-FD54-4D39-BABC-58598AC98126}"/>
                  </a:ext>
                </a:extLst>
              </p:cNvPr>
              <p:cNvSpPr>
                <a:spLocks/>
              </p:cNvSpPr>
              <p:nvPr/>
            </p:nvSpPr>
            <p:spPr bwMode="auto">
              <a:xfrm>
                <a:off x="1178" y="1091"/>
                <a:ext cx="1093" cy="373"/>
              </a:xfrm>
              <a:custGeom>
                <a:avLst/>
                <a:gdLst>
                  <a:gd name="T0" fmla="*/ 1074 w 1093"/>
                  <a:gd name="T1" fmla="*/ 353 h 373"/>
                  <a:gd name="T2" fmla="*/ 1008 w 1093"/>
                  <a:gd name="T3" fmla="*/ 288 h 373"/>
                  <a:gd name="T4" fmla="*/ 733 w 1093"/>
                  <a:gd name="T5" fmla="*/ 236 h 373"/>
                  <a:gd name="T6" fmla="*/ 576 w 1093"/>
                  <a:gd name="T7" fmla="*/ 209 h 373"/>
                  <a:gd name="T8" fmla="*/ 498 w 1093"/>
                  <a:gd name="T9" fmla="*/ 183 h 373"/>
                  <a:gd name="T10" fmla="*/ 210 w 1093"/>
                  <a:gd name="T11" fmla="*/ 118 h 373"/>
                  <a:gd name="T12" fmla="*/ 144 w 1093"/>
                  <a:gd name="T13" fmla="*/ 78 h 373"/>
                  <a:gd name="T14" fmla="*/ 105 w 1093"/>
                  <a:gd name="T15" fmla="*/ 65 h 373"/>
                  <a:gd name="T16" fmla="*/ 0 w 1093"/>
                  <a:gd name="T1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3" h="373">
                    <a:moveTo>
                      <a:pt x="1074" y="353"/>
                    </a:moveTo>
                    <a:cubicBezTo>
                      <a:pt x="970" y="286"/>
                      <a:pt x="1093" y="373"/>
                      <a:pt x="1008" y="288"/>
                    </a:cubicBezTo>
                    <a:cubicBezTo>
                      <a:pt x="943" y="223"/>
                      <a:pt x="797" y="240"/>
                      <a:pt x="733" y="236"/>
                    </a:cubicBezTo>
                    <a:cubicBezTo>
                      <a:pt x="631" y="199"/>
                      <a:pt x="781" y="250"/>
                      <a:pt x="576" y="209"/>
                    </a:cubicBezTo>
                    <a:cubicBezTo>
                      <a:pt x="549" y="204"/>
                      <a:pt x="498" y="183"/>
                      <a:pt x="498" y="183"/>
                    </a:cubicBezTo>
                    <a:cubicBezTo>
                      <a:pt x="405" y="94"/>
                      <a:pt x="383" y="128"/>
                      <a:pt x="210" y="118"/>
                    </a:cubicBezTo>
                    <a:cubicBezTo>
                      <a:pt x="100" y="82"/>
                      <a:pt x="232" y="132"/>
                      <a:pt x="144" y="78"/>
                    </a:cubicBezTo>
                    <a:cubicBezTo>
                      <a:pt x="132" y="71"/>
                      <a:pt x="117" y="71"/>
                      <a:pt x="105" y="65"/>
                    </a:cubicBezTo>
                    <a:cubicBezTo>
                      <a:pt x="69" y="47"/>
                      <a:pt x="48" y="18"/>
                      <a:pt x="0"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1" name="Freeform 61">
                <a:extLst>
                  <a:ext uri="{FF2B5EF4-FFF2-40B4-BE49-F238E27FC236}">
                    <a16:creationId xmlns:a16="http://schemas.microsoft.com/office/drawing/2014/main" id="{065902D9-1D12-4EDB-A36B-3792A9D37CAF}"/>
                  </a:ext>
                </a:extLst>
              </p:cNvPr>
              <p:cNvSpPr>
                <a:spLocks/>
              </p:cNvSpPr>
              <p:nvPr/>
            </p:nvSpPr>
            <p:spPr bwMode="auto">
              <a:xfrm>
                <a:off x="314" y="785"/>
                <a:ext cx="1977" cy="1571"/>
              </a:xfrm>
              <a:custGeom>
                <a:avLst/>
                <a:gdLst>
                  <a:gd name="T0" fmla="*/ 0 w 1977"/>
                  <a:gd name="T1" fmla="*/ 0 h 1571"/>
                  <a:gd name="T2" fmla="*/ 66 w 1977"/>
                  <a:gd name="T3" fmla="*/ 40 h 1571"/>
                  <a:gd name="T4" fmla="*/ 118 w 1977"/>
                  <a:gd name="T5" fmla="*/ 118 h 1571"/>
                  <a:gd name="T6" fmla="*/ 157 w 1977"/>
                  <a:gd name="T7" fmla="*/ 210 h 1571"/>
                  <a:gd name="T8" fmla="*/ 170 w 1977"/>
                  <a:gd name="T9" fmla="*/ 249 h 1571"/>
                  <a:gd name="T10" fmla="*/ 380 w 1977"/>
                  <a:gd name="T11" fmla="*/ 406 h 1571"/>
                  <a:gd name="T12" fmla="*/ 498 w 1977"/>
                  <a:gd name="T13" fmla="*/ 498 h 1571"/>
                  <a:gd name="T14" fmla="*/ 537 w 1977"/>
                  <a:gd name="T15" fmla="*/ 524 h 1571"/>
                  <a:gd name="T16" fmla="*/ 615 w 1977"/>
                  <a:gd name="T17" fmla="*/ 550 h 1571"/>
                  <a:gd name="T18" fmla="*/ 642 w 1977"/>
                  <a:gd name="T19" fmla="*/ 576 h 1571"/>
                  <a:gd name="T20" fmla="*/ 681 w 1977"/>
                  <a:gd name="T21" fmla="*/ 590 h 1571"/>
                  <a:gd name="T22" fmla="*/ 707 w 1977"/>
                  <a:gd name="T23" fmla="*/ 629 h 1571"/>
                  <a:gd name="T24" fmla="*/ 746 w 1977"/>
                  <a:gd name="T25" fmla="*/ 655 h 1571"/>
                  <a:gd name="T26" fmla="*/ 930 w 1977"/>
                  <a:gd name="T27" fmla="*/ 1061 h 1571"/>
                  <a:gd name="T28" fmla="*/ 1061 w 1977"/>
                  <a:gd name="T29" fmla="*/ 1192 h 1571"/>
                  <a:gd name="T30" fmla="*/ 1139 w 1977"/>
                  <a:gd name="T31" fmla="*/ 1244 h 1571"/>
                  <a:gd name="T32" fmla="*/ 1205 w 1977"/>
                  <a:gd name="T33" fmla="*/ 1349 h 1571"/>
                  <a:gd name="T34" fmla="*/ 1283 w 1977"/>
                  <a:gd name="T35" fmla="*/ 1375 h 1571"/>
                  <a:gd name="T36" fmla="*/ 1453 w 1977"/>
                  <a:gd name="T37" fmla="*/ 1336 h 1571"/>
                  <a:gd name="T38" fmla="*/ 1532 w 1977"/>
                  <a:gd name="T39" fmla="*/ 1296 h 1571"/>
                  <a:gd name="T40" fmla="*/ 1584 w 1977"/>
                  <a:gd name="T41" fmla="*/ 1349 h 1571"/>
                  <a:gd name="T42" fmla="*/ 1623 w 1977"/>
                  <a:gd name="T43" fmla="*/ 1375 h 1571"/>
                  <a:gd name="T44" fmla="*/ 1715 w 1977"/>
                  <a:gd name="T45" fmla="*/ 1454 h 1571"/>
                  <a:gd name="T46" fmla="*/ 1754 w 1977"/>
                  <a:gd name="T47" fmla="*/ 1493 h 1571"/>
                  <a:gd name="T48" fmla="*/ 1833 w 1977"/>
                  <a:gd name="T49" fmla="*/ 1519 h 1571"/>
                  <a:gd name="T50" fmla="*/ 1977 w 1977"/>
                  <a:gd name="T51"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7" h="1571">
                    <a:moveTo>
                      <a:pt x="0" y="0"/>
                    </a:moveTo>
                    <a:cubicBezTo>
                      <a:pt x="36" y="13"/>
                      <a:pt x="43" y="9"/>
                      <a:pt x="66" y="40"/>
                    </a:cubicBezTo>
                    <a:cubicBezTo>
                      <a:pt x="85" y="65"/>
                      <a:pt x="118" y="118"/>
                      <a:pt x="118" y="118"/>
                    </a:cubicBezTo>
                    <a:cubicBezTo>
                      <a:pt x="145" y="227"/>
                      <a:pt x="112" y="120"/>
                      <a:pt x="157" y="210"/>
                    </a:cubicBezTo>
                    <a:cubicBezTo>
                      <a:pt x="163" y="222"/>
                      <a:pt x="162" y="238"/>
                      <a:pt x="170" y="249"/>
                    </a:cubicBezTo>
                    <a:cubicBezTo>
                      <a:pt x="221" y="320"/>
                      <a:pt x="310" y="359"/>
                      <a:pt x="380" y="406"/>
                    </a:cubicBezTo>
                    <a:cubicBezTo>
                      <a:pt x="557" y="524"/>
                      <a:pt x="389" y="463"/>
                      <a:pt x="498" y="498"/>
                    </a:cubicBezTo>
                    <a:cubicBezTo>
                      <a:pt x="511" y="507"/>
                      <a:pt x="523" y="518"/>
                      <a:pt x="537" y="524"/>
                    </a:cubicBezTo>
                    <a:cubicBezTo>
                      <a:pt x="562" y="535"/>
                      <a:pt x="615" y="550"/>
                      <a:pt x="615" y="550"/>
                    </a:cubicBezTo>
                    <a:cubicBezTo>
                      <a:pt x="624" y="559"/>
                      <a:pt x="631" y="570"/>
                      <a:pt x="642" y="576"/>
                    </a:cubicBezTo>
                    <a:cubicBezTo>
                      <a:pt x="654" y="583"/>
                      <a:pt x="670" y="581"/>
                      <a:pt x="681" y="590"/>
                    </a:cubicBezTo>
                    <a:cubicBezTo>
                      <a:pt x="693" y="600"/>
                      <a:pt x="696" y="618"/>
                      <a:pt x="707" y="629"/>
                    </a:cubicBezTo>
                    <a:cubicBezTo>
                      <a:pt x="718" y="640"/>
                      <a:pt x="733" y="646"/>
                      <a:pt x="746" y="655"/>
                    </a:cubicBezTo>
                    <a:cubicBezTo>
                      <a:pt x="770" y="802"/>
                      <a:pt x="824" y="955"/>
                      <a:pt x="930" y="1061"/>
                    </a:cubicBezTo>
                    <a:cubicBezTo>
                      <a:pt x="974" y="1105"/>
                      <a:pt x="1017" y="1149"/>
                      <a:pt x="1061" y="1192"/>
                    </a:cubicBezTo>
                    <a:cubicBezTo>
                      <a:pt x="1084" y="1214"/>
                      <a:pt x="1139" y="1244"/>
                      <a:pt x="1139" y="1244"/>
                    </a:cubicBezTo>
                    <a:cubicBezTo>
                      <a:pt x="1151" y="1280"/>
                      <a:pt x="1168" y="1331"/>
                      <a:pt x="1205" y="1349"/>
                    </a:cubicBezTo>
                    <a:cubicBezTo>
                      <a:pt x="1230" y="1361"/>
                      <a:pt x="1283" y="1375"/>
                      <a:pt x="1283" y="1375"/>
                    </a:cubicBezTo>
                    <a:cubicBezTo>
                      <a:pt x="1337" y="1366"/>
                      <a:pt x="1403" y="1361"/>
                      <a:pt x="1453" y="1336"/>
                    </a:cubicBezTo>
                    <a:cubicBezTo>
                      <a:pt x="1564" y="1281"/>
                      <a:pt x="1426" y="1334"/>
                      <a:pt x="1532" y="1296"/>
                    </a:cubicBezTo>
                    <a:cubicBezTo>
                      <a:pt x="1618" y="1327"/>
                      <a:pt x="1533" y="1285"/>
                      <a:pt x="1584" y="1349"/>
                    </a:cubicBezTo>
                    <a:cubicBezTo>
                      <a:pt x="1594" y="1361"/>
                      <a:pt x="1610" y="1366"/>
                      <a:pt x="1623" y="1375"/>
                    </a:cubicBezTo>
                    <a:cubicBezTo>
                      <a:pt x="1644" y="1433"/>
                      <a:pt x="1659" y="1434"/>
                      <a:pt x="1715" y="1454"/>
                    </a:cubicBezTo>
                    <a:cubicBezTo>
                      <a:pt x="1728" y="1467"/>
                      <a:pt x="1738" y="1484"/>
                      <a:pt x="1754" y="1493"/>
                    </a:cubicBezTo>
                    <a:cubicBezTo>
                      <a:pt x="1778" y="1506"/>
                      <a:pt x="1807" y="1510"/>
                      <a:pt x="1833" y="1519"/>
                    </a:cubicBezTo>
                    <a:cubicBezTo>
                      <a:pt x="1880" y="1535"/>
                      <a:pt x="1927" y="1558"/>
                      <a:pt x="1977" y="157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2" name="Freeform 62">
                <a:extLst>
                  <a:ext uri="{FF2B5EF4-FFF2-40B4-BE49-F238E27FC236}">
                    <a16:creationId xmlns:a16="http://schemas.microsoft.com/office/drawing/2014/main" id="{B205F39E-C30A-432D-A9BA-DA02A5AC6793}"/>
                  </a:ext>
                </a:extLst>
              </p:cNvPr>
              <p:cNvSpPr>
                <a:spLocks/>
              </p:cNvSpPr>
              <p:nvPr/>
            </p:nvSpPr>
            <p:spPr bwMode="auto">
              <a:xfrm>
                <a:off x="301" y="829"/>
                <a:ext cx="1977" cy="1571"/>
              </a:xfrm>
              <a:custGeom>
                <a:avLst/>
                <a:gdLst>
                  <a:gd name="T0" fmla="*/ 0 w 1977"/>
                  <a:gd name="T1" fmla="*/ 0 h 1571"/>
                  <a:gd name="T2" fmla="*/ 66 w 1977"/>
                  <a:gd name="T3" fmla="*/ 40 h 1571"/>
                  <a:gd name="T4" fmla="*/ 118 w 1977"/>
                  <a:gd name="T5" fmla="*/ 118 h 1571"/>
                  <a:gd name="T6" fmla="*/ 157 w 1977"/>
                  <a:gd name="T7" fmla="*/ 210 h 1571"/>
                  <a:gd name="T8" fmla="*/ 170 w 1977"/>
                  <a:gd name="T9" fmla="*/ 249 h 1571"/>
                  <a:gd name="T10" fmla="*/ 380 w 1977"/>
                  <a:gd name="T11" fmla="*/ 406 h 1571"/>
                  <a:gd name="T12" fmla="*/ 498 w 1977"/>
                  <a:gd name="T13" fmla="*/ 498 h 1571"/>
                  <a:gd name="T14" fmla="*/ 537 w 1977"/>
                  <a:gd name="T15" fmla="*/ 524 h 1571"/>
                  <a:gd name="T16" fmla="*/ 615 w 1977"/>
                  <a:gd name="T17" fmla="*/ 550 h 1571"/>
                  <a:gd name="T18" fmla="*/ 642 w 1977"/>
                  <a:gd name="T19" fmla="*/ 576 h 1571"/>
                  <a:gd name="T20" fmla="*/ 681 w 1977"/>
                  <a:gd name="T21" fmla="*/ 590 h 1571"/>
                  <a:gd name="T22" fmla="*/ 707 w 1977"/>
                  <a:gd name="T23" fmla="*/ 629 h 1571"/>
                  <a:gd name="T24" fmla="*/ 746 w 1977"/>
                  <a:gd name="T25" fmla="*/ 655 h 1571"/>
                  <a:gd name="T26" fmla="*/ 930 w 1977"/>
                  <a:gd name="T27" fmla="*/ 1061 h 1571"/>
                  <a:gd name="T28" fmla="*/ 1061 w 1977"/>
                  <a:gd name="T29" fmla="*/ 1192 h 1571"/>
                  <a:gd name="T30" fmla="*/ 1139 w 1977"/>
                  <a:gd name="T31" fmla="*/ 1244 h 1571"/>
                  <a:gd name="T32" fmla="*/ 1205 w 1977"/>
                  <a:gd name="T33" fmla="*/ 1349 h 1571"/>
                  <a:gd name="T34" fmla="*/ 1283 w 1977"/>
                  <a:gd name="T35" fmla="*/ 1375 h 1571"/>
                  <a:gd name="T36" fmla="*/ 1453 w 1977"/>
                  <a:gd name="T37" fmla="*/ 1336 h 1571"/>
                  <a:gd name="T38" fmla="*/ 1532 w 1977"/>
                  <a:gd name="T39" fmla="*/ 1296 h 1571"/>
                  <a:gd name="T40" fmla="*/ 1584 w 1977"/>
                  <a:gd name="T41" fmla="*/ 1349 h 1571"/>
                  <a:gd name="T42" fmla="*/ 1623 w 1977"/>
                  <a:gd name="T43" fmla="*/ 1375 h 1571"/>
                  <a:gd name="T44" fmla="*/ 1715 w 1977"/>
                  <a:gd name="T45" fmla="*/ 1454 h 1571"/>
                  <a:gd name="T46" fmla="*/ 1754 w 1977"/>
                  <a:gd name="T47" fmla="*/ 1493 h 1571"/>
                  <a:gd name="T48" fmla="*/ 1833 w 1977"/>
                  <a:gd name="T49" fmla="*/ 1519 h 1571"/>
                  <a:gd name="T50" fmla="*/ 1977 w 1977"/>
                  <a:gd name="T51"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7" h="1571">
                    <a:moveTo>
                      <a:pt x="0" y="0"/>
                    </a:moveTo>
                    <a:cubicBezTo>
                      <a:pt x="36" y="13"/>
                      <a:pt x="43" y="9"/>
                      <a:pt x="66" y="40"/>
                    </a:cubicBezTo>
                    <a:cubicBezTo>
                      <a:pt x="85" y="65"/>
                      <a:pt x="118" y="118"/>
                      <a:pt x="118" y="118"/>
                    </a:cubicBezTo>
                    <a:cubicBezTo>
                      <a:pt x="145" y="227"/>
                      <a:pt x="112" y="120"/>
                      <a:pt x="157" y="210"/>
                    </a:cubicBezTo>
                    <a:cubicBezTo>
                      <a:pt x="163" y="222"/>
                      <a:pt x="162" y="238"/>
                      <a:pt x="170" y="249"/>
                    </a:cubicBezTo>
                    <a:cubicBezTo>
                      <a:pt x="221" y="320"/>
                      <a:pt x="310" y="359"/>
                      <a:pt x="380" y="406"/>
                    </a:cubicBezTo>
                    <a:cubicBezTo>
                      <a:pt x="557" y="524"/>
                      <a:pt x="389" y="463"/>
                      <a:pt x="498" y="498"/>
                    </a:cubicBezTo>
                    <a:cubicBezTo>
                      <a:pt x="511" y="507"/>
                      <a:pt x="523" y="518"/>
                      <a:pt x="537" y="524"/>
                    </a:cubicBezTo>
                    <a:cubicBezTo>
                      <a:pt x="562" y="535"/>
                      <a:pt x="615" y="550"/>
                      <a:pt x="615" y="550"/>
                    </a:cubicBezTo>
                    <a:cubicBezTo>
                      <a:pt x="624" y="559"/>
                      <a:pt x="631" y="570"/>
                      <a:pt x="642" y="576"/>
                    </a:cubicBezTo>
                    <a:cubicBezTo>
                      <a:pt x="654" y="583"/>
                      <a:pt x="670" y="581"/>
                      <a:pt x="681" y="590"/>
                    </a:cubicBezTo>
                    <a:cubicBezTo>
                      <a:pt x="693" y="600"/>
                      <a:pt x="696" y="618"/>
                      <a:pt x="707" y="629"/>
                    </a:cubicBezTo>
                    <a:cubicBezTo>
                      <a:pt x="718" y="640"/>
                      <a:pt x="733" y="646"/>
                      <a:pt x="746" y="655"/>
                    </a:cubicBezTo>
                    <a:cubicBezTo>
                      <a:pt x="770" y="802"/>
                      <a:pt x="824" y="955"/>
                      <a:pt x="930" y="1061"/>
                    </a:cubicBezTo>
                    <a:cubicBezTo>
                      <a:pt x="974" y="1105"/>
                      <a:pt x="1017" y="1149"/>
                      <a:pt x="1061" y="1192"/>
                    </a:cubicBezTo>
                    <a:cubicBezTo>
                      <a:pt x="1084" y="1214"/>
                      <a:pt x="1139" y="1244"/>
                      <a:pt x="1139" y="1244"/>
                    </a:cubicBezTo>
                    <a:cubicBezTo>
                      <a:pt x="1151" y="1280"/>
                      <a:pt x="1168" y="1331"/>
                      <a:pt x="1205" y="1349"/>
                    </a:cubicBezTo>
                    <a:cubicBezTo>
                      <a:pt x="1230" y="1361"/>
                      <a:pt x="1283" y="1375"/>
                      <a:pt x="1283" y="1375"/>
                    </a:cubicBezTo>
                    <a:cubicBezTo>
                      <a:pt x="1337" y="1366"/>
                      <a:pt x="1403" y="1361"/>
                      <a:pt x="1453" y="1336"/>
                    </a:cubicBezTo>
                    <a:cubicBezTo>
                      <a:pt x="1564" y="1281"/>
                      <a:pt x="1426" y="1334"/>
                      <a:pt x="1532" y="1296"/>
                    </a:cubicBezTo>
                    <a:cubicBezTo>
                      <a:pt x="1618" y="1327"/>
                      <a:pt x="1533" y="1285"/>
                      <a:pt x="1584" y="1349"/>
                    </a:cubicBezTo>
                    <a:cubicBezTo>
                      <a:pt x="1594" y="1361"/>
                      <a:pt x="1610" y="1366"/>
                      <a:pt x="1623" y="1375"/>
                    </a:cubicBezTo>
                    <a:cubicBezTo>
                      <a:pt x="1644" y="1433"/>
                      <a:pt x="1659" y="1434"/>
                      <a:pt x="1715" y="1454"/>
                    </a:cubicBezTo>
                    <a:cubicBezTo>
                      <a:pt x="1728" y="1467"/>
                      <a:pt x="1738" y="1484"/>
                      <a:pt x="1754" y="1493"/>
                    </a:cubicBezTo>
                    <a:cubicBezTo>
                      <a:pt x="1778" y="1506"/>
                      <a:pt x="1807" y="1510"/>
                      <a:pt x="1833" y="1519"/>
                    </a:cubicBezTo>
                    <a:cubicBezTo>
                      <a:pt x="1880" y="1535"/>
                      <a:pt x="1927" y="1558"/>
                      <a:pt x="1977" y="157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3" name="Oval 63">
                <a:extLst>
                  <a:ext uri="{FF2B5EF4-FFF2-40B4-BE49-F238E27FC236}">
                    <a16:creationId xmlns:a16="http://schemas.microsoft.com/office/drawing/2014/main" id="{E00C537D-EF17-4BBD-9429-9E2218C377F5}"/>
                  </a:ext>
                </a:extLst>
              </p:cNvPr>
              <p:cNvSpPr>
                <a:spLocks noChangeArrowheads="1"/>
              </p:cNvSpPr>
              <p:nvPr/>
            </p:nvSpPr>
            <p:spPr bwMode="auto">
              <a:xfrm>
                <a:off x="1740" y="2052"/>
                <a:ext cx="86" cy="8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84" name="Freeform 64">
                <a:extLst>
                  <a:ext uri="{FF2B5EF4-FFF2-40B4-BE49-F238E27FC236}">
                    <a16:creationId xmlns:a16="http://schemas.microsoft.com/office/drawing/2014/main" id="{462A5B2B-B911-4DB6-A41B-620C22BAB17E}"/>
                  </a:ext>
                </a:extLst>
              </p:cNvPr>
              <p:cNvSpPr>
                <a:spLocks/>
              </p:cNvSpPr>
              <p:nvPr/>
            </p:nvSpPr>
            <p:spPr bwMode="auto">
              <a:xfrm>
                <a:off x="2814" y="2442"/>
                <a:ext cx="2532" cy="240"/>
              </a:xfrm>
              <a:custGeom>
                <a:avLst/>
                <a:gdLst>
                  <a:gd name="T0" fmla="*/ 0 w 2532"/>
                  <a:gd name="T1" fmla="*/ 0 h 240"/>
                  <a:gd name="T2" fmla="*/ 162 w 2532"/>
                  <a:gd name="T3" fmla="*/ 60 h 240"/>
                  <a:gd name="T4" fmla="*/ 252 w 2532"/>
                  <a:gd name="T5" fmla="*/ 96 h 240"/>
                  <a:gd name="T6" fmla="*/ 330 w 2532"/>
                  <a:gd name="T7" fmla="*/ 162 h 240"/>
                  <a:gd name="T8" fmla="*/ 366 w 2532"/>
                  <a:gd name="T9" fmla="*/ 174 h 240"/>
                  <a:gd name="T10" fmla="*/ 480 w 2532"/>
                  <a:gd name="T11" fmla="*/ 150 h 240"/>
                  <a:gd name="T12" fmla="*/ 630 w 2532"/>
                  <a:gd name="T13" fmla="*/ 90 h 240"/>
                  <a:gd name="T14" fmla="*/ 702 w 2532"/>
                  <a:gd name="T15" fmla="*/ 84 h 240"/>
                  <a:gd name="T16" fmla="*/ 726 w 2532"/>
                  <a:gd name="T17" fmla="*/ 90 h 240"/>
                  <a:gd name="T18" fmla="*/ 762 w 2532"/>
                  <a:gd name="T19" fmla="*/ 102 h 240"/>
                  <a:gd name="T20" fmla="*/ 846 w 2532"/>
                  <a:gd name="T21" fmla="*/ 150 h 240"/>
                  <a:gd name="T22" fmla="*/ 882 w 2532"/>
                  <a:gd name="T23" fmla="*/ 162 h 240"/>
                  <a:gd name="T24" fmla="*/ 1002 w 2532"/>
                  <a:gd name="T25" fmla="*/ 138 h 240"/>
                  <a:gd name="T26" fmla="*/ 1056 w 2532"/>
                  <a:gd name="T27" fmla="*/ 108 h 240"/>
                  <a:gd name="T28" fmla="*/ 1266 w 2532"/>
                  <a:gd name="T29" fmla="*/ 78 h 240"/>
                  <a:gd name="T30" fmla="*/ 1350 w 2532"/>
                  <a:gd name="T31" fmla="*/ 90 h 240"/>
                  <a:gd name="T32" fmla="*/ 1434 w 2532"/>
                  <a:gd name="T33" fmla="*/ 114 h 240"/>
                  <a:gd name="T34" fmla="*/ 1584 w 2532"/>
                  <a:gd name="T35" fmla="*/ 180 h 240"/>
                  <a:gd name="T36" fmla="*/ 1842 w 2532"/>
                  <a:gd name="T37" fmla="*/ 240 h 240"/>
                  <a:gd name="T38" fmla="*/ 2052 w 2532"/>
                  <a:gd name="T39" fmla="*/ 222 h 240"/>
                  <a:gd name="T40" fmla="*/ 2400 w 2532"/>
                  <a:gd name="T41" fmla="*/ 132 h 240"/>
                  <a:gd name="T42" fmla="*/ 2532 w 2532"/>
                  <a:gd name="T43" fmla="*/ 9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2" h="240">
                    <a:moveTo>
                      <a:pt x="0" y="0"/>
                    </a:moveTo>
                    <a:cubicBezTo>
                      <a:pt x="55" y="18"/>
                      <a:pt x="110" y="37"/>
                      <a:pt x="162" y="60"/>
                    </a:cubicBezTo>
                    <a:cubicBezTo>
                      <a:pt x="193" y="74"/>
                      <a:pt x="224" y="77"/>
                      <a:pt x="252" y="96"/>
                    </a:cubicBezTo>
                    <a:cubicBezTo>
                      <a:pt x="271" y="125"/>
                      <a:pt x="298" y="148"/>
                      <a:pt x="330" y="162"/>
                    </a:cubicBezTo>
                    <a:cubicBezTo>
                      <a:pt x="342" y="167"/>
                      <a:pt x="366" y="174"/>
                      <a:pt x="366" y="174"/>
                    </a:cubicBezTo>
                    <a:cubicBezTo>
                      <a:pt x="401" y="170"/>
                      <a:pt x="447" y="167"/>
                      <a:pt x="480" y="150"/>
                    </a:cubicBezTo>
                    <a:cubicBezTo>
                      <a:pt x="531" y="124"/>
                      <a:pt x="573" y="98"/>
                      <a:pt x="630" y="90"/>
                    </a:cubicBezTo>
                    <a:cubicBezTo>
                      <a:pt x="674" y="75"/>
                      <a:pt x="649" y="66"/>
                      <a:pt x="702" y="84"/>
                    </a:cubicBezTo>
                    <a:cubicBezTo>
                      <a:pt x="710" y="87"/>
                      <a:pt x="718" y="88"/>
                      <a:pt x="726" y="90"/>
                    </a:cubicBezTo>
                    <a:cubicBezTo>
                      <a:pt x="738" y="94"/>
                      <a:pt x="762" y="102"/>
                      <a:pt x="762" y="102"/>
                    </a:cubicBezTo>
                    <a:cubicBezTo>
                      <a:pt x="780" y="130"/>
                      <a:pt x="815" y="140"/>
                      <a:pt x="846" y="150"/>
                    </a:cubicBezTo>
                    <a:cubicBezTo>
                      <a:pt x="858" y="154"/>
                      <a:pt x="882" y="162"/>
                      <a:pt x="882" y="162"/>
                    </a:cubicBezTo>
                    <a:cubicBezTo>
                      <a:pt x="933" y="145"/>
                      <a:pt x="944" y="143"/>
                      <a:pt x="1002" y="138"/>
                    </a:cubicBezTo>
                    <a:cubicBezTo>
                      <a:pt x="1022" y="131"/>
                      <a:pt x="1036" y="115"/>
                      <a:pt x="1056" y="108"/>
                    </a:cubicBezTo>
                    <a:cubicBezTo>
                      <a:pt x="1126" y="85"/>
                      <a:pt x="1192" y="82"/>
                      <a:pt x="1266" y="78"/>
                    </a:cubicBezTo>
                    <a:cubicBezTo>
                      <a:pt x="1311" y="93"/>
                      <a:pt x="1258" y="77"/>
                      <a:pt x="1350" y="90"/>
                    </a:cubicBezTo>
                    <a:cubicBezTo>
                      <a:pt x="1378" y="94"/>
                      <a:pt x="1408" y="105"/>
                      <a:pt x="1434" y="114"/>
                    </a:cubicBezTo>
                    <a:cubicBezTo>
                      <a:pt x="1488" y="132"/>
                      <a:pt x="1533" y="157"/>
                      <a:pt x="1584" y="180"/>
                    </a:cubicBezTo>
                    <a:cubicBezTo>
                      <a:pt x="1665" y="216"/>
                      <a:pt x="1756" y="228"/>
                      <a:pt x="1842" y="240"/>
                    </a:cubicBezTo>
                    <a:cubicBezTo>
                      <a:pt x="1877" y="238"/>
                      <a:pt x="2002" y="239"/>
                      <a:pt x="2052" y="222"/>
                    </a:cubicBezTo>
                    <a:cubicBezTo>
                      <a:pt x="2168" y="183"/>
                      <a:pt x="2281" y="156"/>
                      <a:pt x="2400" y="132"/>
                    </a:cubicBezTo>
                    <a:cubicBezTo>
                      <a:pt x="2444" y="123"/>
                      <a:pt x="2486" y="102"/>
                      <a:pt x="2532" y="9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5" name="Freeform 65">
                <a:extLst>
                  <a:ext uri="{FF2B5EF4-FFF2-40B4-BE49-F238E27FC236}">
                    <a16:creationId xmlns:a16="http://schemas.microsoft.com/office/drawing/2014/main" id="{FC00F8A2-912F-4619-BBA8-46BC354055AF}"/>
                  </a:ext>
                </a:extLst>
              </p:cNvPr>
              <p:cNvSpPr>
                <a:spLocks/>
              </p:cNvSpPr>
              <p:nvPr/>
            </p:nvSpPr>
            <p:spPr bwMode="auto">
              <a:xfrm>
                <a:off x="2808" y="2460"/>
                <a:ext cx="2532" cy="240"/>
              </a:xfrm>
              <a:custGeom>
                <a:avLst/>
                <a:gdLst>
                  <a:gd name="T0" fmla="*/ 0 w 2532"/>
                  <a:gd name="T1" fmla="*/ 0 h 240"/>
                  <a:gd name="T2" fmla="*/ 162 w 2532"/>
                  <a:gd name="T3" fmla="*/ 60 h 240"/>
                  <a:gd name="T4" fmla="*/ 252 w 2532"/>
                  <a:gd name="T5" fmla="*/ 96 h 240"/>
                  <a:gd name="T6" fmla="*/ 330 w 2532"/>
                  <a:gd name="T7" fmla="*/ 162 h 240"/>
                  <a:gd name="T8" fmla="*/ 366 w 2532"/>
                  <a:gd name="T9" fmla="*/ 174 h 240"/>
                  <a:gd name="T10" fmla="*/ 480 w 2532"/>
                  <a:gd name="T11" fmla="*/ 150 h 240"/>
                  <a:gd name="T12" fmla="*/ 630 w 2532"/>
                  <a:gd name="T13" fmla="*/ 90 h 240"/>
                  <a:gd name="T14" fmla="*/ 702 w 2532"/>
                  <a:gd name="T15" fmla="*/ 84 h 240"/>
                  <a:gd name="T16" fmla="*/ 726 w 2532"/>
                  <a:gd name="T17" fmla="*/ 90 h 240"/>
                  <a:gd name="T18" fmla="*/ 762 w 2532"/>
                  <a:gd name="T19" fmla="*/ 102 h 240"/>
                  <a:gd name="T20" fmla="*/ 846 w 2532"/>
                  <a:gd name="T21" fmla="*/ 150 h 240"/>
                  <a:gd name="T22" fmla="*/ 882 w 2532"/>
                  <a:gd name="T23" fmla="*/ 162 h 240"/>
                  <a:gd name="T24" fmla="*/ 1002 w 2532"/>
                  <a:gd name="T25" fmla="*/ 138 h 240"/>
                  <a:gd name="T26" fmla="*/ 1056 w 2532"/>
                  <a:gd name="T27" fmla="*/ 108 h 240"/>
                  <a:gd name="T28" fmla="*/ 1266 w 2532"/>
                  <a:gd name="T29" fmla="*/ 78 h 240"/>
                  <a:gd name="T30" fmla="*/ 1350 w 2532"/>
                  <a:gd name="T31" fmla="*/ 90 h 240"/>
                  <a:gd name="T32" fmla="*/ 1434 w 2532"/>
                  <a:gd name="T33" fmla="*/ 114 h 240"/>
                  <a:gd name="T34" fmla="*/ 1584 w 2532"/>
                  <a:gd name="T35" fmla="*/ 180 h 240"/>
                  <a:gd name="T36" fmla="*/ 1842 w 2532"/>
                  <a:gd name="T37" fmla="*/ 240 h 240"/>
                  <a:gd name="T38" fmla="*/ 2052 w 2532"/>
                  <a:gd name="T39" fmla="*/ 222 h 240"/>
                  <a:gd name="T40" fmla="*/ 2400 w 2532"/>
                  <a:gd name="T41" fmla="*/ 132 h 240"/>
                  <a:gd name="T42" fmla="*/ 2532 w 2532"/>
                  <a:gd name="T43" fmla="*/ 9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2" h="240">
                    <a:moveTo>
                      <a:pt x="0" y="0"/>
                    </a:moveTo>
                    <a:cubicBezTo>
                      <a:pt x="55" y="18"/>
                      <a:pt x="110" y="37"/>
                      <a:pt x="162" y="60"/>
                    </a:cubicBezTo>
                    <a:cubicBezTo>
                      <a:pt x="193" y="74"/>
                      <a:pt x="224" y="77"/>
                      <a:pt x="252" y="96"/>
                    </a:cubicBezTo>
                    <a:cubicBezTo>
                      <a:pt x="271" y="125"/>
                      <a:pt x="298" y="148"/>
                      <a:pt x="330" y="162"/>
                    </a:cubicBezTo>
                    <a:cubicBezTo>
                      <a:pt x="342" y="167"/>
                      <a:pt x="366" y="174"/>
                      <a:pt x="366" y="174"/>
                    </a:cubicBezTo>
                    <a:cubicBezTo>
                      <a:pt x="401" y="170"/>
                      <a:pt x="447" y="167"/>
                      <a:pt x="480" y="150"/>
                    </a:cubicBezTo>
                    <a:cubicBezTo>
                      <a:pt x="531" y="124"/>
                      <a:pt x="573" y="98"/>
                      <a:pt x="630" y="90"/>
                    </a:cubicBezTo>
                    <a:cubicBezTo>
                      <a:pt x="674" y="75"/>
                      <a:pt x="649" y="66"/>
                      <a:pt x="702" y="84"/>
                    </a:cubicBezTo>
                    <a:cubicBezTo>
                      <a:pt x="710" y="87"/>
                      <a:pt x="718" y="88"/>
                      <a:pt x="726" y="90"/>
                    </a:cubicBezTo>
                    <a:cubicBezTo>
                      <a:pt x="738" y="94"/>
                      <a:pt x="762" y="102"/>
                      <a:pt x="762" y="102"/>
                    </a:cubicBezTo>
                    <a:cubicBezTo>
                      <a:pt x="780" y="130"/>
                      <a:pt x="815" y="140"/>
                      <a:pt x="846" y="150"/>
                    </a:cubicBezTo>
                    <a:cubicBezTo>
                      <a:pt x="858" y="154"/>
                      <a:pt x="882" y="162"/>
                      <a:pt x="882" y="162"/>
                    </a:cubicBezTo>
                    <a:cubicBezTo>
                      <a:pt x="933" y="145"/>
                      <a:pt x="944" y="143"/>
                      <a:pt x="1002" y="138"/>
                    </a:cubicBezTo>
                    <a:cubicBezTo>
                      <a:pt x="1022" y="131"/>
                      <a:pt x="1036" y="115"/>
                      <a:pt x="1056" y="108"/>
                    </a:cubicBezTo>
                    <a:cubicBezTo>
                      <a:pt x="1126" y="85"/>
                      <a:pt x="1192" y="82"/>
                      <a:pt x="1266" y="78"/>
                    </a:cubicBezTo>
                    <a:cubicBezTo>
                      <a:pt x="1311" y="93"/>
                      <a:pt x="1258" y="77"/>
                      <a:pt x="1350" y="90"/>
                    </a:cubicBezTo>
                    <a:cubicBezTo>
                      <a:pt x="1378" y="94"/>
                      <a:pt x="1408" y="105"/>
                      <a:pt x="1434" y="114"/>
                    </a:cubicBezTo>
                    <a:cubicBezTo>
                      <a:pt x="1488" y="132"/>
                      <a:pt x="1533" y="157"/>
                      <a:pt x="1584" y="180"/>
                    </a:cubicBezTo>
                    <a:cubicBezTo>
                      <a:pt x="1665" y="216"/>
                      <a:pt x="1756" y="228"/>
                      <a:pt x="1842" y="240"/>
                    </a:cubicBezTo>
                    <a:cubicBezTo>
                      <a:pt x="1877" y="238"/>
                      <a:pt x="2002" y="239"/>
                      <a:pt x="2052" y="222"/>
                    </a:cubicBezTo>
                    <a:cubicBezTo>
                      <a:pt x="2168" y="183"/>
                      <a:pt x="2281" y="156"/>
                      <a:pt x="2400" y="132"/>
                    </a:cubicBezTo>
                    <a:cubicBezTo>
                      <a:pt x="2444" y="123"/>
                      <a:pt x="2486" y="102"/>
                      <a:pt x="2532" y="9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6" name="Freeform 66">
                <a:extLst>
                  <a:ext uri="{FF2B5EF4-FFF2-40B4-BE49-F238E27FC236}">
                    <a16:creationId xmlns:a16="http://schemas.microsoft.com/office/drawing/2014/main" id="{E54FE86E-1F85-422A-8607-0B2B75FD6E55}"/>
                  </a:ext>
                </a:extLst>
              </p:cNvPr>
              <p:cNvSpPr>
                <a:spLocks/>
              </p:cNvSpPr>
              <p:nvPr/>
            </p:nvSpPr>
            <p:spPr bwMode="auto">
              <a:xfrm>
                <a:off x="2430" y="2700"/>
                <a:ext cx="1542" cy="378"/>
              </a:xfrm>
              <a:custGeom>
                <a:avLst/>
                <a:gdLst>
                  <a:gd name="T0" fmla="*/ 0 w 1542"/>
                  <a:gd name="T1" fmla="*/ 0 h 378"/>
                  <a:gd name="T2" fmla="*/ 48 w 1542"/>
                  <a:gd name="T3" fmla="*/ 30 h 378"/>
                  <a:gd name="T4" fmla="*/ 168 w 1542"/>
                  <a:gd name="T5" fmla="*/ 126 h 378"/>
                  <a:gd name="T6" fmla="*/ 234 w 1542"/>
                  <a:gd name="T7" fmla="*/ 174 h 378"/>
                  <a:gd name="T8" fmla="*/ 360 w 1542"/>
                  <a:gd name="T9" fmla="*/ 246 h 378"/>
                  <a:gd name="T10" fmla="*/ 432 w 1542"/>
                  <a:gd name="T11" fmla="*/ 270 h 378"/>
                  <a:gd name="T12" fmla="*/ 468 w 1542"/>
                  <a:gd name="T13" fmla="*/ 282 h 378"/>
                  <a:gd name="T14" fmla="*/ 534 w 1542"/>
                  <a:gd name="T15" fmla="*/ 276 h 378"/>
                  <a:gd name="T16" fmla="*/ 624 w 1542"/>
                  <a:gd name="T17" fmla="*/ 234 h 378"/>
                  <a:gd name="T18" fmla="*/ 750 w 1542"/>
                  <a:gd name="T19" fmla="*/ 204 h 378"/>
                  <a:gd name="T20" fmla="*/ 798 w 1542"/>
                  <a:gd name="T21" fmla="*/ 234 h 378"/>
                  <a:gd name="T22" fmla="*/ 948 w 1542"/>
                  <a:gd name="T23" fmla="*/ 198 h 378"/>
                  <a:gd name="T24" fmla="*/ 1044 w 1542"/>
                  <a:gd name="T25" fmla="*/ 162 h 378"/>
                  <a:gd name="T26" fmla="*/ 1224 w 1542"/>
                  <a:gd name="T27" fmla="*/ 168 h 378"/>
                  <a:gd name="T28" fmla="*/ 1278 w 1542"/>
                  <a:gd name="T29" fmla="*/ 186 h 378"/>
                  <a:gd name="T30" fmla="*/ 1296 w 1542"/>
                  <a:gd name="T31" fmla="*/ 192 h 378"/>
                  <a:gd name="T32" fmla="*/ 1332 w 1542"/>
                  <a:gd name="T33" fmla="*/ 222 h 378"/>
                  <a:gd name="T34" fmla="*/ 1368 w 1542"/>
                  <a:gd name="T35" fmla="*/ 234 h 378"/>
                  <a:gd name="T36" fmla="*/ 1386 w 1542"/>
                  <a:gd name="T37" fmla="*/ 252 h 378"/>
                  <a:gd name="T38" fmla="*/ 1422 w 1542"/>
                  <a:gd name="T39" fmla="*/ 276 h 378"/>
                  <a:gd name="T40" fmla="*/ 1458 w 1542"/>
                  <a:gd name="T41" fmla="*/ 330 h 378"/>
                  <a:gd name="T42" fmla="*/ 1542 w 1542"/>
                  <a:gd name="T43"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2" h="378">
                    <a:moveTo>
                      <a:pt x="0" y="0"/>
                    </a:moveTo>
                    <a:cubicBezTo>
                      <a:pt x="23" y="8"/>
                      <a:pt x="25" y="22"/>
                      <a:pt x="48" y="30"/>
                    </a:cubicBezTo>
                    <a:cubicBezTo>
                      <a:pt x="63" y="52"/>
                      <a:pt x="142" y="117"/>
                      <a:pt x="168" y="126"/>
                    </a:cubicBezTo>
                    <a:cubicBezTo>
                      <a:pt x="184" y="150"/>
                      <a:pt x="208" y="157"/>
                      <a:pt x="234" y="174"/>
                    </a:cubicBezTo>
                    <a:cubicBezTo>
                      <a:pt x="274" y="201"/>
                      <a:pt x="316" y="227"/>
                      <a:pt x="360" y="246"/>
                    </a:cubicBezTo>
                    <a:cubicBezTo>
                      <a:pt x="382" y="256"/>
                      <a:pt x="409" y="262"/>
                      <a:pt x="432" y="270"/>
                    </a:cubicBezTo>
                    <a:cubicBezTo>
                      <a:pt x="444" y="274"/>
                      <a:pt x="468" y="282"/>
                      <a:pt x="468" y="282"/>
                    </a:cubicBezTo>
                    <a:cubicBezTo>
                      <a:pt x="490" y="280"/>
                      <a:pt x="512" y="280"/>
                      <a:pt x="534" y="276"/>
                    </a:cubicBezTo>
                    <a:cubicBezTo>
                      <a:pt x="578" y="268"/>
                      <a:pt x="585" y="247"/>
                      <a:pt x="624" y="234"/>
                    </a:cubicBezTo>
                    <a:cubicBezTo>
                      <a:pt x="667" y="220"/>
                      <a:pt x="705" y="210"/>
                      <a:pt x="750" y="204"/>
                    </a:cubicBezTo>
                    <a:cubicBezTo>
                      <a:pt x="773" y="212"/>
                      <a:pt x="775" y="226"/>
                      <a:pt x="798" y="234"/>
                    </a:cubicBezTo>
                    <a:cubicBezTo>
                      <a:pt x="848" y="224"/>
                      <a:pt x="898" y="210"/>
                      <a:pt x="948" y="198"/>
                    </a:cubicBezTo>
                    <a:cubicBezTo>
                      <a:pt x="977" y="179"/>
                      <a:pt x="1011" y="170"/>
                      <a:pt x="1044" y="162"/>
                    </a:cubicBezTo>
                    <a:cubicBezTo>
                      <a:pt x="1104" y="164"/>
                      <a:pt x="1164" y="163"/>
                      <a:pt x="1224" y="168"/>
                    </a:cubicBezTo>
                    <a:cubicBezTo>
                      <a:pt x="1243" y="170"/>
                      <a:pt x="1260" y="180"/>
                      <a:pt x="1278" y="186"/>
                    </a:cubicBezTo>
                    <a:cubicBezTo>
                      <a:pt x="1284" y="188"/>
                      <a:pt x="1296" y="192"/>
                      <a:pt x="1296" y="192"/>
                    </a:cubicBezTo>
                    <a:cubicBezTo>
                      <a:pt x="1307" y="203"/>
                      <a:pt x="1317" y="215"/>
                      <a:pt x="1332" y="222"/>
                    </a:cubicBezTo>
                    <a:cubicBezTo>
                      <a:pt x="1344" y="227"/>
                      <a:pt x="1368" y="234"/>
                      <a:pt x="1368" y="234"/>
                    </a:cubicBezTo>
                    <a:cubicBezTo>
                      <a:pt x="1374" y="240"/>
                      <a:pt x="1379" y="247"/>
                      <a:pt x="1386" y="252"/>
                    </a:cubicBezTo>
                    <a:cubicBezTo>
                      <a:pt x="1397" y="261"/>
                      <a:pt x="1422" y="276"/>
                      <a:pt x="1422" y="276"/>
                    </a:cubicBezTo>
                    <a:cubicBezTo>
                      <a:pt x="1434" y="294"/>
                      <a:pt x="1440" y="318"/>
                      <a:pt x="1458" y="330"/>
                    </a:cubicBezTo>
                    <a:cubicBezTo>
                      <a:pt x="1469" y="337"/>
                      <a:pt x="1524" y="366"/>
                      <a:pt x="1542" y="37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7" name="Freeform 67">
                <a:extLst>
                  <a:ext uri="{FF2B5EF4-FFF2-40B4-BE49-F238E27FC236}">
                    <a16:creationId xmlns:a16="http://schemas.microsoft.com/office/drawing/2014/main" id="{D8F4D046-793E-4C60-97A8-53355657C489}"/>
                  </a:ext>
                </a:extLst>
              </p:cNvPr>
              <p:cNvSpPr>
                <a:spLocks/>
              </p:cNvSpPr>
              <p:nvPr/>
            </p:nvSpPr>
            <p:spPr bwMode="auto">
              <a:xfrm>
                <a:off x="2424" y="2724"/>
                <a:ext cx="1542" cy="378"/>
              </a:xfrm>
              <a:custGeom>
                <a:avLst/>
                <a:gdLst>
                  <a:gd name="T0" fmla="*/ 0 w 1542"/>
                  <a:gd name="T1" fmla="*/ 0 h 378"/>
                  <a:gd name="T2" fmla="*/ 48 w 1542"/>
                  <a:gd name="T3" fmla="*/ 30 h 378"/>
                  <a:gd name="T4" fmla="*/ 168 w 1542"/>
                  <a:gd name="T5" fmla="*/ 126 h 378"/>
                  <a:gd name="T6" fmla="*/ 234 w 1542"/>
                  <a:gd name="T7" fmla="*/ 174 h 378"/>
                  <a:gd name="T8" fmla="*/ 360 w 1542"/>
                  <a:gd name="T9" fmla="*/ 246 h 378"/>
                  <a:gd name="T10" fmla="*/ 432 w 1542"/>
                  <a:gd name="T11" fmla="*/ 270 h 378"/>
                  <a:gd name="T12" fmla="*/ 468 w 1542"/>
                  <a:gd name="T13" fmla="*/ 282 h 378"/>
                  <a:gd name="T14" fmla="*/ 534 w 1542"/>
                  <a:gd name="T15" fmla="*/ 276 h 378"/>
                  <a:gd name="T16" fmla="*/ 624 w 1542"/>
                  <a:gd name="T17" fmla="*/ 234 h 378"/>
                  <a:gd name="T18" fmla="*/ 750 w 1542"/>
                  <a:gd name="T19" fmla="*/ 204 h 378"/>
                  <a:gd name="T20" fmla="*/ 798 w 1542"/>
                  <a:gd name="T21" fmla="*/ 234 h 378"/>
                  <a:gd name="T22" fmla="*/ 948 w 1542"/>
                  <a:gd name="T23" fmla="*/ 198 h 378"/>
                  <a:gd name="T24" fmla="*/ 1044 w 1542"/>
                  <a:gd name="T25" fmla="*/ 162 h 378"/>
                  <a:gd name="T26" fmla="*/ 1224 w 1542"/>
                  <a:gd name="T27" fmla="*/ 168 h 378"/>
                  <a:gd name="T28" fmla="*/ 1278 w 1542"/>
                  <a:gd name="T29" fmla="*/ 186 h 378"/>
                  <a:gd name="T30" fmla="*/ 1296 w 1542"/>
                  <a:gd name="T31" fmla="*/ 192 h 378"/>
                  <a:gd name="T32" fmla="*/ 1332 w 1542"/>
                  <a:gd name="T33" fmla="*/ 222 h 378"/>
                  <a:gd name="T34" fmla="*/ 1368 w 1542"/>
                  <a:gd name="T35" fmla="*/ 234 h 378"/>
                  <a:gd name="T36" fmla="*/ 1386 w 1542"/>
                  <a:gd name="T37" fmla="*/ 252 h 378"/>
                  <a:gd name="T38" fmla="*/ 1422 w 1542"/>
                  <a:gd name="T39" fmla="*/ 276 h 378"/>
                  <a:gd name="T40" fmla="*/ 1458 w 1542"/>
                  <a:gd name="T41" fmla="*/ 330 h 378"/>
                  <a:gd name="T42" fmla="*/ 1542 w 1542"/>
                  <a:gd name="T43"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2" h="378">
                    <a:moveTo>
                      <a:pt x="0" y="0"/>
                    </a:moveTo>
                    <a:cubicBezTo>
                      <a:pt x="23" y="8"/>
                      <a:pt x="25" y="22"/>
                      <a:pt x="48" y="30"/>
                    </a:cubicBezTo>
                    <a:cubicBezTo>
                      <a:pt x="63" y="52"/>
                      <a:pt x="142" y="117"/>
                      <a:pt x="168" y="126"/>
                    </a:cubicBezTo>
                    <a:cubicBezTo>
                      <a:pt x="184" y="150"/>
                      <a:pt x="208" y="157"/>
                      <a:pt x="234" y="174"/>
                    </a:cubicBezTo>
                    <a:cubicBezTo>
                      <a:pt x="274" y="201"/>
                      <a:pt x="316" y="227"/>
                      <a:pt x="360" y="246"/>
                    </a:cubicBezTo>
                    <a:cubicBezTo>
                      <a:pt x="382" y="256"/>
                      <a:pt x="409" y="262"/>
                      <a:pt x="432" y="270"/>
                    </a:cubicBezTo>
                    <a:cubicBezTo>
                      <a:pt x="444" y="274"/>
                      <a:pt x="468" y="282"/>
                      <a:pt x="468" y="282"/>
                    </a:cubicBezTo>
                    <a:cubicBezTo>
                      <a:pt x="490" y="280"/>
                      <a:pt x="512" y="280"/>
                      <a:pt x="534" y="276"/>
                    </a:cubicBezTo>
                    <a:cubicBezTo>
                      <a:pt x="578" y="268"/>
                      <a:pt x="585" y="247"/>
                      <a:pt x="624" y="234"/>
                    </a:cubicBezTo>
                    <a:cubicBezTo>
                      <a:pt x="667" y="220"/>
                      <a:pt x="705" y="210"/>
                      <a:pt x="750" y="204"/>
                    </a:cubicBezTo>
                    <a:cubicBezTo>
                      <a:pt x="773" y="212"/>
                      <a:pt x="775" y="226"/>
                      <a:pt x="798" y="234"/>
                    </a:cubicBezTo>
                    <a:cubicBezTo>
                      <a:pt x="848" y="224"/>
                      <a:pt x="898" y="210"/>
                      <a:pt x="948" y="198"/>
                    </a:cubicBezTo>
                    <a:cubicBezTo>
                      <a:pt x="977" y="179"/>
                      <a:pt x="1011" y="170"/>
                      <a:pt x="1044" y="162"/>
                    </a:cubicBezTo>
                    <a:cubicBezTo>
                      <a:pt x="1104" y="164"/>
                      <a:pt x="1164" y="163"/>
                      <a:pt x="1224" y="168"/>
                    </a:cubicBezTo>
                    <a:cubicBezTo>
                      <a:pt x="1243" y="170"/>
                      <a:pt x="1260" y="180"/>
                      <a:pt x="1278" y="186"/>
                    </a:cubicBezTo>
                    <a:cubicBezTo>
                      <a:pt x="1284" y="188"/>
                      <a:pt x="1296" y="192"/>
                      <a:pt x="1296" y="192"/>
                    </a:cubicBezTo>
                    <a:cubicBezTo>
                      <a:pt x="1307" y="203"/>
                      <a:pt x="1317" y="215"/>
                      <a:pt x="1332" y="222"/>
                    </a:cubicBezTo>
                    <a:cubicBezTo>
                      <a:pt x="1344" y="227"/>
                      <a:pt x="1368" y="234"/>
                      <a:pt x="1368" y="234"/>
                    </a:cubicBezTo>
                    <a:cubicBezTo>
                      <a:pt x="1374" y="240"/>
                      <a:pt x="1379" y="247"/>
                      <a:pt x="1386" y="252"/>
                    </a:cubicBezTo>
                    <a:cubicBezTo>
                      <a:pt x="1397" y="261"/>
                      <a:pt x="1422" y="276"/>
                      <a:pt x="1422" y="276"/>
                    </a:cubicBezTo>
                    <a:cubicBezTo>
                      <a:pt x="1434" y="294"/>
                      <a:pt x="1440" y="318"/>
                      <a:pt x="1458" y="330"/>
                    </a:cubicBezTo>
                    <a:cubicBezTo>
                      <a:pt x="1469" y="337"/>
                      <a:pt x="1524" y="366"/>
                      <a:pt x="1542" y="37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8" name="Freeform 68">
                <a:extLst>
                  <a:ext uri="{FF2B5EF4-FFF2-40B4-BE49-F238E27FC236}">
                    <a16:creationId xmlns:a16="http://schemas.microsoft.com/office/drawing/2014/main" id="{0913A02A-F8D4-4B2F-B792-85D32C300777}"/>
                  </a:ext>
                </a:extLst>
              </p:cNvPr>
              <p:cNvSpPr>
                <a:spLocks/>
              </p:cNvSpPr>
              <p:nvPr/>
            </p:nvSpPr>
            <p:spPr bwMode="auto">
              <a:xfrm>
                <a:off x="3376" y="3156"/>
                <a:ext cx="584" cy="780"/>
              </a:xfrm>
              <a:custGeom>
                <a:avLst/>
                <a:gdLst>
                  <a:gd name="T0" fmla="*/ 584 w 584"/>
                  <a:gd name="T1" fmla="*/ 0 h 780"/>
                  <a:gd name="T2" fmla="*/ 494 w 584"/>
                  <a:gd name="T3" fmla="*/ 144 h 780"/>
                  <a:gd name="T4" fmla="*/ 482 w 584"/>
                  <a:gd name="T5" fmla="*/ 180 h 780"/>
                  <a:gd name="T6" fmla="*/ 458 w 584"/>
                  <a:gd name="T7" fmla="*/ 216 h 780"/>
                  <a:gd name="T8" fmla="*/ 428 w 584"/>
                  <a:gd name="T9" fmla="*/ 288 h 780"/>
                  <a:gd name="T10" fmla="*/ 422 w 584"/>
                  <a:gd name="T11" fmla="*/ 306 h 780"/>
                  <a:gd name="T12" fmla="*/ 380 w 584"/>
                  <a:gd name="T13" fmla="*/ 456 h 780"/>
                  <a:gd name="T14" fmla="*/ 326 w 584"/>
                  <a:gd name="T15" fmla="*/ 438 h 780"/>
                  <a:gd name="T16" fmla="*/ 290 w 584"/>
                  <a:gd name="T17" fmla="*/ 426 h 780"/>
                  <a:gd name="T18" fmla="*/ 242 w 584"/>
                  <a:gd name="T19" fmla="*/ 390 h 780"/>
                  <a:gd name="T20" fmla="*/ 122 w 584"/>
                  <a:gd name="T21" fmla="*/ 408 h 780"/>
                  <a:gd name="T22" fmla="*/ 110 w 584"/>
                  <a:gd name="T23" fmla="*/ 426 h 780"/>
                  <a:gd name="T24" fmla="*/ 92 w 584"/>
                  <a:gd name="T25" fmla="*/ 438 h 780"/>
                  <a:gd name="T26" fmla="*/ 86 w 584"/>
                  <a:gd name="T27" fmla="*/ 456 h 780"/>
                  <a:gd name="T28" fmla="*/ 2 w 584"/>
                  <a:gd name="T29" fmla="*/ 654 h 780"/>
                  <a:gd name="T30" fmla="*/ 2 w 584"/>
                  <a:gd name="T31" fmla="*/ 7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4" h="780">
                    <a:moveTo>
                      <a:pt x="584" y="0"/>
                    </a:moveTo>
                    <a:cubicBezTo>
                      <a:pt x="566" y="54"/>
                      <a:pt x="526" y="96"/>
                      <a:pt x="494" y="144"/>
                    </a:cubicBezTo>
                    <a:cubicBezTo>
                      <a:pt x="487" y="155"/>
                      <a:pt x="489" y="169"/>
                      <a:pt x="482" y="180"/>
                    </a:cubicBezTo>
                    <a:cubicBezTo>
                      <a:pt x="474" y="192"/>
                      <a:pt x="466" y="204"/>
                      <a:pt x="458" y="216"/>
                    </a:cubicBezTo>
                    <a:cubicBezTo>
                      <a:pt x="445" y="235"/>
                      <a:pt x="435" y="266"/>
                      <a:pt x="428" y="288"/>
                    </a:cubicBezTo>
                    <a:cubicBezTo>
                      <a:pt x="426" y="294"/>
                      <a:pt x="422" y="306"/>
                      <a:pt x="422" y="306"/>
                    </a:cubicBezTo>
                    <a:cubicBezTo>
                      <a:pt x="441" y="364"/>
                      <a:pt x="448" y="433"/>
                      <a:pt x="380" y="456"/>
                    </a:cubicBezTo>
                    <a:cubicBezTo>
                      <a:pt x="362" y="450"/>
                      <a:pt x="344" y="444"/>
                      <a:pt x="326" y="438"/>
                    </a:cubicBezTo>
                    <a:cubicBezTo>
                      <a:pt x="314" y="434"/>
                      <a:pt x="290" y="426"/>
                      <a:pt x="290" y="426"/>
                    </a:cubicBezTo>
                    <a:cubicBezTo>
                      <a:pt x="276" y="405"/>
                      <a:pt x="266" y="398"/>
                      <a:pt x="242" y="390"/>
                    </a:cubicBezTo>
                    <a:cubicBezTo>
                      <a:pt x="192" y="394"/>
                      <a:pt x="166" y="399"/>
                      <a:pt x="122" y="408"/>
                    </a:cubicBezTo>
                    <a:cubicBezTo>
                      <a:pt x="118" y="414"/>
                      <a:pt x="115" y="421"/>
                      <a:pt x="110" y="426"/>
                    </a:cubicBezTo>
                    <a:cubicBezTo>
                      <a:pt x="105" y="431"/>
                      <a:pt x="97" y="432"/>
                      <a:pt x="92" y="438"/>
                    </a:cubicBezTo>
                    <a:cubicBezTo>
                      <a:pt x="88" y="443"/>
                      <a:pt x="89" y="450"/>
                      <a:pt x="86" y="456"/>
                    </a:cubicBezTo>
                    <a:cubicBezTo>
                      <a:pt x="53" y="515"/>
                      <a:pt x="5" y="584"/>
                      <a:pt x="2" y="654"/>
                    </a:cubicBezTo>
                    <a:cubicBezTo>
                      <a:pt x="0" y="694"/>
                      <a:pt x="2" y="734"/>
                      <a:pt x="2" y="78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89" name="Freeform 69">
                <a:extLst>
                  <a:ext uri="{FF2B5EF4-FFF2-40B4-BE49-F238E27FC236}">
                    <a16:creationId xmlns:a16="http://schemas.microsoft.com/office/drawing/2014/main" id="{E1516807-F58F-495D-97F2-5CC2D37569AB}"/>
                  </a:ext>
                </a:extLst>
              </p:cNvPr>
              <p:cNvSpPr>
                <a:spLocks/>
              </p:cNvSpPr>
              <p:nvPr/>
            </p:nvSpPr>
            <p:spPr bwMode="auto">
              <a:xfrm>
                <a:off x="3390" y="3180"/>
                <a:ext cx="584" cy="780"/>
              </a:xfrm>
              <a:custGeom>
                <a:avLst/>
                <a:gdLst>
                  <a:gd name="T0" fmla="*/ 584 w 584"/>
                  <a:gd name="T1" fmla="*/ 0 h 780"/>
                  <a:gd name="T2" fmla="*/ 494 w 584"/>
                  <a:gd name="T3" fmla="*/ 144 h 780"/>
                  <a:gd name="T4" fmla="*/ 482 w 584"/>
                  <a:gd name="T5" fmla="*/ 180 h 780"/>
                  <a:gd name="T6" fmla="*/ 458 w 584"/>
                  <a:gd name="T7" fmla="*/ 216 h 780"/>
                  <a:gd name="T8" fmla="*/ 428 w 584"/>
                  <a:gd name="T9" fmla="*/ 288 h 780"/>
                  <a:gd name="T10" fmla="*/ 422 w 584"/>
                  <a:gd name="T11" fmla="*/ 306 h 780"/>
                  <a:gd name="T12" fmla="*/ 380 w 584"/>
                  <a:gd name="T13" fmla="*/ 456 h 780"/>
                  <a:gd name="T14" fmla="*/ 326 w 584"/>
                  <a:gd name="T15" fmla="*/ 438 h 780"/>
                  <a:gd name="T16" fmla="*/ 290 w 584"/>
                  <a:gd name="T17" fmla="*/ 426 h 780"/>
                  <a:gd name="T18" fmla="*/ 242 w 584"/>
                  <a:gd name="T19" fmla="*/ 390 h 780"/>
                  <a:gd name="T20" fmla="*/ 122 w 584"/>
                  <a:gd name="T21" fmla="*/ 408 h 780"/>
                  <a:gd name="T22" fmla="*/ 110 w 584"/>
                  <a:gd name="T23" fmla="*/ 426 h 780"/>
                  <a:gd name="T24" fmla="*/ 92 w 584"/>
                  <a:gd name="T25" fmla="*/ 438 h 780"/>
                  <a:gd name="T26" fmla="*/ 86 w 584"/>
                  <a:gd name="T27" fmla="*/ 456 h 780"/>
                  <a:gd name="T28" fmla="*/ 2 w 584"/>
                  <a:gd name="T29" fmla="*/ 654 h 780"/>
                  <a:gd name="T30" fmla="*/ 2 w 584"/>
                  <a:gd name="T31" fmla="*/ 7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4" h="780">
                    <a:moveTo>
                      <a:pt x="584" y="0"/>
                    </a:moveTo>
                    <a:cubicBezTo>
                      <a:pt x="566" y="54"/>
                      <a:pt x="526" y="96"/>
                      <a:pt x="494" y="144"/>
                    </a:cubicBezTo>
                    <a:cubicBezTo>
                      <a:pt x="487" y="155"/>
                      <a:pt x="489" y="169"/>
                      <a:pt x="482" y="180"/>
                    </a:cubicBezTo>
                    <a:cubicBezTo>
                      <a:pt x="474" y="192"/>
                      <a:pt x="466" y="204"/>
                      <a:pt x="458" y="216"/>
                    </a:cubicBezTo>
                    <a:cubicBezTo>
                      <a:pt x="445" y="235"/>
                      <a:pt x="435" y="266"/>
                      <a:pt x="428" y="288"/>
                    </a:cubicBezTo>
                    <a:cubicBezTo>
                      <a:pt x="426" y="294"/>
                      <a:pt x="422" y="306"/>
                      <a:pt x="422" y="306"/>
                    </a:cubicBezTo>
                    <a:cubicBezTo>
                      <a:pt x="441" y="364"/>
                      <a:pt x="448" y="433"/>
                      <a:pt x="380" y="456"/>
                    </a:cubicBezTo>
                    <a:cubicBezTo>
                      <a:pt x="362" y="450"/>
                      <a:pt x="344" y="444"/>
                      <a:pt x="326" y="438"/>
                    </a:cubicBezTo>
                    <a:cubicBezTo>
                      <a:pt x="314" y="434"/>
                      <a:pt x="290" y="426"/>
                      <a:pt x="290" y="426"/>
                    </a:cubicBezTo>
                    <a:cubicBezTo>
                      <a:pt x="276" y="405"/>
                      <a:pt x="266" y="398"/>
                      <a:pt x="242" y="390"/>
                    </a:cubicBezTo>
                    <a:cubicBezTo>
                      <a:pt x="192" y="394"/>
                      <a:pt x="166" y="399"/>
                      <a:pt x="122" y="408"/>
                    </a:cubicBezTo>
                    <a:cubicBezTo>
                      <a:pt x="118" y="414"/>
                      <a:pt x="115" y="421"/>
                      <a:pt x="110" y="426"/>
                    </a:cubicBezTo>
                    <a:cubicBezTo>
                      <a:pt x="105" y="431"/>
                      <a:pt x="97" y="432"/>
                      <a:pt x="92" y="438"/>
                    </a:cubicBezTo>
                    <a:cubicBezTo>
                      <a:pt x="88" y="443"/>
                      <a:pt x="89" y="450"/>
                      <a:pt x="86" y="456"/>
                    </a:cubicBezTo>
                    <a:cubicBezTo>
                      <a:pt x="53" y="515"/>
                      <a:pt x="5" y="584"/>
                      <a:pt x="2" y="654"/>
                    </a:cubicBezTo>
                    <a:cubicBezTo>
                      <a:pt x="0" y="694"/>
                      <a:pt x="2" y="734"/>
                      <a:pt x="2" y="78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0" name="Freeform 70">
                <a:extLst>
                  <a:ext uri="{FF2B5EF4-FFF2-40B4-BE49-F238E27FC236}">
                    <a16:creationId xmlns:a16="http://schemas.microsoft.com/office/drawing/2014/main" id="{BEFB7137-AF85-4E32-97B8-D6545AF4A061}"/>
                  </a:ext>
                </a:extLst>
              </p:cNvPr>
              <p:cNvSpPr>
                <a:spLocks/>
              </p:cNvSpPr>
              <p:nvPr/>
            </p:nvSpPr>
            <p:spPr bwMode="auto">
              <a:xfrm>
                <a:off x="5346" y="1992"/>
                <a:ext cx="24" cy="546"/>
              </a:xfrm>
              <a:custGeom>
                <a:avLst/>
                <a:gdLst>
                  <a:gd name="T0" fmla="*/ 18 w 24"/>
                  <a:gd name="T1" fmla="*/ 0 h 546"/>
                  <a:gd name="T2" fmla="*/ 24 w 24"/>
                  <a:gd name="T3" fmla="*/ 228 h 546"/>
                  <a:gd name="T4" fmla="*/ 0 w 24"/>
                  <a:gd name="T5" fmla="*/ 546 h 546"/>
                </a:gdLst>
                <a:ahLst/>
                <a:cxnLst>
                  <a:cxn ang="0">
                    <a:pos x="T0" y="T1"/>
                  </a:cxn>
                  <a:cxn ang="0">
                    <a:pos x="T2" y="T3"/>
                  </a:cxn>
                  <a:cxn ang="0">
                    <a:pos x="T4" y="T5"/>
                  </a:cxn>
                </a:cxnLst>
                <a:rect l="0" t="0" r="r" b="b"/>
                <a:pathLst>
                  <a:path w="24" h="546">
                    <a:moveTo>
                      <a:pt x="18" y="0"/>
                    </a:moveTo>
                    <a:cubicBezTo>
                      <a:pt x="20" y="76"/>
                      <a:pt x="24" y="152"/>
                      <a:pt x="24" y="228"/>
                    </a:cubicBezTo>
                    <a:cubicBezTo>
                      <a:pt x="24" y="335"/>
                      <a:pt x="0" y="439"/>
                      <a:pt x="0" y="54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1" name="Freeform 71">
                <a:extLst>
                  <a:ext uri="{FF2B5EF4-FFF2-40B4-BE49-F238E27FC236}">
                    <a16:creationId xmlns:a16="http://schemas.microsoft.com/office/drawing/2014/main" id="{1254AD36-9AA3-4FC2-ACF9-0A983BA20B5C}"/>
                  </a:ext>
                </a:extLst>
              </p:cNvPr>
              <p:cNvSpPr>
                <a:spLocks/>
              </p:cNvSpPr>
              <p:nvPr/>
            </p:nvSpPr>
            <p:spPr bwMode="auto">
              <a:xfrm>
                <a:off x="5370" y="2010"/>
                <a:ext cx="31" cy="582"/>
              </a:xfrm>
              <a:custGeom>
                <a:avLst/>
                <a:gdLst>
                  <a:gd name="T0" fmla="*/ 12 w 31"/>
                  <a:gd name="T1" fmla="*/ 0 h 582"/>
                  <a:gd name="T2" fmla="*/ 12 w 31"/>
                  <a:gd name="T3" fmla="*/ 168 h 582"/>
                  <a:gd name="T4" fmla="*/ 0 w 31"/>
                  <a:gd name="T5" fmla="*/ 582 h 582"/>
                </a:gdLst>
                <a:ahLst/>
                <a:cxnLst>
                  <a:cxn ang="0">
                    <a:pos x="T0" y="T1"/>
                  </a:cxn>
                  <a:cxn ang="0">
                    <a:pos x="T2" y="T3"/>
                  </a:cxn>
                  <a:cxn ang="0">
                    <a:pos x="T4" y="T5"/>
                  </a:cxn>
                </a:cxnLst>
                <a:rect l="0" t="0" r="r" b="b"/>
                <a:pathLst>
                  <a:path w="31" h="582">
                    <a:moveTo>
                      <a:pt x="12" y="0"/>
                    </a:moveTo>
                    <a:cubicBezTo>
                      <a:pt x="31" y="56"/>
                      <a:pt x="23" y="111"/>
                      <a:pt x="12" y="168"/>
                    </a:cubicBezTo>
                    <a:cubicBezTo>
                      <a:pt x="22" y="303"/>
                      <a:pt x="0" y="440"/>
                      <a:pt x="0" y="5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2" name="Freeform 72">
                <a:extLst>
                  <a:ext uri="{FF2B5EF4-FFF2-40B4-BE49-F238E27FC236}">
                    <a16:creationId xmlns:a16="http://schemas.microsoft.com/office/drawing/2014/main" id="{6F0CB54B-5594-4C6A-A850-0C72664AE20A}"/>
                  </a:ext>
                </a:extLst>
              </p:cNvPr>
              <p:cNvSpPr>
                <a:spLocks/>
              </p:cNvSpPr>
              <p:nvPr/>
            </p:nvSpPr>
            <p:spPr bwMode="auto">
              <a:xfrm>
                <a:off x="4836" y="2604"/>
                <a:ext cx="510" cy="252"/>
              </a:xfrm>
              <a:custGeom>
                <a:avLst/>
                <a:gdLst>
                  <a:gd name="T0" fmla="*/ 510 w 510"/>
                  <a:gd name="T1" fmla="*/ 0 h 252"/>
                  <a:gd name="T2" fmla="*/ 504 w 510"/>
                  <a:gd name="T3" fmla="*/ 60 h 252"/>
                  <a:gd name="T4" fmla="*/ 324 w 510"/>
                  <a:gd name="T5" fmla="*/ 120 h 252"/>
                  <a:gd name="T6" fmla="*/ 294 w 510"/>
                  <a:gd name="T7" fmla="*/ 144 h 252"/>
                  <a:gd name="T8" fmla="*/ 282 w 510"/>
                  <a:gd name="T9" fmla="*/ 162 h 252"/>
                  <a:gd name="T10" fmla="*/ 246 w 510"/>
                  <a:gd name="T11" fmla="*/ 186 h 252"/>
                  <a:gd name="T12" fmla="*/ 126 w 510"/>
                  <a:gd name="T13" fmla="*/ 222 h 252"/>
                  <a:gd name="T14" fmla="*/ 0 w 510"/>
                  <a:gd name="T15" fmla="*/ 252 h 2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2">
                    <a:moveTo>
                      <a:pt x="510" y="0"/>
                    </a:moveTo>
                    <a:cubicBezTo>
                      <a:pt x="508" y="20"/>
                      <a:pt x="507" y="40"/>
                      <a:pt x="504" y="60"/>
                    </a:cubicBezTo>
                    <a:cubicBezTo>
                      <a:pt x="492" y="150"/>
                      <a:pt x="405" y="117"/>
                      <a:pt x="324" y="120"/>
                    </a:cubicBezTo>
                    <a:cubicBezTo>
                      <a:pt x="290" y="172"/>
                      <a:pt x="335" y="111"/>
                      <a:pt x="294" y="144"/>
                    </a:cubicBezTo>
                    <a:cubicBezTo>
                      <a:pt x="288" y="149"/>
                      <a:pt x="287" y="157"/>
                      <a:pt x="282" y="162"/>
                    </a:cubicBezTo>
                    <a:cubicBezTo>
                      <a:pt x="271" y="171"/>
                      <a:pt x="258" y="178"/>
                      <a:pt x="246" y="186"/>
                    </a:cubicBezTo>
                    <a:cubicBezTo>
                      <a:pt x="215" y="207"/>
                      <a:pt x="162" y="211"/>
                      <a:pt x="126" y="222"/>
                    </a:cubicBezTo>
                    <a:cubicBezTo>
                      <a:pt x="82" y="235"/>
                      <a:pt x="51" y="246"/>
                      <a:pt x="0" y="25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3" name="Freeform 73">
                <a:extLst>
                  <a:ext uri="{FF2B5EF4-FFF2-40B4-BE49-F238E27FC236}">
                    <a16:creationId xmlns:a16="http://schemas.microsoft.com/office/drawing/2014/main" id="{45DA4DA2-26A7-47B6-B788-8264FF6386EC}"/>
                  </a:ext>
                </a:extLst>
              </p:cNvPr>
              <p:cNvSpPr>
                <a:spLocks/>
              </p:cNvSpPr>
              <p:nvPr/>
            </p:nvSpPr>
            <p:spPr bwMode="auto">
              <a:xfrm>
                <a:off x="4848" y="2640"/>
                <a:ext cx="516" cy="228"/>
              </a:xfrm>
              <a:custGeom>
                <a:avLst/>
                <a:gdLst>
                  <a:gd name="T0" fmla="*/ 510 w 510"/>
                  <a:gd name="T1" fmla="*/ 0 h 252"/>
                  <a:gd name="T2" fmla="*/ 504 w 510"/>
                  <a:gd name="T3" fmla="*/ 60 h 252"/>
                  <a:gd name="T4" fmla="*/ 324 w 510"/>
                  <a:gd name="T5" fmla="*/ 120 h 252"/>
                  <a:gd name="T6" fmla="*/ 294 w 510"/>
                  <a:gd name="T7" fmla="*/ 144 h 252"/>
                  <a:gd name="T8" fmla="*/ 282 w 510"/>
                  <a:gd name="T9" fmla="*/ 162 h 252"/>
                  <a:gd name="T10" fmla="*/ 246 w 510"/>
                  <a:gd name="T11" fmla="*/ 186 h 252"/>
                  <a:gd name="T12" fmla="*/ 126 w 510"/>
                  <a:gd name="T13" fmla="*/ 222 h 252"/>
                  <a:gd name="T14" fmla="*/ 0 w 510"/>
                  <a:gd name="T15" fmla="*/ 252 h 2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252">
                    <a:moveTo>
                      <a:pt x="510" y="0"/>
                    </a:moveTo>
                    <a:cubicBezTo>
                      <a:pt x="508" y="20"/>
                      <a:pt x="507" y="40"/>
                      <a:pt x="504" y="60"/>
                    </a:cubicBezTo>
                    <a:cubicBezTo>
                      <a:pt x="492" y="150"/>
                      <a:pt x="405" y="117"/>
                      <a:pt x="324" y="120"/>
                    </a:cubicBezTo>
                    <a:cubicBezTo>
                      <a:pt x="290" y="172"/>
                      <a:pt x="335" y="111"/>
                      <a:pt x="294" y="144"/>
                    </a:cubicBezTo>
                    <a:cubicBezTo>
                      <a:pt x="288" y="149"/>
                      <a:pt x="287" y="157"/>
                      <a:pt x="282" y="162"/>
                    </a:cubicBezTo>
                    <a:cubicBezTo>
                      <a:pt x="271" y="171"/>
                      <a:pt x="258" y="178"/>
                      <a:pt x="246" y="186"/>
                    </a:cubicBezTo>
                    <a:cubicBezTo>
                      <a:pt x="215" y="207"/>
                      <a:pt x="162" y="211"/>
                      <a:pt x="126" y="222"/>
                    </a:cubicBezTo>
                    <a:cubicBezTo>
                      <a:pt x="82" y="235"/>
                      <a:pt x="51" y="246"/>
                      <a:pt x="0" y="25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4" name="Freeform 74">
                <a:extLst>
                  <a:ext uri="{FF2B5EF4-FFF2-40B4-BE49-F238E27FC236}">
                    <a16:creationId xmlns:a16="http://schemas.microsoft.com/office/drawing/2014/main" id="{514F078C-7BAC-4F6E-9D76-4B1DFC5BDAF0}"/>
                  </a:ext>
                </a:extLst>
              </p:cNvPr>
              <p:cNvSpPr>
                <a:spLocks/>
              </p:cNvSpPr>
              <p:nvPr/>
            </p:nvSpPr>
            <p:spPr bwMode="auto">
              <a:xfrm>
                <a:off x="5376" y="2568"/>
                <a:ext cx="1" cy="66"/>
              </a:xfrm>
              <a:custGeom>
                <a:avLst/>
                <a:gdLst>
                  <a:gd name="T0" fmla="*/ 0 w 1"/>
                  <a:gd name="T1" fmla="*/ 0 h 66"/>
                  <a:gd name="T2" fmla="*/ 0 w 1"/>
                  <a:gd name="T3" fmla="*/ 66 h 66"/>
                </a:gdLst>
                <a:ahLst/>
                <a:cxnLst>
                  <a:cxn ang="0">
                    <a:pos x="T0" y="T1"/>
                  </a:cxn>
                  <a:cxn ang="0">
                    <a:pos x="T2" y="T3"/>
                  </a:cxn>
                </a:cxnLst>
                <a:rect l="0" t="0" r="r" b="b"/>
                <a:pathLst>
                  <a:path w="1" h="66">
                    <a:moveTo>
                      <a:pt x="0" y="0"/>
                    </a:moveTo>
                    <a:cubicBezTo>
                      <a:pt x="0" y="22"/>
                      <a:pt x="0" y="44"/>
                      <a:pt x="0" y="6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5" name="Freeform 75">
                <a:extLst>
                  <a:ext uri="{FF2B5EF4-FFF2-40B4-BE49-F238E27FC236}">
                    <a16:creationId xmlns:a16="http://schemas.microsoft.com/office/drawing/2014/main" id="{E2ED2090-3325-4BA5-8EA0-3ECFBCA4362D}"/>
                  </a:ext>
                </a:extLst>
              </p:cNvPr>
              <p:cNvSpPr>
                <a:spLocks/>
              </p:cNvSpPr>
              <p:nvPr/>
            </p:nvSpPr>
            <p:spPr bwMode="auto">
              <a:xfrm>
                <a:off x="4272" y="2795"/>
                <a:ext cx="426" cy="116"/>
              </a:xfrm>
              <a:custGeom>
                <a:avLst/>
                <a:gdLst>
                  <a:gd name="T0" fmla="*/ 426 w 426"/>
                  <a:gd name="T1" fmla="*/ 37 h 116"/>
                  <a:gd name="T2" fmla="*/ 240 w 426"/>
                  <a:gd name="T3" fmla="*/ 13 h 116"/>
                  <a:gd name="T4" fmla="*/ 144 w 426"/>
                  <a:gd name="T5" fmla="*/ 7 h 116"/>
                  <a:gd name="T6" fmla="*/ 96 w 426"/>
                  <a:gd name="T7" fmla="*/ 97 h 116"/>
                  <a:gd name="T8" fmla="*/ 60 w 426"/>
                  <a:gd name="T9" fmla="*/ 109 h 116"/>
                  <a:gd name="T10" fmla="*/ 0 w 426"/>
                  <a:gd name="T11" fmla="*/ 91 h 116"/>
                </a:gdLst>
                <a:ahLst/>
                <a:cxnLst>
                  <a:cxn ang="0">
                    <a:pos x="T0" y="T1"/>
                  </a:cxn>
                  <a:cxn ang="0">
                    <a:pos x="T2" y="T3"/>
                  </a:cxn>
                  <a:cxn ang="0">
                    <a:pos x="T4" y="T5"/>
                  </a:cxn>
                  <a:cxn ang="0">
                    <a:pos x="T6" y="T7"/>
                  </a:cxn>
                  <a:cxn ang="0">
                    <a:pos x="T8" y="T9"/>
                  </a:cxn>
                  <a:cxn ang="0">
                    <a:pos x="T10" y="T11"/>
                  </a:cxn>
                </a:cxnLst>
                <a:rect l="0" t="0" r="r" b="b"/>
                <a:pathLst>
                  <a:path w="426" h="116">
                    <a:moveTo>
                      <a:pt x="426" y="37"/>
                    </a:moveTo>
                    <a:cubicBezTo>
                      <a:pt x="365" y="25"/>
                      <a:pt x="302" y="18"/>
                      <a:pt x="240" y="13"/>
                    </a:cubicBezTo>
                    <a:cubicBezTo>
                      <a:pt x="202" y="0"/>
                      <a:pt x="189" y="2"/>
                      <a:pt x="144" y="7"/>
                    </a:cubicBezTo>
                    <a:cubicBezTo>
                      <a:pt x="135" y="21"/>
                      <a:pt x="112" y="92"/>
                      <a:pt x="96" y="97"/>
                    </a:cubicBezTo>
                    <a:cubicBezTo>
                      <a:pt x="84" y="101"/>
                      <a:pt x="60" y="109"/>
                      <a:pt x="60" y="109"/>
                    </a:cubicBezTo>
                    <a:cubicBezTo>
                      <a:pt x="0" y="102"/>
                      <a:pt x="19" y="116"/>
                      <a:pt x="0" y="9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6" name="Freeform 76">
                <a:extLst>
                  <a:ext uri="{FF2B5EF4-FFF2-40B4-BE49-F238E27FC236}">
                    <a16:creationId xmlns:a16="http://schemas.microsoft.com/office/drawing/2014/main" id="{013E69A1-6366-415E-80CE-3E9BA072FD14}"/>
                  </a:ext>
                </a:extLst>
              </p:cNvPr>
              <p:cNvSpPr>
                <a:spLocks/>
              </p:cNvSpPr>
              <p:nvPr/>
            </p:nvSpPr>
            <p:spPr bwMode="auto">
              <a:xfrm>
                <a:off x="4272" y="2832"/>
                <a:ext cx="426" cy="116"/>
              </a:xfrm>
              <a:custGeom>
                <a:avLst/>
                <a:gdLst>
                  <a:gd name="T0" fmla="*/ 426 w 426"/>
                  <a:gd name="T1" fmla="*/ 37 h 116"/>
                  <a:gd name="T2" fmla="*/ 240 w 426"/>
                  <a:gd name="T3" fmla="*/ 13 h 116"/>
                  <a:gd name="T4" fmla="*/ 144 w 426"/>
                  <a:gd name="T5" fmla="*/ 7 h 116"/>
                  <a:gd name="T6" fmla="*/ 96 w 426"/>
                  <a:gd name="T7" fmla="*/ 97 h 116"/>
                  <a:gd name="T8" fmla="*/ 60 w 426"/>
                  <a:gd name="T9" fmla="*/ 109 h 116"/>
                  <a:gd name="T10" fmla="*/ 0 w 426"/>
                  <a:gd name="T11" fmla="*/ 91 h 116"/>
                </a:gdLst>
                <a:ahLst/>
                <a:cxnLst>
                  <a:cxn ang="0">
                    <a:pos x="T0" y="T1"/>
                  </a:cxn>
                  <a:cxn ang="0">
                    <a:pos x="T2" y="T3"/>
                  </a:cxn>
                  <a:cxn ang="0">
                    <a:pos x="T4" y="T5"/>
                  </a:cxn>
                  <a:cxn ang="0">
                    <a:pos x="T6" y="T7"/>
                  </a:cxn>
                  <a:cxn ang="0">
                    <a:pos x="T8" y="T9"/>
                  </a:cxn>
                  <a:cxn ang="0">
                    <a:pos x="T10" y="T11"/>
                  </a:cxn>
                </a:cxnLst>
                <a:rect l="0" t="0" r="r" b="b"/>
                <a:pathLst>
                  <a:path w="426" h="116">
                    <a:moveTo>
                      <a:pt x="426" y="37"/>
                    </a:moveTo>
                    <a:cubicBezTo>
                      <a:pt x="365" y="25"/>
                      <a:pt x="302" y="18"/>
                      <a:pt x="240" y="13"/>
                    </a:cubicBezTo>
                    <a:cubicBezTo>
                      <a:pt x="202" y="0"/>
                      <a:pt x="189" y="2"/>
                      <a:pt x="144" y="7"/>
                    </a:cubicBezTo>
                    <a:cubicBezTo>
                      <a:pt x="135" y="21"/>
                      <a:pt x="112" y="92"/>
                      <a:pt x="96" y="97"/>
                    </a:cubicBezTo>
                    <a:cubicBezTo>
                      <a:pt x="84" y="101"/>
                      <a:pt x="60" y="109"/>
                      <a:pt x="60" y="109"/>
                    </a:cubicBezTo>
                    <a:cubicBezTo>
                      <a:pt x="0" y="102"/>
                      <a:pt x="19" y="116"/>
                      <a:pt x="0" y="9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7" name="Freeform 77">
                <a:extLst>
                  <a:ext uri="{FF2B5EF4-FFF2-40B4-BE49-F238E27FC236}">
                    <a16:creationId xmlns:a16="http://schemas.microsoft.com/office/drawing/2014/main" id="{566F94FF-2FDF-411D-90EB-0A67E7488B3F}"/>
                  </a:ext>
                </a:extLst>
              </p:cNvPr>
              <p:cNvSpPr>
                <a:spLocks/>
              </p:cNvSpPr>
              <p:nvPr/>
            </p:nvSpPr>
            <p:spPr bwMode="auto">
              <a:xfrm>
                <a:off x="4014" y="2892"/>
                <a:ext cx="144" cy="198"/>
              </a:xfrm>
              <a:custGeom>
                <a:avLst/>
                <a:gdLst>
                  <a:gd name="T0" fmla="*/ 144 w 144"/>
                  <a:gd name="T1" fmla="*/ 0 h 198"/>
                  <a:gd name="T2" fmla="*/ 96 w 144"/>
                  <a:gd name="T3" fmla="*/ 36 h 198"/>
                  <a:gd name="T4" fmla="*/ 12 w 144"/>
                  <a:gd name="T5" fmla="*/ 108 h 198"/>
                  <a:gd name="T6" fmla="*/ 0 w 144"/>
                  <a:gd name="T7" fmla="*/ 198 h 198"/>
                </a:gdLst>
                <a:ahLst/>
                <a:cxnLst>
                  <a:cxn ang="0">
                    <a:pos x="T0" y="T1"/>
                  </a:cxn>
                  <a:cxn ang="0">
                    <a:pos x="T2" y="T3"/>
                  </a:cxn>
                  <a:cxn ang="0">
                    <a:pos x="T4" y="T5"/>
                  </a:cxn>
                  <a:cxn ang="0">
                    <a:pos x="T6" y="T7"/>
                  </a:cxn>
                </a:cxnLst>
                <a:rect l="0" t="0" r="r" b="b"/>
                <a:pathLst>
                  <a:path w="144" h="198">
                    <a:moveTo>
                      <a:pt x="144" y="0"/>
                    </a:moveTo>
                    <a:cubicBezTo>
                      <a:pt x="121" y="8"/>
                      <a:pt x="116" y="23"/>
                      <a:pt x="96" y="36"/>
                    </a:cubicBezTo>
                    <a:cubicBezTo>
                      <a:pt x="75" y="67"/>
                      <a:pt x="39" y="81"/>
                      <a:pt x="12" y="108"/>
                    </a:cubicBezTo>
                    <a:cubicBezTo>
                      <a:pt x="3" y="135"/>
                      <a:pt x="0" y="163"/>
                      <a:pt x="0" y="19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8" name="Freeform 78">
                <a:extLst>
                  <a:ext uri="{FF2B5EF4-FFF2-40B4-BE49-F238E27FC236}">
                    <a16:creationId xmlns:a16="http://schemas.microsoft.com/office/drawing/2014/main" id="{EB822EE6-3C63-4354-B485-59616952E378}"/>
                  </a:ext>
                </a:extLst>
              </p:cNvPr>
              <p:cNvSpPr>
                <a:spLocks/>
              </p:cNvSpPr>
              <p:nvPr/>
            </p:nvSpPr>
            <p:spPr bwMode="auto">
              <a:xfrm>
                <a:off x="4026" y="2922"/>
                <a:ext cx="132" cy="186"/>
              </a:xfrm>
              <a:custGeom>
                <a:avLst/>
                <a:gdLst>
                  <a:gd name="T0" fmla="*/ 132 w 132"/>
                  <a:gd name="T1" fmla="*/ 0 h 186"/>
                  <a:gd name="T2" fmla="*/ 84 w 132"/>
                  <a:gd name="T3" fmla="*/ 36 h 186"/>
                  <a:gd name="T4" fmla="*/ 54 w 132"/>
                  <a:gd name="T5" fmla="*/ 60 h 186"/>
                  <a:gd name="T6" fmla="*/ 24 w 132"/>
                  <a:gd name="T7" fmla="*/ 84 h 186"/>
                  <a:gd name="T8" fmla="*/ 0 w 132"/>
                  <a:gd name="T9" fmla="*/ 186 h 186"/>
                </a:gdLst>
                <a:ahLst/>
                <a:cxnLst>
                  <a:cxn ang="0">
                    <a:pos x="T0" y="T1"/>
                  </a:cxn>
                  <a:cxn ang="0">
                    <a:pos x="T2" y="T3"/>
                  </a:cxn>
                  <a:cxn ang="0">
                    <a:pos x="T4" y="T5"/>
                  </a:cxn>
                  <a:cxn ang="0">
                    <a:pos x="T6" y="T7"/>
                  </a:cxn>
                  <a:cxn ang="0">
                    <a:pos x="T8" y="T9"/>
                  </a:cxn>
                </a:cxnLst>
                <a:rect l="0" t="0" r="r" b="b"/>
                <a:pathLst>
                  <a:path w="132" h="186">
                    <a:moveTo>
                      <a:pt x="132" y="0"/>
                    </a:moveTo>
                    <a:cubicBezTo>
                      <a:pt x="109" y="8"/>
                      <a:pt x="104" y="23"/>
                      <a:pt x="84" y="36"/>
                    </a:cubicBezTo>
                    <a:cubicBezTo>
                      <a:pt x="50" y="88"/>
                      <a:pt x="95" y="27"/>
                      <a:pt x="54" y="60"/>
                    </a:cubicBezTo>
                    <a:cubicBezTo>
                      <a:pt x="15" y="91"/>
                      <a:pt x="69" y="69"/>
                      <a:pt x="24" y="84"/>
                    </a:cubicBezTo>
                    <a:cubicBezTo>
                      <a:pt x="18" y="118"/>
                      <a:pt x="6" y="146"/>
                      <a:pt x="0" y="18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99" name="Freeform 79">
                <a:extLst>
                  <a:ext uri="{FF2B5EF4-FFF2-40B4-BE49-F238E27FC236}">
                    <a16:creationId xmlns:a16="http://schemas.microsoft.com/office/drawing/2014/main" id="{A7649B62-DBCE-4881-9E5E-336D22154A4B}"/>
                  </a:ext>
                </a:extLst>
              </p:cNvPr>
              <p:cNvSpPr>
                <a:spLocks/>
              </p:cNvSpPr>
              <p:nvPr/>
            </p:nvSpPr>
            <p:spPr bwMode="auto">
              <a:xfrm>
                <a:off x="2328" y="2814"/>
                <a:ext cx="205" cy="1128"/>
              </a:xfrm>
              <a:custGeom>
                <a:avLst/>
                <a:gdLst>
                  <a:gd name="T0" fmla="*/ 0 w 205"/>
                  <a:gd name="T1" fmla="*/ 0 h 1128"/>
                  <a:gd name="T2" fmla="*/ 60 w 205"/>
                  <a:gd name="T3" fmla="*/ 222 h 1128"/>
                  <a:gd name="T4" fmla="*/ 108 w 205"/>
                  <a:gd name="T5" fmla="*/ 498 h 1128"/>
                  <a:gd name="T6" fmla="*/ 150 w 205"/>
                  <a:gd name="T7" fmla="*/ 720 h 1128"/>
                  <a:gd name="T8" fmla="*/ 168 w 205"/>
                  <a:gd name="T9" fmla="*/ 804 h 1128"/>
                  <a:gd name="T10" fmla="*/ 180 w 205"/>
                  <a:gd name="T11" fmla="*/ 840 h 1128"/>
                  <a:gd name="T12" fmla="*/ 198 w 205"/>
                  <a:gd name="T13" fmla="*/ 942 h 1128"/>
                  <a:gd name="T14" fmla="*/ 204 w 205"/>
                  <a:gd name="T15" fmla="*/ 1128 h 1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128">
                    <a:moveTo>
                      <a:pt x="0" y="0"/>
                    </a:moveTo>
                    <a:cubicBezTo>
                      <a:pt x="19" y="74"/>
                      <a:pt x="45" y="147"/>
                      <a:pt x="60" y="222"/>
                    </a:cubicBezTo>
                    <a:cubicBezTo>
                      <a:pt x="66" y="316"/>
                      <a:pt x="78" y="408"/>
                      <a:pt x="108" y="498"/>
                    </a:cubicBezTo>
                    <a:cubicBezTo>
                      <a:pt x="116" y="574"/>
                      <a:pt x="129" y="647"/>
                      <a:pt x="150" y="720"/>
                    </a:cubicBezTo>
                    <a:cubicBezTo>
                      <a:pt x="158" y="748"/>
                      <a:pt x="159" y="777"/>
                      <a:pt x="168" y="804"/>
                    </a:cubicBezTo>
                    <a:cubicBezTo>
                      <a:pt x="172" y="816"/>
                      <a:pt x="180" y="840"/>
                      <a:pt x="180" y="840"/>
                    </a:cubicBezTo>
                    <a:cubicBezTo>
                      <a:pt x="185" y="875"/>
                      <a:pt x="193" y="907"/>
                      <a:pt x="198" y="942"/>
                    </a:cubicBezTo>
                    <a:cubicBezTo>
                      <a:pt x="205" y="1082"/>
                      <a:pt x="204" y="1022"/>
                      <a:pt x="204" y="112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0" name="Freeform 80">
                <a:extLst>
                  <a:ext uri="{FF2B5EF4-FFF2-40B4-BE49-F238E27FC236}">
                    <a16:creationId xmlns:a16="http://schemas.microsoft.com/office/drawing/2014/main" id="{330B9DC5-ACCA-4789-A5FC-AAC07FAC644B}"/>
                  </a:ext>
                </a:extLst>
              </p:cNvPr>
              <p:cNvSpPr>
                <a:spLocks/>
              </p:cNvSpPr>
              <p:nvPr/>
            </p:nvSpPr>
            <p:spPr bwMode="auto">
              <a:xfrm>
                <a:off x="2352" y="2802"/>
                <a:ext cx="205" cy="1128"/>
              </a:xfrm>
              <a:custGeom>
                <a:avLst/>
                <a:gdLst>
                  <a:gd name="T0" fmla="*/ 0 w 205"/>
                  <a:gd name="T1" fmla="*/ 0 h 1128"/>
                  <a:gd name="T2" fmla="*/ 60 w 205"/>
                  <a:gd name="T3" fmla="*/ 222 h 1128"/>
                  <a:gd name="T4" fmla="*/ 108 w 205"/>
                  <a:gd name="T5" fmla="*/ 498 h 1128"/>
                  <a:gd name="T6" fmla="*/ 150 w 205"/>
                  <a:gd name="T7" fmla="*/ 720 h 1128"/>
                  <a:gd name="T8" fmla="*/ 168 w 205"/>
                  <a:gd name="T9" fmla="*/ 804 h 1128"/>
                  <a:gd name="T10" fmla="*/ 180 w 205"/>
                  <a:gd name="T11" fmla="*/ 840 h 1128"/>
                  <a:gd name="T12" fmla="*/ 198 w 205"/>
                  <a:gd name="T13" fmla="*/ 942 h 1128"/>
                  <a:gd name="T14" fmla="*/ 204 w 205"/>
                  <a:gd name="T15" fmla="*/ 1128 h 1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1128">
                    <a:moveTo>
                      <a:pt x="0" y="0"/>
                    </a:moveTo>
                    <a:cubicBezTo>
                      <a:pt x="19" y="74"/>
                      <a:pt x="45" y="147"/>
                      <a:pt x="60" y="222"/>
                    </a:cubicBezTo>
                    <a:cubicBezTo>
                      <a:pt x="66" y="316"/>
                      <a:pt x="78" y="408"/>
                      <a:pt x="108" y="498"/>
                    </a:cubicBezTo>
                    <a:cubicBezTo>
                      <a:pt x="116" y="574"/>
                      <a:pt x="129" y="647"/>
                      <a:pt x="150" y="720"/>
                    </a:cubicBezTo>
                    <a:cubicBezTo>
                      <a:pt x="158" y="748"/>
                      <a:pt x="159" y="777"/>
                      <a:pt x="168" y="804"/>
                    </a:cubicBezTo>
                    <a:cubicBezTo>
                      <a:pt x="172" y="816"/>
                      <a:pt x="180" y="840"/>
                      <a:pt x="180" y="840"/>
                    </a:cubicBezTo>
                    <a:cubicBezTo>
                      <a:pt x="185" y="875"/>
                      <a:pt x="193" y="907"/>
                      <a:pt x="198" y="942"/>
                    </a:cubicBezTo>
                    <a:cubicBezTo>
                      <a:pt x="205" y="1082"/>
                      <a:pt x="204" y="1022"/>
                      <a:pt x="204" y="112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1" name="Freeform 81">
                <a:extLst>
                  <a:ext uri="{FF2B5EF4-FFF2-40B4-BE49-F238E27FC236}">
                    <a16:creationId xmlns:a16="http://schemas.microsoft.com/office/drawing/2014/main" id="{905E8C9D-200E-4966-8DEF-67BCB3180B3B}"/>
                  </a:ext>
                </a:extLst>
              </p:cNvPr>
              <p:cNvSpPr>
                <a:spLocks/>
              </p:cNvSpPr>
              <p:nvPr/>
            </p:nvSpPr>
            <p:spPr bwMode="auto">
              <a:xfrm>
                <a:off x="1284" y="2796"/>
                <a:ext cx="990" cy="1146"/>
              </a:xfrm>
              <a:custGeom>
                <a:avLst/>
                <a:gdLst>
                  <a:gd name="T0" fmla="*/ 990 w 990"/>
                  <a:gd name="T1" fmla="*/ 0 h 1146"/>
                  <a:gd name="T2" fmla="*/ 912 w 990"/>
                  <a:gd name="T3" fmla="*/ 72 h 1146"/>
                  <a:gd name="T4" fmla="*/ 858 w 990"/>
                  <a:gd name="T5" fmla="*/ 102 h 1146"/>
                  <a:gd name="T6" fmla="*/ 828 w 990"/>
                  <a:gd name="T7" fmla="*/ 126 h 1146"/>
                  <a:gd name="T8" fmla="*/ 816 w 990"/>
                  <a:gd name="T9" fmla="*/ 144 h 1146"/>
                  <a:gd name="T10" fmla="*/ 780 w 990"/>
                  <a:gd name="T11" fmla="*/ 168 h 1146"/>
                  <a:gd name="T12" fmla="*/ 726 w 990"/>
                  <a:gd name="T13" fmla="*/ 186 h 1146"/>
                  <a:gd name="T14" fmla="*/ 594 w 990"/>
                  <a:gd name="T15" fmla="*/ 228 h 1146"/>
                  <a:gd name="T16" fmla="*/ 576 w 990"/>
                  <a:gd name="T17" fmla="*/ 240 h 1146"/>
                  <a:gd name="T18" fmla="*/ 570 w 990"/>
                  <a:gd name="T19" fmla="*/ 258 h 1146"/>
                  <a:gd name="T20" fmla="*/ 552 w 990"/>
                  <a:gd name="T21" fmla="*/ 264 h 1146"/>
                  <a:gd name="T22" fmla="*/ 516 w 990"/>
                  <a:gd name="T23" fmla="*/ 288 h 1146"/>
                  <a:gd name="T24" fmla="*/ 462 w 990"/>
                  <a:gd name="T25" fmla="*/ 312 h 1146"/>
                  <a:gd name="T26" fmla="*/ 336 w 990"/>
                  <a:gd name="T27" fmla="*/ 258 h 1146"/>
                  <a:gd name="T28" fmla="*/ 282 w 990"/>
                  <a:gd name="T29" fmla="*/ 234 h 1146"/>
                  <a:gd name="T30" fmla="*/ 210 w 990"/>
                  <a:gd name="T31" fmla="*/ 246 h 1146"/>
                  <a:gd name="T32" fmla="*/ 174 w 990"/>
                  <a:gd name="T33" fmla="*/ 270 h 1146"/>
                  <a:gd name="T34" fmla="*/ 138 w 990"/>
                  <a:gd name="T35" fmla="*/ 342 h 1146"/>
                  <a:gd name="T36" fmla="*/ 132 w 990"/>
                  <a:gd name="T37" fmla="*/ 360 h 1146"/>
                  <a:gd name="T38" fmla="*/ 138 w 990"/>
                  <a:gd name="T39" fmla="*/ 384 h 1146"/>
                  <a:gd name="T40" fmla="*/ 156 w 990"/>
                  <a:gd name="T41" fmla="*/ 390 h 1146"/>
                  <a:gd name="T42" fmla="*/ 138 w 990"/>
                  <a:gd name="T43" fmla="*/ 426 h 1146"/>
                  <a:gd name="T44" fmla="*/ 114 w 990"/>
                  <a:gd name="T45" fmla="*/ 480 h 1146"/>
                  <a:gd name="T46" fmla="*/ 42 w 990"/>
                  <a:gd name="T47" fmla="*/ 654 h 1146"/>
                  <a:gd name="T48" fmla="*/ 0 w 990"/>
                  <a:gd name="T49" fmla="*/ 828 h 1146"/>
                  <a:gd name="T50" fmla="*/ 48 w 990"/>
                  <a:gd name="T51" fmla="*/ 1062 h 1146"/>
                  <a:gd name="T52" fmla="*/ 84 w 990"/>
                  <a:gd name="T53" fmla="*/ 114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0" h="1146">
                    <a:moveTo>
                      <a:pt x="990" y="0"/>
                    </a:moveTo>
                    <a:cubicBezTo>
                      <a:pt x="970" y="29"/>
                      <a:pt x="941" y="52"/>
                      <a:pt x="912" y="72"/>
                    </a:cubicBezTo>
                    <a:cubicBezTo>
                      <a:pt x="895" y="83"/>
                      <a:pt x="858" y="102"/>
                      <a:pt x="858" y="102"/>
                    </a:cubicBezTo>
                    <a:cubicBezTo>
                      <a:pt x="824" y="154"/>
                      <a:pt x="869" y="93"/>
                      <a:pt x="828" y="126"/>
                    </a:cubicBezTo>
                    <a:cubicBezTo>
                      <a:pt x="822" y="131"/>
                      <a:pt x="821" y="139"/>
                      <a:pt x="816" y="144"/>
                    </a:cubicBezTo>
                    <a:cubicBezTo>
                      <a:pt x="805" y="153"/>
                      <a:pt x="792" y="160"/>
                      <a:pt x="780" y="168"/>
                    </a:cubicBezTo>
                    <a:cubicBezTo>
                      <a:pt x="764" y="179"/>
                      <a:pt x="744" y="180"/>
                      <a:pt x="726" y="186"/>
                    </a:cubicBezTo>
                    <a:cubicBezTo>
                      <a:pt x="682" y="201"/>
                      <a:pt x="639" y="217"/>
                      <a:pt x="594" y="228"/>
                    </a:cubicBezTo>
                    <a:cubicBezTo>
                      <a:pt x="588" y="232"/>
                      <a:pt x="581" y="234"/>
                      <a:pt x="576" y="240"/>
                    </a:cubicBezTo>
                    <a:cubicBezTo>
                      <a:pt x="572" y="245"/>
                      <a:pt x="574" y="254"/>
                      <a:pt x="570" y="258"/>
                    </a:cubicBezTo>
                    <a:cubicBezTo>
                      <a:pt x="566" y="262"/>
                      <a:pt x="558" y="261"/>
                      <a:pt x="552" y="264"/>
                    </a:cubicBezTo>
                    <a:cubicBezTo>
                      <a:pt x="539" y="271"/>
                      <a:pt x="528" y="280"/>
                      <a:pt x="516" y="288"/>
                    </a:cubicBezTo>
                    <a:cubicBezTo>
                      <a:pt x="500" y="299"/>
                      <a:pt x="462" y="312"/>
                      <a:pt x="462" y="312"/>
                    </a:cubicBezTo>
                    <a:cubicBezTo>
                      <a:pt x="413" y="304"/>
                      <a:pt x="378" y="286"/>
                      <a:pt x="336" y="258"/>
                    </a:cubicBezTo>
                    <a:cubicBezTo>
                      <a:pt x="320" y="247"/>
                      <a:pt x="282" y="234"/>
                      <a:pt x="282" y="234"/>
                    </a:cubicBezTo>
                    <a:cubicBezTo>
                      <a:pt x="272" y="235"/>
                      <a:pt x="228" y="236"/>
                      <a:pt x="210" y="246"/>
                    </a:cubicBezTo>
                    <a:cubicBezTo>
                      <a:pt x="197" y="253"/>
                      <a:pt x="174" y="270"/>
                      <a:pt x="174" y="270"/>
                    </a:cubicBezTo>
                    <a:cubicBezTo>
                      <a:pt x="143" y="317"/>
                      <a:pt x="155" y="292"/>
                      <a:pt x="138" y="342"/>
                    </a:cubicBezTo>
                    <a:cubicBezTo>
                      <a:pt x="136" y="348"/>
                      <a:pt x="132" y="360"/>
                      <a:pt x="132" y="360"/>
                    </a:cubicBezTo>
                    <a:cubicBezTo>
                      <a:pt x="134" y="368"/>
                      <a:pt x="133" y="378"/>
                      <a:pt x="138" y="384"/>
                    </a:cubicBezTo>
                    <a:cubicBezTo>
                      <a:pt x="142" y="389"/>
                      <a:pt x="153" y="384"/>
                      <a:pt x="156" y="390"/>
                    </a:cubicBezTo>
                    <a:cubicBezTo>
                      <a:pt x="160" y="398"/>
                      <a:pt x="140" y="422"/>
                      <a:pt x="138" y="426"/>
                    </a:cubicBezTo>
                    <a:cubicBezTo>
                      <a:pt x="109" y="490"/>
                      <a:pt x="141" y="439"/>
                      <a:pt x="114" y="480"/>
                    </a:cubicBezTo>
                    <a:cubicBezTo>
                      <a:pt x="101" y="546"/>
                      <a:pt x="68" y="595"/>
                      <a:pt x="42" y="654"/>
                    </a:cubicBezTo>
                    <a:cubicBezTo>
                      <a:pt x="17" y="709"/>
                      <a:pt x="7" y="768"/>
                      <a:pt x="0" y="828"/>
                    </a:cubicBezTo>
                    <a:cubicBezTo>
                      <a:pt x="7" y="907"/>
                      <a:pt x="23" y="987"/>
                      <a:pt x="48" y="1062"/>
                    </a:cubicBezTo>
                    <a:cubicBezTo>
                      <a:pt x="57" y="1090"/>
                      <a:pt x="62" y="1118"/>
                      <a:pt x="84" y="114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2" name="Freeform 82">
                <a:extLst>
                  <a:ext uri="{FF2B5EF4-FFF2-40B4-BE49-F238E27FC236}">
                    <a16:creationId xmlns:a16="http://schemas.microsoft.com/office/drawing/2014/main" id="{845C618B-A50C-404D-BC0C-A9DDB8F9E0FF}"/>
                  </a:ext>
                </a:extLst>
              </p:cNvPr>
              <p:cNvSpPr>
                <a:spLocks/>
              </p:cNvSpPr>
              <p:nvPr/>
            </p:nvSpPr>
            <p:spPr bwMode="auto">
              <a:xfrm>
                <a:off x="1302" y="2820"/>
                <a:ext cx="1008" cy="1122"/>
              </a:xfrm>
              <a:custGeom>
                <a:avLst/>
                <a:gdLst>
                  <a:gd name="T0" fmla="*/ 1008 w 1008"/>
                  <a:gd name="T1" fmla="*/ 0 h 1122"/>
                  <a:gd name="T2" fmla="*/ 954 w 1008"/>
                  <a:gd name="T3" fmla="*/ 30 h 1122"/>
                  <a:gd name="T4" fmla="*/ 924 w 1008"/>
                  <a:gd name="T5" fmla="*/ 54 h 1122"/>
                  <a:gd name="T6" fmla="*/ 894 w 1008"/>
                  <a:gd name="T7" fmla="*/ 78 h 1122"/>
                  <a:gd name="T8" fmla="*/ 840 w 1008"/>
                  <a:gd name="T9" fmla="*/ 120 h 1122"/>
                  <a:gd name="T10" fmla="*/ 822 w 1008"/>
                  <a:gd name="T11" fmla="*/ 132 h 1122"/>
                  <a:gd name="T12" fmla="*/ 756 w 1008"/>
                  <a:gd name="T13" fmla="*/ 174 h 1122"/>
                  <a:gd name="T14" fmla="*/ 630 w 1008"/>
                  <a:gd name="T15" fmla="*/ 228 h 1122"/>
                  <a:gd name="T16" fmla="*/ 570 w 1008"/>
                  <a:gd name="T17" fmla="*/ 246 h 1122"/>
                  <a:gd name="T18" fmla="*/ 552 w 1008"/>
                  <a:gd name="T19" fmla="*/ 252 h 1122"/>
                  <a:gd name="T20" fmla="*/ 510 w 1008"/>
                  <a:gd name="T21" fmla="*/ 288 h 1122"/>
                  <a:gd name="T22" fmla="*/ 474 w 1008"/>
                  <a:gd name="T23" fmla="*/ 300 h 1122"/>
                  <a:gd name="T24" fmla="*/ 456 w 1008"/>
                  <a:gd name="T25" fmla="*/ 306 h 1122"/>
                  <a:gd name="T26" fmla="*/ 330 w 1008"/>
                  <a:gd name="T27" fmla="*/ 276 h 1122"/>
                  <a:gd name="T28" fmla="*/ 276 w 1008"/>
                  <a:gd name="T29" fmla="*/ 246 h 1122"/>
                  <a:gd name="T30" fmla="*/ 210 w 1008"/>
                  <a:gd name="T31" fmla="*/ 258 h 1122"/>
                  <a:gd name="T32" fmla="*/ 156 w 1008"/>
                  <a:gd name="T33" fmla="*/ 288 h 1122"/>
                  <a:gd name="T34" fmla="*/ 168 w 1008"/>
                  <a:gd name="T35" fmla="*/ 342 h 1122"/>
                  <a:gd name="T36" fmla="*/ 108 w 1008"/>
                  <a:gd name="T37" fmla="*/ 474 h 1122"/>
                  <a:gd name="T38" fmla="*/ 84 w 1008"/>
                  <a:gd name="T39" fmla="*/ 546 h 1122"/>
                  <a:gd name="T40" fmla="*/ 48 w 1008"/>
                  <a:gd name="T41" fmla="*/ 618 h 1122"/>
                  <a:gd name="T42" fmla="*/ 12 w 1008"/>
                  <a:gd name="T43" fmla="*/ 720 h 1122"/>
                  <a:gd name="T44" fmla="*/ 0 w 1008"/>
                  <a:gd name="T45" fmla="*/ 756 h 1122"/>
                  <a:gd name="T46" fmla="*/ 12 w 1008"/>
                  <a:gd name="T47" fmla="*/ 894 h 1122"/>
                  <a:gd name="T48" fmla="*/ 42 w 1008"/>
                  <a:gd name="T49" fmla="*/ 972 h 1122"/>
                  <a:gd name="T50" fmla="*/ 96 w 1008"/>
                  <a:gd name="T51"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8" h="1122">
                    <a:moveTo>
                      <a:pt x="1008" y="0"/>
                    </a:moveTo>
                    <a:cubicBezTo>
                      <a:pt x="988" y="7"/>
                      <a:pt x="954" y="30"/>
                      <a:pt x="954" y="30"/>
                    </a:cubicBezTo>
                    <a:cubicBezTo>
                      <a:pt x="920" y="82"/>
                      <a:pt x="965" y="21"/>
                      <a:pt x="924" y="54"/>
                    </a:cubicBezTo>
                    <a:cubicBezTo>
                      <a:pt x="885" y="85"/>
                      <a:pt x="939" y="63"/>
                      <a:pt x="894" y="78"/>
                    </a:cubicBezTo>
                    <a:cubicBezTo>
                      <a:pt x="866" y="106"/>
                      <a:pt x="883" y="91"/>
                      <a:pt x="840" y="120"/>
                    </a:cubicBezTo>
                    <a:cubicBezTo>
                      <a:pt x="834" y="124"/>
                      <a:pt x="822" y="132"/>
                      <a:pt x="822" y="132"/>
                    </a:cubicBezTo>
                    <a:cubicBezTo>
                      <a:pt x="806" y="157"/>
                      <a:pt x="782" y="161"/>
                      <a:pt x="756" y="174"/>
                    </a:cubicBezTo>
                    <a:cubicBezTo>
                      <a:pt x="720" y="192"/>
                      <a:pt x="670" y="218"/>
                      <a:pt x="630" y="228"/>
                    </a:cubicBezTo>
                    <a:cubicBezTo>
                      <a:pt x="594" y="237"/>
                      <a:pt x="614" y="231"/>
                      <a:pt x="570" y="246"/>
                    </a:cubicBezTo>
                    <a:cubicBezTo>
                      <a:pt x="564" y="248"/>
                      <a:pt x="552" y="252"/>
                      <a:pt x="552" y="252"/>
                    </a:cubicBezTo>
                    <a:cubicBezTo>
                      <a:pt x="545" y="273"/>
                      <a:pt x="531" y="279"/>
                      <a:pt x="510" y="288"/>
                    </a:cubicBezTo>
                    <a:cubicBezTo>
                      <a:pt x="498" y="293"/>
                      <a:pt x="486" y="296"/>
                      <a:pt x="474" y="300"/>
                    </a:cubicBezTo>
                    <a:cubicBezTo>
                      <a:pt x="468" y="302"/>
                      <a:pt x="456" y="306"/>
                      <a:pt x="456" y="306"/>
                    </a:cubicBezTo>
                    <a:cubicBezTo>
                      <a:pt x="420" y="301"/>
                      <a:pt x="362" y="298"/>
                      <a:pt x="330" y="276"/>
                    </a:cubicBezTo>
                    <a:cubicBezTo>
                      <a:pt x="289" y="248"/>
                      <a:pt x="308" y="257"/>
                      <a:pt x="276" y="246"/>
                    </a:cubicBezTo>
                    <a:cubicBezTo>
                      <a:pt x="266" y="247"/>
                      <a:pt x="226" y="249"/>
                      <a:pt x="210" y="258"/>
                    </a:cubicBezTo>
                    <a:cubicBezTo>
                      <a:pt x="148" y="292"/>
                      <a:pt x="197" y="274"/>
                      <a:pt x="156" y="288"/>
                    </a:cubicBezTo>
                    <a:cubicBezTo>
                      <a:pt x="148" y="313"/>
                      <a:pt x="154" y="321"/>
                      <a:pt x="168" y="342"/>
                    </a:cubicBezTo>
                    <a:cubicBezTo>
                      <a:pt x="156" y="390"/>
                      <a:pt x="128" y="430"/>
                      <a:pt x="108" y="474"/>
                    </a:cubicBezTo>
                    <a:cubicBezTo>
                      <a:pt x="98" y="496"/>
                      <a:pt x="92" y="523"/>
                      <a:pt x="84" y="546"/>
                    </a:cubicBezTo>
                    <a:cubicBezTo>
                      <a:pt x="76" y="569"/>
                      <a:pt x="59" y="596"/>
                      <a:pt x="48" y="618"/>
                    </a:cubicBezTo>
                    <a:cubicBezTo>
                      <a:pt x="30" y="653"/>
                      <a:pt x="22" y="681"/>
                      <a:pt x="12" y="720"/>
                    </a:cubicBezTo>
                    <a:cubicBezTo>
                      <a:pt x="9" y="732"/>
                      <a:pt x="0" y="756"/>
                      <a:pt x="0" y="756"/>
                    </a:cubicBezTo>
                    <a:cubicBezTo>
                      <a:pt x="3" y="797"/>
                      <a:pt x="3" y="851"/>
                      <a:pt x="12" y="894"/>
                    </a:cubicBezTo>
                    <a:cubicBezTo>
                      <a:pt x="18" y="923"/>
                      <a:pt x="30" y="946"/>
                      <a:pt x="42" y="972"/>
                    </a:cubicBezTo>
                    <a:cubicBezTo>
                      <a:pt x="63" y="1019"/>
                      <a:pt x="73" y="1069"/>
                      <a:pt x="96" y="112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3" name="Freeform 83">
                <a:extLst>
                  <a:ext uri="{FF2B5EF4-FFF2-40B4-BE49-F238E27FC236}">
                    <a16:creationId xmlns:a16="http://schemas.microsoft.com/office/drawing/2014/main" id="{E32FB678-60A4-48B8-B098-4DAABFE2F533}"/>
                  </a:ext>
                </a:extLst>
              </p:cNvPr>
              <p:cNvSpPr>
                <a:spLocks/>
              </p:cNvSpPr>
              <p:nvPr/>
            </p:nvSpPr>
            <p:spPr bwMode="auto">
              <a:xfrm>
                <a:off x="2280" y="1524"/>
                <a:ext cx="120" cy="863"/>
              </a:xfrm>
              <a:custGeom>
                <a:avLst/>
                <a:gdLst>
                  <a:gd name="T0" fmla="*/ 30 w 120"/>
                  <a:gd name="T1" fmla="*/ 0 h 863"/>
                  <a:gd name="T2" fmla="*/ 96 w 120"/>
                  <a:gd name="T3" fmla="*/ 126 h 863"/>
                  <a:gd name="T4" fmla="*/ 114 w 120"/>
                  <a:gd name="T5" fmla="*/ 180 h 863"/>
                  <a:gd name="T6" fmla="*/ 120 w 120"/>
                  <a:gd name="T7" fmla="*/ 198 h 863"/>
                  <a:gd name="T8" fmla="*/ 114 w 120"/>
                  <a:gd name="T9" fmla="*/ 330 h 863"/>
                  <a:gd name="T10" fmla="*/ 96 w 120"/>
                  <a:gd name="T11" fmla="*/ 384 h 863"/>
                  <a:gd name="T12" fmla="*/ 90 w 120"/>
                  <a:gd name="T13" fmla="*/ 402 h 863"/>
                  <a:gd name="T14" fmla="*/ 84 w 120"/>
                  <a:gd name="T15" fmla="*/ 516 h 863"/>
                  <a:gd name="T16" fmla="*/ 72 w 120"/>
                  <a:gd name="T17" fmla="*/ 552 h 863"/>
                  <a:gd name="T18" fmla="*/ 66 w 120"/>
                  <a:gd name="T19" fmla="*/ 570 h 863"/>
                  <a:gd name="T20" fmla="*/ 48 w 120"/>
                  <a:gd name="T21" fmla="*/ 696 h 863"/>
                  <a:gd name="T22" fmla="*/ 42 w 120"/>
                  <a:gd name="T23" fmla="*/ 810 h 863"/>
                  <a:gd name="T24" fmla="*/ 36 w 120"/>
                  <a:gd name="T25" fmla="*/ 840 h 863"/>
                  <a:gd name="T26" fmla="*/ 0 w 120"/>
                  <a:gd name="T27" fmla="*/ 828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863">
                    <a:moveTo>
                      <a:pt x="30" y="0"/>
                    </a:moveTo>
                    <a:cubicBezTo>
                      <a:pt x="45" y="46"/>
                      <a:pt x="80" y="79"/>
                      <a:pt x="96" y="126"/>
                    </a:cubicBezTo>
                    <a:cubicBezTo>
                      <a:pt x="102" y="144"/>
                      <a:pt x="108" y="162"/>
                      <a:pt x="114" y="180"/>
                    </a:cubicBezTo>
                    <a:cubicBezTo>
                      <a:pt x="116" y="186"/>
                      <a:pt x="120" y="198"/>
                      <a:pt x="120" y="198"/>
                    </a:cubicBezTo>
                    <a:cubicBezTo>
                      <a:pt x="118" y="242"/>
                      <a:pt x="119" y="286"/>
                      <a:pt x="114" y="330"/>
                    </a:cubicBezTo>
                    <a:cubicBezTo>
                      <a:pt x="114" y="330"/>
                      <a:pt x="99" y="375"/>
                      <a:pt x="96" y="384"/>
                    </a:cubicBezTo>
                    <a:cubicBezTo>
                      <a:pt x="94" y="390"/>
                      <a:pt x="90" y="402"/>
                      <a:pt x="90" y="402"/>
                    </a:cubicBezTo>
                    <a:cubicBezTo>
                      <a:pt x="88" y="440"/>
                      <a:pt x="89" y="478"/>
                      <a:pt x="84" y="516"/>
                    </a:cubicBezTo>
                    <a:cubicBezTo>
                      <a:pt x="82" y="529"/>
                      <a:pt x="76" y="540"/>
                      <a:pt x="72" y="552"/>
                    </a:cubicBezTo>
                    <a:cubicBezTo>
                      <a:pt x="70" y="558"/>
                      <a:pt x="66" y="570"/>
                      <a:pt x="66" y="570"/>
                    </a:cubicBezTo>
                    <a:cubicBezTo>
                      <a:pt x="60" y="612"/>
                      <a:pt x="55" y="654"/>
                      <a:pt x="48" y="696"/>
                    </a:cubicBezTo>
                    <a:cubicBezTo>
                      <a:pt x="46" y="734"/>
                      <a:pt x="45" y="772"/>
                      <a:pt x="42" y="810"/>
                    </a:cubicBezTo>
                    <a:cubicBezTo>
                      <a:pt x="41" y="820"/>
                      <a:pt x="42" y="832"/>
                      <a:pt x="36" y="840"/>
                    </a:cubicBezTo>
                    <a:cubicBezTo>
                      <a:pt x="21" y="863"/>
                      <a:pt x="10" y="835"/>
                      <a:pt x="0" y="82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4" name="Freeform 84">
                <a:extLst>
                  <a:ext uri="{FF2B5EF4-FFF2-40B4-BE49-F238E27FC236}">
                    <a16:creationId xmlns:a16="http://schemas.microsoft.com/office/drawing/2014/main" id="{AB50D1C3-900C-42CB-8383-0D54C87CE4DD}"/>
                  </a:ext>
                </a:extLst>
              </p:cNvPr>
              <p:cNvSpPr>
                <a:spLocks/>
              </p:cNvSpPr>
              <p:nvPr/>
            </p:nvSpPr>
            <p:spPr bwMode="auto">
              <a:xfrm>
                <a:off x="2323" y="1518"/>
                <a:ext cx="149" cy="1122"/>
              </a:xfrm>
              <a:custGeom>
                <a:avLst/>
                <a:gdLst>
                  <a:gd name="T0" fmla="*/ 17 w 149"/>
                  <a:gd name="T1" fmla="*/ 0 h 1122"/>
                  <a:gd name="T2" fmla="*/ 47 w 149"/>
                  <a:gd name="T3" fmla="*/ 48 h 1122"/>
                  <a:gd name="T4" fmla="*/ 77 w 149"/>
                  <a:gd name="T5" fmla="*/ 102 h 1122"/>
                  <a:gd name="T6" fmla="*/ 101 w 149"/>
                  <a:gd name="T7" fmla="*/ 198 h 1122"/>
                  <a:gd name="T8" fmla="*/ 59 w 149"/>
                  <a:gd name="T9" fmla="*/ 396 h 1122"/>
                  <a:gd name="T10" fmla="*/ 65 w 149"/>
                  <a:gd name="T11" fmla="*/ 462 h 1122"/>
                  <a:gd name="T12" fmla="*/ 29 w 149"/>
                  <a:gd name="T13" fmla="*/ 636 h 1122"/>
                  <a:gd name="T14" fmla="*/ 23 w 149"/>
                  <a:gd name="T15" fmla="*/ 810 h 1122"/>
                  <a:gd name="T16" fmla="*/ 71 w 149"/>
                  <a:gd name="T17" fmla="*/ 1062 h 1122"/>
                  <a:gd name="T18" fmla="*/ 83 w 149"/>
                  <a:gd name="T19" fmla="*/ 1080 h 1122"/>
                  <a:gd name="T20" fmla="*/ 101 w 149"/>
                  <a:gd name="T21" fmla="*/ 1092 h 1122"/>
                  <a:gd name="T22" fmla="*/ 107 w 149"/>
                  <a:gd name="T23" fmla="*/ 1110 h 1122"/>
                  <a:gd name="T24" fmla="*/ 149 w 149"/>
                  <a:gd name="T2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 h="1122">
                    <a:moveTo>
                      <a:pt x="17" y="0"/>
                    </a:moveTo>
                    <a:cubicBezTo>
                      <a:pt x="46" y="19"/>
                      <a:pt x="33" y="5"/>
                      <a:pt x="47" y="48"/>
                    </a:cubicBezTo>
                    <a:cubicBezTo>
                      <a:pt x="53" y="66"/>
                      <a:pt x="68" y="85"/>
                      <a:pt x="77" y="102"/>
                    </a:cubicBezTo>
                    <a:cubicBezTo>
                      <a:pt x="91" y="130"/>
                      <a:pt x="96" y="168"/>
                      <a:pt x="101" y="198"/>
                    </a:cubicBezTo>
                    <a:cubicBezTo>
                      <a:pt x="97" y="267"/>
                      <a:pt x="98" y="337"/>
                      <a:pt x="59" y="396"/>
                    </a:cubicBezTo>
                    <a:cubicBezTo>
                      <a:pt x="52" y="423"/>
                      <a:pt x="56" y="436"/>
                      <a:pt x="65" y="462"/>
                    </a:cubicBezTo>
                    <a:cubicBezTo>
                      <a:pt x="59" y="521"/>
                      <a:pt x="48" y="579"/>
                      <a:pt x="29" y="636"/>
                    </a:cubicBezTo>
                    <a:cubicBezTo>
                      <a:pt x="27" y="694"/>
                      <a:pt x="26" y="752"/>
                      <a:pt x="23" y="810"/>
                    </a:cubicBezTo>
                    <a:cubicBezTo>
                      <a:pt x="20" y="880"/>
                      <a:pt x="0" y="1015"/>
                      <a:pt x="71" y="1062"/>
                    </a:cubicBezTo>
                    <a:cubicBezTo>
                      <a:pt x="75" y="1068"/>
                      <a:pt x="78" y="1075"/>
                      <a:pt x="83" y="1080"/>
                    </a:cubicBezTo>
                    <a:cubicBezTo>
                      <a:pt x="88" y="1085"/>
                      <a:pt x="96" y="1086"/>
                      <a:pt x="101" y="1092"/>
                    </a:cubicBezTo>
                    <a:cubicBezTo>
                      <a:pt x="105" y="1097"/>
                      <a:pt x="103" y="1106"/>
                      <a:pt x="107" y="1110"/>
                    </a:cubicBezTo>
                    <a:cubicBezTo>
                      <a:pt x="116" y="1119"/>
                      <a:pt x="131" y="1118"/>
                      <a:pt x="149" y="112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5" name="Freeform 85">
                <a:extLst>
                  <a:ext uri="{FF2B5EF4-FFF2-40B4-BE49-F238E27FC236}">
                    <a16:creationId xmlns:a16="http://schemas.microsoft.com/office/drawing/2014/main" id="{ED7B4468-CF20-4D63-9692-487CBA566524}"/>
                  </a:ext>
                </a:extLst>
              </p:cNvPr>
              <p:cNvSpPr>
                <a:spLocks/>
              </p:cNvSpPr>
              <p:nvPr/>
            </p:nvSpPr>
            <p:spPr bwMode="auto">
              <a:xfrm>
                <a:off x="2244" y="2388"/>
                <a:ext cx="192" cy="302"/>
              </a:xfrm>
              <a:custGeom>
                <a:avLst/>
                <a:gdLst>
                  <a:gd name="T0" fmla="*/ 0 w 192"/>
                  <a:gd name="T1" fmla="*/ 0 h 302"/>
                  <a:gd name="T2" fmla="*/ 60 w 192"/>
                  <a:gd name="T3" fmla="*/ 18 h 302"/>
                  <a:gd name="T4" fmla="*/ 78 w 192"/>
                  <a:gd name="T5" fmla="*/ 102 h 302"/>
                  <a:gd name="T6" fmla="*/ 114 w 192"/>
                  <a:gd name="T7" fmla="*/ 192 h 302"/>
                  <a:gd name="T8" fmla="*/ 126 w 192"/>
                  <a:gd name="T9" fmla="*/ 228 h 302"/>
                  <a:gd name="T10" fmla="*/ 174 w 192"/>
                  <a:gd name="T11" fmla="*/ 258 h 302"/>
                  <a:gd name="T12" fmla="*/ 192 w 192"/>
                  <a:gd name="T13" fmla="*/ 264 h 302"/>
                  <a:gd name="T14" fmla="*/ 186 w 192"/>
                  <a:gd name="T15" fmla="*/ 282 h 302"/>
                  <a:gd name="T16" fmla="*/ 162 w 192"/>
                  <a:gd name="T17" fmla="*/ 294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302">
                    <a:moveTo>
                      <a:pt x="0" y="0"/>
                    </a:moveTo>
                    <a:cubicBezTo>
                      <a:pt x="20" y="7"/>
                      <a:pt x="40" y="11"/>
                      <a:pt x="60" y="18"/>
                    </a:cubicBezTo>
                    <a:cubicBezTo>
                      <a:pt x="69" y="46"/>
                      <a:pt x="70" y="74"/>
                      <a:pt x="78" y="102"/>
                    </a:cubicBezTo>
                    <a:cubicBezTo>
                      <a:pt x="87" y="135"/>
                      <a:pt x="101" y="162"/>
                      <a:pt x="114" y="192"/>
                    </a:cubicBezTo>
                    <a:cubicBezTo>
                      <a:pt x="119" y="204"/>
                      <a:pt x="119" y="217"/>
                      <a:pt x="126" y="228"/>
                    </a:cubicBezTo>
                    <a:cubicBezTo>
                      <a:pt x="145" y="257"/>
                      <a:pt x="131" y="244"/>
                      <a:pt x="174" y="258"/>
                    </a:cubicBezTo>
                    <a:cubicBezTo>
                      <a:pt x="180" y="260"/>
                      <a:pt x="192" y="264"/>
                      <a:pt x="192" y="264"/>
                    </a:cubicBezTo>
                    <a:cubicBezTo>
                      <a:pt x="190" y="270"/>
                      <a:pt x="190" y="278"/>
                      <a:pt x="186" y="282"/>
                    </a:cubicBezTo>
                    <a:cubicBezTo>
                      <a:pt x="166" y="302"/>
                      <a:pt x="168" y="277"/>
                      <a:pt x="162" y="29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6" name="Freeform 86">
                <a:extLst>
                  <a:ext uri="{FF2B5EF4-FFF2-40B4-BE49-F238E27FC236}">
                    <a16:creationId xmlns:a16="http://schemas.microsoft.com/office/drawing/2014/main" id="{4EA79E3C-134B-48C7-8300-3461C005DFA5}"/>
                  </a:ext>
                </a:extLst>
              </p:cNvPr>
              <p:cNvSpPr>
                <a:spLocks/>
              </p:cNvSpPr>
              <p:nvPr/>
            </p:nvSpPr>
            <p:spPr bwMode="auto">
              <a:xfrm>
                <a:off x="678" y="258"/>
                <a:ext cx="306" cy="618"/>
              </a:xfrm>
              <a:custGeom>
                <a:avLst/>
                <a:gdLst>
                  <a:gd name="T0" fmla="*/ 0 w 306"/>
                  <a:gd name="T1" fmla="*/ 0 h 618"/>
                  <a:gd name="T2" fmla="*/ 30 w 306"/>
                  <a:gd name="T3" fmla="*/ 60 h 618"/>
                  <a:gd name="T4" fmla="*/ 66 w 306"/>
                  <a:gd name="T5" fmla="*/ 174 h 618"/>
                  <a:gd name="T6" fmla="*/ 114 w 306"/>
                  <a:gd name="T7" fmla="*/ 264 h 618"/>
                  <a:gd name="T8" fmla="*/ 138 w 306"/>
                  <a:gd name="T9" fmla="*/ 300 h 618"/>
                  <a:gd name="T10" fmla="*/ 150 w 306"/>
                  <a:gd name="T11" fmla="*/ 336 h 618"/>
                  <a:gd name="T12" fmla="*/ 162 w 306"/>
                  <a:gd name="T13" fmla="*/ 354 h 618"/>
                  <a:gd name="T14" fmla="*/ 240 w 306"/>
                  <a:gd name="T15" fmla="*/ 498 h 618"/>
                  <a:gd name="T16" fmla="*/ 306 w 306"/>
                  <a:gd name="T17"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618">
                    <a:moveTo>
                      <a:pt x="0" y="0"/>
                    </a:moveTo>
                    <a:cubicBezTo>
                      <a:pt x="34" y="23"/>
                      <a:pt x="10" y="1"/>
                      <a:pt x="30" y="60"/>
                    </a:cubicBezTo>
                    <a:cubicBezTo>
                      <a:pt x="43" y="98"/>
                      <a:pt x="53" y="136"/>
                      <a:pt x="66" y="174"/>
                    </a:cubicBezTo>
                    <a:cubicBezTo>
                      <a:pt x="77" y="206"/>
                      <a:pt x="98" y="235"/>
                      <a:pt x="114" y="264"/>
                    </a:cubicBezTo>
                    <a:cubicBezTo>
                      <a:pt x="121" y="277"/>
                      <a:pt x="133" y="286"/>
                      <a:pt x="138" y="300"/>
                    </a:cubicBezTo>
                    <a:cubicBezTo>
                      <a:pt x="142" y="312"/>
                      <a:pt x="143" y="325"/>
                      <a:pt x="150" y="336"/>
                    </a:cubicBezTo>
                    <a:cubicBezTo>
                      <a:pt x="154" y="342"/>
                      <a:pt x="159" y="347"/>
                      <a:pt x="162" y="354"/>
                    </a:cubicBezTo>
                    <a:cubicBezTo>
                      <a:pt x="186" y="407"/>
                      <a:pt x="197" y="455"/>
                      <a:pt x="240" y="498"/>
                    </a:cubicBezTo>
                    <a:cubicBezTo>
                      <a:pt x="249" y="526"/>
                      <a:pt x="280" y="592"/>
                      <a:pt x="306" y="61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7" name="Freeform 87">
                <a:extLst>
                  <a:ext uri="{FF2B5EF4-FFF2-40B4-BE49-F238E27FC236}">
                    <a16:creationId xmlns:a16="http://schemas.microsoft.com/office/drawing/2014/main" id="{CFB6B16C-4418-4ADB-BBE8-DFC2AFED7061}"/>
                  </a:ext>
                </a:extLst>
              </p:cNvPr>
              <p:cNvSpPr>
                <a:spLocks/>
              </p:cNvSpPr>
              <p:nvPr/>
            </p:nvSpPr>
            <p:spPr bwMode="auto">
              <a:xfrm>
                <a:off x="660" y="258"/>
                <a:ext cx="306" cy="618"/>
              </a:xfrm>
              <a:custGeom>
                <a:avLst/>
                <a:gdLst>
                  <a:gd name="T0" fmla="*/ 0 w 306"/>
                  <a:gd name="T1" fmla="*/ 0 h 618"/>
                  <a:gd name="T2" fmla="*/ 30 w 306"/>
                  <a:gd name="T3" fmla="*/ 60 h 618"/>
                  <a:gd name="T4" fmla="*/ 66 w 306"/>
                  <a:gd name="T5" fmla="*/ 174 h 618"/>
                  <a:gd name="T6" fmla="*/ 114 w 306"/>
                  <a:gd name="T7" fmla="*/ 264 h 618"/>
                  <a:gd name="T8" fmla="*/ 138 w 306"/>
                  <a:gd name="T9" fmla="*/ 300 h 618"/>
                  <a:gd name="T10" fmla="*/ 150 w 306"/>
                  <a:gd name="T11" fmla="*/ 336 h 618"/>
                  <a:gd name="T12" fmla="*/ 162 w 306"/>
                  <a:gd name="T13" fmla="*/ 354 h 618"/>
                  <a:gd name="T14" fmla="*/ 240 w 306"/>
                  <a:gd name="T15" fmla="*/ 498 h 618"/>
                  <a:gd name="T16" fmla="*/ 306 w 306"/>
                  <a:gd name="T17"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618">
                    <a:moveTo>
                      <a:pt x="0" y="0"/>
                    </a:moveTo>
                    <a:cubicBezTo>
                      <a:pt x="34" y="23"/>
                      <a:pt x="10" y="1"/>
                      <a:pt x="30" y="60"/>
                    </a:cubicBezTo>
                    <a:cubicBezTo>
                      <a:pt x="43" y="98"/>
                      <a:pt x="53" y="136"/>
                      <a:pt x="66" y="174"/>
                    </a:cubicBezTo>
                    <a:cubicBezTo>
                      <a:pt x="77" y="206"/>
                      <a:pt x="98" y="235"/>
                      <a:pt x="114" y="264"/>
                    </a:cubicBezTo>
                    <a:cubicBezTo>
                      <a:pt x="121" y="277"/>
                      <a:pt x="133" y="286"/>
                      <a:pt x="138" y="300"/>
                    </a:cubicBezTo>
                    <a:cubicBezTo>
                      <a:pt x="142" y="312"/>
                      <a:pt x="143" y="325"/>
                      <a:pt x="150" y="336"/>
                    </a:cubicBezTo>
                    <a:cubicBezTo>
                      <a:pt x="154" y="342"/>
                      <a:pt x="159" y="347"/>
                      <a:pt x="162" y="354"/>
                    </a:cubicBezTo>
                    <a:cubicBezTo>
                      <a:pt x="186" y="407"/>
                      <a:pt x="197" y="455"/>
                      <a:pt x="240" y="498"/>
                    </a:cubicBezTo>
                    <a:cubicBezTo>
                      <a:pt x="249" y="526"/>
                      <a:pt x="280" y="592"/>
                      <a:pt x="306" y="61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8" name="Freeform 88">
                <a:extLst>
                  <a:ext uri="{FF2B5EF4-FFF2-40B4-BE49-F238E27FC236}">
                    <a16:creationId xmlns:a16="http://schemas.microsoft.com/office/drawing/2014/main" id="{9702486E-5385-4CDB-BBA3-1B08CA3A04AA}"/>
                  </a:ext>
                </a:extLst>
              </p:cNvPr>
              <p:cNvSpPr>
                <a:spLocks/>
              </p:cNvSpPr>
              <p:nvPr/>
            </p:nvSpPr>
            <p:spPr bwMode="auto">
              <a:xfrm>
                <a:off x="1032" y="942"/>
                <a:ext cx="162" cy="156"/>
              </a:xfrm>
              <a:custGeom>
                <a:avLst/>
                <a:gdLst>
                  <a:gd name="T0" fmla="*/ 0 w 162"/>
                  <a:gd name="T1" fmla="*/ 0 h 156"/>
                  <a:gd name="T2" fmla="*/ 90 w 162"/>
                  <a:gd name="T3" fmla="*/ 96 h 156"/>
                  <a:gd name="T4" fmla="*/ 126 w 162"/>
                  <a:gd name="T5" fmla="*/ 120 h 156"/>
                  <a:gd name="T6" fmla="*/ 162 w 162"/>
                  <a:gd name="T7" fmla="*/ 156 h 156"/>
                </a:gdLst>
                <a:ahLst/>
                <a:cxnLst>
                  <a:cxn ang="0">
                    <a:pos x="T0" y="T1"/>
                  </a:cxn>
                  <a:cxn ang="0">
                    <a:pos x="T2" y="T3"/>
                  </a:cxn>
                  <a:cxn ang="0">
                    <a:pos x="T4" y="T5"/>
                  </a:cxn>
                  <a:cxn ang="0">
                    <a:pos x="T6" y="T7"/>
                  </a:cxn>
                </a:cxnLst>
                <a:rect l="0" t="0" r="r" b="b"/>
                <a:pathLst>
                  <a:path w="162" h="156">
                    <a:moveTo>
                      <a:pt x="0" y="0"/>
                    </a:moveTo>
                    <a:cubicBezTo>
                      <a:pt x="45" y="15"/>
                      <a:pt x="56" y="66"/>
                      <a:pt x="90" y="96"/>
                    </a:cubicBezTo>
                    <a:cubicBezTo>
                      <a:pt x="101" y="105"/>
                      <a:pt x="126" y="120"/>
                      <a:pt x="126" y="120"/>
                    </a:cubicBezTo>
                    <a:cubicBezTo>
                      <a:pt x="142" y="145"/>
                      <a:pt x="145" y="133"/>
                      <a:pt x="162" y="15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9" name="Freeform 89">
                <a:extLst>
                  <a:ext uri="{FF2B5EF4-FFF2-40B4-BE49-F238E27FC236}">
                    <a16:creationId xmlns:a16="http://schemas.microsoft.com/office/drawing/2014/main" id="{5CCF6619-4B6B-4F2C-AE78-AFAA61125C8E}"/>
                  </a:ext>
                </a:extLst>
              </p:cNvPr>
              <p:cNvSpPr>
                <a:spLocks/>
              </p:cNvSpPr>
              <p:nvPr/>
            </p:nvSpPr>
            <p:spPr bwMode="auto">
              <a:xfrm>
                <a:off x="1014" y="966"/>
                <a:ext cx="186" cy="186"/>
              </a:xfrm>
              <a:custGeom>
                <a:avLst/>
                <a:gdLst>
                  <a:gd name="T0" fmla="*/ 0 w 162"/>
                  <a:gd name="T1" fmla="*/ 0 h 156"/>
                  <a:gd name="T2" fmla="*/ 90 w 162"/>
                  <a:gd name="T3" fmla="*/ 96 h 156"/>
                  <a:gd name="T4" fmla="*/ 126 w 162"/>
                  <a:gd name="T5" fmla="*/ 120 h 156"/>
                  <a:gd name="T6" fmla="*/ 162 w 162"/>
                  <a:gd name="T7" fmla="*/ 156 h 156"/>
                </a:gdLst>
                <a:ahLst/>
                <a:cxnLst>
                  <a:cxn ang="0">
                    <a:pos x="T0" y="T1"/>
                  </a:cxn>
                  <a:cxn ang="0">
                    <a:pos x="T2" y="T3"/>
                  </a:cxn>
                  <a:cxn ang="0">
                    <a:pos x="T4" y="T5"/>
                  </a:cxn>
                  <a:cxn ang="0">
                    <a:pos x="T6" y="T7"/>
                  </a:cxn>
                </a:cxnLst>
                <a:rect l="0" t="0" r="r" b="b"/>
                <a:pathLst>
                  <a:path w="162" h="156">
                    <a:moveTo>
                      <a:pt x="0" y="0"/>
                    </a:moveTo>
                    <a:cubicBezTo>
                      <a:pt x="45" y="15"/>
                      <a:pt x="56" y="66"/>
                      <a:pt x="90" y="96"/>
                    </a:cubicBezTo>
                    <a:cubicBezTo>
                      <a:pt x="101" y="105"/>
                      <a:pt x="126" y="120"/>
                      <a:pt x="126" y="120"/>
                    </a:cubicBezTo>
                    <a:cubicBezTo>
                      <a:pt x="142" y="145"/>
                      <a:pt x="145" y="133"/>
                      <a:pt x="162" y="15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10" name="Freeform 90">
                <a:extLst>
                  <a:ext uri="{FF2B5EF4-FFF2-40B4-BE49-F238E27FC236}">
                    <a16:creationId xmlns:a16="http://schemas.microsoft.com/office/drawing/2014/main" id="{DAD5E9FB-814C-4799-AA2D-4213A82B27D3}"/>
                  </a:ext>
                </a:extLst>
              </p:cNvPr>
              <p:cNvSpPr>
                <a:spLocks/>
              </p:cNvSpPr>
              <p:nvPr/>
            </p:nvSpPr>
            <p:spPr bwMode="auto">
              <a:xfrm>
                <a:off x="3798" y="240"/>
                <a:ext cx="318" cy="564"/>
              </a:xfrm>
              <a:custGeom>
                <a:avLst/>
                <a:gdLst>
                  <a:gd name="T0" fmla="*/ 0 w 318"/>
                  <a:gd name="T1" fmla="*/ 0 h 564"/>
                  <a:gd name="T2" fmla="*/ 84 w 318"/>
                  <a:gd name="T3" fmla="*/ 120 h 564"/>
                  <a:gd name="T4" fmla="*/ 108 w 318"/>
                  <a:gd name="T5" fmla="*/ 150 h 564"/>
                  <a:gd name="T6" fmla="*/ 114 w 318"/>
                  <a:gd name="T7" fmla="*/ 168 h 564"/>
                  <a:gd name="T8" fmla="*/ 132 w 318"/>
                  <a:gd name="T9" fmla="*/ 186 h 564"/>
                  <a:gd name="T10" fmla="*/ 186 w 318"/>
                  <a:gd name="T11" fmla="*/ 294 h 564"/>
                  <a:gd name="T12" fmla="*/ 198 w 318"/>
                  <a:gd name="T13" fmla="*/ 330 h 564"/>
                  <a:gd name="T14" fmla="*/ 234 w 318"/>
                  <a:gd name="T15" fmla="*/ 384 h 564"/>
                  <a:gd name="T16" fmla="*/ 270 w 318"/>
                  <a:gd name="T17" fmla="*/ 474 h 564"/>
                  <a:gd name="T18" fmla="*/ 318 w 318"/>
                  <a:gd name="T19"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564">
                    <a:moveTo>
                      <a:pt x="0" y="0"/>
                    </a:moveTo>
                    <a:cubicBezTo>
                      <a:pt x="23" y="35"/>
                      <a:pt x="51" y="98"/>
                      <a:pt x="84" y="120"/>
                    </a:cubicBezTo>
                    <a:cubicBezTo>
                      <a:pt x="99" y="165"/>
                      <a:pt x="77" y="111"/>
                      <a:pt x="108" y="150"/>
                    </a:cubicBezTo>
                    <a:cubicBezTo>
                      <a:pt x="112" y="155"/>
                      <a:pt x="110" y="163"/>
                      <a:pt x="114" y="168"/>
                    </a:cubicBezTo>
                    <a:cubicBezTo>
                      <a:pt x="119" y="175"/>
                      <a:pt x="126" y="180"/>
                      <a:pt x="132" y="186"/>
                    </a:cubicBezTo>
                    <a:cubicBezTo>
                      <a:pt x="145" y="224"/>
                      <a:pt x="163" y="260"/>
                      <a:pt x="186" y="294"/>
                    </a:cubicBezTo>
                    <a:cubicBezTo>
                      <a:pt x="193" y="305"/>
                      <a:pt x="191" y="319"/>
                      <a:pt x="198" y="330"/>
                    </a:cubicBezTo>
                    <a:cubicBezTo>
                      <a:pt x="204" y="339"/>
                      <a:pt x="225" y="370"/>
                      <a:pt x="234" y="384"/>
                    </a:cubicBezTo>
                    <a:cubicBezTo>
                      <a:pt x="239" y="392"/>
                      <a:pt x="268" y="467"/>
                      <a:pt x="270" y="474"/>
                    </a:cubicBezTo>
                    <a:cubicBezTo>
                      <a:pt x="280" y="504"/>
                      <a:pt x="304" y="530"/>
                      <a:pt x="318" y="5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11" name="Freeform 91">
                <a:extLst>
                  <a:ext uri="{FF2B5EF4-FFF2-40B4-BE49-F238E27FC236}">
                    <a16:creationId xmlns:a16="http://schemas.microsoft.com/office/drawing/2014/main" id="{EA9383BA-815C-44E1-8985-E907AB1DBEA2}"/>
                  </a:ext>
                </a:extLst>
              </p:cNvPr>
              <p:cNvSpPr>
                <a:spLocks/>
              </p:cNvSpPr>
              <p:nvPr/>
            </p:nvSpPr>
            <p:spPr bwMode="auto">
              <a:xfrm>
                <a:off x="3828" y="240"/>
                <a:ext cx="318" cy="564"/>
              </a:xfrm>
              <a:custGeom>
                <a:avLst/>
                <a:gdLst>
                  <a:gd name="T0" fmla="*/ 0 w 318"/>
                  <a:gd name="T1" fmla="*/ 0 h 564"/>
                  <a:gd name="T2" fmla="*/ 84 w 318"/>
                  <a:gd name="T3" fmla="*/ 120 h 564"/>
                  <a:gd name="T4" fmla="*/ 108 w 318"/>
                  <a:gd name="T5" fmla="*/ 150 h 564"/>
                  <a:gd name="T6" fmla="*/ 114 w 318"/>
                  <a:gd name="T7" fmla="*/ 168 h 564"/>
                  <a:gd name="T8" fmla="*/ 132 w 318"/>
                  <a:gd name="T9" fmla="*/ 186 h 564"/>
                  <a:gd name="T10" fmla="*/ 186 w 318"/>
                  <a:gd name="T11" fmla="*/ 294 h 564"/>
                  <a:gd name="T12" fmla="*/ 198 w 318"/>
                  <a:gd name="T13" fmla="*/ 330 h 564"/>
                  <a:gd name="T14" fmla="*/ 234 w 318"/>
                  <a:gd name="T15" fmla="*/ 384 h 564"/>
                  <a:gd name="T16" fmla="*/ 270 w 318"/>
                  <a:gd name="T17" fmla="*/ 474 h 564"/>
                  <a:gd name="T18" fmla="*/ 318 w 318"/>
                  <a:gd name="T19"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564">
                    <a:moveTo>
                      <a:pt x="0" y="0"/>
                    </a:moveTo>
                    <a:cubicBezTo>
                      <a:pt x="23" y="35"/>
                      <a:pt x="51" y="98"/>
                      <a:pt x="84" y="120"/>
                    </a:cubicBezTo>
                    <a:cubicBezTo>
                      <a:pt x="99" y="165"/>
                      <a:pt x="77" y="111"/>
                      <a:pt x="108" y="150"/>
                    </a:cubicBezTo>
                    <a:cubicBezTo>
                      <a:pt x="112" y="155"/>
                      <a:pt x="110" y="163"/>
                      <a:pt x="114" y="168"/>
                    </a:cubicBezTo>
                    <a:cubicBezTo>
                      <a:pt x="119" y="175"/>
                      <a:pt x="126" y="180"/>
                      <a:pt x="132" y="186"/>
                    </a:cubicBezTo>
                    <a:cubicBezTo>
                      <a:pt x="145" y="224"/>
                      <a:pt x="163" y="260"/>
                      <a:pt x="186" y="294"/>
                    </a:cubicBezTo>
                    <a:cubicBezTo>
                      <a:pt x="193" y="305"/>
                      <a:pt x="191" y="319"/>
                      <a:pt x="198" y="330"/>
                    </a:cubicBezTo>
                    <a:cubicBezTo>
                      <a:pt x="204" y="339"/>
                      <a:pt x="225" y="370"/>
                      <a:pt x="234" y="384"/>
                    </a:cubicBezTo>
                    <a:cubicBezTo>
                      <a:pt x="239" y="392"/>
                      <a:pt x="268" y="467"/>
                      <a:pt x="270" y="474"/>
                    </a:cubicBezTo>
                    <a:cubicBezTo>
                      <a:pt x="280" y="504"/>
                      <a:pt x="304" y="530"/>
                      <a:pt x="318" y="56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12" name="Freeform 92">
                <a:extLst>
                  <a:ext uri="{FF2B5EF4-FFF2-40B4-BE49-F238E27FC236}">
                    <a16:creationId xmlns:a16="http://schemas.microsoft.com/office/drawing/2014/main" id="{FC9D5575-8A5C-4D56-B344-0F2458995A4C}"/>
                  </a:ext>
                </a:extLst>
              </p:cNvPr>
              <p:cNvSpPr>
                <a:spLocks/>
              </p:cNvSpPr>
              <p:nvPr/>
            </p:nvSpPr>
            <p:spPr bwMode="auto">
              <a:xfrm>
                <a:off x="4182" y="840"/>
                <a:ext cx="1368" cy="1170"/>
              </a:xfrm>
              <a:custGeom>
                <a:avLst/>
                <a:gdLst>
                  <a:gd name="T0" fmla="*/ 1368 w 1368"/>
                  <a:gd name="T1" fmla="*/ 1170 h 1170"/>
                  <a:gd name="T2" fmla="*/ 1200 w 1368"/>
                  <a:gd name="T3" fmla="*/ 1134 h 1170"/>
                  <a:gd name="T4" fmla="*/ 1128 w 1368"/>
                  <a:gd name="T5" fmla="*/ 1098 h 1170"/>
                  <a:gd name="T6" fmla="*/ 1020 w 1368"/>
                  <a:gd name="T7" fmla="*/ 1038 h 1170"/>
                  <a:gd name="T8" fmla="*/ 930 w 1368"/>
                  <a:gd name="T9" fmla="*/ 966 h 1170"/>
                  <a:gd name="T10" fmla="*/ 894 w 1368"/>
                  <a:gd name="T11" fmla="*/ 942 h 1170"/>
                  <a:gd name="T12" fmla="*/ 840 w 1368"/>
                  <a:gd name="T13" fmla="*/ 888 h 1170"/>
                  <a:gd name="T14" fmla="*/ 804 w 1368"/>
                  <a:gd name="T15" fmla="*/ 840 h 1170"/>
                  <a:gd name="T16" fmla="*/ 768 w 1368"/>
                  <a:gd name="T17" fmla="*/ 816 h 1170"/>
                  <a:gd name="T18" fmla="*/ 756 w 1368"/>
                  <a:gd name="T19" fmla="*/ 798 h 1170"/>
                  <a:gd name="T20" fmla="*/ 738 w 1368"/>
                  <a:gd name="T21" fmla="*/ 786 h 1170"/>
                  <a:gd name="T22" fmla="*/ 732 w 1368"/>
                  <a:gd name="T23" fmla="*/ 768 h 1170"/>
                  <a:gd name="T24" fmla="*/ 714 w 1368"/>
                  <a:gd name="T25" fmla="*/ 750 h 1170"/>
                  <a:gd name="T26" fmla="*/ 690 w 1368"/>
                  <a:gd name="T27" fmla="*/ 720 h 1170"/>
                  <a:gd name="T28" fmla="*/ 666 w 1368"/>
                  <a:gd name="T29" fmla="*/ 690 h 1170"/>
                  <a:gd name="T30" fmla="*/ 624 w 1368"/>
                  <a:gd name="T31" fmla="*/ 636 h 1170"/>
                  <a:gd name="T32" fmla="*/ 558 w 1368"/>
                  <a:gd name="T33" fmla="*/ 552 h 1170"/>
                  <a:gd name="T34" fmla="*/ 492 w 1368"/>
                  <a:gd name="T35" fmla="*/ 486 h 1170"/>
                  <a:gd name="T36" fmla="*/ 372 w 1368"/>
                  <a:gd name="T37" fmla="*/ 276 h 1170"/>
                  <a:gd name="T38" fmla="*/ 348 w 1368"/>
                  <a:gd name="T39" fmla="*/ 252 h 1170"/>
                  <a:gd name="T40" fmla="*/ 342 w 1368"/>
                  <a:gd name="T41" fmla="*/ 234 h 1170"/>
                  <a:gd name="T42" fmla="*/ 276 w 1368"/>
                  <a:gd name="T43" fmla="*/ 168 h 1170"/>
                  <a:gd name="T44" fmla="*/ 240 w 1368"/>
                  <a:gd name="T45" fmla="*/ 144 h 1170"/>
                  <a:gd name="T46" fmla="*/ 222 w 1368"/>
                  <a:gd name="T47" fmla="*/ 132 h 1170"/>
                  <a:gd name="T48" fmla="*/ 192 w 1368"/>
                  <a:gd name="T49" fmla="*/ 108 h 1170"/>
                  <a:gd name="T50" fmla="*/ 156 w 1368"/>
                  <a:gd name="T51" fmla="*/ 78 h 1170"/>
                  <a:gd name="T52" fmla="*/ 102 w 1368"/>
                  <a:gd name="T53" fmla="*/ 54 h 1170"/>
                  <a:gd name="T54" fmla="*/ 0 w 1368"/>
                  <a:gd name="T55"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68" h="1170">
                    <a:moveTo>
                      <a:pt x="1368" y="1170"/>
                    </a:moveTo>
                    <a:cubicBezTo>
                      <a:pt x="1329" y="1167"/>
                      <a:pt x="1239" y="1160"/>
                      <a:pt x="1200" y="1134"/>
                    </a:cubicBezTo>
                    <a:cubicBezTo>
                      <a:pt x="1153" y="1103"/>
                      <a:pt x="1178" y="1115"/>
                      <a:pt x="1128" y="1098"/>
                    </a:cubicBezTo>
                    <a:cubicBezTo>
                      <a:pt x="1094" y="1087"/>
                      <a:pt x="1058" y="1051"/>
                      <a:pt x="1020" y="1038"/>
                    </a:cubicBezTo>
                    <a:cubicBezTo>
                      <a:pt x="990" y="1008"/>
                      <a:pt x="965" y="990"/>
                      <a:pt x="930" y="966"/>
                    </a:cubicBezTo>
                    <a:cubicBezTo>
                      <a:pt x="918" y="958"/>
                      <a:pt x="894" y="942"/>
                      <a:pt x="894" y="942"/>
                    </a:cubicBezTo>
                    <a:cubicBezTo>
                      <a:pt x="886" y="919"/>
                      <a:pt x="863" y="896"/>
                      <a:pt x="840" y="888"/>
                    </a:cubicBezTo>
                    <a:cubicBezTo>
                      <a:pt x="835" y="872"/>
                      <a:pt x="817" y="852"/>
                      <a:pt x="804" y="840"/>
                    </a:cubicBezTo>
                    <a:cubicBezTo>
                      <a:pt x="793" y="831"/>
                      <a:pt x="768" y="816"/>
                      <a:pt x="768" y="816"/>
                    </a:cubicBezTo>
                    <a:cubicBezTo>
                      <a:pt x="764" y="810"/>
                      <a:pt x="761" y="803"/>
                      <a:pt x="756" y="798"/>
                    </a:cubicBezTo>
                    <a:cubicBezTo>
                      <a:pt x="751" y="793"/>
                      <a:pt x="743" y="792"/>
                      <a:pt x="738" y="786"/>
                    </a:cubicBezTo>
                    <a:cubicBezTo>
                      <a:pt x="734" y="781"/>
                      <a:pt x="736" y="773"/>
                      <a:pt x="732" y="768"/>
                    </a:cubicBezTo>
                    <a:cubicBezTo>
                      <a:pt x="727" y="761"/>
                      <a:pt x="720" y="756"/>
                      <a:pt x="714" y="750"/>
                    </a:cubicBezTo>
                    <a:cubicBezTo>
                      <a:pt x="699" y="705"/>
                      <a:pt x="721" y="759"/>
                      <a:pt x="690" y="720"/>
                    </a:cubicBezTo>
                    <a:cubicBezTo>
                      <a:pt x="657" y="679"/>
                      <a:pt x="718" y="724"/>
                      <a:pt x="666" y="690"/>
                    </a:cubicBezTo>
                    <a:cubicBezTo>
                      <a:pt x="605" y="599"/>
                      <a:pt x="671" y="692"/>
                      <a:pt x="624" y="636"/>
                    </a:cubicBezTo>
                    <a:cubicBezTo>
                      <a:pt x="595" y="602"/>
                      <a:pt x="603" y="582"/>
                      <a:pt x="558" y="552"/>
                    </a:cubicBezTo>
                    <a:cubicBezTo>
                      <a:pt x="540" y="525"/>
                      <a:pt x="519" y="504"/>
                      <a:pt x="492" y="486"/>
                    </a:cubicBezTo>
                    <a:cubicBezTo>
                      <a:pt x="469" y="418"/>
                      <a:pt x="433" y="317"/>
                      <a:pt x="372" y="276"/>
                    </a:cubicBezTo>
                    <a:cubicBezTo>
                      <a:pt x="356" y="228"/>
                      <a:pt x="380" y="284"/>
                      <a:pt x="348" y="252"/>
                    </a:cubicBezTo>
                    <a:cubicBezTo>
                      <a:pt x="344" y="248"/>
                      <a:pt x="346" y="239"/>
                      <a:pt x="342" y="234"/>
                    </a:cubicBezTo>
                    <a:cubicBezTo>
                      <a:pt x="326" y="210"/>
                      <a:pt x="299" y="186"/>
                      <a:pt x="276" y="168"/>
                    </a:cubicBezTo>
                    <a:cubicBezTo>
                      <a:pt x="265" y="159"/>
                      <a:pt x="252" y="152"/>
                      <a:pt x="240" y="144"/>
                    </a:cubicBezTo>
                    <a:cubicBezTo>
                      <a:pt x="234" y="140"/>
                      <a:pt x="222" y="132"/>
                      <a:pt x="222" y="132"/>
                    </a:cubicBezTo>
                    <a:cubicBezTo>
                      <a:pt x="195" y="92"/>
                      <a:pt x="227" y="131"/>
                      <a:pt x="192" y="108"/>
                    </a:cubicBezTo>
                    <a:cubicBezTo>
                      <a:pt x="152" y="81"/>
                      <a:pt x="195" y="98"/>
                      <a:pt x="156" y="78"/>
                    </a:cubicBezTo>
                    <a:cubicBezTo>
                      <a:pt x="139" y="69"/>
                      <a:pt x="119" y="63"/>
                      <a:pt x="102" y="54"/>
                    </a:cubicBezTo>
                    <a:cubicBezTo>
                      <a:pt x="65" y="33"/>
                      <a:pt x="35" y="14"/>
                      <a:pt x="0"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13" name="Freeform 93">
                <a:extLst>
                  <a:ext uri="{FF2B5EF4-FFF2-40B4-BE49-F238E27FC236}">
                    <a16:creationId xmlns:a16="http://schemas.microsoft.com/office/drawing/2014/main" id="{450E29D7-3D62-41B9-B71D-7942B70E6C1B}"/>
                  </a:ext>
                </a:extLst>
              </p:cNvPr>
              <p:cNvSpPr>
                <a:spLocks/>
              </p:cNvSpPr>
              <p:nvPr/>
            </p:nvSpPr>
            <p:spPr bwMode="auto">
              <a:xfrm>
                <a:off x="4176" y="864"/>
                <a:ext cx="1368" cy="1170"/>
              </a:xfrm>
              <a:custGeom>
                <a:avLst/>
                <a:gdLst>
                  <a:gd name="T0" fmla="*/ 1368 w 1368"/>
                  <a:gd name="T1" fmla="*/ 1170 h 1170"/>
                  <a:gd name="T2" fmla="*/ 1200 w 1368"/>
                  <a:gd name="T3" fmla="*/ 1134 h 1170"/>
                  <a:gd name="T4" fmla="*/ 1128 w 1368"/>
                  <a:gd name="T5" fmla="*/ 1098 h 1170"/>
                  <a:gd name="T6" fmla="*/ 1020 w 1368"/>
                  <a:gd name="T7" fmla="*/ 1038 h 1170"/>
                  <a:gd name="T8" fmla="*/ 930 w 1368"/>
                  <a:gd name="T9" fmla="*/ 966 h 1170"/>
                  <a:gd name="T10" fmla="*/ 894 w 1368"/>
                  <a:gd name="T11" fmla="*/ 942 h 1170"/>
                  <a:gd name="T12" fmla="*/ 840 w 1368"/>
                  <a:gd name="T13" fmla="*/ 888 h 1170"/>
                  <a:gd name="T14" fmla="*/ 804 w 1368"/>
                  <a:gd name="T15" fmla="*/ 840 h 1170"/>
                  <a:gd name="T16" fmla="*/ 768 w 1368"/>
                  <a:gd name="T17" fmla="*/ 816 h 1170"/>
                  <a:gd name="T18" fmla="*/ 756 w 1368"/>
                  <a:gd name="T19" fmla="*/ 798 h 1170"/>
                  <a:gd name="T20" fmla="*/ 738 w 1368"/>
                  <a:gd name="T21" fmla="*/ 786 h 1170"/>
                  <a:gd name="T22" fmla="*/ 732 w 1368"/>
                  <a:gd name="T23" fmla="*/ 768 h 1170"/>
                  <a:gd name="T24" fmla="*/ 714 w 1368"/>
                  <a:gd name="T25" fmla="*/ 750 h 1170"/>
                  <a:gd name="T26" fmla="*/ 690 w 1368"/>
                  <a:gd name="T27" fmla="*/ 720 h 1170"/>
                  <a:gd name="T28" fmla="*/ 666 w 1368"/>
                  <a:gd name="T29" fmla="*/ 690 h 1170"/>
                  <a:gd name="T30" fmla="*/ 624 w 1368"/>
                  <a:gd name="T31" fmla="*/ 636 h 1170"/>
                  <a:gd name="T32" fmla="*/ 558 w 1368"/>
                  <a:gd name="T33" fmla="*/ 552 h 1170"/>
                  <a:gd name="T34" fmla="*/ 492 w 1368"/>
                  <a:gd name="T35" fmla="*/ 486 h 1170"/>
                  <a:gd name="T36" fmla="*/ 372 w 1368"/>
                  <a:gd name="T37" fmla="*/ 276 h 1170"/>
                  <a:gd name="T38" fmla="*/ 348 w 1368"/>
                  <a:gd name="T39" fmla="*/ 252 h 1170"/>
                  <a:gd name="T40" fmla="*/ 342 w 1368"/>
                  <a:gd name="T41" fmla="*/ 234 h 1170"/>
                  <a:gd name="T42" fmla="*/ 276 w 1368"/>
                  <a:gd name="T43" fmla="*/ 168 h 1170"/>
                  <a:gd name="T44" fmla="*/ 240 w 1368"/>
                  <a:gd name="T45" fmla="*/ 144 h 1170"/>
                  <a:gd name="T46" fmla="*/ 222 w 1368"/>
                  <a:gd name="T47" fmla="*/ 132 h 1170"/>
                  <a:gd name="T48" fmla="*/ 192 w 1368"/>
                  <a:gd name="T49" fmla="*/ 108 h 1170"/>
                  <a:gd name="T50" fmla="*/ 156 w 1368"/>
                  <a:gd name="T51" fmla="*/ 78 h 1170"/>
                  <a:gd name="T52" fmla="*/ 102 w 1368"/>
                  <a:gd name="T53" fmla="*/ 54 h 1170"/>
                  <a:gd name="T54" fmla="*/ 0 w 1368"/>
                  <a:gd name="T55" fmla="*/ 0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68" h="1170">
                    <a:moveTo>
                      <a:pt x="1368" y="1170"/>
                    </a:moveTo>
                    <a:cubicBezTo>
                      <a:pt x="1329" y="1167"/>
                      <a:pt x="1239" y="1160"/>
                      <a:pt x="1200" y="1134"/>
                    </a:cubicBezTo>
                    <a:cubicBezTo>
                      <a:pt x="1153" y="1103"/>
                      <a:pt x="1178" y="1115"/>
                      <a:pt x="1128" y="1098"/>
                    </a:cubicBezTo>
                    <a:cubicBezTo>
                      <a:pt x="1094" y="1087"/>
                      <a:pt x="1058" y="1051"/>
                      <a:pt x="1020" y="1038"/>
                    </a:cubicBezTo>
                    <a:cubicBezTo>
                      <a:pt x="990" y="1008"/>
                      <a:pt x="965" y="990"/>
                      <a:pt x="930" y="966"/>
                    </a:cubicBezTo>
                    <a:cubicBezTo>
                      <a:pt x="918" y="958"/>
                      <a:pt x="894" y="942"/>
                      <a:pt x="894" y="942"/>
                    </a:cubicBezTo>
                    <a:cubicBezTo>
                      <a:pt x="886" y="919"/>
                      <a:pt x="863" y="896"/>
                      <a:pt x="840" y="888"/>
                    </a:cubicBezTo>
                    <a:cubicBezTo>
                      <a:pt x="835" y="872"/>
                      <a:pt x="817" y="852"/>
                      <a:pt x="804" y="840"/>
                    </a:cubicBezTo>
                    <a:cubicBezTo>
                      <a:pt x="793" y="831"/>
                      <a:pt x="768" y="816"/>
                      <a:pt x="768" y="816"/>
                    </a:cubicBezTo>
                    <a:cubicBezTo>
                      <a:pt x="764" y="810"/>
                      <a:pt x="761" y="803"/>
                      <a:pt x="756" y="798"/>
                    </a:cubicBezTo>
                    <a:cubicBezTo>
                      <a:pt x="751" y="793"/>
                      <a:pt x="743" y="792"/>
                      <a:pt x="738" y="786"/>
                    </a:cubicBezTo>
                    <a:cubicBezTo>
                      <a:pt x="734" y="781"/>
                      <a:pt x="736" y="773"/>
                      <a:pt x="732" y="768"/>
                    </a:cubicBezTo>
                    <a:cubicBezTo>
                      <a:pt x="727" y="761"/>
                      <a:pt x="720" y="756"/>
                      <a:pt x="714" y="750"/>
                    </a:cubicBezTo>
                    <a:cubicBezTo>
                      <a:pt x="699" y="705"/>
                      <a:pt x="721" y="759"/>
                      <a:pt x="690" y="720"/>
                    </a:cubicBezTo>
                    <a:cubicBezTo>
                      <a:pt x="657" y="679"/>
                      <a:pt x="718" y="724"/>
                      <a:pt x="666" y="690"/>
                    </a:cubicBezTo>
                    <a:cubicBezTo>
                      <a:pt x="605" y="599"/>
                      <a:pt x="671" y="692"/>
                      <a:pt x="624" y="636"/>
                    </a:cubicBezTo>
                    <a:cubicBezTo>
                      <a:pt x="595" y="602"/>
                      <a:pt x="603" y="582"/>
                      <a:pt x="558" y="552"/>
                    </a:cubicBezTo>
                    <a:cubicBezTo>
                      <a:pt x="540" y="525"/>
                      <a:pt x="519" y="504"/>
                      <a:pt x="492" y="486"/>
                    </a:cubicBezTo>
                    <a:cubicBezTo>
                      <a:pt x="469" y="418"/>
                      <a:pt x="433" y="317"/>
                      <a:pt x="372" y="276"/>
                    </a:cubicBezTo>
                    <a:cubicBezTo>
                      <a:pt x="356" y="228"/>
                      <a:pt x="380" y="284"/>
                      <a:pt x="348" y="252"/>
                    </a:cubicBezTo>
                    <a:cubicBezTo>
                      <a:pt x="344" y="248"/>
                      <a:pt x="346" y="239"/>
                      <a:pt x="342" y="234"/>
                    </a:cubicBezTo>
                    <a:cubicBezTo>
                      <a:pt x="326" y="210"/>
                      <a:pt x="299" y="186"/>
                      <a:pt x="276" y="168"/>
                    </a:cubicBezTo>
                    <a:cubicBezTo>
                      <a:pt x="265" y="159"/>
                      <a:pt x="252" y="152"/>
                      <a:pt x="240" y="144"/>
                    </a:cubicBezTo>
                    <a:cubicBezTo>
                      <a:pt x="234" y="140"/>
                      <a:pt x="222" y="132"/>
                      <a:pt x="222" y="132"/>
                    </a:cubicBezTo>
                    <a:cubicBezTo>
                      <a:pt x="195" y="92"/>
                      <a:pt x="227" y="131"/>
                      <a:pt x="192" y="108"/>
                    </a:cubicBezTo>
                    <a:cubicBezTo>
                      <a:pt x="152" y="81"/>
                      <a:pt x="195" y="98"/>
                      <a:pt x="156" y="78"/>
                    </a:cubicBezTo>
                    <a:cubicBezTo>
                      <a:pt x="139" y="69"/>
                      <a:pt x="119" y="63"/>
                      <a:pt x="102" y="54"/>
                    </a:cubicBezTo>
                    <a:cubicBezTo>
                      <a:pt x="65" y="33"/>
                      <a:pt x="35" y="14"/>
                      <a:pt x="0"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14" name="Text Box 94">
                <a:extLst>
                  <a:ext uri="{FF2B5EF4-FFF2-40B4-BE49-F238E27FC236}">
                    <a16:creationId xmlns:a16="http://schemas.microsoft.com/office/drawing/2014/main" id="{0EA90E63-9BD6-4583-9E3E-7949FAEC54C2}"/>
                  </a:ext>
                </a:extLst>
              </p:cNvPr>
              <p:cNvSpPr txBox="1">
                <a:spLocks noChangeArrowheads="1"/>
              </p:cNvSpPr>
              <p:nvPr/>
            </p:nvSpPr>
            <p:spPr bwMode="auto">
              <a:xfrm>
                <a:off x="4368" y="360"/>
                <a:ext cx="1310" cy="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a:solidFill>
                      <a:srgbClr val="2D5EE9"/>
                    </a:solidFill>
                    <a:latin typeface=".VnAvantH" pitchFamily="34" charset="0"/>
                  </a:rPr>
                  <a:t>Trung Quèc</a:t>
                </a:r>
                <a:endParaRPr lang="en-US" altLang="en-US">
                  <a:latin typeface="Arial" panose="020B0604020202020204" pitchFamily="34" charset="0"/>
                </a:endParaRPr>
              </a:p>
            </p:txBody>
          </p:sp>
        </p:grpSp>
        <p:sp>
          <p:nvSpPr>
            <p:cNvPr id="5215" name="Rectangle 95">
              <a:extLst>
                <a:ext uri="{FF2B5EF4-FFF2-40B4-BE49-F238E27FC236}">
                  <a16:creationId xmlns:a16="http://schemas.microsoft.com/office/drawing/2014/main" id="{0A7BD355-AE03-4990-968A-3FEB92A849E4}"/>
                </a:ext>
              </a:extLst>
            </p:cNvPr>
            <p:cNvSpPr>
              <a:spLocks noChangeArrowheads="1"/>
            </p:cNvSpPr>
            <p:nvPr/>
          </p:nvSpPr>
          <p:spPr bwMode="auto">
            <a:xfrm>
              <a:off x="263" y="244"/>
              <a:ext cx="5328" cy="3705"/>
            </a:xfrm>
            <a:prstGeom prst="rect">
              <a:avLst/>
            </a:prstGeom>
            <a:noFill/>
            <a:ln w="76200">
              <a:solidFill>
                <a:srgbClr val="2D5EE9"/>
              </a:solidFill>
              <a:miter lim="800000"/>
              <a:headEnd/>
              <a:tailEnd/>
            </a:ln>
            <a:effectLst/>
            <a:extLst>
              <a:ext uri="{909E8E84-426E-40DD-AFC4-6F175D3DCCD1}">
                <a14:hiddenFill xmlns:a14="http://schemas.microsoft.com/office/drawing/2010/main">
                  <a:solidFill>
                    <a:srgbClr val="D8D8D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216" name="Rectangle 96">
            <a:extLst>
              <a:ext uri="{FF2B5EF4-FFF2-40B4-BE49-F238E27FC236}">
                <a16:creationId xmlns:a16="http://schemas.microsoft.com/office/drawing/2014/main" id="{34FA76B5-3F5E-432B-9259-A23C6B2754AD}"/>
              </a:ext>
            </a:extLst>
          </p:cNvPr>
          <p:cNvSpPr>
            <a:spLocks noChangeArrowheads="1"/>
          </p:cNvSpPr>
          <p:nvPr/>
        </p:nvSpPr>
        <p:spPr bwMode="auto">
          <a:xfrm>
            <a:off x="6705600" y="1066800"/>
            <a:ext cx="21336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LẠNG SƠN</a:t>
            </a:r>
          </a:p>
        </p:txBody>
      </p:sp>
      <p:sp>
        <p:nvSpPr>
          <p:cNvPr id="5217" name="Rectangle 97">
            <a:extLst>
              <a:ext uri="{FF2B5EF4-FFF2-40B4-BE49-F238E27FC236}">
                <a16:creationId xmlns:a16="http://schemas.microsoft.com/office/drawing/2014/main" id="{066E66F1-04EB-43C2-B58E-AC0B12D1654A}"/>
              </a:ext>
            </a:extLst>
          </p:cNvPr>
          <p:cNvSpPr>
            <a:spLocks noChangeArrowheads="1"/>
          </p:cNvSpPr>
          <p:nvPr/>
        </p:nvSpPr>
        <p:spPr bwMode="auto">
          <a:xfrm>
            <a:off x="2667000" y="19812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BẮC SƠN</a:t>
            </a:r>
          </a:p>
        </p:txBody>
      </p:sp>
      <p:sp>
        <p:nvSpPr>
          <p:cNvPr id="5219" name="Freeform 99">
            <a:extLst>
              <a:ext uri="{FF2B5EF4-FFF2-40B4-BE49-F238E27FC236}">
                <a16:creationId xmlns:a16="http://schemas.microsoft.com/office/drawing/2014/main" id="{750DCE93-B615-4A8E-A76F-B86F88CBF649}"/>
              </a:ext>
            </a:extLst>
          </p:cNvPr>
          <p:cNvSpPr>
            <a:spLocks/>
          </p:cNvSpPr>
          <p:nvPr/>
        </p:nvSpPr>
        <p:spPr bwMode="auto">
          <a:xfrm>
            <a:off x="3878263" y="395288"/>
            <a:ext cx="3098800" cy="1744662"/>
          </a:xfrm>
          <a:custGeom>
            <a:avLst/>
            <a:gdLst>
              <a:gd name="T0" fmla="*/ 1946 w 1952"/>
              <a:gd name="T1" fmla="*/ 269 h 1099"/>
              <a:gd name="T2" fmla="*/ 1900 w 1952"/>
              <a:gd name="T3" fmla="*/ 212 h 1099"/>
              <a:gd name="T4" fmla="*/ 1842 w 1952"/>
              <a:gd name="T5" fmla="*/ 154 h 1099"/>
              <a:gd name="T6" fmla="*/ 1543 w 1952"/>
              <a:gd name="T7" fmla="*/ 4 h 1099"/>
              <a:gd name="T8" fmla="*/ 1197 w 1952"/>
              <a:gd name="T9" fmla="*/ 16 h 1099"/>
              <a:gd name="T10" fmla="*/ 1128 w 1952"/>
              <a:gd name="T11" fmla="*/ 62 h 1099"/>
              <a:gd name="T12" fmla="*/ 1082 w 1952"/>
              <a:gd name="T13" fmla="*/ 120 h 1099"/>
              <a:gd name="T14" fmla="*/ 955 w 1952"/>
              <a:gd name="T15" fmla="*/ 292 h 1099"/>
              <a:gd name="T16" fmla="*/ 886 w 1952"/>
              <a:gd name="T17" fmla="*/ 465 h 1099"/>
              <a:gd name="T18" fmla="*/ 852 w 1952"/>
              <a:gd name="T19" fmla="*/ 477 h 1099"/>
              <a:gd name="T20" fmla="*/ 817 w 1952"/>
              <a:gd name="T21" fmla="*/ 500 h 1099"/>
              <a:gd name="T22" fmla="*/ 333 w 1952"/>
              <a:gd name="T23" fmla="*/ 534 h 1099"/>
              <a:gd name="T24" fmla="*/ 195 w 1952"/>
              <a:gd name="T25" fmla="*/ 615 h 1099"/>
              <a:gd name="T26" fmla="*/ 114 w 1952"/>
              <a:gd name="T27" fmla="*/ 719 h 1099"/>
              <a:gd name="T28" fmla="*/ 68 w 1952"/>
              <a:gd name="T29" fmla="*/ 822 h 1099"/>
              <a:gd name="T30" fmla="*/ 11 w 1952"/>
              <a:gd name="T31" fmla="*/ 995 h 1099"/>
              <a:gd name="T32" fmla="*/ 11 w 1952"/>
              <a:gd name="T33" fmla="*/ 1099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2" h="1099">
                <a:moveTo>
                  <a:pt x="1946" y="269"/>
                </a:moveTo>
                <a:cubicBezTo>
                  <a:pt x="1924" y="202"/>
                  <a:pt x="1952" y="264"/>
                  <a:pt x="1900" y="212"/>
                </a:cubicBezTo>
                <a:cubicBezTo>
                  <a:pt x="1823" y="135"/>
                  <a:pt x="1935" y="215"/>
                  <a:pt x="1842" y="154"/>
                </a:cubicBezTo>
                <a:cubicBezTo>
                  <a:pt x="1776" y="57"/>
                  <a:pt x="1647" y="41"/>
                  <a:pt x="1543" y="4"/>
                </a:cubicBezTo>
                <a:cubicBezTo>
                  <a:pt x="1428" y="8"/>
                  <a:pt x="1311" y="0"/>
                  <a:pt x="1197" y="16"/>
                </a:cubicBezTo>
                <a:cubicBezTo>
                  <a:pt x="1170" y="20"/>
                  <a:pt x="1128" y="62"/>
                  <a:pt x="1128" y="62"/>
                </a:cubicBezTo>
                <a:cubicBezTo>
                  <a:pt x="1104" y="140"/>
                  <a:pt x="1138" y="57"/>
                  <a:pt x="1082" y="120"/>
                </a:cubicBezTo>
                <a:cubicBezTo>
                  <a:pt x="1034" y="175"/>
                  <a:pt x="1008" y="241"/>
                  <a:pt x="955" y="292"/>
                </a:cubicBezTo>
                <a:cubicBezTo>
                  <a:pt x="945" y="322"/>
                  <a:pt x="912" y="439"/>
                  <a:pt x="886" y="465"/>
                </a:cubicBezTo>
                <a:cubicBezTo>
                  <a:pt x="878" y="473"/>
                  <a:pt x="863" y="472"/>
                  <a:pt x="852" y="477"/>
                </a:cubicBezTo>
                <a:cubicBezTo>
                  <a:pt x="840" y="483"/>
                  <a:pt x="831" y="497"/>
                  <a:pt x="817" y="500"/>
                </a:cubicBezTo>
                <a:cubicBezTo>
                  <a:pt x="673" y="535"/>
                  <a:pt x="464" y="529"/>
                  <a:pt x="333" y="534"/>
                </a:cubicBezTo>
                <a:cubicBezTo>
                  <a:pt x="285" y="566"/>
                  <a:pt x="248" y="597"/>
                  <a:pt x="195" y="615"/>
                </a:cubicBezTo>
                <a:cubicBezTo>
                  <a:pt x="160" y="651"/>
                  <a:pt x="150" y="683"/>
                  <a:pt x="114" y="719"/>
                </a:cubicBezTo>
                <a:cubicBezTo>
                  <a:pt x="87" y="801"/>
                  <a:pt x="105" y="768"/>
                  <a:pt x="68" y="822"/>
                </a:cubicBezTo>
                <a:cubicBezTo>
                  <a:pt x="50" y="880"/>
                  <a:pt x="30" y="937"/>
                  <a:pt x="11" y="995"/>
                </a:cubicBezTo>
                <a:cubicBezTo>
                  <a:pt x="0" y="1028"/>
                  <a:pt x="11" y="1064"/>
                  <a:pt x="11" y="1099"/>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0" name="Freeform 100">
            <a:extLst>
              <a:ext uri="{FF2B5EF4-FFF2-40B4-BE49-F238E27FC236}">
                <a16:creationId xmlns:a16="http://schemas.microsoft.com/office/drawing/2014/main" id="{127C8B81-3266-4F7C-99B6-D2E867FCC8A1}"/>
              </a:ext>
            </a:extLst>
          </p:cNvPr>
          <p:cNvSpPr>
            <a:spLocks/>
          </p:cNvSpPr>
          <p:nvPr/>
        </p:nvSpPr>
        <p:spPr bwMode="auto">
          <a:xfrm>
            <a:off x="4419600" y="381000"/>
            <a:ext cx="3109913" cy="1719263"/>
          </a:xfrm>
          <a:custGeom>
            <a:avLst/>
            <a:gdLst>
              <a:gd name="T0" fmla="*/ 1959 w 1959"/>
              <a:gd name="T1" fmla="*/ 208 h 1083"/>
              <a:gd name="T2" fmla="*/ 1855 w 1959"/>
              <a:gd name="T3" fmla="*/ 127 h 1083"/>
              <a:gd name="T4" fmla="*/ 1751 w 1959"/>
              <a:gd name="T5" fmla="*/ 46 h 1083"/>
              <a:gd name="T6" fmla="*/ 1717 w 1959"/>
              <a:gd name="T7" fmla="*/ 12 h 1083"/>
              <a:gd name="T8" fmla="*/ 1659 w 1959"/>
              <a:gd name="T9" fmla="*/ 0 h 1083"/>
              <a:gd name="T10" fmla="*/ 1337 w 1959"/>
              <a:gd name="T11" fmla="*/ 12 h 1083"/>
              <a:gd name="T12" fmla="*/ 1221 w 1959"/>
              <a:gd name="T13" fmla="*/ 58 h 1083"/>
              <a:gd name="T14" fmla="*/ 1152 w 1959"/>
              <a:gd name="T15" fmla="*/ 81 h 1083"/>
              <a:gd name="T16" fmla="*/ 1049 w 1959"/>
              <a:gd name="T17" fmla="*/ 219 h 1083"/>
              <a:gd name="T18" fmla="*/ 1025 w 1959"/>
              <a:gd name="T19" fmla="*/ 254 h 1083"/>
              <a:gd name="T20" fmla="*/ 991 w 1959"/>
              <a:gd name="T21" fmla="*/ 357 h 1083"/>
              <a:gd name="T22" fmla="*/ 979 w 1959"/>
              <a:gd name="T23" fmla="*/ 392 h 1083"/>
              <a:gd name="T24" fmla="*/ 968 w 1959"/>
              <a:gd name="T25" fmla="*/ 427 h 1083"/>
              <a:gd name="T26" fmla="*/ 830 w 1959"/>
              <a:gd name="T27" fmla="*/ 749 h 1083"/>
              <a:gd name="T28" fmla="*/ 231 w 1959"/>
              <a:gd name="T29" fmla="*/ 795 h 1083"/>
              <a:gd name="T30" fmla="*/ 196 w 1959"/>
              <a:gd name="T31" fmla="*/ 818 h 1083"/>
              <a:gd name="T32" fmla="*/ 138 w 1959"/>
              <a:gd name="T33" fmla="*/ 830 h 1083"/>
              <a:gd name="T34" fmla="*/ 127 w 1959"/>
              <a:gd name="T35" fmla="*/ 864 h 1083"/>
              <a:gd name="T36" fmla="*/ 92 w 1959"/>
              <a:gd name="T37" fmla="*/ 899 h 1083"/>
              <a:gd name="T38" fmla="*/ 46 w 1959"/>
              <a:gd name="T39" fmla="*/ 968 h 1083"/>
              <a:gd name="T40" fmla="*/ 0 w 1959"/>
              <a:gd name="T41" fmla="*/ 1083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59" h="1083">
                <a:moveTo>
                  <a:pt x="1959" y="208"/>
                </a:moveTo>
                <a:cubicBezTo>
                  <a:pt x="1904" y="153"/>
                  <a:pt x="1938" y="182"/>
                  <a:pt x="1855" y="127"/>
                </a:cubicBezTo>
                <a:cubicBezTo>
                  <a:pt x="1818" y="103"/>
                  <a:pt x="1787" y="71"/>
                  <a:pt x="1751" y="46"/>
                </a:cubicBezTo>
                <a:cubicBezTo>
                  <a:pt x="1738" y="37"/>
                  <a:pt x="1731" y="19"/>
                  <a:pt x="1717" y="12"/>
                </a:cubicBezTo>
                <a:cubicBezTo>
                  <a:pt x="1699" y="3"/>
                  <a:pt x="1678" y="4"/>
                  <a:pt x="1659" y="0"/>
                </a:cubicBezTo>
                <a:cubicBezTo>
                  <a:pt x="1552" y="4"/>
                  <a:pt x="1444" y="5"/>
                  <a:pt x="1337" y="12"/>
                </a:cubicBezTo>
                <a:cubicBezTo>
                  <a:pt x="1300" y="14"/>
                  <a:pt x="1257" y="47"/>
                  <a:pt x="1221" y="58"/>
                </a:cubicBezTo>
                <a:cubicBezTo>
                  <a:pt x="1198" y="65"/>
                  <a:pt x="1152" y="81"/>
                  <a:pt x="1152" y="81"/>
                </a:cubicBezTo>
                <a:cubicBezTo>
                  <a:pt x="1120" y="130"/>
                  <a:pt x="1082" y="170"/>
                  <a:pt x="1049" y="219"/>
                </a:cubicBezTo>
                <a:cubicBezTo>
                  <a:pt x="1041" y="231"/>
                  <a:pt x="1025" y="254"/>
                  <a:pt x="1025" y="254"/>
                </a:cubicBezTo>
                <a:cubicBezTo>
                  <a:pt x="1014" y="288"/>
                  <a:pt x="1002" y="323"/>
                  <a:pt x="991" y="357"/>
                </a:cubicBezTo>
                <a:cubicBezTo>
                  <a:pt x="987" y="369"/>
                  <a:pt x="983" y="380"/>
                  <a:pt x="979" y="392"/>
                </a:cubicBezTo>
                <a:cubicBezTo>
                  <a:pt x="975" y="404"/>
                  <a:pt x="968" y="427"/>
                  <a:pt x="968" y="427"/>
                </a:cubicBezTo>
                <a:cubicBezTo>
                  <a:pt x="955" y="560"/>
                  <a:pt x="979" y="701"/>
                  <a:pt x="830" y="749"/>
                </a:cubicBezTo>
                <a:cubicBezTo>
                  <a:pt x="679" y="848"/>
                  <a:pt x="282" y="794"/>
                  <a:pt x="231" y="795"/>
                </a:cubicBezTo>
                <a:cubicBezTo>
                  <a:pt x="219" y="803"/>
                  <a:pt x="209" y="813"/>
                  <a:pt x="196" y="818"/>
                </a:cubicBezTo>
                <a:cubicBezTo>
                  <a:pt x="178" y="825"/>
                  <a:pt x="154" y="819"/>
                  <a:pt x="138" y="830"/>
                </a:cubicBezTo>
                <a:cubicBezTo>
                  <a:pt x="128" y="837"/>
                  <a:pt x="134" y="854"/>
                  <a:pt x="127" y="864"/>
                </a:cubicBezTo>
                <a:cubicBezTo>
                  <a:pt x="118" y="878"/>
                  <a:pt x="102" y="886"/>
                  <a:pt x="92" y="899"/>
                </a:cubicBezTo>
                <a:cubicBezTo>
                  <a:pt x="75" y="921"/>
                  <a:pt x="46" y="968"/>
                  <a:pt x="46" y="968"/>
                </a:cubicBezTo>
                <a:cubicBezTo>
                  <a:pt x="35" y="1003"/>
                  <a:pt x="27" y="1058"/>
                  <a:pt x="0" y="1083"/>
                </a:cubicBezTo>
              </a:path>
            </a:pathLst>
          </a:custGeom>
          <a:noFill/>
          <a:ln w="66675" cap="flat">
            <a:solidFill>
              <a:srgbClr val="000000"/>
            </a:solidFill>
            <a:prstDash val="sysDot"/>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1" name="Freeform 101">
            <a:extLst>
              <a:ext uri="{FF2B5EF4-FFF2-40B4-BE49-F238E27FC236}">
                <a16:creationId xmlns:a16="http://schemas.microsoft.com/office/drawing/2014/main" id="{4A563A6F-B8F3-4CC4-BF9D-B344454F35E3}"/>
              </a:ext>
            </a:extLst>
          </p:cNvPr>
          <p:cNvSpPr>
            <a:spLocks/>
          </p:cNvSpPr>
          <p:nvPr/>
        </p:nvSpPr>
        <p:spPr bwMode="auto">
          <a:xfrm>
            <a:off x="3581400" y="1295400"/>
            <a:ext cx="685800" cy="7620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2" name="Freeform 102">
            <a:extLst>
              <a:ext uri="{FF2B5EF4-FFF2-40B4-BE49-F238E27FC236}">
                <a16:creationId xmlns:a16="http://schemas.microsoft.com/office/drawing/2014/main" id="{C9C8921E-A589-47EC-BE8E-0E66B9A43557}"/>
              </a:ext>
            </a:extLst>
          </p:cNvPr>
          <p:cNvSpPr>
            <a:spLocks/>
          </p:cNvSpPr>
          <p:nvPr/>
        </p:nvSpPr>
        <p:spPr bwMode="auto">
          <a:xfrm>
            <a:off x="4038600" y="3276600"/>
            <a:ext cx="914400" cy="8382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 name="Rectangle 103">
            <a:extLst>
              <a:ext uri="{FF2B5EF4-FFF2-40B4-BE49-F238E27FC236}">
                <a16:creationId xmlns:a16="http://schemas.microsoft.com/office/drawing/2014/main" id="{2D64E167-9BE7-4C1C-B1DA-DA099B8C9564}"/>
              </a:ext>
            </a:extLst>
          </p:cNvPr>
          <p:cNvSpPr>
            <a:spLocks noChangeArrowheads="1"/>
          </p:cNvSpPr>
          <p:nvPr/>
        </p:nvSpPr>
        <p:spPr bwMode="auto">
          <a:xfrm>
            <a:off x="2057400" y="6248400"/>
            <a:ext cx="5257800" cy="609600"/>
          </a:xfrm>
          <a:prstGeom prst="rect">
            <a:avLst/>
          </a:prstGeom>
          <a:solidFill>
            <a:srgbClr val="00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0000FF"/>
                </a:solidFill>
                <a:latin typeface="Arial" panose="020B0604020202020204" pitchFamily="34" charset="0"/>
              </a:rPr>
              <a:t>KHỞI NGHĨA BẮC SƠN( 27/9/1940</a:t>
            </a:r>
            <a:r>
              <a:rPr lang="en-US" altLang="en-US" sz="2000" b="1">
                <a:latin typeface="Arial" panose="020B0604020202020204" pitchFamily="34" charset="0"/>
              </a:rPr>
              <a:t>)</a:t>
            </a:r>
          </a:p>
        </p:txBody>
      </p:sp>
      <p:sp>
        <p:nvSpPr>
          <p:cNvPr id="5224" name="Rectangle 104">
            <a:extLst>
              <a:ext uri="{FF2B5EF4-FFF2-40B4-BE49-F238E27FC236}">
                <a16:creationId xmlns:a16="http://schemas.microsoft.com/office/drawing/2014/main" id="{AB6BBB39-6D92-4BC9-8991-A45BD33E5E3B}"/>
              </a:ext>
            </a:extLst>
          </p:cNvPr>
          <p:cNvSpPr>
            <a:spLocks noChangeArrowheads="1"/>
          </p:cNvSpPr>
          <p:nvPr/>
        </p:nvSpPr>
        <p:spPr bwMode="auto">
          <a:xfrm>
            <a:off x="4572000" y="2286000"/>
            <a:ext cx="1752600" cy="381000"/>
          </a:xfrm>
          <a:prstGeom prst="rect">
            <a:avLst/>
          </a:prstGeom>
          <a:noFill/>
          <a:ln>
            <a:noFill/>
          </a:ln>
          <a:effectLst/>
          <a:extLst>
            <a:ext uri="{909E8E84-426E-40DD-AFC4-6F175D3DCCD1}">
              <a14:hiddenFill xmlns:a14="http://schemas.microsoft.com/office/drawing/2010/main">
                <a:solidFill>
                  <a:srgbClr val="00CC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solidFill>
                  <a:srgbClr val="0000FF"/>
                </a:solidFill>
                <a:latin typeface="Arial" panose="020B0604020202020204" pitchFamily="34" charset="0"/>
              </a:rPr>
              <a:t>MỎ NHÀI</a:t>
            </a:r>
          </a:p>
        </p:txBody>
      </p:sp>
      <p:sp>
        <p:nvSpPr>
          <p:cNvPr id="5225" name="Oval 105">
            <a:extLst>
              <a:ext uri="{FF2B5EF4-FFF2-40B4-BE49-F238E27FC236}">
                <a16:creationId xmlns:a16="http://schemas.microsoft.com/office/drawing/2014/main" id="{772BC09E-0587-41D8-B04E-A4037347E9E4}"/>
              </a:ext>
            </a:extLst>
          </p:cNvPr>
          <p:cNvSpPr>
            <a:spLocks noChangeArrowheads="1"/>
          </p:cNvSpPr>
          <p:nvPr/>
        </p:nvSpPr>
        <p:spPr bwMode="auto">
          <a:xfrm>
            <a:off x="4572000" y="2362200"/>
            <a:ext cx="228600" cy="2286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6" name="Oval 106">
            <a:extLst>
              <a:ext uri="{FF2B5EF4-FFF2-40B4-BE49-F238E27FC236}">
                <a16:creationId xmlns:a16="http://schemas.microsoft.com/office/drawing/2014/main" id="{7F6062F0-ACE9-424B-9BDB-5EE1707DFA82}"/>
              </a:ext>
            </a:extLst>
          </p:cNvPr>
          <p:cNvSpPr>
            <a:spLocks noChangeArrowheads="1"/>
          </p:cNvSpPr>
          <p:nvPr/>
        </p:nvSpPr>
        <p:spPr bwMode="auto">
          <a:xfrm>
            <a:off x="4267200" y="2895600"/>
            <a:ext cx="228600" cy="2286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7" name="Rectangle 107">
            <a:extLst>
              <a:ext uri="{FF2B5EF4-FFF2-40B4-BE49-F238E27FC236}">
                <a16:creationId xmlns:a16="http://schemas.microsoft.com/office/drawing/2014/main" id="{5A8AAC2C-B427-4C21-8C26-2A40CE8FBDBD}"/>
              </a:ext>
            </a:extLst>
          </p:cNvPr>
          <p:cNvSpPr>
            <a:spLocks noChangeArrowheads="1"/>
          </p:cNvSpPr>
          <p:nvPr/>
        </p:nvSpPr>
        <p:spPr bwMode="auto">
          <a:xfrm>
            <a:off x="4648200" y="289560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0000FF"/>
                </a:solidFill>
                <a:latin typeface="Arial" panose="020B0604020202020204" pitchFamily="34" charset="0"/>
              </a:rPr>
              <a:t>VŨ LĂNG</a:t>
            </a:r>
          </a:p>
        </p:txBody>
      </p:sp>
      <p:sp>
        <p:nvSpPr>
          <p:cNvPr id="5228" name="Rectangle 108">
            <a:extLst>
              <a:ext uri="{FF2B5EF4-FFF2-40B4-BE49-F238E27FC236}">
                <a16:creationId xmlns:a16="http://schemas.microsoft.com/office/drawing/2014/main" id="{6E1574B5-3DCC-4582-8E48-C9569E6DD48B}"/>
              </a:ext>
            </a:extLst>
          </p:cNvPr>
          <p:cNvSpPr>
            <a:spLocks noChangeArrowheads="1"/>
          </p:cNvSpPr>
          <p:nvPr/>
        </p:nvSpPr>
        <p:spPr bwMode="auto">
          <a:xfrm>
            <a:off x="4685168" y="3506249"/>
            <a:ext cx="2057400" cy="32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rgbClr val="FF0000"/>
                </a:solidFill>
                <a:latin typeface="Arial" panose="020B0604020202020204" pitchFamily="34" charset="0"/>
              </a:rPr>
              <a:t>KHUỔI NẬM</a:t>
            </a:r>
          </a:p>
        </p:txBody>
      </p:sp>
      <p:sp>
        <p:nvSpPr>
          <p:cNvPr id="5229" name="Freeform 109">
            <a:extLst>
              <a:ext uri="{FF2B5EF4-FFF2-40B4-BE49-F238E27FC236}">
                <a16:creationId xmlns:a16="http://schemas.microsoft.com/office/drawing/2014/main" id="{75D4D66B-62F3-4E26-95C3-1DFEC5046546}"/>
              </a:ext>
            </a:extLst>
          </p:cNvPr>
          <p:cNvSpPr>
            <a:spLocks/>
          </p:cNvSpPr>
          <p:nvPr/>
        </p:nvSpPr>
        <p:spPr bwMode="auto">
          <a:xfrm>
            <a:off x="4343400" y="1981200"/>
            <a:ext cx="685800" cy="7620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0" name="Freeform 110">
            <a:extLst>
              <a:ext uri="{FF2B5EF4-FFF2-40B4-BE49-F238E27FC236}">
                <a16:creationId xmlns:a16="http://schemas.microsoft.com/office/drawing/2014/main" id="{4B72BFCE-2C3A-4718-9A08-98ED036BC393}"/>
              </a:ext>
            </a:extLst>
          </p:cNvPr>
          <p:cNvSpPr>
            <a:spLocks/>
          </p:cNvSpPr>
          <p:nvPr/>
        </p:nvSpPr>
        <p:spPr bwMode="auto">
          <a:xfrm>
            <a:off x="3886200" y="2362200"/>
            <a:ext cx="685800" cy="7620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1" name="AutoShape 111">
            <a:extLst>
              <a:ext uri="{FF2B5EF4-FFF2-40B4-BE49-F238E27FC236}">
                <a16:creationId xmlns:a16="http://schemas.microsoft.com/office/drawing/2014/main" id="{960373B7-3FE0-4D78-ABC1-B442D19FE68B}"/>
              </a:ext>
            </a:extLst>
          </p:cNvPr>
          <p:cNvSpPr>
            <a:spLocks noChangeArrowheads="1"/>
          </p:cNvSpPr>
          <p:nvPr/>
        </p:nvSpPr>
        <p:spPr bwMode="auto">
          <a:xfrm>
            <a:off x="3962400" y="3200400"/>
            <a:ext cx="1066800" cy="990600"/>
          </a:xfrm>
          <a:prstGeom prst="star5">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2" name="AutoShape 112">
            <a:extLst>
              <a:ext uri="{FF2B5EF4-FFF2-40B4-BE49-F238E27FC236}">
                <a16:creationId xmlns:a16="http://schemas.microsoft.com/office/drawing/2014/main" id="{78C187BF-4B61-4025-86F2-A17D5FC5FB47}"/>
              </a:ext>
            </a:extLst>
          </p:cNvPr>
          <p:cNvSpPr>
            <a:spLocks noChangeArrowheads="1"/>
          </p:cNvSpPr>
          <p:nvPr/>
        </p:nvSpPr>
        <p:spPr bwMode="auto">
          <a:xfrm rot="2240500">
            <a:off x="4267200" y="3505200"/>
            <a:ext cx="457200" cy="533400"/>
          </a:xfrm>
          <a:prstGeom prst="star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233" name="Group 113">
            <a:extLst>
              <a:ext uri="{FF2B5EF4-FFF2-40B4-BE49-F238E27FC236}">
                <a16:creationId xmlns:a16="http://schemas.microsoft.com/office/drawing/2014/main" id="{9CDB317E-7507-4F65-908F-71C3B8782E62}"/>
              </a:ext>
            </a:extLst>
          </p:cNvPr>
          <p:cNvGrpSpPr>
            <a:grpSpLocks/>
          </p:cNvGrpSpPr>
          <p:nvPr/>
        </p:nvGrpSpPr>
        <p:grpSpPr bwMode="auto">
          <a:xfrm rot="9100602">
            <a:off x="7162800" y="-1219200"/>
            <a:ext cx="1203325" cy="1930400"/>
            <a:chOff x="4341" y="2086"/>
            <a:chExt cx="347" cy="532"/>
          </a:xfrm>
        </p:grpSpPr>
        <p:sp>
          <p:nvSpPr>
            <p:cNvPr id="5234" name="Freeform 114">
              <a:extLst>
                <a:ext uri="{FF2B5EF4-FFF2-40B4-BE49-F238E27FC236}">
                  <a16:creationId xmlns:a16="http://schemas.microsoft.com/office/drawing/2014/main" id="{55E05403-0E97-4CEB-95D2-26B3A47842E1}"/>
                </a:ext>
              </a:extLst>
            </p:cNvPr>
            <p:cNvSpPr>
              <a:spLocks/>
            </p:cNvSpPr>
            <p:nvPr/>
          </p:nvSpPr>
          <p:spPr bwMode="auto">
            <a:xfrm rot="18885146">
              <a:off x="4185" y="2276"/>
              <a:ext cx="498" cy="186"/>
            </a:xfrm>
            <a:custGeom>
              <a:avLst/>
              <a:gdLst>
                <a:gd name="T0" fmla="*/ 0 w 206"/>
                <a:gd name="T1" fmla="*/ 19 h 75"/>
                <a:gd name="T2" fmla="*/ 0 w 206"/>
                <a:gd name="T3" fmla="*/ 67 h 75"/>
                <a:gd name="T4" fmla="*/ 9 w 206"/>
                <a:gd name="T5" fmla="*/ 69 h 75"/>
                <a:gd name="T6" fmla="*/ 192 w 206"/>
                <a:gd name="T7" fmla="*/ 19 h 75"/>
                <a:gd name="T8" fmla="*/ 206 w 206"/>
                <a:gd name="T9" fmla="*/ 7 h 75"/>
                <a:gd name="T10" fmla="*/ 201 w 206"/>
                <a:gd name="T11" fmla="*/ 1 h 75"/>
                <a:gd name="T12" fmla="*/ 198 w 206"/>
                <a:gd name="T13" fmla="*/ 1 h 75"/>
                <a:gd name="T14" fmla="*/ 0 w 206"/>
                <a:gd name="T15" fmla="*/ 1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75">
                  <a:moveTo>
                    <a:pt x="0" y="19"/>
                  </a:moveTo>
                  <a:lnTo>
                    <a:pt x="0" y="67"/>
                  </a:lnTo>
                  <a:cubicBezTo>
                    <a:pt x="3" y="75"/>
                    <a:pt x="3" y="71"/>
                    <a:pt x="9" y="69"/>
                  </a:cubicBezTo>
                  <a:lnTo>
                    <a:pt x="192" y="19"/>
                  </a:lnTo>
                  <a:cubicBezTo>
                    <a:pt x="197" y="15"/>
                    <a:pt x="206" y="7"/>
                    <a:pt x="206" y="7"/>
                  </a:cubicBezTo>
                  <a:cubicBezTo>
                    <a:pt x="182" y="28"/>
                    <a:pt x="195" y="20"/>
                    <a:pt x="201" y="1"/>
                  </a:cubicBezTo>
                  <a:cubicBezTo>
                    <a:pt x="201" y="0"/>
                    <a:pt x="199" y="1"/>
                    <a:pt x="198" y="1"/>
                  </a:cubicBezTo>
                  <a:lnTo>
                    <a:pt x="0" y="19"/>
                  </a:lnTo>
                  <a:close/>
                </a:path>
              </a:pathLst>
            </a:custGeom>
            <a:solidFill>
              <a:schemeClr val="accent2"/>
            </a:solidFill>
            <a:ln w="19050" cmpd="sng">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35" name="Freeform 115">
              <a:extLst>
                <a:ext uri="{FF2B5EF4-FFF2-40B4-BE49-F238E27FC236}">
                  <a16:creationId xmlns:a16="http://schemas.microsoft.com/office/drawing/2014/main" id="{78E54F17-0F92-4DCB-A414-3431CEBDDF7B}"/>
                </a:ext>
              </a:extLst>
            </p:cNvPr>
            <p:cNvSpPr>
              <a:spLocks/>
            </p:cNvSpPr>
            <p:nvPr/>
          </p:nvSpPr>
          <p:spPr bwMode="auto">
            <a:xfrm rot="19406155">
              <a:off x="4456" y="2086"/>
              <a:ext cx="232" cy="119"/>
            </a:xfrm>
            <a:custGeom>
              <a:avLst/>
              <a:gdLst>
                <a:gd name="T0" fmla="*/ 0 w 240"/>
                <a:gd name="T1" fmla="*/ 0 h 144"/>
                <a:gd name="T2" fmla="*/ 42 w 240"/>
                <a:gd name="T3" fmla="*/ 0 h 144"/>
                <a:gd name="T4" fmla="*/ 240 w 240"/>
                <a:gd name="T5" fmla="*/ 0 h 144"/>
                <a:gd name="T6" fmla="*/ 96 w 240"/>
                <a:gd name="T7" fmla="*/ 144 h 144"/>
                <a:gd name="T8" fmla="*/ 96 w 240"/>
                <a:gd name="T9" fmla="*/ 48 h 144"/>
                <a:gd name="T10" fmla="*/ 0 w 240"/>
                <a:gd name="T11" fmla="*/ 0 h 144"/>
              </a:gdLst>
              <a:ahLst/>
              <a:cxnLst>
                <a:cxn ang="0">
                  <a:pos x="T0" y="T1"/>
                </a:cxn>
                <a:cxn ang="0">
                  <a:pos x="T2" y="T3"/>
                </a:cxn>
                <a:cxn ang="0">
                  <a:pos x="T4" y="T5"/>
                </a:cxn>
                <a:cxn ang="0">
                  <a:pos x="T6" y="T7"/>
                </a:cxn>
                <a:cxn ang="0">
                  <a:pos x="T8" y="T9"/>
                </a:cxn>
                <a:cxn ang="0">
                  <a:pos x="T10" y="T11"/>
                </a:cxn>
              </a:cxnLst>
              <a:rect l="0" t="0" r="r" b="b"/>
              <a:pathLst>
                <a:path w="240" h="144">
                  <a:moveTo>
                    <a:pt x="0" y="0"/>
                  </a:moveTo>
                  <a:cubicBezTo>
                    <a:pt x="14" y="0"/>
                    <a:pt x="28" y="0"/>
                    <a:pt x="42" y="0"/>
                  </a:cubicBezTo>
                  <a:lnTo>
                    <a:pt x="240" y="0"/>
                  </a:lnTo>
                  <a:lnTo>
                    <a:pt x="96" y="144"/>
                  </a:lnTo>
                  <a:lnTo>
                    <a:pt x="96" y="48"/>
                  </a:lnTo>
                  <a:lnTo>
                    <a:pt x="0" y="0"/>
                  </a:lnTo>
                  <a:close/>
                </a:path>
              </a:pathLst>
            </a:custGeom>
            <a:solidFill>
              <a:schemeClr val="accent2"/>
            </a:solidFill>
            <a:ln w="19050" cmpd="sng">
              <a:solidFill>
                <a:srgbClr val="259AF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37" name="Rectangle 117">
            <a:extLst>
              <a:ext uri="{FF2B5EF4-FFF2-40B4-BE49-F238E27FC236}">
                <a16:creationId xmlns:a16="http://schemas.microsoft.com/office/drawing/2014/main" id="{2673669A-E309-4746-91EB-30151E4ECD69}"/>
              </a:ext>
            </a:extLst>
          </p:cNvPr>
          <p:cNvSpPr>
            <a:spLocks noChangeArrowheads="1"/>
          </p:cNvSpPr>
          <p:nvPr/>
        </p:nvSpPr>
        <p:spPr bwMode="auto">
          <a:xfrm>
            <a:off x="1905000" y="2362200"/>
            <a:ext cx="1981200" cy="4572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dirty="0">
                <a:latin typeface="Arial" panose="020B0604020202020204" pitchFamily="34" charset="0"/>
              </a:rPr>
              <a:t>27/9/1940 CQ </a:t>
            </a:r>
          </a:p>
          <a:p>
            <a:pPr algn="ctr"/>
            <a:r>
              <a:rPr lang="en-US" altLang="en-US" b="1" dirty="0">
                <a:latin typeface="Arial" panose="020B0604020202020204" pitchFamily="34" charset="0"/>
              </a:rPr>
              <a:t>THÀNH LẬP</a:t>
            </a:r>
          </a:p>
        </p:txBody>
      </p:sp>
      <p:sp>
        <p:nvSpPr>
          <p:cNvPr id="5238" name="Rectangle 118">
            <a:extLst>
              <a:ext uri="{FF2B5EF4-FFF2-40B4-BE49-F238E27FC236}">
                <a16:creationId xmlns:a16="http://schemas.microsoft.com/office/drawing/2014/main" id="{4861D9C9-4A27-4BFD-A500-531F297CF064}"/>
              </a:ext>
            </a:extLst>
          </p:cNvPr>
          <p:cNvSpPr>
            <a:spLocks noChangeArrowheads="1"/>
          </p:cNvSpPr>
          <p:nvPr/>
        </p:nvSpPr>
        <p:spPr bwMode="auto">
          <a:xfrm>
            <a:off x="1143000" y="28956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0000FF"/>
                </a:solidFill>
                <a:latin typeface="Arial" panose="020B0604020202020204" pitchFamily="34" charset="0"/>
              </a:rPr>
              <a:t>VÕ NHAI</a:t>
            </a:r>
          </a:p>
        </p:txBody>
      </p:sp>
      <p:sp>
        <p:nvSpPr>
          <p:cNvPr id="5239" name="Oval 119">
            <a:extLst>
              <a:ext uri="{FF2B5EF4-FFF2-40B4-BE49-F238E27FC236}">
                <a16:creationId xmlns:a16="http://schemas.microsoft.com/office/drawing/2014/main" id="{D021F08B-D945-4A7E-BF04-662BA051690E}"/>
              </a:ext>
            </a:extLst>
          </p:cNvPr>
          <p:cNvSpPr>
            <a:spLocks noChangeArrowheads="1"/>
          </p:cNvSpPr>
          <p:nvPr/>
        </p:nvSpPr>
        <p:spPr bwMode="auto">
          <a:xfrm>
            <a:off x="2514600" y="2895600"/>
            <a:ext cx="304800" cy="2286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0" name="Rectangle 120">
            <a:extLst>
              <a:ext uri="{FF2B5EF4-FFF2-40B4-BE49-F238E27FC236}">
                <a16:creationId xmlns:a16="http://schemas.microsoft.com/office/drawing/2014/main" id="{D0A4DF1F-3AB4-40F7-A56F-37D15ECFAF9D}"/>
              </a:ext>
            </a:extLst>
          </p:cNvPr>
          <p:cNvSpPr>
            <a:spLocks noChangeArrowheads="1"/>
          </p:cNvSpPr>
          <p:nvPr/>
        </p:nvSpPr>
        <p:spPr bwMode="auto">
          <a:xfrm>
            <a:off x="882074" y="4514849"/>
            <a:ext cx="1524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dirty="0">
                <a:solidFill>
                  <a:srgbClr val="0000FF"/>
                </a:solidFill>
                <a:latin typeface="Arial" panose="020B0604020202020204" pitchFamily="34" charset="0"/>
              </a:rPr>
              <a:t>THÁI NGUYÊN</a:t>
            </a:r>
          </a:p>
        </p:txBody>
      </p:sp>
      <p:sp>
        <p:nvSpPr>
          <p:cNvPr id="5241" name="Oval 121">
            <a:extLst>
              <a:ext uri="{FF2B5EF4-FFF2-40B4-BE49-F238E27FC236}">
                <a16:creationId xmlns:a16="http://schemas.microsoft.com/office/drawing/2014/main" id="{8F202A9E-32C7-443D-9823-2623EF223500}"/>
              </a:ext>
            </a:extLst>
          </p:cNvPr>
          <p:cNvSpPr>
            <a:spLocks noChangeArrowheads="1"/>
          </p:cNvSpPr>
          <p:nvPr/>
        </p:nvSpPr>
        <p:spPr bwMode="auto">
          <a:xfrm>
            <a:off x="1447800" y="4191000"/>
            <a:ext cx="304800" cy="22860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2" name="Freeform 122">
            <a:extLst>
              <a:ext uri="{FF2B5EF4-FFF2-40B4-BE49-F238E27FC236}">
                <a16:creationId xmlns:a16="http://schemas.microsoft.com/office/drawing/2014/main" id="{4EEB2492-4EA5-4566-8A9B-3283DAEC35DE}"/>
              </a:ext>
            </a:extLst>
          </p:cNvPr>
          <p:cNvSpPr>
            <a:spLocks/>
          </p:cNvSpPr>
          <p:nvPr/>
        </p:nvSpPr>
        <p:spPr bwMode="auto">
          <a:xfrm>
            <a:off x="2895600" y="2147888"/>
            <a:ext cx="1395413" cy="747712"/>
          </a:xfrm>
          <a:custGeom>
            <a:avLst/>
            <a:gdLst>
              <a:gd name="T0" fmla="*/ 844 w 868"/>
              <a:gd name="T1" fmla="*/ 0 h 482"/>
              <a:gd name="T2" fmla="*/ 831 w 868"/>
              <a:gd name="T3" fmla="*/ 201 h 482"/>
              <a:gd name="T4" fmla="*/ 750 w 868"/>
              <a:gd name="T5" fmla="*/ 268 h 482"/>
              <a:gd name="T6" fmla="*/ 683 w 868"/>
              <a:gd name="T7" fmla="*/ 321 h 482"/>
              <a:gd name="T8" fmla="*/ 657 w 868"/>
              <a:gd name="T9" fmla="*/ 362 h 482"/>
              <a:gd name="T10" fmla="*/ 603 w 868"/>
              <a:gd name="T11" fmla="*/ 375 h 482"/>
              <a:gd name="T12" fmla="*/ 563 w 868"/>
              <a:gd name="T13" fmla="*/ 402 h 482"/>
              <a:gd name="T14" fmla="*/ 482 w 868"/>
              <a:gd name="T15" fmla="*/ 429 h 482"/>
              <a:gd name="T16" fmla="*/ 148 w 868"/>
              <a:gd name="T17" fmla="*/ 455 h 482"/>
              <a:gd name="T18" fmla="*/ 0 w 868"/>
              <a:gd name="T19" fmla="*/ 4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8" h="482">
                <a:moveTo>
                  <a:pt x="844" y="0"/>
                </a:moveTo>
                <a:cubicBezTo>
                  <a:pt x="862" y="55"/>
                  <a:pt x="868" y="155"/>
                  <a:pt x="831" y="201"/>
                </a:cubicBezTo>
                <a:cubicBezTo>
                  <a:pt x="809" y="228"/>
                  <a:pt x="772" y="241"/>
                  <a:pt x="750" y="268"/>
                </a:cubicBezTo>
                <a:cubicBezTo>
                  <a:pt x="704" y="324"/>
                  <a:pt x="750" y="300"/>
                  <a:pt x="683" y="321"/>
                </a:cubicBezTo>
                <a:cubicBezTo>
                  <a:pt x="674" y="335"/>
                  <a:pt x="670" y="353"/>
                  <a:pt x="657" y="362"/>
                </a:cubicBezTo>
                <a:cubicBezTo>
                  <a:pt x="642" y="372"/>
                  <a:pt x="620" y="368"/>
                  <a:pt x="603" y="375"/>
                </a:cubicBezTo>
                <a:cubicBezTo>
                  <a:pt x="588" y="381"/>
                  <a:pt x="578" y="395"/>
                  <a:pt x="563" y="402"/>
                </a:cubicBezTo>
                <a:cubicBezTo>
                  <a:pt x="537" y="414"/>
                  <a:pt x="509" y="420"/>
                  <a:pt x="482" y="429"/>
                </a:cubicBezTo>
                <a:cubicBezTo>
                  <a:pt x="376" y="464"/>
                  <a:pt x="148" y="455"/>
                  <a:pt x="148" y="455"/>
                </a:cubicBezTo>
                <a:cubicBezTo>
                  <a:pt x="94" y="469"/>
                  <a:pt x="56" y="482"/>
                  <a:pt x="0" y="482"/>
                </a:cubicBezTo>
              </a:path>
            </a:pathLst>
          </a:custGeom>
          <a:noFill/>
          <a:ln w="63500" cap="flat">
            <a:solidFill>
              <a:schemeClr val="tx1"/>
            </a:solidFill>
            <a:prstDash val="sysDot"/>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4" name="Freeform 124">
            <a:extLst>
              <a:ext uri="{FF2B5EF4-FFF2-40B4-BE49-F238E27FC236}">
                <a16:creationId xmlns:a16="http://schemas.microsoft.com/office/drawing/2014/main" id="{70E8DE1B-419F-4C0F-A305-2081BE3E6117}"/>
              </a:ext>
            </a:extLst>
          </p:cNvPr>
          <p:cNvSpPr>
            <a:spLocks/>
          </p:cNvSpPr>
          <p:nvPr/>
        </p:nvSpPr>
        <p:spPr bwMode="auto">
          <a:xfrm>
            <a:off x="1600200" y="2971800"/>
            <a:ext cx="963613" cy="1138238"/>
          </a:xfrm>
          <a:custGeom>
            <a:avLst/>
            <a:gdLst>
              <a:gd name="T0" fmla="*/ 607 w 607"/>
              <a:gd name="T1" fmla="*/ 34 h 717"/>
              <a:gd name="T2" fmla="*/ 192 w 607"/>
              <a:gd name="T3" fmla="*/ 88 h 717"/>
              <a:gd name="T4" fmla="*/ 125 w 607"/>
              <a:gd name="T5" fmla="*/ 168 h 717"/>
              <a:gd name="T6" fmla="*/ 58 w 607"/>
              <a:gd name="T7" fmla="*/ 369 h 717"/>
              <a:gd name="T8" fmla="*/ 4 w 607"/>
              <a:gd name="T9" fmla="*/ 530 h 717"/>
              <a:gd name="T10" fmla="*/ 4 w 607"/>
              <a:gd name="T11" fmla="*/ 717 h 717"/>
            </a:gdLst>
            <a:ahLst/>
            <a:cxnLst>
              <a:cxn ang="0">
                <a:pos x="T0" y="T1"/>
              </a:cxn>
              <a:cxn ang="0">
                <a:pos x="T2" y="T3"/>
              </a:cxn>
              <a:cxn ang="0">
                <a:pos x="T4" y="T5"/>
              </a:cxn>
              <a:cxn ang="0">
                <a:pos x="T6" y="T7"/>
              </a:cxn>
              <a:cxn ang="0">
                <a:pos x="T8" y="T9"/>
              </a:cxn>
              <a:cxn ang="0">
                <a:pos x="T10" y="T11"/>
              </a:cxn>
            </a:cxnLst>
            <a:rect l="0" t="0" r="r" b="b"/>
            <a:pathLst>
              <a:path w="607" h="717">
                <a:moveTo>
                  <a:pt x="607" y="34"/>
                </a:moveTo>
                <a:cubicBezTo>
                  <a:pt x="409" y="42"/>
                  <a:pt x="323" y="0"/>
                  <a:pt x="192" y="88"/>
                </a:cubicBezTo>
                <a:cubicBezTo>
                  <a:pt x="173" y="117"/>
                  <a:pt x="142" y="138"/>
                  <a:pt x="125" y="168"/>
                </a:cubicBezTo>
                <a:cubicBezTo>
                  <a:pt x="96" y="219"/>
                  <a:pt x="77" y="312"/>
                  <a:pt x="58" y="369"/>
                </a:cubicBezTo>
                <a:cubicBezTo>
                  <a:pt x="42" y="417"/>
                  <a:pt x="7" y="479"/>
                  <a:pt x="4" y="530"/>
                </a:cubicBezTo>
                <a:cubicBezTo>
                  <a:pt x="0" y="592"/>
                  <a:pt x="4" y="655"/>
                  <a:pt x="4" y="717"/>
                </a:cubicBezTo>
              </a:path>
            </a:pathLst>
          </a:custGeom>
          <a:noFill/>
          <a:ln w="63500" cap="flat">
            <a:solidFill>
              <a:schemeClr val="tx1"/>
            </a:solidFill>
            <a:prstDash val="sysDot"/>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mph" presetSubtype="0" repeatCount="4000" fill="hold" grpId="0" nodeType="clickEffect">
                                  <p:stCondLst>
                                    <p:cond delay="0"/>
                                  </p:stCondLst>
                                  <p:childTnLst>
                                    <p:animClr clrSpc="hsl" dir="cw">
                                      <p:cBhvr override="childStyle">
                                        <p:cTn id="6" dur="500" fill="hold"/>
                                        <p:tgtEl>
                                          <p:spTgt spid="5223"/>
                                        </p:tgtEl>
                                        <p:attrNameLst>
                                          <p:attrName>style.color</p:attrName>
                                        </p:attrNameLst>
                                      </p:cBhvr>
                                      <p:by>
                                        <p:hsl h="10842353" s="0" l="0"/>
                                      </p:by>
                                    </p:animClr>
                                    <p:animClr clrSpc="hsl" dir="cw">
                                      <p:cBhvr>
                                        <p:cTn id="7" dur="500" fill="hold"/>
                                        <p:tgtEl>
                                          <p:spTgt spid="5223"/>
                                        </p:tgtEl>
                                        <p:attrNameLst>
                                          <p:attrName>fillcolor</p:attrName>
                                        </p:attrNameLst>
                                      </p:cBhvr>
                                      <p:by>
                                        <p:hsl h="10842353" s="0" l="0"/>
                                      </p:by>
                                    </p:animClr>
                                    <p:animClr clrSpc="hsl" dir="cw">
                                      <p:cBhvr>
                                        <p:cTn id="8" dur="500" fill="hold"/>
                                        <p:tgtEl>
                                          <p:spTgt spid="5223"/>
                                        </p:tgtEl>
                                        <p:attrNameLst>
                                          <p:attrName>stroke.color</p:attrName>
                                        </p:attrNameLst>
                                      </p:cBhvr>
                                      <p:by>
                                        <p:hsl h="10842353" s="0" l="0"/>
                                      </p:by>
                                    </p:animClr>
                                    <p:set>
                                      <p:cBhvr>
                                        <p:cTn id="9" dur="500" fill="hold"/>
                                        <p:tgtEl>
                                          <p:spTgt spid="522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5233"/>
                                        </p:tgtEl>
                                        <p:attrNameLst>
                                          <p:attrName>style.visibility</p:attrName>
                                        </p:attrNameLst>
                                      </p:cBhvr>
                                      <p:to>
                                        <p:strVal val="visible"/>
                                      </p:to>
                                    </p:set>
                                    <p:anim calcmode="lin" valueType="num">
                                      <p:cBhvr>
                                        <p:cTn id="14" dur="500" fill="hold"/>
                                        <p:tgtEl>
                                          <p:spTgt spid="5233"/>
                                        </p:tgtEl>
                                        <p:attrNameLst>
                                          <p:attrName>ppt_w</p:attrName>
                                        </p:attrNameLst>
                                      </p:cBhvr>
                                      <p:tavLst>
                                        <p:tav tm="0">
                                          <p:val>
                                            <p:fltVal val="0"/>
                                          </p:val>
                                        </p:tav>
                                        <p:tav tm="100000">
                                          <p:val>
                                            <p:strVal val="#ppt_w"/>
                                          </p:val>
                                        </p:tav>
                                      </p:tavLst>
                                    </p:anim>
                                    <p:anim calcmode="lin" valueType="num">
                                      <p:cBhvr>
                                        <p:cTn id="15" dur="500" fill="hold"/>
                                        <p:tgtEl>
                                          <p:spTgt spid="5233"/>
                                        </p:tgtEl>
                                        <p:attrNameLst>
                                          <p:attrName>ppt_h</p:attrName>
                                        </p:attrNameLst>
                                      </p:cBhvr>
                                      <p:tavLst>
                                        <p:tav tm="0">
                                          <p:val>
                                            <p:fltVal val="0"/>
                                          </p:val>
                                        </p:tav>
                                        <p:tav tm="100000">
                                          <p:val>
                                            <p:strVal val="#ppt_h"/>
                                          </p:val>
                                        </p:tav>
                                      </p:tavLst>
                                    </p:anim>
                                    <p:animEffect transition="in" filter="fade">
                                      <p:cBhvr>
                                        <p:cTn id="16" dur="500"/>
                                        <p:tgtEl>
                                          <p:spTgt spid="5233"/>
                                        </p:tgtEl>
                                      </p:cBhvr>
                                    </p:animEffect>
                                  </p:childTnLst>
                                </p:cTn>
                              </p:par>
                              <p:par>
                                <p:cTn id="17" presetID="27" presetClass="emph" presetSubtype="0" repeatCount="4000" fill="hold" grpId="0" nodeType="withEffect">
                                  <p:stCondLst>
                                    <p:cond delay="0"/>
                                  </p:stCondLst>
                                  <p:childTnLst>
                                    <p:animClr clrSpc="rgb" dir="cw">
                                      <p:cBhvr override="childStyle">
                                        <p:cTn id="18" dur="250" autoRev="1" fill="hold"/>
                                        <p:tgtEl>
                                          <p:spTgt spid="5216"/>
                                        </p:tgtEl>
                                        <p:attrNameLst>
                                          <p:attrName>style.color</p:attrName>
                                        </p:attrNameLst>
                                      </p:cBhvr>
                                      <p:to>
                                        <a:schemeClr val="bg1"/>
                                      </p:to>
                                    </p:animClr>
                                    <p:animClr clrSpc="rgb" dir="cw">
                                      <p:cBhvr>
                                        <p:cTn id="19" dur="250" autoRev="1" fill="hold"/>
                                        <p:tgtEl>
                                          <p:spTgt spid="5216"/>
                                        </p:tgtEl>
                                        <p:attrNameLst>
                                          <p:attrName>fillcolor</p:attrName>
                                        </p:attrNameLst>
                                      </p:cBhvr>
                                      <p:to>
                                        <a:schemeClr val="bg1"/>
                                      </p:to>
                                    </p:animClr>
                                    <p:set>
                                      <p:cBhvr>
                                        <p:cTn id="20" dur="250" autoRev="1" fill="hold"/>
                                        <p:tgtEl>
                                          <p:spTgt spid="5216"/>
                                        </p:tgtEl>
                                        <p:attrNameLst>
                                          <p:attrName>fill.type</p:attrName>
                                        </p:attrNameLst>
                                      </p:cBhvr>
                                      <p:to>
                                        <p:strVal val="solid"/>
                                      </p:to>
                                    </p:set>
                                    <p:set>
                                      <p:cBhvr>
                                        <p:cTn id="21" dur="250" autoRev="1" fill="hold"/>
                                        <p:tgtEl>
                                          <p:spTgt spid="5216"/>
                                        </p:tgtEl>
                                        <p:attrNameLst>
                                          <p:attrName>fill.on</p:attrName>
                                        </p:attrNameLst>
                                      </p:cBhvr>
                                      <p:to>
                                        <p:strVal val="tru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12" fill="hold" nodeType="clickEffect">
                                  <p:stCondLst>
                                    <p:cond delay="0"/>
                                  </p:stCondLst>
                                  <p:childTnLst>
                                    <p:set>
                                      <p:cBhvr>
                                        <p:cTn id="25" dur="1" fill="hold">
                                          <p:stCondLst>
                                            <p:cond delay="0"/>
                                          </p:stCondLst>
                                        </p:cTn>
                                        <p:tgtEl>
                                          <p:spTgt spid="5220"/>
                                        </p:tgtEl>
                                        <p:attrNameLst>
                                          <p:attrName>style.visibility</p:attrName>
                                        </p:attrNameLst>
                                      </p:cBhvr>
                                      <p:to>
                                        <p:strVal val="visible"/>
                                      </p:to>
                                    </p:set>
                                    <p:animEffect transition="in" filter="strips(downLeft)">
                                      <p:cBhvr>
                                        <p:cTn id="26" dur="3000"/>
                                        <p:tgtEl>
                                          <p:spTgt spid="522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12" fill="hold" nodeType="clickEffect">
                                  <p:stCondLst>
                                    <p:cond delay="0"/>
                                  </p:stCondLst>
                                  <p:childTnLst>
                                    <p:set>
                                      <p:cBhvr>
                                        <p:cTn id="30" dur="1" fill="hold">
                                          <p:stCondLst>
                                            <p:cond delay="0"/>
                                          </p:stCondLst>
                                        </p:cTn>
                                        <p:tgtEl>
                                          <p:spTgt spid="5242"/>
                                        </p:tgtEl>
                                        <p:attrNameLst>
                                          <p:attrName>style.visibility</p:attrName>
                                        </p:attrNameLst>
                                      </p:cBhvr>
                                      <p:to>
                                        <p:strVal val="visible"/>
                                      </p:to>
                                    </p:set>
                                    <p:animEffect transition="in" filter="strips(downLeft)">
                                      <p:cBhvr>
                                        <p:cTn id="31" dur="3000"/>
                                        <p:tgtEl>
                                          <p:spTgt spid="524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8" presetClass="entr" presetSubtype="12" fill="hold" nodeType="clickEffect">
                                  <p:stCondLst>
                                    <p:cond delay="0"/>
                                  </p:stCondLst>
                                  <p:childTnLst>
                                    <p:set>
                                      <p:cBhvr>
                                        <p:cTn id="35" dur="1" fill="hold">
                                          <p:stCondLst>
                                            <p:cond delay="0"/>
                                          </p:stCondLst>
                                        </p:cTn>
                                        <p:tgtEl>
                                          <p:spTgt spid="5244"/>
                                        </p:tgtEl>
                                        <p:attrNameLst>
                                          <p:attrName>style.visibility</p:attrName>
                                        </p:attrNameLst>
                                      </p:cBhvr>
                                      <p:to>
                                        <p:strVal val="visible"/>
                                      </p:to>
                                    </p:set>
                                    <p:animEffect transition="in" filter="strips(downLeft)">
                                      <p:cBhvr>
                                        <p:cTn id="36" dur="2000"/>
                                        <p:tgtEl>
                                          <p:spTgt spid="524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3" presetClass="entr" presetSubtype="16" repeatCount="3000" fill="hold" nodeType="clickEffect">
                                  <p:stCondLst>
                                    <p:cond delay="0"/>
                                  </p:stCondLst>
                                  <p:childTnLst>
                                    <p:set>
                                      <p:cBhvr>
                                        <p:cTn id="40" dur="1" fill="hold">
                                          <p:stCondLst>
                                            <p:cond delay="0"/>
                                          </p:stCondLst>
                                        </p:cTn>
                                        <p:tgtEl>
                                          <p:spTgt spid="5221"/>
                                        </p:tgtEl>
                                        <p:attrNameLst>
                                          <p:attrName>style.visibility</p:attrName>
                                        </p:attrNameLst>
                                      </p:cBhvr>
                                      <p:to>
                                        <p:strVal val="visible"/>
                                      </p:to>
                                    </p:set>
                                    <p:anim calcmode="lin" valueType="num">
                                      <p:cBhvr>
                                        <p:cTn id="41" dur="500" fill="hold"/>
                                        <p:tgtEl>
                                          <p:spTgt spid="5221"/>
                                        </p:tgtEl>
                                        <p:attrNameLst>
                                          <p:attrName>ppt_w</p:attrName>
                                        </p:attrNameLst>
                                      </p:cBhvr>
                                      <p:tavLst>
                                        <p:tav tm="0">
                                          <p:val>
                                            <p:fltVal val="0"/>
                                          </p:val>
                                        </p:tav>
                                        <p:tav tm="100000">
                                          <p:val>
                                            <p:strVal val="#ppt_w"/>
                                          </p:val>
                                        </p:tav>
                                      </p:tavLst>
                                    </p:anim>
                                    <p:anim calcmode="lin" valueType="num">
                                      <p:cBhvr>
                                        <p:cTn id="42" dur="500" fill="hold"/>
                                        <p:tgtEl>
                                          <p:spTgt spid="5221"/>
                                        </p:tgtEl>
                                        <p:attrNameLst>
                                          <p:attrName>ppt_h</p:attrName>
                                        </p:attrNameLst>
                                      </p:cBhvr>
                                      <p:tavLst>
                                        <p:tav tm="0">
                                          <p:val>
                                            <p:fltVal val="0"/>
                                          </p:val>
                                        </p:tav>
                                        <p:tav tm="100000">
                                          <p:val>
                                            <p:strVal val="#ppt_h"/>
                                          </p:val>
                                        </p:tav>
                                      </p:tavLst>
                                    </p:anim>
                                  </p:childTnLst>
                                  <p:subTnLst>
                                    <p:audio>
                                      <p:cMediaNode vol="100000">
                                        <p:cTn display="0" masterRel="sameClick">
                                          <p:stCondLst>
                                            <p:cond evt="begin" delay="0">
                                              <p:tn val="39"/>
                                            </p:cond>
                                          </p:stCondLst>
                                          <p:endCondLst>
                                            <p:cond evt="onStopAudio" delay="0">
                                              <p:tgtEl>
                                                <p:sldTgt/>
                                              </p:tgtEl>
                                            </p:cond>
                                          </p:endCondLst>
                                        </p:cTn>
                                        <p:tgtEl>
                                          <p:sndTgt r:embed="rId2" name="bomb.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5237"/>
                                        </p:tgtEl>
                                        <p:attrNameLst>
                                          <p:attrName>style.visibility</p:attrName>
                                        </p:attrNameLst>
                                      </p:cBhvr>
                                      <p:to>
                                        <p:strVal val="visible"/>
                                      </p:to>
                                    </p:set>
                                    <p:anim calcmode="lin" valueType="num">
                                      <p:cBhvr>
                                        <p:cTn id="47" dur="1000" fill="hold"/>
                                        <p:tgtEl>
                                          <p:spTgt spid="5237"/>
                                        </p:tgtEl>
                                        <p:attrNameLst>
                                          <p:attrName>ppt_w</p:attrName>
                                        </p:attrNameLst>
                                      </p:cBhvr>
                                      <p:tavLst>
                                        <p:tav tm="0">
                                          <p:val>
                                            <p:fltVal val="0"/>
                                          </p:val>
                                        </p:tav>
                                        <p:tav tm="100000">
                                          <p:val>
                                            <p:strVal val="#ppt_w"/>
                                          </p:val>
                                        </p:tav>
                                      </p:tavLst>
                                    </p:anim>
                                    <p:anim calcmode="lin" valueType="num">
                                      <p:cBhvr>
                                        <p:cTn id="48" dur="1000" fill="hold"/>
                                        <p:tgtEl>
                                          <p:spTgt spid="5237"/>
                                        </p:tgtEl>
                                        <p:attrNameLst>
                                          <p:attrName>ppt_h</p:attrName>
                                        </p:attrNameLst>
                                      </p:cBhvr>
                                      <p:tavLst>
                                        <p:tav tm="0">
                                          <p:val>
                                            <p:fltVal val="0"/>
                                          </p:val>
                                        </p:tav>
                                        <p:tav tm="100000">
                                          <p:val>
                                            <p:strVal val="#ppt_h"/>
                                          </p:val>
                                        </p:tav>
                                      </p:tavLst>
                                    </p:anim>
                                    <p:anim calcmode="lin" valueType="num">
                                      <p:cBhvr>
                                        <p:cTn id="49" dur="1000" fill="hold"/>
                                        <p:tgtEl>
                                          <p:spTgt spid="5237"/>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523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3" presetClass="entr" presetSubtype="16" repeatCount="4000" fill="hold" nodeType="clickEffect">
                                  <p:stCondLst>
                                    <p:cond delay="0"/>
                                  </p:stCondLst>
                                  <p:childTnLst>
                                    <p:set>
                                      <p:cBhvr>
                                        <p:cTn id="54" dur="1" fill="hold">
                                          <p:stCondLst>
                                            <p:cond delay="0"/>
                                          </p:stCondLst>
                                        </p:cTn>
                                        <p:tgtEl>
                                          <p:spTgt spid="5232"/>
                                        </p:tgtEl>
                                        <p:attrNameLst>
                                          <p:attrName>style.visibility</p:attrName>
                                        </p:attrNameLst>
                                      </p:cBhvr>
                                      <p:to>
                                        <p:strVal val="visible"/>
                                      </p:to>
                                    </p:set>
                                    <p:anim calcmode="lin" valueType="num">
                                      <p:cBhvr>
                                        <p:cTn id="55" dur="500" fill="hold"/>
                                        <p:tgtEl>
                                          <p:spTgt spid="5232"/>
                                        </p:tgtEl>
                                        <p:attrNameLst>
                                          <p:attrName>ppt_w</p:attrName>
                                        </p:attrNameLst>
                                      </p:cBhvr>
                                      <p:tavLst>
                                        <p:tav tm="0">
                                          <p:val>
                                            <p:fltVal val="0"/>
                                          </p:val>
                                        </p:tav>
                                        <p:tav tm="100000">
                                          <p:val>
                                            <p:strVal val="#ppt_w"/>
                                          </p:val>
                                        </p:tav>
                                      </p:tavLst>
                                    </p:anim>
                                    <p:anim calcmode="lin" valueType="num">
                                      <p:cBhvr>
                                        <p:cTn id="56" dur="500" fill="hold"/>
                                        <p:tgtEl>
                                          <p:spTgt spid="5232"/>
                                        </p:tgtEl>
                                        <p:attrNameLst>
                                          <p:attrName>ppt_h</p:attrName>
                                        </p:attrNameLst>
                                      </p:cBhvr>
                                      <p:tavLst>
                                        <p:tav tm="0">
                                          <p:val>
                                            <p:fltVal val="0"/>
                                          </p:val>
                                        </p:tav>
                                        <p:tav tm="100000">
                                          <p:val>
                                            <p:strVal val="#ppt_h"/>
                                          </p:val>
                                        </p:tav>
                                      </p:tavLst>
                                    </p:anim>
                                  </p:childTnLst>
                                </p:cTn>
                              </p:par>
                              <p:par>
                                <p:cTn id="57" presetID="23" presetClass="entr" presetSubtype="16" repeatCount="4000" fill="hold" nodeType="withEffect">
                                  <p:stCondLst>
                                    <p:cond delay="0"/>
                                  </p:stCondLst>
                                  <p:childTnLst>
                                    <p:set>
                                      <p:cBhvr>
                                        <p:cTn id="58" dur="1" fill="hold">
                                          <p:stCondLst>
                                            <p:cond delay="0"/>
                                          </p:stCondLst>
                                        </p:cTn>
                                        <p:tgtEl>
                                          <p:spTgt spid="5231"/>
                                        </p:tgtEl>
                                        <p:attrNameLst>
                                          <p:attrName>style.visibility</p:attrName>
                                        </p:attrNameLst>
                                      </p:cBhvr>
                                      <p:to>
                                        <p:strVal val="visible"/>
                                      </p:to>
                                    </p:set>
                                    <p:anim calcmode="lin" valueType="num">
                                      <p:cBhvr>
                                        <p:cTn id="59" dur="500" fill="hold"/>
                                        <p:tgtEl>
                                          <p:spTgt spid="5231"/>
                                        </p:tgtEl>
                                        <p:attrNameLst>
                                          <p:attrName>ppt_w</p:attrName>
                                        </p:attrNameLst>
                                      </p:cBhvr>
                                      <p:tavLst>
                                        <p:tav tm="0">
                                          <p:val>
                                            <p:fltVal val="0"/>
                                          </p:val>
                                        </p:tav>
                                        <p:tav tm="100000">
                                          <p:val>
                                            <p:strVal val="#ppt_w"/>
                                          </p:val>
                                        </p:tav>
                                      </p:tavLst>
                                    </p:anim>
                                    <p:anim calcmode="lin" valueType="num">
                                      <p:cBhvr>
                                        <p:cTn id="60" dur="500" fill="hold"/>
                                        <p:tgtEl>
                                          <p:spTgt spid="5231"/>
                                        </p:tgtEl>
                                        <p:attrNameLst>
                                          <p:attrName>ppt_h</p:attrName>
                                        </p:attrNameLst>
                                      </p:cBhvr>
                                      <p:tavLst>
                                        <p:tav tm="0">
                                          <p:val>
                                            <p:fltVal val="0"/>
                                          </p:val>
                                        </p:tav>
                                        <p:tav tm="100000">
                                          <p:val>
                                            <p:strVal val="#ppt_h"/>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51" presetClass="exit" presetSubtype="0" fill="hold" nodeType="clickEffect">
                                  <p:stCondLst>
                                    <p:cond delay="0"/>
                                  </p:stCondLst>
                                  <p:childTnLst>
                                    <p:animEffect transition="out" filter="fade">
                                      <p:cBhvr>
                                        <p:cTn id="64" dur="770" accel="100000">
                                          <p:stCondLst>
                                            <p:cond delay="1230"/>
                                          </p:stCondLst>
                                        </p:cTn>
                                        <p:tgtEl>
                                          <p:spTgt spid="5232"/>
                                        </p:tgtEl>
                                      </p:cBhvr>
                                    </p:animEffect>
                                    <p:animScale>
                                      <p:cBhvr>
                                        <p:cTn id="65" dur="770" accel="100000">
                                          <p:stCondLst>
                                            <p:cond delay="1230"/>
                                          </p:stCondLst>
                                        </p:cTn>
                                        <p:tgtEl>
                                          <p:spTgt spid="5232"/>
                                        </p:tgtEl>
                                      </p:cBhvr>
                                      <p:from x="200000" y="450000"/>
                                      <p:to x="10000" y="10000"/>
                                    </p:animScale>
                                    <p:animScale>
                                      <p:cBhvr>
                                        <p:cTn id="66" dur="1230" decel="100000"/>
                                        <p:tgtEl>
                                          <p:spTgt spid="5232"/>
                                        </p:tgtEl>
                                      </p:cBhvr>
                                      <p:from x="100000" y="100000"/>
                                      <p:to x="200000" y="450000"/>
                                    </p:animScale>
                                    <p:anim from="(ppt_x)" to="(0.5)" calcmode="lin" valueType="num">
                                      <p:cBhvr>
                                        <p:cTn id="67" dur="1230" decel="100000"/>
                                        <p:tgtEl>
                                          <p:spTgt spid="5232"/>
                                        </p:tgtEl>
                                        <p:attrNameLst>
                                          <p:attrName>ppt_x</p:attrName>
                                        </p:attrNameLst>
                                      </p:cBhvr>
                                    </p:anim>
                                    <p:anim from="(0.5)" to="(0.5)" calcmode="lin" valueType="num">
                                      <p:cBhvr>
                                        <p:cTn id="68" dur="770">
                                          <p:stCondLst>
                                            <p:cond delay="1230"/>
                                          </p:stCondLst>
                                        </p:cTn>
                                        <p:tgtEl>
                                          <p:spTgt spid="5232"/>
                                        </p:tgtEl>
                                        <p:attrNameLst>
                                          <p:attrName>ppt_x</p:attrName>
                                        </p:attrNameLst>
                                      </p:cBhvr>
                                    </p:anim>
                                    <p:anim from="(ppt_y)" to="(ppt_y+0.4)" calcmode="lin" valueType="num">
                                      <p:cBhvr>
                                        <p:cTn id="69" dur="1230" decel="100000"/>
                                        <p:tgtEl>
                                          <p:spTgt spid="5232"/>
                                        </p:tgtEl>
                                        <p:attrNameLst>
                                          <p:attrName>ppt_y</p:attrName>
                                        </p:attrNameLst>
                                      </p:cBhvr>
                                    </p:anim>
                                    <p:anim from="(ppt_y)" to="(ppt_y)" calcmode="lin" valueType="num">
                                      <p:cBhvr>
                                        <p:cTn id="70" dur="770">
                                          <p:stCondLst>
                                            <p:cond delay="1230"/>
                                          </p:stCondLst>
                                        </p:cTn>
                                        <p:tgtEl>
                                          <p:spTgt spid="5232"/>
                                        </p:tgtEl>
                                        <p:attrNameLst>
                                          <p:attrName>ppt_y</p:attrName>
                                        </p:attrNameLst>
                                      </p:cBhvr>
                                    </p:anim>
                                    <p:set>
                                      <p:cBhvr>
                                        <p:cTn id="71" dur="1" fill="hold">
                                          <p:stCondLst>
                                            <p:cond delay="1999"/>
                                          </p:stCondLst>
                                        </p:cTn>
                                        <p:tgtEl>
                                          <p:spTgt spid="5232"/>
                                        </p:tgtEl>
                                        <p:attrNameLst>
                                          <p:attrName>style.visibility</p:attrName>
                                        </p:attrNameLst>
                                      </p:cBhvr>
                                      <p:to>
                                        <p:strVal val="hidden"/>
                                      </p:to>
                                    </p:set>
                                  </p:childTnLst>
                                </p:cTn>
                              </p:par>
                              <p:par>
                                <p:cTn id="72" presetID="51" presetClass="exit" presetSubtype="0" fill="hold" nodeType="withEffect">
                                  <p:stCondLst>
                                    <p:cond delay="0"/>
                                  </p:stCondLst>
                                  <p:childTnLst>
                                    <p:animEffect transition="out" filter="fade">
                                      <p:cBhvr>
                                        <p:cTn id="73" dur="770" accel="100000">
                                          <p:stCondLst>
                                            <p:cond delay="1230"/>
                                          </p:stCondLst>
                                        </p:cTn>
                                        <p:tgtEl>
                                          <p:spTgt spid="5231"/>
                                        </p:tgtEl>
                                      </p:cBhvr>
                                    </p:animEffect>
                                    <p:animScale>
                                      <p:cBhvr>
                                        <p:cTn id="74" dur="770" accel="100000">
                                          <p:stCondLst>
                                            <p:cond delay="1230"/>
                                          </p:stCondLst>
                                        </p:cTn>
                                        <p:tgtEl>
                                          <p:spTgt spid="5231"/>
                                        </p:tgtEl>
                                      </p:cBhvr>
                                      <p:from x="200000" y="450000"/>
                                      <p:to x="10000" y="10000"/>
                                    </p:animScale>
                                    <p:animScale>
                                      <p:cBhvr>
                                        <p:cTn id="75" dur="1230" decel="100000"/>
                                        <p:tgtEl>
                                          <p:spTgt spid="5231"/>
                                        </p:tgtEl>
                                      </p:cBhvr>
                                      <p:from x="100000" y="100000"/>
                                      <p:to x="200000" y="450000"/>
                                    </p:animScale>
                                    <p:anim from="(ppt_x)" to="(0.5)" calcmode="lin" valueType="num">
                                      <p:cBhvr>
                                        <p:cTn id="76" dur="1230" decel="100000"/>
                                        <p:tgtEl>
                                          <p:spTgt spid="5231"/>
                                        </p:tgtEl>
                                        <p:attrNameLst>
                                          <p:attrName>ppt_x</p:attrName>
                                        </p:attrNameLst>
                                      </p:cBhvr>
                                    </p:anim>
                                    <p:anim from="(0.5)" to="(0.5)" calcmode="lin" valueType="num">
                                      <p:cBhvr>
                                        <p:cTn id="77" dur="770">
                                          <p:stCondLst>
                                            <p:cond delay="1230"/>
                                          </p:stCondLst>
                                        </p:cTn>
                                        <p:tgtEl>
                                          <p:spTgt spid="5231"/>
                                        </p:tgtEl>
                                        <p:attrNameLst>
                                          <p:attrName>ppt_x</p:attrName>
                                        </p:attrNameLst>
                                      </p:cBhvr>
                                    </p:anim>
                                    <p:anim from="(ppt_y)" to="(ppt_y+0.4)" calcmode="lin" valueType="num">
                                      <p:cBhvr>
                                        <p:cTn id="78" dur="1230" decel="100000"/>
                                        <p:tgtEl>
                                          <p:spTgt spid="5231"/>
                                        </p:tgtEl>
                                        <p:attrNameLst>
                                          <p:attrName>ppt_y</p:attrName>
                                        </p:attrNameLst>
                                      </p:cBhvr>
                                    </p:anim>
                                    <p:anim from="(ppt_y)" to="(ppt_y)" calcmode="lin" valueType="num">
                                      <p:cBhvr>
                                        <p:cTn id="79" dur="770">
                                          <p:stCondLst>
                                            <p:cond delay="1230"/>
                                          </p:stCondLst>
                                        </p:cTn>
                                        <p:tgtEl>
                                          <p:spTgt spid="5231"/>
                                        </p:tgtEl>
                                        <p:attrNameLst>
                                          <p:attrName>ppt_y</p:attrName>
                                        </p:attrNameLst>
                                      </p:cBhvr>
                                    </p:anim>
                                    <p:set>
                                      <p:cBhvr>
                                        <p:cTn id="80" dur="1" fill="hold">
                                          <p:stCondLst>
                                            <p:cond delay="1999"/>
                                          </p:stCondLst>
                                        </p:cTn>
                                        <p:tgtEl>
                                          <p:spTgt spid="5231"/>
                                        </p:tgtEl>
                                        <p:attrNameLst>
                                          <p:attrName>style.visibility</p:attrName>
                                        </p:attrNameLst>
                                      </p:cBhvr>
                                      <p:to>
                                        <p:strVal val="hidden"/>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53" presetClass="entr" presetSubtype="0" repeatCount="3000" fill="hold" nodeType="clickEffect">
                                  <p:stCondLst>
                                    <p:cond delay="0"/>
                                  </p:stCondLst>
                                  <p:childTnLst>
                                    <p:set>
                                      <p:cBhvr>
                                        <p:cTn id="84" dur="1" fill="hold">
                                          <p:stCondLst>
                                            <p:cond delay="0"/>
                                          </p:stCondLst>
                                        </p:cTn>
                                        <p:tgtEl>
                                          <p:spTgt spid="5222"/>
                                        </p:tgtEl>
                                        <p:attrNameLst>
                                          <p:attrName>style.visibility</p:attrName>
                                        </p:attrNameLst>
                                      </p:cBhvr>
                                      <p:to>
                                        <p:strVal val="visible"/>
                                      </p:to>
                                    </p:set>
                                    <p:anim calcmode="lin" valueType="num">
                                      <p:cBhvr>
                                        <p:cTn id="85" dur="500" fill="hold"/>
                                        <p:tgtEl>
                                          <p:spTgt spid="5222"/>
                                        </p:tgtEl>
                                        <p:attrNameLst>
                                          <p:attrName>ppt_w</p:attrName>
                                        </p:attrNameLst>
                                      </p:cBhvr>
                                      <p:tavLst>
                                        <p:tav tm="0">
                                          <p:val>
                                            <p:fltVal val="0"/>
                                          </p:val>
                                        </p:tav>
                                        <p:tav tm="100000">
                                          <p:val>
                                            <p:strVal val="#ppt_w"/>
                                          </p:val>
                                        </p:tav>
                                      </p:tavLst>
                                    </p:anim>
                                    <p:anim calcmode="lin" valueType="num">
                                      <p:cBhvr>
                                        <p:cTn id="86" dur="500" fill="hold"/>
                                        <p:tgtEl>
                                          <p:spTgt spid="5222"/>
                                        </p:tgtEl>
                                        <p:attrNameLst>
                                          <p:attrName>ppt_h</p:attrName>
                                        </p:attrNameLst>
                                      </p:cBhvr>
                                      <p:tavLst>
                                        <p:tav tm="0">
                                          <p:val>
                                            <p:fltVal val="0"/>
                                          </p:val>
                                        </p:tav>
                                        <p:tav tm="100000">
                                          <p:val>
                                            <p:strVal val="#ppt_h"/>
                                          </p:val>
                                        </p:tav>
                                      </p:tavLst>
                                    </p:anim>
                                    <p:animEffect transition="in" filter="fade">
                                      <p:cBhvr>
                                        <p:cTn id="87" dur="500"/>
                                        <p:tgtEl>
                                          <p:spTgt spid="5222"/>
                                        </p:tgtEl>
                                      </p:cBhvr>
                                    </p:animEffect>
                                  </p:childTnLst>
                                  <p:subTnLst>
                                    <p:audio>
                                      <p:cMediaNode>
                                        <p:cTn display="0" masterRel="sameClick">
                                          <p:stCondLst>
                                            <p:cond evt="begin" delay="0">
                                              <p:tn val="83"/>
                                            </p:cond>
                                          </p:stCondLst>
                                          <p:endCondLst>
                                            <p:cond evt="onStopAudio" delay="0">
                                              <p:tgtEl>
                                                <p:sldTgt/>
                                              </p:tgtEl>
                                            </p:cond>
                                          </p:endCondLst>
                                        </p:cTn>
                                        <p:tgtEl>
                                          <p:sndTgt r:embed="rId2" name="bomb.wav"/>
                                        </p:tgtEl>
                                      </p:cMediaNode>
                                    </p:audio>
                                  </p:subTnLst>
                                </p:cTn>
                              </p:par>
                            </p:childTnLst>
                          </p:cTn>
                        </p:par>
                      </p:childTnLst>
                    </p:cTn>
                  </p:par>
                  <p:par>
                    <p:cTn id="88" fill="hold" nodeType="clickPar">
                      <p:stCondLst>
                        <p:cond delay="indefinite"/>
                      </p:stCondLst>
                      <p:childTnLst>
                        <p:par>
                          <p:cTn id="89" fill="hold" nodeType="withGroup">
                            <p:stCondLst>
                              <p:cond delay="0"/>
                            </p:stCondLst>
                            <p:childTnLst>
                              <p:par>
                                <p:cTn id="90" presetID="53" presetClass="entr" presetSubtype="0" repeatCount="4000" fill="hold" nodeType="clickEffect">
                                  <p:stCondLst>
                                    <p:cond delay="0"/>
                                  </p:stCondLst>
                                  <p:childTnLst>
                                    <p:set>
                                      <p:cBhvr>
                                        <p:cTn id="91" dur="1" fill="hold">
                                          <p:stCondLst>
                                            <p:cond delay="0"/>
                                          </p:stCondLst>
                                        </p:cTn>
                                        <p:tgtEl>
                                          <p:spTgt spid="5230"/>
                                        </p:tgtEl>
                                        <p:attrNameLst>
                                          <p:attrName>style.visibility</p:attrName>
                                        </p:attrNameLst>
                                      </p:cBhvr>
                                      <p:to>
                                        <p:strVal val="visible"/>
                                      </p:to>
                                    </p:set>
                                    <p:anim calcmode="lin" valueType="num">
                                      <p:cBhvr>
                                        <p:cTn id="92" dur="500" fill="hold"/>
                                        <p:tgtEl>
                                          <p:spTgt spid="5230"/>
                                        </p:tgtEl>
                                        <p:attrNameLst>
                                          <p:attrName>ppt_w</p:attrName>
                                        </p:attrNameLst>
                                      </p:cBhvr>
                                      <p:tavLst>
                                        <p:tav tm="0">
                                          <p:val>
                                            <p:fltVal val="0"/>
                                          </p:val>
                                        </p:tav>
                                        <p:tav tm="100000">
                                          <p:val>
                                            <p:strVal val="#ppt_w"/>
                                          </p:val>
                                        </p:tav>
                                      </p:tavLst>
                                    </p:anim>
                                    <p:anim calcmode="lin" valueType="num">
                                      <p:cBhvr>
                                        <p:cTn id="93" dur="500" fill="hold"/>
                                        <p:tgtEl>
                                          <p:spTgt spid="5230"/>
                                        </p:tgtEl>
                                        <p:attrNameLst>
                                          <p:attrName>ppt_h</p:attrName>
                                        </p:attrNameLst>
                                      </p:cBhvr>
                                      <p:tavLst>
                                        <p:tav tm="0">
                                          <p:val>
                                            <p:fltVal val="0"/>
                                          </p:val>
                                        </p:tav>
                                        <p:tav tm="100000">
                                          <p:val>
                                            <p:strVal val="#ppt_h"/>
                                          </p:val>
                                        </p:tav>
                                      </p:tavLst>
                                    </p:anim>
                                    <p:animEffect transition="in" filter="fade">
                                      <p:cBhvr>
                                        <p:cTn id="94" dur="500"/>
                                        <p:tgtEl>
                                          <p:spTgt spid="5230"/>
                                        </p:tgtEl>
                                      </p:cBhvr>
                                    </p:animEffect>
                                  </p:childTnLst>
                                  <p:subTnLst>
                                    <p:audio>
                                      <p:cMediaNode>
                                        <p:cTn display="0" masterRel="sameClick">
                                          <p:stCondLst>
                                            <p:cond evt="begin" delay="0">
                                              <p:tn val="90"/>
                                            </p:cond>
                                          </p:stCondLst>
                                          <p:endCondLst>
                                            <p:cond evt="onStopAudio" delay="0">
                                              <p:tgtEl>
                                                <p:sldTgt/>
                                              </p:tgtEl>
                                            </p:cond>
                                          </p:endCondLst>
                                        </p:cTn>
                                        <p:tgtEl>
                                          <p:sndTgt r:embed="rId2" name="bomb.wav"/>
                                        </p:tgtEl>
                                      </p:cMediaNode>
                                    </p:audio>
                                  </p:subTnLst>
                                </p:cTn>
                              </p:par>
                            </p:childTnLst>
                          </p:cTn>
                        </p:par>
                      </p:childTnLst>
                    </p:cTn>
                  </p:par>
                  <p:par>
                    <p:cTn id="95" fill="hold" nodeType="clickPar">
                      <p:stCondLst>
                        <p:cond delay="indefinite"/>
                      </p:stCondLst>
                      <p:childTnLst>
                        <p:par>
                          <p:cTn id="96" fill="hold" nodeType="withGroup">
                            <p:stCondLst>
                              <p:cond delay="0"/>
                            </p:stCondLst>
                            <p:childTnLst>
                              <p:par>
                                <p:cTn id="97" presetID="53" presetClass="entr" presetSubtype="0" repeatCount="4000" fill="hold" nodeType="clickEffect">
                                  <p:stCondLst>
                                    <p:cond delay="0"/>
                                  </p:stCondLst>
                                  <p:childTnLst>
                                    <p:set>
                                      <p:cBhvr>
                                        <p:cTn id="98" dur="1" fill="hold">
                                          <p:stCondLst>
                                            <p:cond delay="0"/>
                                          </p:stCondLst>
                                        </p:cTn>
                                        <p:tgtEl>
                                          <p:spTgt spid="5229"/>
                                        </p:tgtEl>
                                        <p:attrNameLst>
                                          <p:attrName>style.visibility</p:attrName>
                                        </p:attrNameLst>
                                      </p:cBhvr>
                                      <p:to>
                                        <p:strVal val="visible"/>
                                      </p:to>
                                    </p:set>
                                    <p:anim calcmode="lin" valueType="num">
                                      <p:cBhvr>
                                        <p:cTn id="99" dur="500" fill="hold"/>
                                        <p:tgtEl>
                                          <p:spTgt spid="5229"/>
                                        </p:tgtEl>
                                        <p:attrNameLst>
                                          <p:attrName>ppt_w</p:attrName>
                                        </p:attrNameLst>
                                      </p:cBhvr>
                                      <p:tavLst>
                                        <p:tav tm="0">
                                          <p:val>
                                            <p:fltVal val="0"/>
                                          </p:val>
                                        </p:tav>
                                        <p:tav tm="100000">
                                          <p:val>
                                            <p:strVal val="#ppt_w"/>
                                          </p:val>
                                        </p:tav>
                                      </p:tavLst>
                                    </p:anim>
                                    <p:anim calcmode="lin" valueType="num">
                                      <p:cBhvr>
                                        <p:cTn id="100" dur="500" fill="hold"/>
                                        <p:tgtEl>
                                          <p:spTgt spid="5229"/>
                                        </p:tgtEl>
                                        <p:attrNameLst>
                                          <p:attrName>ppt_h</p:attrName>
                                        </p:attrNameLst>
                                      </p:cBhvr>
                                      <p:tavLst>
                                        <p:tav tm="0">
                                          <p:val>
                                            <p:fltVal val="0"/>
                                          </p:val>
                                        </p:tav>
                                        <p:tav tm="100000">
                                          <p:val>
                                            <p:strVal val="#ppt_h"/>
                                          </p:val>
                                        </p:tav>
                                      </p:tavLst>
                                    </p:anim>
                                    <p:animEffect transition="in" filter="fade">
                                      <p:cBhvr>
                                        <p:cTn id="101" dur="500"/>
                                        <p:tgtEl>
                                          <p:spTgt spid="5229"/>
                                        </p:tgtEl>
                                      </p:cBhvr>
                                    </p:animEffect>
                                  </p:childTnLst>
                                  <p:subTnLst>
                                    <p:audio>
                                      <p:cMediaNode>
                                        <p:cTn display="0" masterRel="sameClick">
                                          <p:stCondLst>
                                            <p:cond evt="begin" delay="0">
                                              <p:tn val="97"/>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6" grpId="0"/>
      <p:bldP spid="5223" grpId="0" animBg="1"/>
      <p:bldP spid="52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03C9EE2-65EA-4596-A611-C2F01FCF331E}"/>
              </a:ext>
            </a:extLst>
          </p:cNvPr>
          <p:cNvSpPr>
            <a:spLocks noGrp="1" noChangeArrowheads="1"/>
          </p:cNvSpPr>
          <p:nvPr>
            <p:ph type="title"/>
          </p:nvPr>
        </p:nvSpPr>
        <p:spPr/>
        <p:txBody>
          <a:bodyPr/>
          <a:lstStyle/>
          <a:p>
            <a:endParaRPr lang="en-US" altLang="en-US"/>
          </a:p>
        </p:txBody>
      </p:sp>
      <p:sp>
        <p:nvSpPr>
          <p:cNvPr id="10243" name="Rectangle 3">
            <a:extLst>
              <a:ext uri="{FF2B5EF4-FFF2-40B4-BE49-F238E27FC236}">
                <a16:creationId xmlns:a16="http://schemas.microsoft.com/office/drawing/2014/main" id="{CDC7B07E-FF22-4681-85E5-AEEE4CFC13AC}"/>
              </a:ext>
            </a:extLst>
          </p:cNvPr>
          <p:cNvSpPr>
            <a:spLocks noGrp="1" noChangeArrowheads="1"/>
          </p:cNvSpPr>
          <p:nvPr>
            <p:ph type="body" idx="1"/>
          </p:nvPr>
        </p:nvSpPr>
        <p:spPr>
          <a:xfrm>
            <a:off x="0" y="0"/>
            <a:ext cx="9144000" cy="6858000"/>
          </a:xfrm>
          <a:gradFill rotWithShape="1">
            <a:gsLst>
              <a:gs pos="0">
                <a:srgbClr val="00FFFF"/>
              </a:gs>
              <a:gs pos="50000">
                <a:schemeClr val="bg1"/>
              </a:gs>
              <a:gs pos="100000">
                <a:srgbClr val="00FFFF"/>
              </a:gs>
            </a:gsLst>
            <a:lin ang="2700000" scaled="1"/>
          </a:gradFill>
        </p:spPr>
        <p:txBody>
          <a:bodyPr/>
          <a:lstStyle/>
          <a:p>
            <a:endParaRPr lang="en-US" altLang="en-US" dirty="0"/>
          </a:p>
        </p:txBody>
      </p:sp>
      <p:sp>
        <p:nvSpPr>
          <p:cNvPr id="10244" name="AutoShape 4">
            <a:extLst>
              <a:ext uri="{FF2B5EF4-FFF2-40B4-BE49-F238E27FC236}">
                <a16:creationId xmlns:a16="http://schemas.microsoft.com/office/drawing/2014/main" id="{80D195F4-8CD5-4AC0-9565-8E7C787A421F}"/>
              </a:ext>
            </a:extLst>
          </p:cNvPr>
          <p:cNvSpPr>
            <a:spLocks noChangeArrowheads="1"/>
          </p:cNvSpPr>
          <p:nvPr/>
        </p:nvSpPr>
        <p:spPr bwMode="auto">
          <a:xfrm>
            <a:off x="0" y="152400"/>
            <a:ext cx="3429000" cy="6553200"/>
          </a:xfrm>
          <a:prstGeom prst="verticalScroll">
            <a:avLst>
              <a:gd name="adj" fmla="val 12500"/>
            </a:avLst>
          </a:prstGeom>
          <a:solidFill>
            <a:schemeClr val="accent3">
              <a:lumMod val="85000"/>
            </a:schemeClr>
          </a:solidFill>
          <a:ln w="9525">
            <a:solidFill>
              <a:srgbClr val="0000FF"/>
            </a:solidFill>
            <a:round/>
            <a:headEnd/>
            <a:tailEnd/>
          </a:ln>
          <a:effectLst/>
          <a:extLst/>
        </p:spPr>
        <p:txBody>
          <a:bodyPr wrap="none" anchor="ctr"/>
          <a:lstStyle/>
          <a:p>
            <a:pPr algn="ctr"/>
            <a:r>
              <a:rPr lang="en-US" altLang="en-US" sz="3200" b="1" dirty="0">
                <a:solidFill>
                  <a:srgbClr val="FF0000"/>
                </a:solidFill>
              </a:rPr>
              <a:t>- NÊU</a:t>
            </a:r>
            <a:r>
              <a:rPr lang="en-US" altLang="en-US" sz="3600" b="1" dirty="0">
                <a:solidFill>
                  <a:srgbClr val="FF0000"/>
                </a:solidFill>
              </a:rPr>
              <a:t> </a:t>
            </a:r>
          </a:p>
          <a:p>
            <a:pPr algn="ctr"/>
            <a:r>
              <a:rPr lang="en-US" altLang="en-US" sz="3200" b="1" dirty="0">
                <a:solidFill>
                  <a:srgbClr val="FF0000"/>
                </a:solidFill>
              </a:rPr>
              <a:t>NGUYÊN </a:t>
            </a:r>
          </a:p>
          <a:p>
            <a:pPr algn="ctr"/>
            <a:r>
              <a:rPr lang="en-US" altLang="en-US" sz="3200" b="1" dirty="0">
                <a:solidFill>
                  <a:srgbClr val="FF0000"/>
                </a:solidFill>
              </a:rPr>
              <a:t>NHÂN </a:t>
            </a:r>
          </a:p>
          <a:p>
            <a:pPr algn="ctr"/>
            <a:r>
              <a:rPr lang="en-US" altLang="en-US" sz="3200" b="1" dirty="0">
                <a:solidFill>
                  <a:srgbClr val="FF0000"/>
                </a:solidFill>
              </a:rPr>
              <a:t>THẤT BẠI</a:t>
            </a:r>
          </a:p>
          <a:p>
            <a:pPr algn="ctr"/>
            <a:r>
              <a:rPr lang="en-US" altLang="en-US" sz="3200" b="1" dirty="0">
                <a:solidFill>
                  <a:srgbClr val="FF0000"/>
                </a:solidFill>
              </a:rPr>
              <a:t>CỦA CUỘC </a:t>
            </a:r>
          </a:p>
          <a:p>
            <a:pPr algn="ctr"/>
            <a:r>
              <a:rPr lang="en-US" altLang="en-US" sz="3200" b="1" dirty="0">
                <a:solidFill>
                  <a:srgbClr val="FF0000"/>
                </a:solidFill>
              </a:rPr>
              <a:t>KHỞI </a:t>
            </a:r>
          </a:p>
          <a:p>
            <a:pPr algn="ctr"/>
            <a:r>
              <a:rPr lang="en-US" altLang="en-US" sz="3200" b="1" dirty="0">
                <a:solidFill>
                  <a:srgbClr val="FF0000"/>
                </a:solidFill>
              </a:rPr>
              <a:t>NGHĨA?</a:t>
            </a:r>
          </a:p>
          <a:p>
            <a:pPr algn="ctr">
              <a:buFontTx/>
              <a:buChar char="-"/>
            </a:pPr>
            <a:r>
              <a:rPr lang="vi-VN" altLang="en-US" sz="3600" b="1" dirty="0">
                <a:solidFill>
                  <a:srgbClr val="0000FF"/>
                </a:solidFill>
              </a:rPr>
              <a:t>C</a:t>
            </a:r>
            <a:r>
              <a:rPr lang="en-US" altLang="en-US" sz="3600" b="1" dirty="0" err="1" smtClean="0">
                <a:solidFill>
                  <a:srgbClr val="0000FF"/>
                </a:solidFill>
              </a:rPr>
              <a:t>uộc</a:t>
            </a:r>
            <a:r>
              <a:rPr lang="en-US" altLang="en-US" sz="3600" b="1" dirty="0" smtClean="0">
                <a:solidFill>
                  <a:srgbClr val="0000FF"/>
                </a:solidFill>
              </a:rPr>
              <a:t> </a:t>
            </a:r>
            <a:r>
              <a:rPr lang="en-US" altLang="en-US" sz="3600" b="1" dirty="0" err="1">
                <a:solidFill>
                  <a:srgbClr val="0000FF"/>
                </a:solidFill>
              </a:rPr>
              <a:t>khởi</a:t>
            </a:r>
            <a:r>
              <a:rPr lang="en-US" altLang="en-US" sz="3600" b="1" dirty="0">
                <a:solidFill>
                  <a:srgbClr val="0000FF"/>
                </a:solidFill>
              </a:rPr>
              <a:t> </a:t>
            </a:r>
          </a:p>
          <a:p>
            <a:pPr algn="ctr"/>
            <a:r>
              <a:rPr lang="en-US" altLang="en-US" sz="3600" b="1" dirty="0" err="1">
                <a:solidFill>
                  <a:srgbClr val="0000FF"/>
                </a:solidFill>
              </a:rPr>
              <a:t>nghĩa</a:t>
            </a:r>
            <a:r>
              <a:rPr lang="en-US" altLang="en-US" sz="3600" b="1" dirty="0">
                <a:solidFill>
                  <a:srgbClr val="0000FF"/>
                </a:solidFill>
              </a:rPr>
              <a:t> </a:t>
            </a:r>
            <a:r>
              <a:rPr lang="en-US" altLang="en-US" sz="3600" b="1" dirty="0" err="1">
                <a:solidFill>
                  <a:srgbClr val="0000FF"/>
                </a:solidFill>
              </a:rPr>
              <a:t>Bắc</a:t>
            </a:r>
            <a:r>
              <a:rPr lang="en-US" altLang="en-US" sz="3600" b="1" dirty="0">
                <a:solidFill>
                  <a:srgbClr val="0000FF"/>
                </a:solidFill>
              </a:rPr>
              <a:t> </a:t>
            </a:r>
          </a:p>
          <a:p>
            <a:pPr algn="ctr"/>
            <a:r>
              <a:rPr lang="en-US" altLang="en-US" sz="3600" b="1" dirty="0" err="1">
                <a:solidFill>
                  <a:srgbClr val="0000FF"/>
                </a:solidFill>
              </a:rPr>
              <a:t>Sơn</a:t>
            </a:r>
            <a:r>
              <a:rPr lang="en-US" altLang="en-US" sz="3600" b="1" dirty="0">
                <a:solidFill>
                  <a:srgbClr val="0000FF"/>
                </a:solidFill>
              </a:rPr>
              <a:t> </a:t>
            </a:r>
            <a:r>
              <a:rPr lang="en-US" altLang="en-US" sz="3600" b="1" dirty="0" err="1">
                <a:solidFill>
                  <a:srgbClr val="0000FF"/>
                </a:solidFill>
              </a:rPr>
              <a:t>có</a:t>
            </a:r>
            <a:endParaRPr lang="en-US" altLang="en-US" sz="3600" b="1" dirty="0">
              <a:solidFill>
                <a:srgbClr val="0000FF"/>
              </a:solidFill>
            </a:endParaRPr>
          </a:p>
          <a:p>
            <a:pPr algn="ctr"/>
            <a:r>
              <a:rPr lang="en-US" altLang="en-US" sz="3600" b="1" dirty="0">
                <a:solidFill>
                  <a:srgbClr val="0000FF"/>
                </a:solidFill>
              </a:rPr>
              <a:t> ý </a:t>
            </a:r>
            <a:r>
              <a:rPr lang="en-US" altLang="en-US" sz="3600" b="1" dirty="0" err="1">
                <a:solidFill>
                  <a:srgbClr val="0000FF"/>
                </a:solidFill>
              </a:rPr>
              <a:t>nghĩa</a:t>
            </a:r>
            <a:r>
              <a:rPr lang="en-US" altLang="en-US" sz="3600" b="1" dirty="0">
                <a:solidFill>
                  <a:srgbClr val="0000FF"/>
                </a:solidFill>
              </a:rPr>
              <a:t> </a:t>
            </a:r>
            <a:r>
              <a:rPr lang="en-US" altLang="en-US" sz="3600" b="1" dirty="0" err="1">
                <a:solidFill>
                  <a:srgbClr val="0000FF"/>
                </a:solidFill>
              </a:rPr>
              <a:t>gì</a:t>
            </a:r>
            <a:r>
              <a:rPr lang="en-US" altLang="en-US" sz="3600" b="1" dirty="0">
                <a:solidFill>
                  <a:srgbClr val="0000FF"/>
                </a:solidFill>
              </a:rPr>
              <a:t> ?</a:t>
            </a:r>
          </a:p>
        </p:txBody>
      </p:sp>
      <p:sp>
        <p:nvSpPr>
          <p:cNvPr id="10245" name="Rectangle 5">
            <a:extLst>
              <a:ext uri="{FF2B5EF4-FFF2-40B4-BE49-F238E27FC236}">
                <a16:creationId xmlns:a16="http://schemas.microsoft.com/office/drawing/2014/main" id="{491FF8BC-FA1A-402C-8CF6-0FEFDB766DB1}"/>
              </a:ext>
            </a:extLst>
          </p:cNvPr>
          <p:cNvSpPr>
            <a:spLocks noChangeArrowheads="1"/>
          </p:cNvSpPr>
          <p:nvPr/>
        </p:nvSpPr>
        <p:spPr bwMode="auto">
          <a:xfrm>
            <a:off x="3276600" y="0"/>
            <a:ext cx="5334000" cy="6858000"/>
          </a:xfrm>
          <a:prstGeom prst="rect">
            <a:avLst/>
          </a:prstGeom>
          <a:noFill/>
          <a:ln>
            <a:noFill/>
          </a:ln>
          <a:effectLst/>
          <a:extLst>
            <a:ext uri="{909E8E84-426E-40DD-AFC4-6F175D3DCCD1}">
              <a14:hiddenFill xmlns:a14="http://schemas.microsoft.com/office/drawing/2010/main">
                <a:solidFill>
                  <a:srgbClr val="FFFF66"/>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4000" dirty="0">
                <a:solidFill>
                  <a:srgbClr val="FF0000"/>
                </a:solidFill>
              </a:rPr>
              <a:t>- </a:t>
            </a:r>
            <a:r>
              <a:rPr lang="en-US" altLang="en-US" sz="4000" b="1" dirty="0" err="1">
                <a:solidFill>
                  <a:srgbClr val="FF0000"/>
                </a:solidFill>
              </a:rPr>
              <a:t>Điều</a:t>
            </a:r>
            <a:r>
              <a:rPr lang="en-US" altLang="en-US" sz="4000" b="1" dirty="0">
                <a:solidFill>
                  <a:srgbClr val="FF0000"/>
                </a:solidFill>
              </a:rPr>
              <a:t> </a:t>
            </a:r>
            <a:r>
              <a:rPr lang="en-US" altLang="en-US" sz="4000" b="1" dirty="0" err="1">
                <a:solidFill>
                  <a:srgbClr val="FF0000"/>
                </a:solidFill>
              </a:rPr>
              <a:t>kiện</a:t>
            </a:r>
            <a:r>
              <a:rPr lang="en-US" altLang="en-US" sz="4000" b="1" dirty="0">
                <a:solidFill>
                  <a:srgbClr val="FF0000"/>
                </a:solidFill>
              </a:rPr>
              <a:t> </a:t>
            </a:r>
            <a:r>
              <a:rPr lang="en-US" altLang="en-US" sz="4000" b="1" dirty="0" err="1">
                <a:solidFill>
                  <a:srgbClr val="FF0000"/>
                </a:solidFill>
              </a:rPr>
              <a:t>khách</a:t>
            </a:r>
            <a:r>
              <a:rPr lang="en-US" altLang="en-US" sz="4000" b="1" dirty="0">
                <a:solidFill>
                  <a:srgbClr val="FF0000"/>
                </a:solidFill>
              </a:rPr>
              <a:t> </a:t>
            </a:r>
            <a:r>
              <a:rPr lang="en-US" altLang="en-US" sz="4000" b="1" dirty="0" err="1">
                <a:solidFill>
                  <a:srgbClr val="FF0000"/>
                </a:solidFill>
              </a:rPr>
              <a:t>quan</a:t>
            </a:r>
            <a:endParaRPr lang="en-US" altLang="en-US" sz="4000" b="1" dirty="0">
              <a:solidFill>
                <a:srgbClr val="FF0000"/>
              </a:solidFill>
            </a:endParaRPr>
          </a:p>
          <a:p>
            <a:pPr algn="ctr"/>
            <a:r>
              <a:rPr lang="en-US" altLang="en-US" sz="4000" b="1" dirty="0" err="1">
                <a:solidFill>
                  <a:srgbClr val="FF0000"/>
                </a:solidFill>
              </a:rPr>
              <a:t>chỉ</a:t>
            </a:r>
            <a:r>
              <a:rPr lang="en-US" altLang="en-US" sz="4000" b="1" dirty="0">
                <a:solidFill>
                  <a:srgbClr val="FF0000"/>
                </a:solidFill>
              </a:rPr>
              <a:t> </a:t>
            </a:r>
            <a:r>
              <a:rPr lang="en-US" altLang="en-US" sz="4000" b="1" dirty="0" err="1">
                <a:solidFill>
                  <a:srgbClr val="FF0000"/>
                </a:solidFill>
              </a:rPr>
              <a:t>diễn</a:t>
            </a:r>
            <a:r>
              <a:rPr lang="en-US" altLang="en-US" sz="4000" b="1" dirty="0">
                <a:solidFill>
                  <a:srgbClr val="FF0000"/>
                </a:solidFill>
              </a:rPr>
              <a:t> </a:t>
            </a:r>
            <a:r>
              <a:rPr lang="en-US" altLang="en-US" sz="4000" b="1" dirty="0" err="1">
                <a:solidFill>
                  <a:srgbClr val="FF0000"/>
                </a:solidFill>
              </a:rPr>
              <a:t>ra</a:t>
            </a:r>
            <a:r>
              <a:rPr lang="en-US" altLang="en-US" sz="4000" b="1" dirty="0">
                <a:solidFill>
                  <a:srgbClr val="FF0000"/>
                </a:solidFill>
              </a:rPr>
              <a:t> ở  </a:t>
            </a:r>
            <a:r>
              <a:rPr lang="en-US" altLang="en-US" sz="4000" b="1" dirty="0" err="1">
                <a:solidFill>
                  <a:srgbClr val="FF0000"/>
                </a:solidFill>
              </a:rPr>
              <a:t>địa</a:t>
            </a:r>
            <a:r>
              <a:rPr lang="en-US" altLang="en-US" sz="4000" b="1" dirty="0">
                <a:solidFill>
                  <a:srgbClr val="FF0000"/>
                </a:solidFill>
              </a:rPr>
              <a:t> </a:t>
            </a:r>
            <a:r>
              <a:rPr lang="en-US" altLang="en-US" sz="4000" b="1" dirty="0" err="1">
                <a:solidFill>
                  <a:srgbClr val="FF0000"/>
                </a:solidFill>
              </a:rPr>
              <a:t>phương</a:t>
            </a:r>
            <a:r>
              <a:rPr lang="en-US" altLang="en-US" sz="4000" b="1" dirty="0">
                <a:solidFill>
                  <a:srgbClr val="FF0000"/>
                </a:solidFill>
              </a:rPr>
              <a:t> </a:t>
            </a:r>
          </a:p>
          <a:p>
            <a:pPr algn="ctr"/>
            <a:r>
              <a:rPr lang="en-US" altLang="en-US" sz="4000" b="1" dirty="0" err="1">
                <a:solidFill>
                  <a:srgbClr val="FF0000"/>
                </a:solidFill>
              </a:rPr>
              <a:t>chứ</a:t>
            </a:r>
            <a:r>
              <a:rPr lang="en-US" altLang="en-US" sz="4000" b="1" dirty="0">
                <a:solidFill>
                  <a:srgbClr val="FF0000"/>
                </a:solidFill>
              </a:rPr>
              <a:t> </a:t>
            </a:r>
            <a:r>
              <a:rPr lang="en-US" altLang="en-US" sz="4000" b="1" dirty="0" err="1">
                <a:solidFill>
                  <a:srgbClr val="FF0000"/>
                </a:solidFill>
              </a:rPr>
              <a:t>chưa</a:t>
            </a:r>
            <a:r>
              <a:rPr lang="en-US" altLang="en-US" sz="4000" b="1" dirty="0">
                <a:solidFill>
                  <a:srgbClr val="FF0000"/>
                </a:solidFill>
              </a:rPr>
              <a:t> </a:t>
            </a:r>
            <a:r>
              <a:rPr lang="en-US" altLang="en-US" sz="4000" b="1" dirty="0" err="1">
                <a:solidFill>
                  <a:srgbClr val="FF0000"/>
                </a:solidFill>
              </a:rPr>
              <a:t>phải</a:t>
            </a:r>
            <a:r>
              <a:rPr lang="en-US" altLang="en-US" sz="4000" b="1" dirty="0">
                <a:solidFill>
                  <a:srgbClr val="FF0000"/>
                </a:solidFill>
              </a:rPr>
              <a:t> </a:t>
            </a:r>
            <a:r>
              <a:rPr lang="en-US" altLang="en-US" sz="4000" b="1" dirty="0" err="1">
                <a:solidFill>
                  <a:srgbClr val="FF0000"/>
                </a:solidFill>
              </a:rPr>
              <a:t>cả</a:t>
            </a:r>
            <a:r>
              <a:rPr lang="en-US" altLang="en-US" sz="4000" b="1" dirty="0">
                <a:solidFill>
                  <a:srgbClr val="FF0000"/>
                </a:solidFill>
              </a:rPr>
              <a:t> </a:t>
            </a:r>
            <a:r>
              <a:rPr lang="en-US" altLang="en-US" sz="4000" b="1" dirty="0" err="1">
                <a:solidFill>
                  <a:srgbClr val="FF0000"/>
                </a:solidFill>
              </a:rPr>
              <a:t>nước</a:t>
            </a:r>
            <a:r>
              <a:rPr lang="en-US" altLang="en-US" sz="4000" b="1" dirty="0">
                <a:solidFill>
                  <a:srgbClr val="FF0000"/>
                </a:solidFill>
              </a:rPr>
              <a:t>,</a:t>
            </a:r>
          </a:p>
          <a:p>
            <a:pPr algn="ctr"/>
            <a:r>
              <a:rPr lang="en-US" altLang="en-US" sz="4000" b="1" dirty="0" err="1">
                <a:solidFill>
                  <a:srgbClr val="FF0000"/>
                </a:solidFill>
              </a:rPr>
              <a:t>kẻ</a:t>
            </a:r>
            <a:r>
              <a:rPr lang="en-US" altLang="en-US" sz="4000" b="1" dirty="0">
                <a:solidFill>
                  <a:srgbClr val="FF0000"/>
                </a:solidFill>
              </a:rPr>
              <a:t> </a:t>
            </a:r>
            <a:r>
              <a:rPr lang="en-US" altLang="en-US" sz="4000" b="1" dirty="0" err="1">
                <a:solidFill>
                  <a:srgbClr val="FF0000"/>
                </a:solidFill>
              </a:rPr>
              <a:t>địch</a:t>
            </a:r>
            <a:r>
              <a:rPr lang="en-US" altLang="en-US" sz="4000" b="1" dirty="0">
                <a:solidFill>
                  <a:srgbClr val="FF0000"/>
                </a:solidFill>
              </a:rPr>
              <a:t> </a:t>
            </a:r>
            <a:r>
              <a:rPr lang="en-US" altLang="en-US" sz="4000" b="1" dirty="0" err="1">
                <a:solidFill>
                  <a:srgbClr val="FF0000"/>
                </a:solidFill>
              </a:rPr>
              <a:t>có</a:t>
            </a:r>
            <a:r>
              <a:rPr lang="en-US" altLang="en-US" sz="4000" b="1" dirty="0">
                <a:solidFill>
                  <a:srgbClr val="FF0000"/>
                </a:solidFill>
              </a:rPr>
              <a:t> </a:t>
            </a:r>
            <a:r>
              <a:rPr lang="en-US" altLang="en-US" sz="4000" b="1" dirty="0" err="1">
                <a:solidFill>
                  <a:srgbClr val="FF0000"/>
                </a:solidFill>
              </a:rPr>
              <a:t>điều</a:t>
            </a:r>
            <a:r>
              <a:rPr lang="en-US" altLang="en-US" sz="4000" b="1" dirty="0">
                <a:solidFill>
                  <a:srgbClr val="FF0000"/>
                </a:solidFill>
              </a:rPr>
              <a:t> </a:t>
            </a:r>
            <a:r>
              <a:rPr lang="en-US" altLang="en-US" sz="4000" b="1" dirty="0" err="1">
                <a:solidFill>
                  <a:srgbClr val="FF0000"/>
                </a:solidFill>
              </a:rPr>
              <a:t>kiện</a:t>
            </a:r>
            <a:r>
              <a:rPr lang="en-US" altLang="en-US" sz="4000" b="1" dirty="0">
                <a:solidFill>
                  <a:srgbClr val="FF0000"/>
                </a:solidFill>
              </a:rPr>
              <a:t> </a:t>
            </a:r>
            <a:r>
              <a:rPr lang="en-US" altLang="en-US" sz="4000" b="1" dirty="0" err="1">
                <a:solidFill>
                  <a:srgbClr val="FF0000"/>
                </a:solidFill>
              </a:rPr>
              <a:t>tập</a:t>
            </a:r>
            <a:r>
              <a:rPr lang="en-US" altLang="en-US" sz="4000" b="1" dirty="0">
                <a:solidFill>
                  <a:srgbClr val="FF0000"/>
                </a:solidFill>
              </a:rPr>
              <a:t> </a:t>
            </a:r>
          </a:p>
          <a:p>
            <a:pPr algn="ctr"/>
            <a:r>
              <a:rPr lang="en-US" altLang="en-US" sz="4000" b="1" dirty="0" err="1">
                <a:solidFill>
                  <a:srgbClr val="FF0000"/>
                </a:solidFill>
              </a:rPr>
              <a:t>trung</a:t>
            </a:r>
            <a:r>
              <a:rPr lang="en-US" altLang="en-US" sz="4000" b="1" dirty="0">
                <a:solidFill>
                  <a:srgbClr val="FF0000"/>
                </a:solidFill>
              </a:rPr>
              <a:t>  </a:t>
            </a:r>
            <a:r>
              <a:rPr lang="en-US" altLang="en-US" sz="4000" b="1" dirty="0" err="1">
                <a:solidFill>
                  <a:srgbClr val="FF0000"/>
                </a:solidFill>
              </a:rPr>
              <a:t>lực</a:t>
            </a:r>
            <a:r>
              <a:rPr lang="en-US" altLang="en-US" sz="4000" b="1" dirty="0">
                <a:solidFill>
                  <a:srgbClr val="FF0000"/>
                </a:solidFill>
              </a:rPr>
              <a:t> </a:t>
            </a:r>
            <a:r>
              <a:rPr lang="en-US" altLang="en-US" sz="4000" b="1" dirty="0" err="1">
                <a:solidFill>
                  <a:srgbClr val="FF0000"/>
                </a:solidFill>
              </a:rPr>
              <a:t>lượng</a:t>
            </a:r>
            <a:r>
              <a:rPr lang="en-US" altLang="en-US" sz="4000" b="1" dirty="0">
                <a:solidFill>
                  <a:srgbClr val="FF0000"/>
                </a:solidFill>
              </a:rPr>
              <a:t> </a:t>
            </a:r>
            <a:r>
              <a:rPr lang="en-US" altLang="en-US" sz="4000" b="1" dirty="0" err="1">
                <a:solidFill>
                  <a:srgbClr val="FF0000"/>
                </a:solidFill>
              </a:rPr>
              <a:t>đàn</a:t>
            </a:r>
            <a:r>
              <a:rPr lang="en-US" altLang="en-US" sz="4000" b="1" dirty="0">
                <a:solidFill>
                  <a:srgbClr val="FF0000"/>
                </a:solidFill>
              </a:rPr>
              <a:t> </a:t>
            </a:r>
            <a:r>
              <a:rPr lang="en-US" altLang="en-US" sz="4000" b="1" dirty="0" err="1">
                <a:solidFill>
                  <a:srgbClr val="FF0000"/>
                </a:solidFill>
              </a:rPr>
              <a:t>áp</a:t>
            </a:r>
            <a:endParaRPr lang="en-US" altLang="en-US" sz="4000" b="1" dirty="0">
              <a:solidFill>
                <a:srgbClr val="FF0000"/>
              </a:solidFill>
            </a:endParaRPr>
          </a:p>
          <a:p>
            <a:pPr algn="ctr"/>
            <a:r>
              <a:rPr lang="en-US" altLang="en-US" sz="4000" b="1" dirty="0">
                <a:solidFill>
                  <a:srgbClr val="008000"/>
                </a:solidFill>
              </a:rPr>
              <a:t>- </a:t>
            </a:r>
            <a:r>
              <a:rPr lang="en-US" altLang="en-US" sz="4000" b="1" dirty="0" err="1">
                <a:solidFill>
                  <a:srgbClr val="008000"/>
                </a:solidFill>
              </a:rPr>
              <a:t>Tuy</a:t>
            </a:r>
            <a:r>
              <a:rPr lang="en-US" altLang="en-US" sz="4000" b="1" dirty="0">
                <a:solidFill>
                  <a:srgbClr val="008000"/>
                </a:solidFill>
              </a:rPr>
              <a:t> </a:t>
            </a:r>
            <a:r>
              <a:rPr lang="en-US" altLang="en-US" sz="4000" b="1" dirty="0" err="1">
                <a:solidFill>
                  <a:srgbClr val="008000"/>
                </a:solidFill>
              </a:rPr>
              <a:t>thất</a:t>
            </a:r>
            <a:r>
              <a:rPr lang="en-US" altLang="en-US" sz="4000" b="1" dirty="0">
                <a:solidFill>
                  <a:srgbClr val="008000"/>
                </a:solidFill>
              </a:rPr>
              <a:t> </a:t>
            </a:r>
            <a:r>
              <a:rPr lang="en-US" altLang="en-US" sz="4000" b="1" dirty="0" err="1">
                <a:solidFill>
                  <a:srgbClr val="008000"/>
                </a:solidFill>
              </a:rPr>
              <a:t>bại</a:t>
            </a:r>
            <a:r>
              <a:rPr lang="en-US" altLang="en-US" sz="4000" b="1" dirty="0">
                <a:solidFill>
                  <a:srgbClr val="008000"/>
                </a:solidFill>
              </a:rPr>
              <a:t> </a:t>
            </a:r>
            <a:r>
              <a:rPr lang="en-US" altLang="en-US" sz="4000" b="1" dirty="0" err="1">
                <a:solidFill>
                  <a:srgbClr val="008000"/>
                </a:solidFill>
              </a:rPr>
              <a:t>nhưng</a:t>
            </a:r>
            <a:r>
              <a:rPr lang="en-US" altLang="en-US" sz="4000" b="1" dirty="0">
                <a:solidFill>
                  <a:srgbClr val="008000"/>
                </a:solidFill>
              </a:rPr>
              <a:t> </a:t>
            </a:r>
          </a:p>
          <a:p>
            <a:pPr algn="ctr"/>
            <a:r>
              <a:rPr lang="en-US" altLang="en-US" sz="4000" b="1" dirty="0" err="1">
                <a:solidFill>
                  <a:srgbClr val="008000"/>
                </a:solidFill>
              </a:rPr>
              <a:t>Đội</a:t>
            </a:r>
            <a:r>
              <a:rPr lang="en-US" altLang="en-US" sz="4000" b="1" dirty="0">
                <a:solidFill>
                  <a:srgbClr val="008000"/>
                </a:solidFill>
              </a:rPr>
              <a:t> du </a:t>
            </a:r>
            <a:r>
              <a:rPr lang="en-US" altLang="en-US" sz="4000" b="1" dirty="0" err="1">
                <a:solidFill>
                  <a:srgbClr val="008000"/>
                </a:solidFill>
              </a:rPr>
              <a:t>kích</a:t>
            </a:r>
            <a:r>
              <a:rPr lang="en-US" altLang="en-US" sz="4000" b="1" dirty="0">
                <a:solidFill>
                  <a:srgbClr val="008000"/>
                </a:solidFill>
              </a:rPr>
              <a:t> </a:t>
            </a:r>
            <a:r>
              <a:rPr lang="en-US" altLang="en-US" sz="4000" b="1" dirty="0" err="1">
                <a:solidFill>
                  <a:srgbClr val="008000"/>
                </a:solidFill>
              </a:rPr>
              <a:t>Bắc</a:t>
            </a:r>
            <a:r>
              <a:rPr lang="en-US" altLang="en-US" sz="4000" b="1" dirty="0">
                <a:solidFill>
                  <a:srgbClr val="008000"/>
                </a:solidFill>
              </a:rPr>
              <a:t> </a:t>
            </a:r>
            <a:r>
              <a:rPr lang="en-US" altLang="en-US" sz="4000" b="1" dirty="0" err="1">
                <a:solidFill>
                  <a:srgbClr val="008000"/>
                </a:solidFill>
              </a:rPr>
              <a:t>Sơn</a:t>
            </a:r>
            <a:endParaRPr lang="en-US" altLang="en-US" sz="4000" b="1" dirty="0">
              <a:solidFill>
                <a:srgbClr val="008000"/>
              </a:solidFill>
            </a:endParaRPr>
          </a:p>
          <a:p>
            <a:pPr algn="ctr"/>
            <a:r>
              <a:rPr lang="en-US" altLang="en-US" sz="4000" b="1" dirty="0" err="1">
                <a:solidFill>
                  <a:srgbClr val="008000"/>
                </a:solidFill>
              </a:rPr>
              <a:t>đã</a:t>
            </a:r>
            <a:r>
              <a:rPr lang="en-US" altLang="en-US" sz="4000" b="1" dirty="0">
                <a:solidFill>
                  <a:srgbClr val="008000"/>
                </a:solidFill>
              </a:rPr>
              <a:t> </a:t>
            </a:r>
            <a:r>
              <a:rPr lang="en-US" altLang="en-US" sz="4000" b="1" dirty="0" err="1">
                <a:solidFill>
                  <a:srgbClr val="008000"/>
                </a:solidFill>
              </a:rPr>
              <a:t>ra</a:t>
            </a:r>
            <a:r>
              <a:rPr lang="en-US" altLang="en-US" sz="4000" b="1" dirty="0">
                <a:solidFill>
                  <a:srgbClr val="008000"/>
                </a:solidFill>
              </a:rPr>
              <a:t> </a:t>
            </a:r>
            <a:r>
              <a:rPr lang="en-US" altLang="en-US" sz="4000" b="1" dirty="0" err="1">
                <a:solidFill>
                  <a:srgbClr val="008000"/>
                </a:solidFill>
              </a:rPr>
              <a:t>đời</a:t>
            </a:r>
            <a:r>
              <a:rPr lang="en-US" altLang="en-US" sz="4000" b="1" dirty="0">
                <a:solidFill>
                  <a:srgbClr val="008000"/>
                </a:solidFill>
              </a:rPr>
              <a:t> </a:t>
            </a:r>
            <a:r>
              <a:rPr lang="en-US" altLang="en-US" sz="4000" b="1" dirty="0" err="1">
                <a:solidFill>
                  <a:srgbClr val="008000"/>
                </a:solidFill>
              </a:rPr>
              <a:t>và</a:t>
            </a:r>
            <a:r>
              <a:rPr lang="en-US" altLang="en-US" sz="4000" b="1" dirty="0">
                <a:solidFill>
                  <a:srgbClr val="008000"/>
                </a:solidFill>
              </a:rPr>
              <a:t> </a:t>
            </a:r>
            <a:r>
              <a:rPr lang="en-US" altLang="en-US" sz="4000" b="1" dirty="0" err="1">
                <a:solidFill>
                  <a:srgbClr val="008000"/>
                </a:solidFill>
              </a:rPr>
              <a:t>trở</a:t>
            </a:r>
            <a:endParaRPr lang="en-US" altLang="en-US" sz="4000" b="1" dirty="0">
              <a:solidFill>
                <a:srgbClr val="008000"/>
              </a:solidFill>
            </a:endParaRPr>
          </a:p>
          <a:p>
            <a:pPr algn="ctr"/>
            <a:r>
              <a:rPr lang="en-US" altLang="en-US" sz="4000" b="1" dirty="0" err="1">
                <a:solidFill>
                  <a:srgbClr val="008000"/>
                </a:solidFill>
              </a:rPr>
              <a:t>thành</a:t>
            </a:r>
            <a:r>
              <a:rPr lang="en-US" altLang="en-US" sz="4000" b="1" dirty="0">
                <a:solidFill>
                  <a:srgbClr val="008000"/>
                </a:solidFill>
              </a:rPr>
              <a:t> </a:t>
            </a:r>
            <a:r>
              <a:rPr lang="en-US" altLang="en-US" sz="4000" b="1" dirty="0" err="1">
                <a:solidFill>
                  <a:srgbClr val="008000"/>
                </a:solidFill>
              </a:rPr>
              <a:t>lực</a:t>
            </a:r>
            <a:r>
              <a:rPr lang="en-US" altLang="en-US" sz="4000" b="1" dirty="0">
                <a:solidFill>
                  <a:srgbClr val="008000"/>
                </a:solidFill>
              </a:rPr>
              <a:t> </a:t>
            </a:r>
            <a:r>
              <a:rPr lang="en-US" altLang="en-US" sz="4000" b="1" dirty="0" err="1">
                <a:solidFill>
                  <a:srgbClr val="008000"/>
                </a:solidFill>
              </a:rPr>
              <a:t>lượng</a:t>
            </a:r>
            <a:r>
              <a:rPr lang="en-US" altLang="en-US" sz="4000" b="1" dirty="0">
                <a:solidFill>
                  <a:srgbClr val="008000"/>
                </a:solidFill>
              </a:rPr>
              <a:t> </a:t>
            </a:r>
          </a:p>
          <a:p>
            <a:pPr algn="ctr"/>
            <a:r>
              <a:rPr lang="vi-VN" altLang="en-US" sz="4000" b="1" dirty="0" err="1">
                <a:solidFill>
                  <a:srgbClr val="008000"/>
                </a:solidFill>
              </a:rPr>
              <a:t>v</a:t>
            </a:r>
            <a:r>
              <a:rPr lang="en-US" altLang="en-US" sz="4000" b="1" dirty="0" smtClean="0">
                <a:solidFill>
                  <a:srgbClr val="008000"/>
                </a:solidFill>
              </a:rPr>
              <a:t>ũ </a:t>
            </a:r>
            <a:r>
              <a:rPr lang="en-US" altLang="en-US" sz="4000" b="1" dirty="0" err="1">
                <a:solidFill>
                  <a:srgbClr val="008000"/>
                </a:solidFill>
              </a:rPr>
              <a:t>trang</a:t>
            </a:r>
            <a:r>
              <a:rPr lang="en-US" altLang="en-US" sz="4000" b="1" dirty="0">
                <a:solidFill>
                  <a:srgbClr val="008000"/>
                </a:solidFill>
              </a:rPr>
              <a:t> </a:t>
            </a:r>
            <a:r>
              <a:rPr lang="en-US" altLang="en-US" sz="4000" b="1" dirty="0" err="1">
                <a:solidFill>
                  <a:srgbClr val="008000"/>
                </a:solidFill>
              </a:rPr>
              <a:t>sau</a:t>
            </a:r>
            <a:r>
              <a:rPr lang="en-US" altLang="en-US" sz="4000" b="1" dirty="0">
                <a:solidFill>
                  <a:srgbClr val="008000"/>
                </a:solidFill>
              </a:rPr>
              <a:t> </a:t>
            </a:r>
            <a:r>
              <a:rPr lang="en-US" altLang="en-US" sz="4000" b="1" dirty="0" smtClean="0">
                <a:solidFill>
                  <a:srgbClr val="008000"/>
                </a:solidFill>
              </a:rPr>
              <a:t>n</a:t>
            </a:r>
            <a:r>
              <a:rPr lang="vi-VN" altLang="en-US" sz="4000" b="1" dirty="0" smtClean="0">
                <a:solidFill>
                  <a:srgbClr val="008000"/>
                </a:solidFill>
              </a:rPr>
              <a:t>ày</a:t>
            </a:r>
            <a:r>
              <a:rPr lang="en-US" altLang="en-US" sz="4000" b="1" dirty="0" smtClean="0">
                <a:solidFill>
                  <a:srgbClr val="008000"/>
                </a:solidFill>
              </a:rPr>
              <a:t>. </a:t>
            </a:r>
            <a:endParaRPr lang="en-US" altLang="en-US" sz="4000" b="1" dirty="0">
              <a:solidFill>
                <a:srgbClr val="008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500" fill="hold"/>
                                        <p:tgtEl>
                                          <p:spTgt spid="10245"/>
                                        </p:tgtEl>
                                        <p:attrNameLst>
                                          <p:attrName>ppt_w</p:attrName>
                                        </p:attrNameLst>
                                      </p:cBhvr>
                                      <p:tavLst>
                                        <p:tav tm="0">
                                          <p:val>
                                            <p:fltVal val="0"/>
                                          </p:val>
                                        </p:tav>
                                        <p:tav tm="100000">
                                          <p:val>
                                            <p:strVal val="#ppt_w"/>
                                          </p:val>
                                        </p:tav>
                                      </p:tavLst>
                                    </p:anim>
                                    <p:anim calcmode="lin" valueType="num">
                                      <p:cBhvr>
                                        <p:cTn id="8" dur="500" fill="hold"/>
                                        <p:tgtEl>
                                          <p:spTgt spid="10245"/>
                                        </p:tgtEl>
                                        <p:attrNameLst>
                                          <p:attrName>ppt_h</p:attrName>
                                        </p:attrNameLst>
                                      </p:cBhvr>
                                      <p:tavLst>
                                        <p:tav tm="0">
                                          <p:val>
                                            <p:fltVal val="0"/>
                                          </p:val>
                                        </p:tav>
                                        <p:tav tm="100000">
                                          <p:val>
                                            <p:strVal val="#ppt_h"/>
                                          </p:val>
                                        </p:tav>
                                      </p:tavLst>
                                    </p:anim>
                                    <p:animEffect transition="in" filter="fade">
                                      <p:cBhvr>
                                        <p:cTn id="9"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4">
            <a:extLst>
              <a:ext uri="{FF2B5EF4-FFF2-40B4-BE49-F238E27FC236}">
                <a16:creationId xmlns:a16="http://schemas.microsoft.com/office/drawing/2014/main" id="{34FD0478-DE2E-47BB-894A-6302EF3E8E57}"/>
              </a:ext>
            </a:extLst>
          </p:cNvPr>
          <p:cNvSpPr>
            <a:spLocks noChangeArrowheads="1"/>
          </p:cNvSpPr>
          <p:nvPr/>
        </p:nvSpPr>
        <p:spPr bwMode="auto">
          <a:xfrm>
            <a:off x="221673" y="-13855"/>
            <a:ext cx="8686800" cy="3048000"/>
          </a:xfrm>
          <a:prstGeom prst="horizontalScroll">
            <a:avLst>
              <a:gd name="adj" fmla="val 12500"/>
            </a:avLst>
          </a:prstGeom>
          <a:solidFill>
            <a:srgbClr val="00B0F0"/>
          </a:solidFill>
          <a:ln w="9525">
            <a:solidFill>
              <a:schemeClr val="tx1"/>
            </a:solidFill>
            <a:round/>
            <a:headEnd/>
            <a:tailEnd/>
          </a:ln>
          <a:effectLst/>
          <a:extLst/>
        </p:spPr>
        <p:txBody>
          <a:bodyPr wrap="none" anchor="ct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endParaRPr lang="en-US" altLang="en-US" sz="4400" b="1" dirty="0">
              <a:solidFill>
                <a:srgbClr val="0000FF"/>
              </a:solidFill>
              <a:latin typeface="Times New Roman" panose="02020603050405020304" pitchFamily="18" charset="0"/>
            </a:endParaRPr>
          </a:p>
          <a:p>
            <a:endParaRPr lang="en-US" altLang="en-US" sz="4400" b="1" dirty="0">
              <a:solidFill>
                <a:srgbClr val="0000FF"/>
              </a:solidFill>
              <a:latin typeface="Times New Roman" panose="02020603050405020304" pitchFamily="18" charset="0"/>
            </a:endParaRPr>
          </a:p>
        </p:txBody>
      </p:sp>
      <p:sp>
        <p:nvSpPr>
          <p:cNvPr id="23559" name="Text Box 7">
            <a:extLst>
              <a:ext uri="{FF2B5EF4-FFF2-40B4-BE49-F238E27FC236}">
                <a16:creationId xmlns:a16="http://schemas.microsoft.com/office/drawing/2014/main" id="{FCC48FAE-69E6-45DE-A24D-8F75E0F15AC9}"/>
              </a:ext>
            </a:extLst>
          </p:cNvPr>
          <p:cNvSpPr txBox="1">
            <a:spLocks noChangeArrowheads="1"/>
          </p:cNvSpPr>
          <p:nvPr/>
        </p:nvSpPr>
        <p:spPr bwMode="auto">
          <a:xfrm>
            <a:off x="332509" y="1295400"/>
            <a:ext cx="8575964" cy="1846659"/>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dirty="0"/>
              <a:t> </a:t>
            </a:r>
            <a:endParaRPr lang="en-US" altLang="en-US" b="1" dirty="0"/>
          </a:p>
          <a:p>
            <a:r>
              <a:rPr lang="en-US" altLang="en-US" sz="2400" b="1" dirty="0"/>
              <a:t>  - </a:t>
            </a:r>
            <a:r>
              <a:rPr lang="en-US" altLang="en-US" sz="2400" b="1" dirty="0" err="1"/>
              <a:t>Pháp</a:t>
            </a:r>
            <a:r>
              <a:rPr lang="en-US" altLang="en-US" sz="2400" b="1" dirty="0"/>
              <a:t> </a:t>
            </a:r>
            <a:r>
              <a:rPr lang="en-US" altLang="en-US" sz="2400" b="1" dirty="0" err="1"/>
              <a:t>bắt</a:t>
            </a:r>
            <a:r>
              <a:rPr lang="en-US" altLang="en-US" sz="2400" b="1" dirty="0"/>
              <a:t>  </a:t>
            </a:r>
            <a:r>
              <a:rPr lang="en-US" altLang="en-US" sz="2400" b="1" dirty="0" err="1"/>
              <a:t>lính</a:t>
            </a:r>
            <a:r>
              <a:rPr lang="en-US" altLang="en-US" sz="2400" b="1" dirty="0"/>
              <a:t> VN </a:t>
            </a:r>
            <a:r>
              <a:rPr lang="en-US" altLang="en-US" sz="2400" b="1" dirty="0" err="1"/>
              <a:t>ra</a:t>
            </a:r>
            <a:r>
              <a:rPr lang="en-US" altLang="en-US" sz="2400" b="1" dirty="0"/>
              <a:t> </a:t>
            </a:r>
            <a:r>
              <a:rPr lang="en-US" altLang="en-US" sz="2400" b="1" dirty="0" err="1"/>
              <a:t>làm</a:t>
            </a:r>
            <a:r>
              <a:rPr lang="en-US" altLang="en-US" sz="2400" b="1" dirty="0"/>
              <a:t> </a:t>
            </a:r>
            <a:r>
              <a:rPr lang="en-US" altLang="en-US" sz="2400" b="1" dirty="0" err="1"/>
              <a:t>bia</a:t>
            </a:r>
            <a:r>
              <a:rPr lang="en-US" altLang="en-US" sz="2400" b="1" dirty="0"/>
              <a:t> </a:t>
            </a:r>
            <a:r>
              <a:rPr lang="en-US" altLang="en-US" sz="2400" b="1" dirty="0" err="1"/>
              <a:t>đỡ</a:t>
            </a:r>
            <a:r>
              <a:rPr lang="en-US" altLang="en-US" sz="2400" b="1" dirty="0"/>
              <a:t> </a:t>
            </a:r>
            <a:r>
              <a:rPr lang="en-US" altLang="en-US" sz="2400" b="1" dirty="0" err="1"/>
              <a:t>đạn</a:t>
            </a:r>
            <a:r>
              <a:rPr lang="en-US" altLang="en-US" sz="2400" b="1" dirty="0"/>
              <a:t> </a:t>
            </a:r>
            <a:r>
              <a:rPr lang="en-US" altLang="en-US" sz="2400" b="1" dirty="0" err="1"/>
              <a:t>cho</a:t>
            </a:r>
            <a:r>
              <a:rPr lang="en-US" altLang="en-US" sz="2400" b="1" dirty="0"/>
              <a:t> </a:t>
            </a:r>
            <a:r>
              <a:rPr lang="en-US" altLang="en-US" sz="2400" b="1" dirty="0" err="1"/>
              <a:t>chúng</a:t>
            </a:r>
            <a:r>
              <a:rPr lang="en-US" altLang="en-US" sz="2400" b="1" dirty="0"/>
              <a:t> </a:t>
            </a:r>
            <a:r>
              <a:rPr lang="en-US" altLang="en-US" sz="2400" b="1" dirty="0" err="1"/>
              <a:t>để</a:t>
            </a:r>
            <a:r>
              <a:rPr lang="en-US" altLang="en-US" sz="2400" b="1" dirty="0"/>
              <a:t> </a:t>
            </a:r>
            <a:r>
              <a:rPr lang="en-US" altLang="en-US" sz="2400" b="1" dirty="0" err="1"/>
              <a:t>chống</a:t>
            </a:r>
            <a:r>
              <a:rPr lang="en-US" altLang="en-US" sz="2400" b="1" dirty="0"/>
              <a:t> </a:t>
            </a:r>
            <a:r>
              <a:rPr lang="en-US" altLang="en-US" sz="2400" b="1" dirty="0" err="1"/>
              <a:t>lại</a:t>
            </a:r>
            <a:r>
              <a:rPr lang="en-US" altLang="en-US" sz="2400" b="1" dirty="0"/>
              <a:t> </a:t>
            </a:r>
            <a:r>
              <a:rPr lang="en-US" altLang="en-US" sz="2400" b="1" dirty="0" err="1"/>
              <a:t>quân</a:t>
            </a:r>
            <a:r>
              <a:rPr lang="en-US" altLang="en-US" sz="2400" b="1" dirty="0"/>
              <a:t> </a:t>
            </a:r>
            <a:r>
              <a:rPr lang="en-US" altLang="en-US" sz="2400" b="1" dirty="0" err="1"/>
              <a:t>xâm</a:t>
            </a:r>
            <a:r>
              <a:rPr lang="en-US" altLang="en-US" sz="2400" b="1" dirty="0"/>
              <a:t> </a:t>
            </a:r>
            <a:r>
              <a:rPr lang="en-US" altLang="en-US" sz="2400" b="1" dirty="0" err="1"/>
              <a:t>lược</a:t>
            </a:r>
            <a:r>
              <a:rPr lang="en-US" altLang="en-US" sz="2400" b="1" dirty="0"/>
              <a:t> </a:t>
            </a:r>
            <a:r>
              <a:rPr lang="en-US" altLang="en-US" sz="2400" b="1" dirty="0" err="1"/>
              <a:t>Xiêm</a:t>
            </a:r>
            <a:r>
              <a:rPr lang="en-US" altLang="en-US" sz="2400" b="1" dirty="0"/>
              <a:t>.</a:t>
            </a:r>
          </a:p>
          <a:p>
            <a:r>
              <a:rPr lang="en-US" altLang="en-US" sz="2400" b="1" dirty="0"/>
              <a:t>  - </a:t>
            </a:r>
            <a:r>
              <a:rPr lang="en-US" altLang="en-US" sz="2400" b="1" dirty="0" err="1"/>
              <a:t>Nhân</a:t>
            </a:r>
            <a:r>
              <a:rPr lang="en-US" altLang="en-US" sz="2400" b="1" dirty="0"/>
              <a:t> </a:t>
            </a:r>
            <a:r>
              <a:rPr lang="en-US" altLang="en-US" sz="2400" b="1" dirty="0" err="1"/>
              <a:t>dân</a:t>
            </a:r>
            <a:r>
              <a:rPr lang="en-US" altLang="en-US" sz="2400" b="1" dirty="0"/>
              <a:t> ,</a:t>
            </a:r>
            <a:r>
              <a:rPr lang="en-US" altLang="en-US" sz="2400" b="1" dirty="0" err="1"/>
              <a:t>binh</a:t>
            </a:r>
            <a:r>
              <a:rPr lang="en-US" altLang="en-US" sz="2400" b="1" dirty="0"/>
              <a:t> </a:t>
            </a:r>
            <a:r>
              <a:rPr lang="en-US" altLang="en-US" sz="2400" b="1" dirty="0" err="1"/>
              <a:t>lính</a:t>
            </a:r>
            <a:r>
              <a:rPr lang="en-US" altLang="en-US" sz="2400" b="1" dirty="0"/>
              <a:t> </a:t>
            </a:r>
            <a:r>
              <a:rPr lang="en-US" altLang="en-US" sz="2400" b="1" dirty="0" err="1"/>
              <a:t>bất</a:t>
            </a:r>
            <a:r>
              <a:rPr lang="en-US" altLang="en-US" sz="2400" b="1" dirty="0"/>
              <a:t> </a:t>
            </a:r>
            <a:r>
              <a:rPr lang="en-US" altLang="en-US" sz="2400" b="1" dirty="0" err="1"/>
              <a:t>bình</a:t>
            </a:r>
            <a:r>
              <a:rPr lang="en-US" altLang="en-US" sz="2400" b="1" dirty="0"/>
              <a:t> </a:t>
            </a:r>
            <a:r>
              <a:rPr lang="en-US" altLang="en-US" sz="2400" b="1" dirty="0" err="1"/>
              <a:t>liên</a:t>
            </a:r>
            <a:r>
              <a:rPr lang="en-US" altLang="en-US" sz="2400" b="1" dirty="0"/>
              <a:t> </a:t>
            </a:r>
            <a:r>
              <a:rPr lang="en-US" altLang="en-US" sz="2400" b="1" dirty="0" err="1"/>
              <a:t>lạc</a:t>
            </a:r>
            <a:r>
              <a:rPr lang="en-US" altLang="en-US" sz="2400" b="1" dirty="0"/>
              <a:t> </a:t>
            </a:r>
            <a:r>
              <a:rPr lang="en-US" altLang="en-US" sz="2400" b="1" dirty="0" err="1"/>
              <a:t>với</a:t>
            </a:r>
            <a:r>
              <a:rPr lang="en-US" altLang="en-US" sz="2400" b="1" dirty="0"/>
              <a:t> </a:t>
            </a:r>
            <a:r>
              <a:rPr lang="en-US" altLang="en-US" sz="2400" b="1" dirty="0" err="1"/>
              <a:t>Đảng</a:t>
            </a:r>
            <a:r>
              <a:rPr lang="en-US" altLang="en-US" sz="2400" b="1" dirty="0"/>
              <a:t>. </a:t>
            </a:r>
            <a:r>
              <a:rPr lang="en-US" altLang="en-US" sz="2400" b="1" dirty="0" err="1"/>
              <a:t>Đảng</a:t>
            </a:r>
            <a:r>
              <a:rPr lang="en-US" altLang="en-US" sz="2400" b="1" dirty="0"/>
              <a:t> </a:t>
            </a:r>
            <a:r>
              <a:rPr lang="en-US" altLang="en-US" sz="2400" b="1" dirty="0" err="1"/>
              <a:t>bộ</a:t>
            </a:r>
            <a:r>
              <a:rPr lang="en-US" altLang="en-US" sz="2400" b="1" dirty="0"/>
              <a:t> Nam </a:t>
            </a:r>
            <a:r>
              <a:rPr lang="en-US" altLang="en-US" sz="2400" b="1" dirty="0" err="1"/>
              <a:t>kì</a:t>
            </a:r>
            <a:r>
              <a:rPr lang="en-US" altLang="en-US" sz="2400" b="1" dirty="0"/>
              <a:t> </a:t>
            </a:r>
            <a:r>
              <a:rPr lang="en-US" altLang="en-US" sz="2400" b="1" dirty="0" err="1"/>
              <a:t>quyết</a:t>
            </a:r>
            <a:r>
              <a:rPr lang="en-US" altLang="en-US" sz="2400" b="1" dirty="0"/>
              <a:t> </a:t>
            </a:r>
            <a:r>
              <a:rPr lang="en-US" altLang="en-US" sz="2400" b="1" dirty="0" err="1"/>
              <a:t>định</a:t>
            </a:r>
            <a:r>
              <a:rPr lang="en-US" altLang="en-US" sz="2400" b="1" dirty="0"/>
              <a:t> </a:t>
            </a:r>
            <a:r>
              <a:rPr lang="en-US" altLang="en-US" sz="2400" b="1" dirty="0" err="1"/>
              <a:t>khởi</a:t>
            </a:r>
            <a:r>
              <a:rPr lang="en-US" altLang="en-US" sz="2400" b="1" dirty="0"/>
              <a:t> </a:t>
            </a:r>
            <a:r>
              <a:rPr lang="en-US" altLang="en-US" sz="2400" b="1" dirty="0" err="1"/>
              <a:t>nghĩa</a:t>
            </a:r>
            <a:r>
              <a:rPr lang="en-US" altLang="en-US" sz="2400" b="1" dirty="0"/>
              <a:t>.</a:t>
            </a:r>
            <a:r>
              <a:rPr lang="en-US" altLang="en-US"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wedge">
                                      <p:cBhvr>
                                        <p:cTn id="7" dur="2000"/>
                                        <p:tgtEl>
                                          <p:spTgt spid="235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wedge">
                                      <p:cBhvr>
                                        <p:cTn id="12" dur="20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a:extLst>
              <a:ext uri="{FF2B5EF4-FFF2-40B4-BE49-F238E27FC236}">
                <a16:creationId xmlns:a16="http://schemas.microsoft.com/office/drawing/2014/main" id="{DEA30DAE-7C0C-400E-86D3-4DF582F768B4}"/>
              </a:ext>
            </a:extLst>
          </p:cNvPr>
          <p:cNvSpPr>
            <a:spLocks noGrp="1" noChangeArrowheads="1"/>
          </p:cNvSpPr>
          <p:nvPr>
            <p:ph type="body" idx="1"/>
          </p:nvPr>
        </p:nvSpPr>
        <p:spPr/>
        <p:txBody>
          <a:bodyPr/>
          <a:lstStyle/>
          <a:p>
            <a:endParaRPr lang="en-US" altLang="en-US"/>
          </a:p>
        </p:txBody>
      </p:sp>
      <p:pic>
        <p:nvPicPr>
          <p:cNvPr id="22532" name="Picture 4">
            <a:extLst>
              <a:ext uri="{FF2B5EF4-FFF2-40B4-BE49-F238E27FC236}">
                <a16:creationId xmlns:a16="http://schemas.microsoft.com/office/drawing/2014/main" id="{44B5B2B1-94F5-42CE-B085-D83FB6A3F0D1}"/>
              </a:ext>
            </a:extLst>
          </p:cNvPr>
          <p:cNvPicPr>
            <a:picLocks noGrp="1" noChangeAspect="1" noChangeArrowheads="1"/>
          </p:cNvPicPr>
          <p:nvPr>
            <p:ph type="title"/>
          </p:nvPr>
        </p:nvPicPr>
        <p:blipFill>
          <a:blip r:embed="rId4">
            <a:extLst>
              <a:ext uri="{28A0092B-C50C-407E-A947-70E740481C1C}">
                <a14:useLocalDpi xmlns:a14="http://schemas.microsoft.com/office/drawing/2010/main" val="0"/>
              </a:ext>
            </a:extLst>
          </a:blip>
          <a:srcRect/>
          <a:stretch>
            <a:fillRect/>
          </a:stretch>
        </p:blipFill>
        <p:spPr>
          <a:xfrm>
            <a:off x="-381000" y="-304800"/>
            <a:ext cx="9906000" cy="7162800"/>
          </a:xfrm>
          <a:noFill/>
          <a:ln/>
        </p:spPr>
      </p:pic>
      <p:sp>
        <p:nvSpPr>
          <p:cNvPr id="22533" name="Rectangle 5">
            <a:extLst>
              <a:ext uri="{FF2B5EF4-FFF2-40B4-BE49-F238E27FC236}">
                <a16:creationId xmlns:a16="http://schemas.microsoft.com/office/drawing/2014/main" id="{BC398458-A49E-4E0F-B301-7ED91D14C6C0}"/>
              </a:ext>
            </a:extLst>
          </p:cNvPr>
          <p:cNvSpPr>
            <a:spLocks noChangeArrowheads="1"/>
          </p:cNvSpPr>
          <p:nvPr/>
        </p:nvSpPr>
        <p:spPr bwMode="auto">
          <a:xfrm>
            <a:off x="2743200" y="6019800"/>
            <a:ext cx="4800600" cy="8382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800" b="1" dirty="0">
                <a:solidFill>
                  <a:srgbClr val="FF0000"/>
                </a:solidFill>
              </a:rPr>
              <a:t>NAM KÌ KHỞI NGHĨA</a:t>
            </a:r>
          </a:p>
          <a:p>
            <a:pPr algn="ctr"/>
            <a:r>
              <a:rPr lang="en-US" altLang="en-US" sz="2800" b="1" dirty="0">
                <a:solidFill>
                  <a:srgbClr val="FF0000"/>
                </a:solidFill>
              </a:rPr>
              <a:t>(23 / 11/ 1940)</a:t>
            </a:r>
          </a:p>
        </p:txBody>
      </p:sp>
      <p:sp>
        <p:nvSpPr>
          <p:cNvPr id="22534" name="AutoShape 6">
            <a:extLst>
              <a:ext uri="{FF2B5EF4-FFF2-40B4-BE49-F238E27FC236}">
                <a16:creationId xmlns:a16="http://schemas.microsoft.com/office/drawing/2014/main" id="{AEA13EA8-014A-4EF2-8F58-2CF630163833}"/>
              </a:ext>
            </a:extLst>
          </p:cNvPr>
          <p:cNvSpPr>
            <a:spLocks noChangeArrowheads="1"/>
          </p:cNvSpPr>
          <p:nvPr/>
        </p:nvSpPr>
        <p:spPr bwMode="auto">
          <a:xfrm>
            <a:off x="2362200" y="-533400"/>
            <a:ext cx="5791200" cy="5562600"/>
          </a:xfrm>
          <a:prstGeom prst="wave">
            <a:avLst>
              <a:gd name="adj1" fmla="val 13005"/>
              <a:gd name="adj2" fmla="val 0"/>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5" name="AutoShape 7">
            <a:extLst>
              <a:ext uri="{FF2B5EF4-FFF2-40B4-BE49-F238E27FC236}">
                <a16:creationId xmlns:a16="http://schemas.microsoft.com/office/drawing/2014/main" id="{224E7250-CA88-420D-B411-51F452C13B09}"/>
              </a:ext>
            </a:extLst>
          </p:cNvPr>
          <p:cNvSpPr>
            <a:spLocks noChangeArrowheads="1"/>
          </p:cNvSpPr>
          <p:nvPr/>
        </p:nvSpPr>
        <p:spPr bwMode="auto">
          <a:xfrm>
            <a:off x="4368800" y="914400"/>
            <a:ext cx="1412875" cy="1749425"/>
          </a:xfrm>
          <a:prstGeom prst="star5">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6" name="AutoShape 8">
            <a:extLst>
              <a:ext uri="{FF2B5EF4-FFF2-40B4-BE49-F238E27FC236}">
                <a16:creationId xmlns:a16="http://schemas.microsoft.com/office/drawing/2014/main" id="{28250F77-54D5-4DA5-AC55-C4D85138E3C0}"/>
              </a:ext>
            </a:extLst>
          </p:cNvPr>
          <p:cNvSpPr>
            <a:spLocks noChangeArrowheads="1"/>
          </p:cNvSpPr>
          <p:nvPr/>
        </p:nvSpPr>
        <p:spPr bwMode="auto">
          <a:xfrm>
            <a:off x="5715000" y="2133600"/>
            <a:ext cx="228600" cy="2286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solidFill>
              <a:srgbClr val="FF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7" name="Rectangle 9">
            <a:extLst>
              <a:ext uri="{FF2B5EF4-FFF2-40B4-BE49-F238E27FC236}">
                <a16:creationId xmlns:a16="http://schemas.microsoft.com/office/drawing/2014/main" id="{55D6AC3C-CECD-4271-B557-E8787B575437}"/>
              </a:ext>
            </a:extLst>
          </p:cNvPr>
          <p:cNvSpPr>
            <a:spLocks noChangeArrowheads="1"/>
          </p:cNvSpPr>
          <p:nvPr/>
        </p:nvSpPr>
        <p:spPr bwMode="auto">
          <a:xfrm>
            <a:off x="5715000" y="20574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000099"/>
                </a:solidFill>
                <a:latin typeface="Arial" panose="020B0604020202020204" pitchFamily="34" charset="0"/>
              </a:rPr>
              <a:t>SÀI GÒN</a:t>
            </a:r>
          </a:p>
        </p:txBody>
      </p:sp>
      <p:sp>
        <p:nvSpPr>
          <p:cNvPr id="22538" name="Rectangle 10">
            <a:extLst>
              <a:ext uri="{FF2B5EF4-FFF2-40B4-BE49-F238E27FC236}">
                <a16:creationId xmlns:a16="http://schemas.microsoft.com/office/drawing/2014/main" id="{E92A97E7-F52D-482B-B936-6AD7A44F567E}"/>
              </a:ext>
            </a:extLst>
          </p:cNvPr>
          <p:cNvSpPr>
            <a:spLocks noChangeArrowheads="1"/>
          </p:cNvSpPr>
          <p:nvPr/>
        </p:nvSpPr>
        <p:spPr bwMode="auto">
          <a:xfrm>
            <a:off x="6629400" y="1676400"/>
            <a:ext cx="1219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BIÊN HOÀ</a:t>
            </a:r>
          </a:p>
        </p:txBody>
      </p:sp>
      <p:sp>
        <p:nvSpPr>
          <p:cNvPr id="22539" name="Oval 11">
            <a:extLst>
              <a:ext uri="{FF2B5EF4-FFF2-40B4-BE49-F238E27FC236}">
                <a16:creationId xmlns:a16="http://schemas.microsoft.com/office/drawing/2014/main" id="{B018D99F-0973-44FB-A3C9-5356AE367BF8}"/>
              </a:ext>
            </a:extLst>
          </p:cNvPr>
          <p:cNvSpPr>
            <a:spLocks noChangeArrowheads="1"/>
          </p:cNvSpPr>
          <p:nvPr/>
        </p:nvSpPr>
        <p:spPr bwMode="auto">
          <a:xfrm>
            <a:off x="6400800" y="1752600"/>
            <a:ext cx="228600" cy="1524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0" name="Oval 12">
            <a:extLst>
              <a:ext uri="{FF2B5EF4-FFF2-40B4-BE49-F238E27FC236}">
                <a16:creationId xmlns:a16="http://schemas.microsoft.com/office/drawing/2014/main" id="{6729A917-6BC2-4BDB-8982-69D1FCACCD1D}"/>
              </a:ext>
            </a:extLst>
          </p:cNvPr>
          <p:cNvSpPr>
            <a:spLocks noChangeArrowheads="1"/>
          </p:cNvSpPr>
          <p:nvPr/>
        </p:nvSpPr>
        <p:spPr bwMode="auto">
          <a:xfrm>
            <a:off x="4648200" y="25908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1" name="Oval 13">
            <a:extLst>
              <a:ext uri="{FF2B5EF4-FFF2-40B4-BE49-F238E27FC236}">
                <a16:creationId xmlns:a16="http://schemas.microsoft.com/office/drawing/2014/main" id="{AAE9F98D-17C3-4805-86AF-9A20A7E18BED}"/>
              </a:ext>
            </a:extLst>
          </p:cNvPr>
          <p:cNvSpPr>
            <a:spLocks noChangeArrowheads="1"/>
          </p:cNvSpPr>
          <p:nvPr/>
        </p:nvSpPr>
        <p:spPr bwMode="auto">
          <a:xfrm>
            <a:off x="3886200" y="46482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2" name="Oval 14">
            <a:extLst>
              <a:ext uri="{FF2B5EF4-FFF2-40B4-BE49-F238E27FC236}">
                <a16:creationId xmlns:a16="http://schemas.microsoft.com/office/drawing/2014/main" id="{E3894FA9-B34C-4823-A968-4C1B0EE6E77A}"/>
              </a:ext>
            </a:extLst>
          </p:cNvPr>
          <p:cNvSpPr>
            <a:spLocks noChangeArrowheads="1"/>
          </p:cNvSpPr>
          <p:nvPr/>
        </p:nvSpPr>
        <p:spPr bwMode="auto">
          <a:xfrm>
            <a:off x="4419600" y="42672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3" name="Oval 15">
            <a:extLst>
              <a:ext uri="{FF2B5EF4-FFF2-40B4-BE49-F238E27FC236}">
                <a16:creationId xmlns:a16="http://schemas.microsoft.com/office/drawing/2014/main" id="{AD7E88AA-7B3B-4B9D-B595-478B1C0EF71E}"/>
              </a:ext>
            </a:extLst>
          </p:cNvPr>
          <p:cNvSpPr>
            <a:spLocks noChangeArrowheads="1"/>
          </p:cNvSpPr>
          <p:nvPr/>
        </p:nvSpPr>
        <p:spPr bwMode="auto">
          <a:xfrm>
            <a:off x="5181600" y="28956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4" name="Oval 16">
            <a:extLst>
              <a:ext uri="{FF2B5EF4-FFF2-40B4-BE49-F238E27FC236}">
                <a16:creationId xmlns:a16="http://schemas.microsoft.com/office/drawing/2014/main" id="{AB4F6D2A-2F15-4105-998D-DCB26C0507F4}"/>
              </a:ext>
            </a:extLst>
          </p:cNvPr>
          <p:cNvSpPr>
            <a:spLocks noChangeArrowheads="1"/>
          </p:cNvSpPr>
          <p:nvPr/>
        </p:nvSpPr>
        <p:spPr bwMode="auto">
          <a:xfrm>
            <a:off x="4953000" y="34290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5" name="Oval 17">
            <a:extLst>
              <a:ext uri="{FF2B5EF4-FFF2-40B4-BE49-F238E27FC236}">
                <a16:creationId xmlns:a16="http://schemas.microsoft.com/office/drawing/2014/main" id="{D0DAEE8D-41F6-43FB-88F6-5C0C50C75A12}"/>
              </a:ext>
            </a:extLst>
          </p:cNvPr>
          <p:cNvSpPr>
            <a:spLocks noChangeArrowheads="1"/>
          </p:cNvSpPr>
          <p:nvPr/>
        </p:nvSpPr>
        <p:spPr bwMode="auto">
          <a:xfrm>
            <a:off x="4114800" y="33528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6" name="Oval 18">
            <a:extLst>
              <a:ext uri="{FF2B5EF4-FFF2-40B4-BE49-F238E27FC236}">
                <a16:creationId xmlns:a16="http://schemas.microsoft.com/office/drawing/2014/main" id="{7F7EE694-2C8B-4081-96EA-C92772C0D789}"/>
              </a:ext>
            </a:extLst>
          </p:cNvPr>
          <p:cNvSpPr>
            <a:spLocks noChangeArrowheads="1"/>
          </p:cNvSpPr>
          <p:nvPr/>
        </p:nvSpPr>
        <p:spPr bwMode="auto">
          <a:xfrm>
            <a:off x="2819400" y="38862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7" name="Rectangle 19">
            <a:extLst>
              <a:ext uri="{FF2B5EF4-FFF2-40B4-BE49-F238E27FC236}">
                <a16:creationId xmlns:a16="http://schemas.microsoft.com/office/drawing/2014/main" id="{3EB0E5B1-C4C5-4FF6-A45E-4D6BCE511D8F}"/>
              </a:ext>
            </a:extLst>
          </p:cNvPr>
          <p:cNvSpPr>
            <a:spLocks noChangeArrowheads="1"/>
          </p:cNvSpPr>
          <p:nvPr/>
        </p:nvSpPr>
        <p:spPr bwMode="auto">
          <a:xfrm>
            <a:off x="4191000" y="46482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BẠC LIÊU</a:t>
            </a:r>
          </a:p>
        </p:txBody>
      </p:sp>
      <p:sp>
        <p:nvSpPr>
          <p:cNvPr id="22548" name="Rectangle 20">
            <a:extLst>
              <a:ext uri="{FF2B5EF4-FFF2-40B4-BE49-F238E27FC236}">
                <a16:creationId xmlns:a16="http://schemas.microsoft.com/office/drawing/2014/main" id="{BDD2AAEE-E84B-452E-AE87-413605BE4AC9}"/>
              </a:ext>
            </a:extLst>
          </p:cNvPr>
          <p:cNvSpPr>
            <a:spLocks noChangeArrowheads="1"/>
          </p:cNvSpPr>
          <p:nvPr/>
        </p:nvSpPr>
        <p:spPr bwMode="auto">
          <a:xfrm>
            <a:off x="4648200" y="42672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SÓC TRĂNG</a:t>
            </a:r>
          </a:p>
        </p:txBody>
      </p:sp>
      <p:sp>
        <p:nvSpPr>
          <p:cNvPr id="22550" name="Rectangle 22">
            <a:extLst>
              <a:ext uri="{FF2B5EF4-FFF2-40B4-BE49-F238E27FC236}">
                <a16:creationId xmlns:a16="http://schemas.microsoft.com/office/drawing/2014/main" id="{449CB3E8-88BB-49CB-B5E7-336B36CBADFD}"/>
              </a:ext>
            </a:extLst>
          </p:cNvPr>
          <p:cNvSpPr>
            <a:spLocks noChangeArrowheads="1"/>
          </p:cNvSpPr>
          <p:nvPr/>
        </p:nvSpPr>
        <p:spPr bwMode="auto">
          <a:xfrm>
            <a:off x="1447800" y="39624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latin typeface="Arial" panose="020B0604020202020204" pitchFamily="34" charset="0"/>
              </a:rPr>
              <a:t> </a:t>
            </a:r>
            <a:r>
              <a:rPr lang="en-US" altLang="en-US" b="1">
                <a:latin typeface="Arial" panose="020B0604020202020204" pitchFamily="34" charset="0"/>
              </a:rPr>
              <a:t>RẠCH GIÁ</a:t>
            </a:r>
          </a:p>
        </p:txBody>
      </p:sp>
      <p:sp>
        <p:nvSpPr>
          <p:cNvPr id="22553" name="Rectangle 25">
            <a:extLst>
              <a:ext uri="{FF2B5EF4-FFF2-40B4-BE49-F238E27FC236}">
                <a16:creationId xmlns:a16="http://schemas.microsoft.com/office/drawing/2014/main" id="{E7248EC9-BA5E-457A-B565-DADD05B9B240}"/>
              </a:ext>
            </a:extLst>
          </p:cNvPr>
          <p:cNvSpPr>
            <a:spLocks noChangeArrowheads="1"/>
          </p:cNvSpPr>
          <p:nvPr/>
        </p:nvSpPr>
        <p:spPr bwMode="auto">
          <a:xfrm>
            <a:off x="2590800" y="32004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CẦN THƠ</a:t>
            </a:r>
          </a:p>
        </p:txBody>
      </p:sp>
      <p:sp>
        <p:nvSpPr>
          <p:cNvPr id="22554" name="Rectangle 26">
            <a:extLst>
              <a:ext uri="{FF2B5EF4-FFF2-40B4-BE49-F238E27FC236}">
                <a16:creationId xmlns:a16="http://schemas.microsoft.com/office/drawing/2014/main" id="{9AF82183-DAEE-4FC2-AF3C-500868B92F5C}"/>
              </a:ext>
            </a:extLst>
          </p:cNvPr>
          <p:cNvSpPr>
            <a:spLocks noChangeArrowheads="1"/>
          </p:cNvSpPr>
          <p:nvPr/>
        </p:nvSpPr>
        <p:spPr bwMode="auto">
          <a:xfrm>
            <a:off x="5486400" y="28194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BẾN TRE</a:t>
            </a:r>
          </a:p>
        </p:txBody>
      </p:sp>
      <p:sp>
        <p:nvSpPr>
          <p:cNvPr id="22555" name="Rectangle 27">
            <a:extLst>
              <a:ext uri="{FF2B5EF4-FFF2-40B4-BE49-F238E27FC236}">
                <a16:creationId xmlns:a16="http://schemas.microsoft.com/office/drawing/2014/main" id="{9D73299B-C8C1-4CC8-8EAE-8C9C12B1A71A}"/>
              </a:ext>
            </a:extLst>
          </p:cNvPr>
          <p:cNvSpPr>
            <a:spLocks noChangeArrowheads="1"/>
          </p:cNvSpPr>
          <p:nvPr/>
        </p:nvSpPr>
        <p:spPr bwMode="auto">
          <a:xfrm>
            <a:off x="5257800" y="3505200"/>
            <a:ext cx="16764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TRÀ VINH</a:t>
            </a:r>
          </a:p>
        </p:txBody>
      </p:sp>
      <p:sp>
        <p:nvSpPr>
          <p:cNvPr id="22558" name="Rectangle 30">
            <a:extLst>
              <a:ext uri="{FF2B5EF4-FFF2-40B4-BE49-F238E27FC236}">
                <a16:creationId xmlns:a16="http://schemas.microsoft.com/office/drawing/2014/main" id="{A06B6AAF-2B6A-42A2-A1E2-2A007137FFBD}"/>
              </a:ext>
            </a:extLst>
          </p:cNvPr>
          <p:cNvSpPr>
            <a:spLocks noChangeArrowheads="1"/>
          </p:cNvSpPr>
          <p:nvPr/>
        </p:nvSpPr>
        <p:spPr bwMode="auto">
          <a:xfrm>
            <a:off x="3352800" y="243840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MĨ THO</a:t>
            </a:r>
          </a:p>
        </p:txBody>
      </p:sp>
      <p:sp>
        <p:nvSpPr>
          <p:cNvPr id="22559" name="AutoShape 31">
            <a:extLst>
              <a:ext uri="{FF2B5EF4-FFF2-40B4-BE49-F238E27FC236}">
                <a16:creationId xmlns:a16="http://schemas.microsoft.com/office/drawing/2014/main" id="{DA9CAB14-0F75-46E3-AE2C-4CA76DA65972}"/>
              </a:ext>
            </a:extLst>
          </p:cNvPr>
          <p:cNvSpPr>
            <a:spLocks noChangeArrowheads="1"/>
          </p:cNvSpPr>
          <p:nvPr/>
        </p:nvSpPr>
        <p:spPr bwMode="auto">
          <a:xfrm>
            <a:off x="5486400" y="1600200"/>
            <a:ext cx="685800" cy="533400"/>
          </a:xfrm>
          <a:prstGeom prst="star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0" name="AutoShape 32">
            <a:extLst>
              <a:ext uri="{FF2B5EF4-FFF2-40B4-BE49-F238E27FC236}">
                <a16:creationId xmlns:a16="http://schemas.microsoft.com/office/drawing/2014/main" id="{8AE9B8CC-9CA8-4B99-B2FB-716716036608}"/>
              </a:ext>
            </a:extLst>
          </p:cNvPr>
          <p:cNvSpPr>
            <a:spLocks noChangeArrowheads="1"/>
          </p:cNvSpPr>
          <p:nvPr/>
        </p:nvSpPr>
        <p:spPr bwMode="auto">
          <a:xfrm>
            <a:off x="5105400" y="2209800"/>
            <a:ext cx="685800" cy="533400"/>
          </a:xfrm>
          <a:prstGeom prst="star5">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1" name="Rectangle 33">
            <a:extLst>
              <a:ext uri="{FF2B5EF4-FFF2-40B4-BE49-F238E27FC236}">
                <a16:creationId xmlns:a16="http://schemas.microsoft.com/office/drawing/2014/main" id="{A57BE990-3F37-4F6D-A6D1-7D44B2D13489}"/>
              </a:ext>
            </a:extLst>
          </p:cNvPr>
          <p:cNvSpPr>
            <a:spLocks noChangeArrowheads="1"/>
          </p:cNvSpPr>
          <p:nvPr/>
        </p:nvSpPr>
        <p:spPr bwMode="auto">
          <a:xfrm>
            <a:off x="4800600" y="533400"/>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TÂY NINH</a:t>
            </a:r>
          </a:p>
        </p:txBody>
      </p:sp>
      <p:sp>
        <p:nvSpPr>
          <p:cNvPr id="22562" name="Rectangle 34">
            <a:extLst>
              <a:ext uri="{FF2B5EF4-FFF2-40B4-BE49-F238E27FC236}">
                <a16:creationId xmlns:a16="http://schemas.microsoft.com/office/drawing/2014/main" id="{2AEDD7C8-6F39-4B6F-8D28-54F81D7A8B9D}"/>
              </a:ext>
            </a:extLst>
          </p:cNvPr>
          <p:cNvSpPr>
            <a:spLocks noChangeArrowheads="1"/>
          </p:cNvSpPr>
          <p:nvPr/>
        </p:nvSpPr>
        <p:spPr bwMode="auto">
          <a:xfrm>
            <a:off x="5638800" y="1143000"/>
            <a:ext cx="1371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b="1">
                <a:latin typeface="Arial" panose="020B0604020202020204" pitchFamily="34" charset="0"/>
              </a:rPr>
              <a:t>THỦ DẦU MỌT</a:t>
            </a:r>
          </a:p>
        </p:txBody>
      </p:sp>
      <p:sp>
        <p:nvSpPr>
          <p:cNvPr id="22563" name="Rectangle 35">
            <a:extLst>
              <a:ext uri="{FF2B5EF4-FFF2-40B4-BE49-F238E27FC236}">
                <a16:creationId xmlns:a16="http://schemas.microsoft.com/office/drawing/2014/main" id="{4A0B8D80-3C2C-4226-A2C6-B5D461093A12}"/>
              </a:ext>
            </a:extLst>
          </p:cNvPr>
          <p:cNvSpPr>
            <a:spLocks noChangeArrowheads="1"/>
          </p:cNvSpPr>
          <p:nvPr/>
        </p:nvSpPr>
        <p:spPr bwMode="auto">
          <a:xfrm>
            <a:off x="2133600" y="4953000"/>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latin typeface="Arial" panose="020B0604020202020204" pitchFamily="34" charset="0"/>
              </a:rPr>
              <a:t>CÀ MAU</a:t>
            </a:r>
          </a:p>
        </p:txBody>
      </p:sp>
      <p:sp>
        <p:nvSpPr>
          <p:cNvPr id="22564" name="Freeform 36">
            <a:extLst>
              <a:ext uri="{FF2B5EF4-FFF2-40B4-BE49-F238E27FC236}">
                <a16:creationId xmlns:a16="http://schemas.microsoft.com/office/drawing/2014/main" id="{A2C153D0-4A40-427B-BD98-A762CE3524DC}"/>
              </a:ext>
            </a:extLst>
          </p:cNvPr>
          <p:cNvSpPr>
            <a:spLocks/>
          </p:cNvSpPr>
          <p:nvPr/>
        </p:nvSpPr>
        <p:spPr bwMode="auto">
          <a:xfrm>
            <a:off x="5257800" y="762000"/>
            <a:ext cx="2057400" cy="20574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5" name="Freeform 37">
            <a:extLst>
              <a:ext uri="{FF2B5EF4-FFF2-40B4-BE49-F238E27FC236}">
                <a16:creationId xmlns:a16="http://schemas.microsoft.com/office/drawing/2014/main" id="{9A84B9E8-8DA7-408E-99A6-76E839173870}"/>
              </a:ext>
            </a:extLst>
          </p:cNvPr>
          <p:cNvSpPr>
            <a:spLocks/>
          </p:cNvSpPr>
          <p:nvPr/>
        </p:nvSpPr>
        <p:spPr bwMode="auto">
          <a:xfrm>
            <a:off x="3962400" y="-304800"/>
            <a:ext cx="2057400" cy="20574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6" name="Freeform 38">
            <a:extLst>
              <a:ext uri="{FF2B5EF4-FFF2-40B4-BE49-F238E27FC236}">
                <a16:creationId xmlns:a16="http://schemas.microsoft.com/office/drawing/2014/main" id="{F4494854-CA37-4078-B016-E01CBBECA50E}"/>
              </a:ext>
            </a:extLst>
          </p:cNvPr>
          <p:cNvSpPr>
            <a:spLocks/>
          </p:cNvSpPr>
          <p:nvPr/>
        </p:nvSpPr>
        <p:spPr bwMode="auto">
          <a:xfrm>
            <a:off x="4419600" y="1828800"/>
            <a:ext cx="2057400" cy="20574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7" name="Freeform 39">
            <a:extLst>
              <a:ext uri="{FF2B5EF4-FFF2-40B4-BE49-F238E27FC236}">
                <a16:creationId xmlns:a16="http://schemas.microsoft.com/office/drawing/2014/main" id="{D94EAE93-15AD-41B8-91B3-12854E6E7E62}"/>
              </a:ext>
            </a:extLst>
          </p:cNvPr>
          <p:cNvSpPr>
            <a:spLocks/>
          </p:cNvSpPr>
          <p:nvPr/>
        </p:nvSpPr>
        <p:spPr bwMode="auto">
          <a:xfrm>
            <a:off x="3048000" y="3048000"/>
            <a:ext cx="2057400" cy="20574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 calcmode="lin" valueType="num">
                                      <p:cBhvr>
                                        <p:cTn id="7" dur="500" fill="hold"/>
                                        <p:tgtEl>
                                          <p:spTgt spid="22533"/>
                                        </p:tgtEl>
                                        <p:attrNameLst>
                                          <p:attrName>ppt_w</p:attrName>
                                        </p:attrNameLst>
                                      </p:cBhvr>
                                      <p:tavLst>
                                        <p:tav tm="0">
                                          <p:val>
                                            <p:fltVal val="0"/>
                                          </p:val>
                                        </p:tav>
                                        <p:tav tm="100000">
                                          <p:val>
                                            <p:strVal val="#ppt_w"/>
                                          </p:val>
                                        </p:tav>
                                      </p:tavLst>
                                    </p:anim>
                                    <p:anim calcmode="lin" valueType="num">
                                      <p:cBhvr>
                                        <p:cTn id="8" dur="500" fill="hold"/>
                                        <p:tgtEl>
                                          <p:spTgt spid="22533"/>
                                        </p:tgtEl>
                                        <p:attrNameLst>
                                          <p:attrName>ppt_h</p:attrName>
                                        </p:attrNameLst>
                                      </p:cBhvr>
                                      <p:tavLst>
                                        <p:tav tm="0">
                                          <p:val>
                                            <p:fltVal val="0"/>
                                          </p:val>
                                        </p:tav>
                                        <p:tav tm="100000">
                                          <p:val>
                                            <p:strVal val="#ppt_h"/>
                                          </p:val>
                                        </p:tav>
                                      </p:tavLst>
                                    </p:anim>
                                  </p:childTnLst>
                                </p:cTn>
                              </p:par>
                              <p:par>
                                <p:cTn id="9" presetID="21" presetClass="emph" presetSubtype="0" repeatCount="4000" fill="hold" grpId="1" nodeType="withEffect">
                                  <p:stCondLst>
                                    <p:cond delay="0"/>
                                  </p:stCondLst>
                                  <p:childTnLst>
                                    <p:animClr clrSpc="hsl" dir="cw">
                                      <p:cBhvr override="childStyle">
                                        <p:cTn id="10" dur="500" fill="hold"/>
                                        <p:tgtEl>
                                          <p:spTgt spid="22533"/>
                                        </p:tgtEl>
                                        <p:attrNameLst>
                                          <p:attrName>style.color</p:attrName>
                                        </p:attrNameLst>
                                      </p:cBhvr>
                                      <p:by>
                                        <p:hsl h="7200000" s="0" l="0"/>
                                      </p:by>
                                    </p:animClr>
                                    <p:animClr clrSpc="hsl" dir="cw">
                                      <p:cBhvr>
                                        <p:cTn id="11" dur="500" fill="hold"/>
                                        <p:tgtEl>
                                          <p:spTgt spid="22533"/>
                                        </p:tgtEl>
                                        <p:attrNameLst>
                                          <p:attrName>fillcolor</p:attrName>
                                        </p:attrNameLst>
                                      </p:cBhvr>
                                      <p:by>
                                        <p:hsl h="7200000" s="0" l="0"/>
                                      </p:by>
                                    </p:animClr>
                                    <p:animClr clrSpc="hsl" dir="cw">
                                      <p:cBhvr>
                                        <p:cTn id="12" dur="500" fill="hold"/>
                                        <p:tgtEl>
                                          <p:spTgt spid="22533"/>
                                        </p:tgtEl>
                                        <p:attrNameLst>
                                          <p:attrName>stroke.color</p:attrName>
                                        </p:attrNameLst>
                                      </p:cBhvr>
                                      <p:by>
                                        <p:hsl h="7200000" s="0" l="0"/>
                                      </p:by>
                                    </p:animClr>
                                    <p:set>
                                      <p:cBhvr>
                                        <p:cTn id="13" dur="500" fill="hold"/>
                                        <p:tgtEl>
                                          <p:spTgt spid="22533"/>
                                        </p:tgtEl>
                                        <p:attrNameLst>
                                          <p:attrName>fill.type</p:attrName>
                                        </p:attrNameLst>
                                      </p:cBhvr>
                                      <p:to>
                                        <p:strVal val="solid"/>
                                      </p:to>
                                    </p:set>
                                  </p:childTnLst>
                                </p:cTn>
                              </p:par>
                              <p:par>
                                <p:cTn id="14" presetID="53" presetClass="entr" presetSubtype="0" repeatCount="indefinite" fill="hold" nodeType="withEffect">
                                  <p:stCondLst>
                                    <p:cond delay="0"/>
                                  </p:stCondLst>
                                  <p:endCondLst>
                                    <p:cond evt="onNext" delay="0">
                                      <p:tgtEl>
                                        <p:sldTgt/>
                                      </p:tgtEl>
                                    </p:cond>
                                  </p:endCondLst>
                                  <p:childTnLst>
                                    <p:set>
                                      <p:cBhvr>
                                        <p:cTn id="15" dur="1" fill="hold">
                                          <p:stCondLst>
                                            <p:cond delay="0"/>
                                          </p:stCondLst>
                                        </p:cTn>
                                        <p:tgtEl>
                                          <p:spTgt spid="22536"/>
                                        </p:tgtEl>
                                        <p:attrNameLst>
                                          <p:attrName>style.visibility</p:attrName>
                                        </p:attrNameLst>
                                      </p:cBhvr>
                                      <p:to>
                                        <p:strVal val="visible"/>
                                      </p:to>
                                    </p:set>
                                    <p:anim calcmode="lin" valueType="num">
                                      <p:cBhvr>
                                        <p:cTn id="16" dur="500" fill="hold"/>
                                        <p:tgtEl>
                                          <p:spTgt spid="22536"/>
                                        </p:tgtEl>
                                        <p:attrNameLst>
                                          <p:attrName>ppt_w</p:attrName>
                                        </p:attrNameLst>
                                      </p:cBhvr>
                                      <p:tavLst>
                                        <p:tav tm="0">
                                          <p:val>
                                            <p:fltVal val="0"/>
                                          </p:val>
                                        </p:tav>
                                        <p:tav tm="100000">
                                          <p:val>
                                            <p:strVal val="#ppt_w"/>
                                          </p:val>
                                        </p:tav>
                                      </p:tavLst>
                                    </p:anim>
                                    <p:anim calcmode="lin" valueType="num">
                                      <p:cBhvr>
                                        <p:cTn id="17" dur="500" fill="hold"/>
                                        <p:tgtEl>
                                          <p:spTgt spid="22536"/>
                                        </p:tgtEl>
                                        <p:attrNameLst>
                                          <p:attrName>ppt_h</p:attrName>
                                        </p:attrNameLst>
                                      </p:cBhvr>
                                      <p:tavLst>
                                        <p:tav tm="0">
                                          <p:val>
                                            <p:fltVal val="0"/>
                                          </p:val>
                                        </p:tav>
                                        <p:tav tm="100000">
                                          <p:val>
                                            <p:strVal val="#ppt_h"/>
                                          </p:val>
                                        </p:tav>
                                      </p:tavLst>
                                    </p:anim>
                                    <p:animEffect transition="in" filter="fade">
                                      <p:cBhvr>
                                        <p:cTn id="18" dur="500"/>
                                        <p:tgtEl>
                                          <p:spTgt spid="2253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repeatCount="4000" fill="hold" nodeType="clickEffect">
                                  <p:stCondLst>
                                    <p:cond delay="0"/>
                                  </p:stCondLst>
                                  <p:childTnLst>
                                    <p:set>
                                      <p:cBhvr>
                                        <p:cTn id="22" dur="1" fill="hold">
                                          <p:stCondLst>
                                            <p:cond delay="0"/>
                                          </p:stCondLst>
                                        </p:cTn>
                                        <p:tgtEl>
                                          <p:spTgt spid="22559"/>
                                        </p:tgtEl>
                                        <p:attrNameLst>
                                          <p:attrName>style.visibility</p:attrName>
                                        </p:attrNameLst>
                                      </p:cBhvr>
                                      <p:to>
                                        <p:strVal val="visible"/>
                                      </p:to>
                                    </p:set>
                                    <p:anim calcmode="lin" valueType="num">
                                      <p:cBhvr>
                                        <p:cTn id="23" dur="500" fill="hold"/>
                                        <p:tgtEl>
                                          <p:spTgt spid="22559"/>
                                        </p:tgtEl>
                                        <p:attrNameLst>
                                          <p:attrName>ppt_w</p:attrName>
                                        </p:attrNameLst>
                                      </p:cBhvr>
                                      <p:tavLst>
                                        <p:tav tm="0">
                                          <p:val>
                                            <p:fltVal val="0"/>
                                          </p:val>
                                        </p:tav>
                                        <p:tav tm="100000">
                                          <p:val>
                                            <p:strVal val="#ppt_w"/>
                                          </p:val>
                                        </p:tav>
                                      </p:tavLst>
                                    </p:anim>
                                    <p:anim calcmode="lin" valueType="num">
                                      <p:cBhvr>
                                        <p:cTn id="24" dur="500" fill="hold"/>
                                        <p:tgtEl>
                                          <p:spTgt spid="22559"/>
                                        </p:tgtEl>
                                        <p:attrNameLst>
                                          <p:attrName>ppt_h</p:attrName>
                                        </p:attrNameLst>
                                      </p:cBhvr>
                                      <p:tavLst>
                                        <p:tav tm="0">
                                          <p:val>
                                            <p:fltVal val="0"/>
                                          </p:val>
                                        </p:tav>
                                        <p:tav tm="100000">
                                          <p:val>
                                            <p:strVal val="#ppt_h"/>
                                          </p:val>
                                        </p:tav>
                                      </p:tavLst>
                                    </p:anim>
                                  </p:childTnLst>
                                </p:cTn>
                              </p:par>
                              <p:par>
                                <p:cTn id="25" presetID="23" presetClass="entr" presetSubtype="16" repeatCount="4000" fill="hold" nodeType="withEffect">
                                  <p:stCondLst>
                                    <p:cond delay="0"/>
                                  </p:stCondLst>
                                  <p:childTnLst>
                                    <p:set>
                                      <p:cBhvr>
                                        <p:cTn id="26" dur="1" fill="hold">
                                          <p:stCondLst>
                                            <p:cond delay="0"/>
                                          </p:stCondLst>
                                        </p:cTn>
                                        <p:tgtEl>
                                          <p:spTgt spid="22560"/>
                                        </p:tgtEl>
                                        <p:attrNameLst>
                                          <p:attrName>style.visibility</p:attrName>
                                        </p:attrNameLst>
                                      </p:cBhvr>
                                      <p:to>
                                        <p:strVal val="visible"/>
                                      </p:to>
                                    </p:set>
                                    <p:anim calcmode="lin" valueType="num">
                                      <p:cBhvr>
                                        <p:cTn id="27" dur="500" fill="hold"/>
                                        <p:tgtEl>
                                          <p:spTgt spid="22560"/>
                                        </p:tgtEl>
                                        <p:attrNameLst>
                                          <p:attrName>ppt_w</p:attrName>
                                        </p:attrNameLst>
                                      </p:cBhvr>
                                      <p:tavLst>
                                        <p:tav tm="0">
                                          <p:val>
                                            <p:fltVal val="0"/>
                                          </p:val>
                                        </p:tav>
                                        <p:tav tm="100000">
                                          <p:val>
                                            <p:strVal val="#ppt_w"/>
                                          </p:val>
                                        </p:tav>
                                      </p:tavLst>
                                    </p:anim>
                                    <p:anim calcmode="lin" valueType="num">
                                      <p:cBhvr>
                                        <p:cTn id="28" dur="500" fill="hold"/>
                                        <p:tgtEl>
                                          <p:spTgt spid="22560"/>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53" presetClass="exit" presetSubtype="0" fill="hold" nodeType="clickEffect">
                                  <p:stCondLst>
                                    <p:cond delay="0"/>
                                  </p:stCondLst>
                                  <p:childTnLst>
                                    <p:anim calcmode="lin" valueType="num">
                                      <p:cBhvr>
                                        <p:cTn id="32" dur="500"/>
                                        <p:tgtEl>
                                          <p:spTgt spid="22559"/>
                                        </p:tgtEl>
                                        <p:attrNameLst>
                                          <p:attrName>ppt_w</p:attrName>
                                        </p:attrNameLst>
                                      </p:cBhvr>
                                      <p:tavLst>
                                        <p:tav tm="0">
                                          <p:val>
                                            <p:strVal val="ppt_w"/>
                                          </p:val>
                                        </p:tav>
                                        <p:tav tm="100000">
                                          <p:val>
                                            <p:fltVal val="0"/>
                                          </p:val>
                                        </p:tav>
                                      </p:tavLst>
                                    </p:anim>
                                    <p:anim calcmode="lin" valueType="num">
                                      <p:cBhvr>
                                        <p:cTn id="33" dur="500"/>
                                        <p:tgtEl>
                                          <p:spTgt spid="22559"/>
                                        </p:tgtEl>
                                        <p:attrNameLst>
                                          <p:attrName>ppt_h</p:attrName>
                                        </p:attrNameLst>
                                      </p:cBhvr>
                                      <p:tavLst>
                                        <p:tav tm="0">
                                          <p:val>
                                            <p:strVal val="ppt_h"/>
                                          </p:val>
                                        </p:tav>
                                        <p:tav tm="100000">
                                          <p:val>
                                            <p:fltVal val="0"/>
                                          </p:val>
                                        </p:tav>
                                      </p:tavLst>
                                    </p:anim>
                                    <p:animEffect transition="out" filter="fade">
                                      <p:cBhvr>
                                        <p:cTn id="34" dur="500"/>
                                        <p:tgtEl>
                                          <p:spTgt spid="22559"/>
                                        </p:tgtEl>
                                      </p:cBhvr>
                                    </p:animEffect>
                                    <p:set>
                                      <p:cBhvr>
                                        <p:cTn id="35" dur="1" fill="hold">
                                          <p:stCondLst>
                                            <p:cond delay="499"/>
                                          </p:stCondLst>
                                        </p:cTn>
                                        <p:tgtEl>
                                          <p:spTgt spid="22559"/>
                                        </p:tgtEl>
                                        <p:attrNameLst>
                                          <p:attrName>style.visibility</p:attrName>
                                        </p:attrNameLst>
                                      </p:cBhvr>
                                      <p:to>
                                        <p:strVal val="hidden"/>
                                      </p:to>
                                    </p:set>
                                  </p:childTnLst>
                                </p:cTn>
                              </p:par>
                              <p:par>
                                <p:cTn id="36" presetID="53" presetClass="exit" presetSubtype="0" fill="hold" nodeType="withEffect">
                                  <p:stCondLst>
                                    <p:cond delay="0"/>
                                  </p:stCondLst>
                                  <p:childTnLst>
                                    <p:anim calcmode="lin" valueType="num">
                                      <p:cBhvr>
                                        <p:cTn id="37" dur="500"/>
                                        <p:tgtEl>
                                          <p:spTgt spid="22560"/>
                                        </p:tgtEl>
                                        <p:attrNameLst>
                                          <p:attrName>ppt_w</p:attrName>
                                        </p:attrNameLst>
                                      </p:cBhvr>
                                      <p:tavLst>
                                        <p:tav tm="0">
                                          <p:val>
                                            <p:strVal val="ppt_w"/>
                                          </p:val>
                                        </p:tav>
                                        <p:tav tm="100000">
                                          <p:val>
                                            <p:fltVal val="0"/>
                                          </p:val>
                                        </p:tav>
                                      </p:tavLst>
                                    </p:anim>
                                    <p:anim calcmode="lin" valueType="num">
                                      <p:cBhvr>
                                        <p:cTn id="38" dur="500"/>
                                        <p:tgtEl>
                                          <p:spTgt spid="22560"/>
                                        </p:tgtEl>
                                        <p:attrNameLst>
                                          <p:attrName>ppt_h</p:attrName>
                                        </p:attrNameLst>
                                      </p:cBhvr>
                                      <p:tavLst>
                                        <p:tav tm="0">
                                          <p:val>
                                            <p:strVal val="ppt_h"/>
                                          </p:val>
                                        </p:tav>
                                        <p:tav tm="100000">
                                          <p:val>
                                            <p:fltVal val="0"/>
                                          </p:val>
                                        </p:tav>
                                      </p:tavLst>
                                    </p:anim>
                                    <p:animEffect transition="out" filter="fade">
                                      <p:cBhvr>
                                        <p:cTn id="39" dur="500"/>
                                        <p:tgtEl>
                                          <p:spTgt spid="22560"/>
                                        </p:tgtEl>
                                      </p:cBhvr>
                                    </p:animEffect>
                                    <p:set>
                                      <p:cBhvr>
                                        <p:cTn id="40" dur="1" fill="hold">
                                          <p:stCondLst>
                                            <p:cond delay="499"/>
                                          </p:stCondLst>
                                        </p:cTn>
                                        <p:tgtEl>
                                          <p:spTgt spid="22560"/>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3" presetClass="entr" presetSubtype="16" repeatCount="3000" fill="hold" nodeType="clickEffect">
                                  <p:stCondLst>
                                    <p:cond delay="0"/>
                                  </p:stCondLst>
                                  <p:childTnLst>
                                    <p:set>
                                      <p:cBhvr>
                                        <p:cTn id="44" dur="1" fill="hold">
                                          <p:stCondLst>
                                            <p:cond delay="0"/>
                                          </p:stCondLst>
                                        </p:cTn>
                                        <p:tgtEl>
                                          <p:spTgt spid="22567"/>
                                        </p:tgtEl>
                                        <p:attrNameLst>
                                          <p:attrName>style.visibility</p:attrName>
                                        </p:attrNameLst>
                                      </p:cBhvr>
                                      <p:to>
                                        <p:strVal val="visible"/>
                                      </p:to>
                                    </p:set>
                                    <p:anim calcmode="lin" valueType="num">
                                      <p:cBhvr>
                                        <p:cTn id="45" dur="500" fill="hold"/>
                                        <p:tgtEl>
                                          <p:spTgt spid="22567"/>
                                        </p:tgtEl>
                                        <p:attrNameLst>
                                          <p:attrName>ppt_w</p:attrName>
                                        </p:attrNameLst>
                                      </p:cBhvr>
                                      <p:tavLst>
                                        <p:tav tm="0">
                                          <p:val>
                                            <p:fltVal val="0"/>
                                          </p:val>
                                        </p:tav>
                                        <p:tav tm="100000">
                                          <p:val>
                                            <p:strVal val="#ppt_w"/>
                                          </p:val>
                                        </p:tav>
                                      </p:tavLst>
                                    </p:anim>
                                    <p:anim calcmode="lin" valueType="num">
                                      <p:cBhvr>
                                        <p:cTn id="46" dur="500" fill="hold"/>
                                        <p:tgtEl>
                                          <p:spTgt spid="2256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3"/>
                                            </p:cond>
                                          </p:stCondLst>
                                          <p:endCondLst>
                                            <p:cond evt="onStopAudio" delay="0">
                                              <p:tgtEl>
                                                <p:sldTgt/>
                                              </p:tgtEl>
                                            </p:cond>
                                          </p:endCondLst>
                                        </p:cTn>
                                        <p:tgtEl>
                                          <p:sndTgt r:embed="rId2" name="bomb.wav"/>
                                        </p:tgtEl>
                                      </p:cMediaNode>
                                    </p:audio>
                                  </p:subTnLst>
                                </p:cTn>
                              </p:par>
                              <p:par>
                                <p:cTn id="47" presetID="23" presetClass="entr" presetSubtype="16" repeatCount="3000" fill="hold" nodeType="withEffect">
                                  <p:stCondLst>
                                    <p:cond delay="0"/>
                                  </p:stCondLst>
                                  <p:childTnLst>
                                    <p:set>
                                      <p:cBhvr>
                                        <p:cTn id="48" dur="1" fill="hold">
                                          <p:stCondLst>
                                            <p:cond delay="0"/>
                                          </p:stCondLst>
                                        </p:cTn>
                                        <p:tgtEl>
                                          <p:spTgt spid="22566"/>
                                        </p:tgtEl>
                                        <p:attrNameLst>
                                          <p:attrName>style.visibility</p:attrName>
                                        </p:attrNameLst>
                                      </p:cBhvr>
                                      <p:to>
                                        <p:strVal val="visible"/>
                                      </p:to>
                                    </p:set>
                                    <p:anim calcmode="lin" valueType="num">
                                      <p:cBhvr>
                                        <p:cTn id="49" dur="500" fill="hold"/>
                                        <p:tgtEl>
                                          <p:spTgt spid="22566"/>
                                        </p:tgtEl>
                                        <p:attrNameLst>
                                          <p:attrName>ppt_w</p:attrName>
                                        </p:attrNameLst>
                                      </p:cBhvr>
                                      <p:tavLst>
                                        <p:tav tm="0">
                                          <p:val>
                                            <p:fltVal val="0"/>
                                          </p:val>
                                        </p:tav>
                                        <p:tav tm="100000">
                                          <p:val>
                                            <p:strVal val="#ppt_w"/>
                                          </p:val>
                                        </p:tav>
                                      </p:tavLst>
                                    </p:anim>
                                    <p:anim calcmode="lin" valueType="num">
                                      <p:cBhvr>
                                        <p:cTn id="50" dur="500" fill="hold"/>
                                        <p:tgtEl>
                                          <p:spTgt spid="2256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2" name="bomb.wav"/>
                                        </p:tgtEl>
                                      </p:cMediaNode>
                                    </p:audio>
                                  </p:subTnLst>
                                </p:cTn>
                              </p:par>
                              <p:par>
                                <p:cTn id="51" presetID="23" presetClass="entr" presetSubtype="16" repeatCount="3000" fill="hold" nodeType="withEffect">
                                  <p:stCondLst>
                                    <p:cond delay="0"/>
                                  </p:stCondLst>
                                  <p:childTnLst>
                                    <p:set>
                                      <p:cBhvr>
                                        <p:cTn id="52" dur="1" fill="hold">
                                          <p:stCondLst>
                                            <p:cond delay="0"/>
                                          </p:stCondLst>
                                        </p:cTn>
                                        <p:tgtEl>
                                          <p:spTgt spid="22565"/>
                                        </p:tgtEl>
                                        <p:attrNameLst>
                                          <p:attrName>style.visibility</p:attrName>
                                        </p:attrNameLst>
                                      </p:cBhvr>
                                      <p:to>
                                        <p:strVal val="visible"/>
                                      </p:to>
                                    </p:set>
                                    <p:anim calcmode="lin" valueType="num">
                                      <p:cBhvr>
                                        <p:cTn id="53" dur="500" fill="hold"/>
                                        <p:tgtEl>
                                          <p:spTgt spid="22565"/>
                                        </p:tgtEl>
                                        <p:attrNameLst>
                                          <p:attrName>ppt_w</p:attrName>
                                        </p:attrNameLst>
                                      </p:cBhvr>
                                      <p:tavLst>
                                        <p:tav tm="0">
                                          <p:val>
                                            <p:fltVal val="0"/>
                                          </p:val>
                                        </p:tav>
                                        <p:tav tm="100000">
                                          <p:val>
                                            <p:strVal val="#ppt_w"/>
                                          </p:val>
                                        </p:tav>
                                      </p:tavLst>
                                    </p:anim>
                                    <p:anim calcmode="lin" valueType="num">
                                      <p:cBhvr>
                                        <p:cTn id="54" dur="500" fill="hold"/>
                                        <p:tgtEl>
                                          <p:spTgt spid="2256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2" name="bomb.wav"/>
                                        </p:tgtEl>
                                      </p:cMediaNode>
                                    </p:audio>
                                  </p:subTnLst>
                                </p:cTn>
                              </p:par>
                              <p:par>
                                <p:cTn id="55" presetID="23" presetClass="entr" presetSubtype="16" repeatCount="3000" fill="hold" nodeType="withEffect">
                                  <p:stCondLst>
                                    <p:cond delay="0"/>
                                  </p:stCondLst>
                                  <p:childTnLst>
                                    <p:set>
                                      <p:cBhvr>
                                        <p:cTn id="56" dur="1" fill="hold">
                                          <p:stCondLst>
                                            <p:cond delay="0"/>
                                          </p:stCondLst>
                                        </p:cTn>
                                        <p:tgtEl>
                                          <p:spTgt spid="22564"/>
                                        </p:tgtEl>
                                        <p:attrNameLst>
                                          <p:attrName>style.visibility</p:attrName>
                                        </p:attrNameLst>
                                      </p:cBhvr>
                                      <p:to>
                                        <p:strVal val="visible"/>
                                      </p:to>
                                    </p:set>
                                    <p:anim calcmode="lin" valueType="num">
                                      <p:cBhvr>
                                        <p:cTn id="57" dur="500" fill="hold"/>
                                        <p:tgtEl>
                                          <p:spTgt spid="22564"/>
                                        </p:tgtEl>
                                        <p:attrNameLst>
                                          <p:attrName>ppt_w</p:attrName>
                                        </p:attrNameLst>
                                      </p:cBhvr>
                                      <p:tavLst>
                                        <p:tav tm="0">
                                          <p:val>
                                            <p:fltVal val="0"/>
                                          </p:val>
                                        </p:tav>
                                        <p:tav tm="100000">
                                          <p:val>
                                            <p:strVal val="#ppt_w"/>
                                          </p:val>
                                        </p:tav>
                                      </p:tavLst>
                                    </p:anim>
                                    <p:anim calcmode="lin" valueType="num">
                                      <p:cBhvr>
                                        <p:cTn id="58" dur="500" fill="hold"/>
                                        <p:tgtEl>
                                          <p:spTgt spid="2256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5"/>
                                            </p:cond>
                                          </p:stCondLst>
                                          <p:endCondLst>
                                            <p:cond evt="onStopAudio" delay="0">
                                              <p:tgtEl>
                                                <p:sldTgt/>
                                              </p:tgtEl>
                                            </p:cond>
                                          </p:endCondLst>
                                        </p:cTn>
                                        <p:tgtEl>
                                          <p:sndTgt r:embed="rId2" name="bomb.wav"/>
                                        </p:tgtEl>
                                      </p:cMediaNode>
                                    </p:audio>
                                  </p:sub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xit" presetSubtype="16" fill="hold" nodeType="clickEffect">
                                  <p:stCondLst>
                                    <p:cond delay="0"/>
                                  </p:stCondLst>
                                  <p:childTnLst>
                                    <p:animEffect transition="out" filter="box(in)">
                                      <p:cBhvr>
                                        <p:cTn id="62" dur="500"/>
                                        <p:tgtEl>
                                          <p:spTgt spid="22567"/>
                                        </p:tgtEl>
                                      </p:cBhvr>
                                    </p:animEffect>
                                    <p:set>
                                      <p:cBhvr>
                                        <p:cTn id="63" dur="1" fill="hold">
                                          <p:stCondLst>
                                            <p:cond delay="499"/>
                                          </p:stCondLst>
                                        </p:cTn>
                                        <p:tgtEl>
                                          <p:spTgt spid="22567"/>
                                        </p:tgtEl>
                                        <p:attrNameLst>
                                          <p:attrName>style.visibility</p:attrName>
                                        </p:attrNameLst>
                                      </p:cBhvr>
                                      <p:to>
                                        <p:strVal val="hidden"/>
                                      </p:to>
                                    </p:set>
                                  </p:childTnLst>
                                </p:cTn>
                              </p:par>
                              <p:par>
                                <p:cTn id="64" presetID="4" presetClass="exit" presetSubtype="16" fill="hold" nodeType="withEffect">
                                  <p:stCondLst>
                                    <p:cond delay="0"/>
                                  </p:stCondLst>
                                  <p:childTnLst>
                                    <p:animEffect transition="out" filter="box(in)">
                                      <p:cBhvr>
                                        <p:cTn id="65" dur="500"/>
                                        <p:tgtEl>
                                          <p:spTgt spid="22566"/>
                                        </p:tgtEl>
                                      </p:cBhvr>
                                    </p:animEffect>
                                    <p:set>
                                      <p:cBhvr>
                                        <p:cTn id="66" dur="1" fill="hold">
                                          <p:stCondLst>
                                            <p:cond delay="499"/>
                                          </p:stCondLst>
                                        </p:cTn>
                                        <p:tgtEl>
                                          <p:spTgt spid="22566"/>
                                        </p:tgtEl>
                                        <p:attrNameLst>
                                          <p:attrName>style.visibility</p:attrName>
                                        </p:attrNameLst>
                                      </p:cBhvr>
                                      <p:to>
                                        <p:strVal val="hidden"/>
                                      </p:to>
                                    </p:set>
                                  </p:childTnLst>
                                </p:cTn>
                              </p:par>
                              <p:par>
                                <p:cTn id="67" presetID="4" presetClass="exit" presetSubtype="16" fill="hold" nodeType="withEffect">
                                  <p:stCondLst>
                                    <p:cond delay="0"/>
                                  </p:stCondLst>
                                  <p:childTnLst>
                                    <p:animEffect transition="out" filter="box(in)">
                                      <p:cBhvr>
                                        <p:cTn id="68" dur="500"/>
                                        <p:tgtEl>
                                          <p:spTgt spid="22565"/>
                                        </p:tgtEl>
                                      </p:cBhvr>
                                    </p:animEffect>
                                    <p:set>
                                      <p:cBhvr>
                                        <p:cTn id="69" dur="1" fill="hold">
                                          <p:stCondLst>
                                            <p:cond delay="499"/>
                                          </p:stCondLst>
                                        </p:cTn>
                                        <p:tgtEl>
                                          <p:spTgt spid="22565"/>
                                        </p:tgtEl>
                                        <p:attrNameLst>
                                          <p:attrName>style.visibility</p:attrName>
                                        </p:attrNameLst>
                                      </p:cBhvr>
                                      <p:to>
                                        <p:strVal val="hidden"/>
                                      </p:to>
                                    </p:set>
                                  </p:childTnLst>
                                </p:cTn>
                              </p:par>
                              <p:par>
                                <p:cTn id="70" presetID="4" presetClass="exit" presetSubtype="16" fill="hold" nodeType="withEffect">
                                  <p:stCondLst>
                                    <p:cond delay="0"/>
                                  </p:stCondLst>
                                  <p:childTnLst>
                                    <p:animEffect transition="out" filter="box(in)">
                                      <p:cBhvr>
                                        <p:cTn id="71" dur="500"/>
                                        <p:tgtEl>
                                          <p:spTgt spid="22564"/>
                                        </p:tgtEl>
                                      </p:cBhvr>
                                    </p:animEffect>
                                    <p:set>
                                      <p:cBhvr>
                                        <p:cTn id="72" dur="1" fill="hold">
                                          <p:stCondLst>
                                            <p:cond delay="499"/>
                                          </p:stCondLst>
                                        </p:cTn>
                                        <p:tgtEl>
                                          <p:spTgt spid="22564"/>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51" presetClass="entr" presetSubtype="0" repeatCount="2000" fill="hold" nodeType="clickEffect">
                                  <p:stCondLst>
                                    <p:cond delay="0"/>
                                  </p:stCondLst>
                                  <p:childTnLst>
                                    <p:set>
                                      <p:cBhvr>
                                        <p:cTn id="76" dur="1" fill="hold">
                                          <p:stCondLst>
                                            <p:cond delay="0"/>
                                          </p:stCondLst>
                                        </p:cTn>
                                        <p:tgtEl>
                                          <p:spTgt spid="22535"/>
                                        </p:tgtEl>
                                        <p:attrNameLst>
                                          <p:attrName>style.visibility</p:attrName>
                                        </p:attrNameLst>
                                      </p:cBhvr>
                                      <p:to>
                                        <p:strVal val="visible"/>
                                      </p:to>
                                    </p:set>
                                    <p:animEffect transition="in" filter="fade">
                                      <p:cBhvr>
                                        <p:cTn id="77" dur="770" decel="100000"/>
                                        <p:tgtEl>
                                          <p:spTgt spid="22535"/>
                                        </p:tgtEl>
                                      </p:cBhvr>
                                    </p:animEffect>
                                    <p:animScale>
                                      <p:cBhvr>
                                        <p:cTn id="78" dur="770" decel="100000"/>
                                        <p:tgtEl>
                                          <p:spTgt spid="22535"/>
                                        </p:tgtEl>
                                      </p:cBhvr>
                                      <p:from x="10000" y="10000"/>
                                      <p:to x="200000" y="450000"/>
                                    </p:animScale>
                                    <p:animScale>
                                      <p:cBhvr>
                                        <p:cTn id="79" dur="1230" accel="100000" fill="hold">
                                          <p:stCondLst>
                                            <p:cond delay="770"/>
                                          </p:stCondLst>
                                        </p:cTn>
                                        <p:tgtEl>
                                          <p:spTgt spid="22535"/>
                                        </p:tgtEl>
                                      </p:cBhvr>
                                      <p:from x="200000" y="450000"/>
                                      <p:to x="100000" y="100000"/>
                                    </p:animScale>
                                    <p:set>
                                      <p:cBhvr>
                                        <p:cTn id="80" dur="770" fill="hold"/>
                                        <p:tgtEl>
                                          <p:spTgt spid="22535"/>
                                        </p:tgtEl>
                                        <p:attrNameLst>
                                          <p:attrName>ppt_x</p:attrName>
                                        </p:attrNameLst>
                                      </p:cBhvr>
                                      <p:to>
                                        <p:strVal val="(0.5)"/>
                                      </p:to>
                                    </p:set>
                                    <p:anim from="(0.5)" to="(#ppt_x)" calcmode="lin" valueType="num">
                                      <p:cBhvr>
                                        <p:cTn id="81" dur="1230" accel="100000" fill="hold">
                                          <p:stCondLst>
                                            <p:cond delay="770"/>
                                          </p:stCondLst>
                                        </p:cTn>
                                        <p:tgtEl>
                                          <p:spTgt spid="22535"/>
                                        </p:tgtEl>
                                        <p:attrNameLst>
                                          <p:attrName>ppt_x</p:attrName>
                                        </p:attrNameLst>
                                      </p:cBhvr>
                                    </p:anim>
                                    <p:set>
                                      <p:cBhvr>
                                        <p:cTn id="82" dur="770" fill="hold"/>
                                        <p:tgtEl>
                                          <p:spTgt spid="22535"/>
                                        </p:tgtEl>
                                        <p:attrNameLst>
                                          <p:attrName>ppt_y</p:attrName>
                                        </p:attrNameLst>
                                      </p:cBhvr>
                                      <p:to>
                                        <p:strVal val="(#ppt_y+0.4)"/>
                                      </p:to>
                                    </p:set>
                                    <p:anim from="(#ppt_y+0.4)" to="(#ppt_y)" calcmode="lin" valueType="num">
                                      <p:cBhvr>
                                        <p:cTn id="83" dur="1230" accel="100000" fill="hold">
                                          <p:stCondLst>
                                            <p:cond delay="770"/>
                                          </p:stCondLst>
                                        </p:cTn>
                                        <p:tgtEl>
                                          <p:spTgt spid="22535"/>
                                        </p:tgtEl>
                                        <p:attrNameLst>
                                          <p:attrName>ppt_y</p:attrName>
                                        </p:attrNameLst>
                                      </p:cBhvr>
                                    </p:anim>
                                  </p:childTnLst>
                                </p:cTn>
                              </p:par>
                              <p:par>
                                <p:cTn id="84" presetID="51" presetClass="entr" presetSubtype="0" repeatCount="2000" fill="hold" nodeType="withEffect">
                                  <p:stCondLst>
                                    <p:cond delay="0"/>
                                  </p:stCondLst>
                                  <p:childTnLst>
                                    <p:set>
                                      <p:cBhvr>
                                        <p:cTn id="85" dur="1" fill="hold">
                                          <p:stCondLst>
                                            <p:cond delay="0"/>
                                          </p:stCondLst>
                                        </p:cTn>
                                        <p:tgtEl>
                                          <p:spTgt spid="22534"/>
                                        </p:tgtEl>
                                        <p:attrNameLst>
                                          <p:attrName>style.visibility</p:attrName>
                                        </p:attrNameLst>
                                      </p:cBhvr>
                                      <p:to>
                                        <p:strVal val="visible"/>
                                      </p:to>
                                    </p:set>
                                    <p:animEffect transition="in" filter="fade">
                                      <p:cBhvr>
                                        <p:cTn id="86" dur="770" decel="100000"/>
                                        <p:tgtEl>
                                          <p:spTgt spid="22534"/>
                                        </p:tgtEl>
                                      </p:cBhvr>
                                    </p:animEffect>
                                    <p:animScale>
                                      <p:cBhvr>
                                        <p:cTn id="87" dur="770" decel="100000"/>
                                        <p:tgtEl>
                                          <p:spTgt spid="22534"/>
                                        </p:tgtEl>
                                      </p:cBhvr>
                                      <p:from x="10000" y="10000"/>
                                      <p:to x="200000" y="450000"/>
                                    </p:animScale>
                                    <p:animScale>
                                      <p:cBhvr>
                                        <p:cTn id="88" dur="1230" accel="100000" fill="hold">
                                          <p:stCondLst>
                                            <p:cond delay="770"/>
                                          </p:stCondLst>
                                        </p:cTn>
                                        <p:tgtEl>
                                          <p:spTgt spid="22534"/>
                                        </p:tgtEl>
                                      </p:cBhvr>
                                      <p:from x="200000" y="450000"/>
                                      <p:to x="100000" y="100000"/>
                                    </p:animScale>
                                    <p:set>
                                      <p:cBhvr>
                                        <p:cTn id="89" dur="770" fill="hold"/>
                                        <p:tgtEl>
                                          <p:spTgt spid="22534"/>
                                        </p:tgtEl>
                                        <p:attrNameLst>
                                          <p:attrName>ppt_x</p:attrName>
                                        </p:attrNameLst>
                                      </p:cBhvr>
                                      <p:to>
                                        <p:strVal val="(0.5)"/>
                                      </p:to>
                                    </p:set>
                                    <p:anim from="(0.5)" to="(#ppt_x)" calcmode="lin" valueType="num">
                                      <p:cBhvr>
                                        <p:cTn id="90" dur="1230" accel="100000" fill="hold">
                                          <p:stCondLst>
                                            <p:cond delay="770"/>
                                          </p:stCondLst>
                                        </p:cTn>
                                        <p:tgtEl>
                                          <p:spTgt spid="22534"/>
                                        </p:tgtEl>
                                        <p:attrNameLst>
                                          <p:attrName>ppt_x</p:attrName>
                                        </p:attrNameLst>
                                      </p:cBhvr>
                                    </p:anim>
                                    <p:set>
                                      <p:cBhvr>
                                        <p:cTn id="91" dur="770" fill="hold"/>
                                        <p:tgtEl>
                                          <p:spTgt spid="22534"/>
                                        </p:tgtEl>
                                        <p:attrNameLst>
                                          <p:attrName>ppt_y</p:attrName>
                                        </p:attrNameLst>
                                      </p:cBhvr>
                                      <p:to>
                                        <p:strVal val="(#ppt_y+0.4)"/>
                                      </p:to>
                                    </p:set>
                                    <p:anim from="(#ppt_y+0.4)" to="(#ppt_y)" calcmode="lin" valueType="num">
                                      <p:cBhvr>
                                        <p:cTn id="92" dur="1230" accel="100000" fill="hold">
                                          <p:stCondLst>
                                            <p:cond delay="770"/>
                                          </p:stCondLst>
                                        </p:cTn>
                                        <p:tgtEl>
                                          <p:spTgt spid="22534"/>
                                        </p:tgtEl>
                                        <p:attrNameLst>
                                          <p:attrName>ppt_y</p:attrName>
                                        </p:attrNameLst>
                                      </p:cBhvr>
                                    </p:anim>
                                  </p:childTnLst>
                                  <p:subTnLst>
                                    <p:audio>
                                      <p:cMediaNode>
                                        <p:cTn display="0" masterRel="sameClick">
                                          <p:stCondLst>
                                            <p:cond evt="begin" delay="0">
                                              <p:tn val="84"/>
                                            </p:cond>
                                          </p:stCondLst>
                                          <p:endCondLst>
                                            <p:cond evt="onStopAudio" delay="0">
                                              <p:tgtEl>
                                                <p:sldTgt/>
                                              </p:tgtEl>
                                            </p:cond>
                                          </p:endCondLst>
                                        </p:cTn>
                                        <p:tgtEl>
                                          <p:sndTgt r:embed="rId3" name="arrow.wav"/>
                                        </p:tgtEl>
                                      </p:cMediaNode>
                                    </p:audio>
                                  </p:subTnLst>
                                </p:cTn>
                              </p:par>
                            </p:childTnLst>
                          </p:cTn>
                        </p:par>
                      </p:childTnLst>
                    </p:cTn>
                  </p:par>
                  <p:par>
                    <p:cTn id="93" fill="hold" nodeType="clickPar">
                      <p:stCondLst>
                        <p:cond delay="indefinite"/>
                      </p:stCondLst>
                      <p:childTnLst>
                        <p:par>
                          <p:cTn id="94" fill="hold" nodeType="withGroup">
                            <p:stCondLst>
                              <p:cond delay="0"/>
                            </p:stCondLst>
                            <p:childTnLst>
                              <p:par>
                                <p:cTn id="95" presetID="21" presetClass="exit" presetSubtype="4" fill="hold" nodeType="clickEffect">
                                  <p:stCondLst>
                                    <p:cond delay="0"/>
                                  </p:stCondLst>
                                  <p:childTnLst>
                                    <p:animEffect transition="out" filter="wheel(4)">
                                      <p:cBhvr>
                                        <p:cTn id="96" dur="2000"/>
                                        <p:tgtEl>
                                          <p:spTgt spid="22535"/>
                                        </p:tgtEl>
                                      </p:cBhvr>
                                    </p:animEffect>
                                    <p:set>
                                      <p:cBhvr>
                                        <p:cTn id="97" dur="1" fill="hold">
                                          <p:stCondLst>
                                            <p:cond delay="1999"/>
                                          </p:stCondLst>
                                        </p:cTn>
                                        <p:tgtEl>
                                          <p:spTgt spid="22535"/>
                                        </p:tgtEl>
                                        <p:attrNameLst>
                                          <p:attrName>style.visibility</p:attrName>
                                        </p:attrNameLst>
                                      </p:cBhvr>
                                      <p:to>
                                        <p:strVal val="hidden"/>
                                      </p:to>
                                    </p:set>
                                  </p:childTnLst>
                                </p:cTn>
                              </p:par>
                              <p:par>
                                <p:cTn id="98" presetID="21" presetClass="exit" presetSubtype="4" fill="hold" nodeType="withEffect">
                                  <p:stCondLst>
                                    <p:cond delay="0"/>
                                  </p:stCondLst>
                                  <p:childTnLst>
                                    <p:animEffect transition="out" filter="wheel(4)">
                                      <p:cBhvr>
                                        <p:cTn id="99" dur="2000"/>
                                        <p:tgtEl>
                                          <p:spTgt spid="22534"/>
                                        </p:tgtEl>
                                      </p:cBhvr>
                                    </p:animEffect>
                                    <p:set>
                                      <p:cBhvr>
                                        <p:cTn id="100" dur="1" fill="hold">
                                          <p:stCondLst>
                                            <p:cond delay="1999"/>
                                          </p:stCondLst>
                                        </p:cTn>
                                        <p:tgtEl>
                                          <p:spTgt spid="22534"/>
                                        </p:tgtEl>
                                        <p:attrNameLst>
                                          <p:attrName>style.visibility</p:attrName>
                                        </p:attrNameLst>
                                      </p:cBhvr>
                                      <p:to>
                                        <p:strVal val="hidden"/>
                                      </p:to>
                                    </p:set>
                                  </p:childTnLst>
                                  <p:subTnLst>
                                    <p:audio>
                                      <p:cMediaNode>
                                        <p:cTn display="0" masterRel="sameClick">
                                          <p:stCondLst>
                                            <p:cond evt="begin" delay="0">
                                              <p:tn val="98"/>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p:bldP spid="2253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6B88070F-294C-408A-B4EE-FE1EC789E3BC}"/>
              </a:ext>
            </a:extLst>
          </p:cNvPr>
          <p:cNvSpPr>
            <a:spLocks noGrp="1" noChangeArrowheads="1"/>
          </p:cNvSpPr>
          <p:nvPr>
            <p:ph type="title"/>
          </p:nvPr>
        </p:nvSpPr>
        <p:spPr/>
        <p:txBody>
          <a:bodyPr/>
          <a:lstStyle/>
          <a:p>
            <a:endParaRPr lang="en-US" altLang="en-US"/>
          </a:p>
        </p:txBody>
      </p:sp>
      <p:sp>
        <p:nvSpPr>
          <p:cNvPr id="50179" name="Rectangle 3">
            <a:extLst>
              <a:ext uri="{FF2B5EF4-FFF2-40B4-BE49-F238E27FC236}">
                <a16:creationId xmlns:a16="http://schemas.microsoft.com/office/drawing/2014/main" id="{3161094D-0DF5-4B67-B198-F1EF781F5954}"/>
              </a:ext>
            </a:extLst>
          </p:cNvPr>
          <p:cNvSpPr>
            <a:spLocks noGrp="1" noChangeArrowheads="1"/>
          </p:cNvSpPr>
          <p:nvPr>
            <p:ph type="body" idx="1"/>
          </p:nvPr>
        </p:nvSpPr>
        <p:spPr/>
        <p:txBody>
          <a:bodyPr/>
          <a:lstStyle/>
          <a:p>
            <a:endParaRPr lang="en-US" altLang="en-US"/>
          </a:p>
        </p:txBody>
      </p:sp>
      <p:sp>
        <p:nvSpPr>
          <p:cNvPr id="50180" name="Rectangle 4">
            <a:extLst>
              <a:ext uri="{FF2B5EF4-FFF2-40B4-BE49-F238E27FC236}">
                <a16:creationId xmlns:a16="http://schemas.microsoft.com/office/drawing/2014/main" id="{F8C1A918-AE8D-42A5-91FB-ACDE35B8F35F}"/>
              </a:ext>
            </a:extLst>
          </p:cNvPr>
          <p:cNvSpPr>
            <a:spLocks noChangeArrowheads="1"/>
          </p:cNvSpPr>
          <p:nvPr/>
        </p:nvSpPr>
        <p:spPr bwMode="auto">
          <a:xfrm>
            <a:off x="0" y="0"/>
            <a:ext cx="9144000" cy="6858000"/>
          </a:xfrm>
          <a:prstGeom prst="rect">
            <a:avLst/>
          </a:prstGeom>
          <a:gradFill rotWithShape="1">
            <a:gsLst>
              <a:gs pos="0">
                <a:srgbClr val="99FF99"/>
              </a:gs>
              <a:gs pos="50000">
                <a:srgbClr val="FFFFCC"/>
              </a:gs>
              <a:gs pos="100000">
                <a:srgbClr val="99FF99"/>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endParaRPr>
          </a:p>
        </p:txBody>
      </p:sp>
      <p:sp>
        <p:nvSpPr>
          <p:cNvPr id="50182" name="Text Box 6">
            <a:extLst>
              <a:ext uri="{FF2B5EF4-FFF2-40B4-BE49-F238E27FC236}">
                <a16:creationId xmlns:a16="http://schemas.microsoft.com/office/drawing/2014/main" id="{561F20FF-8854-4CB7-9330-B138111304E1}"/>
              </a:ext>
            </a:extLst>
          </p:cNvPr>
          <p:cNvSpPr txBox="1">
            <a:spLocks noChangeArrowheads="1"/>
          </p:cNvSpPr>
          <p:nvPr/>
        </p:nvSpPr>
        <p:spPr bwMode="auto">
          <a:xfrm>
            <a:off x="0" y="838200"/>
            <a:ext cx="624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I.Tình hình thế giới và Đông Dương</a:t>
            </a:r>
          </a:p>
        </p:txBody>
      </p:sp>
      <p:sp>
        <p:nvSpPr>
          <p:cNvPr id="50183" name="Text Box 7">
            <a:extLst>
              <a:ext uri="{FF2B5EF4-FFF2-40B4-BE49-F238E27FC236}">
                <a16:creationId xmlns:a16="http://schemas.microsoft.com/office/drawing/2014/main" id="{BB72B53C-C1E6-4A92-8827-13E5998D95B8}"/>
              </a:ext>
            </a:extLst>
          </p:cNvPr>
          <p:cNvSpPr txBox="1">
            <a:spLocks noChangeArrowheads="1"/>
          </p:cNvSpPr>
          <p:nvPr/>
        </p:nvSpPr>
        <p:spPr bwMode="auto">
          <a:xfrm>
            <a:off x="304800" y="1295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1. Thế giới :</a:t>
            </a:r>
          </a:p>
        </p:txBody>
      </p:sp>
      <p:sp>
        <p:nvSpPr>
          <p:cNvPr id="50184" name="Text Box 8">
            <a:extLst>
              <a:ext uri="{FF2B5EF4-FFF2-40B4-BE49-F238E27FC236}">
                <a16:creationId xmlns:a16="http://schemas.microsoft.com/office/drawing/2014/main" id="{16642EEA-FE3E-4822-94D3-EDA74BAD9F01}"/>
              </a:ext>
            </a:extLst>
          </p:cNvPr>
          <p:cNvSpPr txBox="1">
            <a:spLocks noChangeArrowheads="1"/>
          </p:cNvSpPr>
          <p:nvPr/>
        </p:nvSpPr>
        <p:spPr bwMode="auto">
          <a:xfrm>
            <a:off x="304800" y="16764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2. Đông Dương :</a:t>
            </a:r>
          </a:p>
        </p:txBody>
      </p:sp>
      <p:sp>
        <p:nvSpPr>
          <p:cNvPr id="50185" name="Text Box 9">
            <a:extLst>
              <a:ext uri="{FF2B5EF4-FFF2-40B4-BE49-F238E27FC236}">
                <a16:creationId xmlns:a16="http://schemas.microsoft.com/office/drawing/2014/main" id="{E00488D1-B043-43D7-B40A-D5F15EA202D8}"/>
              </a:ext>
            </a:extLst>
          </p:cNvPr>
          <p:cNvSpPr txBox="1">
            <a:spLocks noChangeArrowheads="1"/>
          </p:cNvSpPr>
          <p:nvPr/>
        </p:nvSpPr>
        <p:spPr bwMode="auto">
          <a:xfrm>
            <a:off x="0" y="2057400"/>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II.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Những</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cuộc</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nổi</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dậy</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đầu</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US" sz="2800" b="1" i="0" u="sng"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tiên</a:t>
            </a:r>
            <a:r>
              <a:rPr kumimoji="0" lang="en-US" altLang="en-US" sz="2800" b="1" i="0" u="sng"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p>
        </p:txBody>
      </p:sp>
      <p:sp>
        <p:nvSpPr>
          <p:cNvPr id="50186" name="Text Box 10">
            <a:extLst>
              <a:ext uri="{FF2B5EF4-FFF2-40B4-BE49-F238E27FC236}">
                <a16:creationId xmlns:a16="http://schemas.microsoft.com/office/drawing/2014/main" id="{58ACDD7C-A132-41B8-BF9B-258FED963347}"/>
              </a:ext>
            </a:extLst>
          </p:cNvPr>
          <p:cNvSpPr txBox="1">
            <a:spLocks noChangeArrowheads="1"/>
          </p:cNvSpPr>
          <p:nvPr/>
        </p:nvSpPr>
        <p:spPr bwMode="auto">
          <a:xfrm>
            <a:off x="381000" y="2514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1. Khởi nghĩa Bắc Sơn ( 27-9-1940)</a:t>
            </a:r>
          </a:p>
        </p:txBody>
      </p:sp>
      <p:sp>
        <p:nvSpPr>
          <p:cNvPr id="50187" name="Text Box 11">
            <a:extLst>
              <a:ext uri="{FF2B5EF4-FFF2-40B4-BE49-F238E27FC236}">
                <a16:creationId xmlns:a16="http://schemas.microsoft.com/office/drawing/2014/main" id="{3DA60184-B9D9-410E-A253-ED28A4B8118A}"/>
              </a:ext>
            </a:extLst>
          </p:cNvPr>
          <p:cNvSpPr txBox="1">
            <a:spLocks noChangeArrowheads="1"/>
          </p:cNvSpPr>
          <p:nvPr/>
        </p:nvSpPr>
        <p:spPr bwMode="auto">
          <a:xfrm>
            <a:off x="457200" y="2895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2. Khởi nghĩa Nam Kì ( 23-11-1940)</a:t>
            </a:r>
          </a:p>
        </p:txBody>
      </p:sp>
      <p:sp>
        <p:nvSpPr>
          <p:cNvPr id="50189" name="Text Box 13">
            <a:extLst>
              <a:ext uri="{FF2B5EF4-FFF2-40B4-BE49-F238E27FC236}">
                <a16:creationId xmlns:a16="http://schemas.microsoft.com/office/drawing/2014/main" id="{08E7A6AA-334A-407E-8A15-553564A50289}"/>
              </a:ext>
            </a:extLst>
          </p:cNvPr>
          <p:cNvSpPr txBox="1">
            <a:spLocks noChangeArrowheads="1"/>
          </p:cNvSpPr>
          <p:nvPr/>
        </p:nvSpPr>
        <p:spPr bwMode="auto">
          <a:xfrm>
            <a:off x="457200" y="3276600"/>
            <a:ext cx="495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a:ln>
                  <a:noFill/>
                </a:ln>
                <a:solidFill>
                  <a:srgbClr val="0000FF"/>
                </a:solidFill>
                <a:effectLst/>
                <a:uLnTx/>
                <a:uFillTx/>
                <a:latin typeface="Times New Roman" panose="02020603050405020304" pitchFamily="18" charset="0"/>
                <a:ea typeface="+mn-ea"/>
                <a:cs typeface="+mn-cs"/>
              </a:rPr>
              <a:t>3. Binh biến Đô Lương ( 12-1-1941)</a:t>
            </a:r>
          </a:p>
        </p:txBody>
      </p:sp>
      <p:sp>
        <p:nvSpPr>
          <p:cNvPr id="2" name="Text Box 7">
            <a:extLst>
              <a:ext uri="{FF2B5EF4-FFF2-40B4-BE49-F238E27FC236}">
                <a16:creationId xmlns:a16="http://schemas.microsoft.com/office/drawing/2014/main" id="{3CFC6EBD-125F-5642-8C29-1973CD99707E}"/>
              </a:ext>
            </a:extLst>
          </p:cNvPr>
          <p:cNvSpPr txBox="1">
            <a:spLocks noChangeArrowheads="1"/>
          </p:cNvSpPr>
          <p:nvPr/>
        </p:nvSpPr>
        <p:spPr bwMode="auto">
          <a:xfrm>
            <a:off x="0" y="271790"/>
            <a:ext cx="8839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t>   </a:t>
            </a:r>
            <a:r>
              <a:rPr kumimoji="0" lang="en-US" altLang="en-US" sz="2800" b="1" i="1" u="none" strike="noStrike" kern="1200" cap="none" spc="0" normalizeH="0" baseline="0" noProof="0">
                <a:ln>
                  <a:noFill/>
                </a:ln>
                <a:solidFill>
                  <a:srgbClr val="FF3300"/>
                </a:solidFill>
                <a:effectLst/>
                <a:uLnTx/>
                <a:uFillTx/>
                <a:latin typeface="Times New Roman" panose="02020603050405020304" pitchFamily="18" charset="0"/>
                <a:ea typeface="+mn-ea"/>
                <a:cs typeface="+mn-cs"/>
              </a:rPr>
              <a:t>BÀI 21 :VIỆT NAM TRONG NHỮNG NĂM 1939-1945</a:t>
            </a:r>
          </a:p>
        </p:txBody>
      </p:sp>
      <p:sp>
        <p:nvSpPr>
          <p:cNvPr id="3" name="Right Brace 2"/>
          <p:cNvSpPr/>
          <p:nvPr/>
        </p:nvSpPr>
        <p:spPr>
          <a:xfrm>
            <a:off x="5481828" y="2715491"/>
            <a:ext cx="614172" cy="86590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4" name="Rectangle 3"/>
          <p:cNvSpPr/>
          <p:nvPr/>
        </p:nvSpPr>
        <p:spPr>
          <a:xfrm>
            <a:off x="6324600" y="2576512"/>
            <a:ext cx="2667000" cy="1157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smtClean="0">
                <a:solidFill>
                  <a:srgbClr val="FF0000"/>
                </a:solidFill>
                <a:latin typeface="Times New Roman" panose="02020603050405020304" pitchFamily="18" charset="0"/>
                <a:cs typeface="Times New Roman" panose="02020603050405020304" pitchFamily="18" charset="0"/>
              </a:rPr>
              <a:t>Lập bảng </a:t>
            </a:r>
            <a:r>
              <a:rPr lang="en-US" sz="2400" b="1" dirty="0" err="1" smtClean="0">
                <a:solidFill>
                  <a:srgbClr val="FF0000"/>
                </a:solidFill>
                <a:latin typeface="Times New Roman" panose="02020603050405020304" pitchFamily="18" charset="0"/>
                <a:cs typeface="Times New Roman" panose="02020603050405020304" pitchFamily="18" charset="0"/>
              </a:rPr>
              <a:t>niên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biểu</a:t>
            </a:r>
            <a:endParaRPr lang="vi-VN" sz="2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7835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Text Box 4">
            <a:extLst>
              <a:ext uri="{FF2B5EF4-FFF2-40B4-BE49-F238E27FC236}">
                <a16:creationId xmlns:a16="http://schemas.microsoft.com/office/drawing/2014/main" id="{37ADCDF2-061E-4643-815A-CFEBE566AAC5}"/>
              </a:ext>
            </a:extLst>
          </p:cNvPr>
          <p:cNvSpPr txBox="1">
            <a:spLocks noChangeArrowheads="1"/>
          </p:cNvSpPr>
          <p:nvPr/>
        </p:nvSpPr>
        <p:spPr bwMode="auto">
          <a:xfrm>
            <a:off x="0" y="2628"/>
            <a:ext cx="9178159" cy="1015663"/>
          </a:xfrm>
          <a:prstGeom prst="rect">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vi-VN" altLang="en-US" sz="2400" b="1" dirty="0">
                <a:solidFill>
                  <a:srgbClr val="FFFF66"/>
                </a:solidFill>
              </a:rPr>
              <a:t>P</a:t>
            </a:r>
            <a:r>
              <a:rPr lang="en-US" altLang="en-US" sz="2400" b="1" dirty="0" err="1">
                <a:solidFill>
                  <a:srgbClr val="FFFF66"/>
                </a:solidFill>
              </a:rPr>
              <a:t>hân</a:t>
            </a:r>
            <a:r>
              <a:rPr lang="en-US" altLang="en-US" sz="2400" b="1" dirty="0">
                <a:solidFill>
                  <a:srgbClr val="FFFF66"/>
                </a:solidFill>
              </a:rPr>
              <a:t> </a:t>
            </a:r>
            <a:r>
              <a:rPr lang="en-US" altLang="en-US" sz="2400" b="1" dirty="0" err="1">
                <a:solidFill>
                  <a:srgbClr val="FFFF66"/>
                </a:solidFill>
              </a:rPr>
              <a:t>biệt</a:t>
            </a:r>
            <a:r>
              <a:rPr lang="en-US" altLang="en-US" sz="2400" b="1" dirty="0">
                <a:solidFill>
                  <a:srgbClr val="FFFF66"/>
                </a:solidFill>
              </a:rPr>
              <a:t> </a:t>
            </a:r>
            <a:r>
              <a:rPr lang="en-US" altLang="en-US" sz="2400" b="1" dirty="0" err="1">
                <a:solidFill>
                  <a:srgbClr val="FFFF66"/>
                </a:solidFill>
              </a:rPr>
              <a:t>lá</a:t>
            </a:r>
            <a:r>
              <a:rPr lang="en-US" altLang="en-US" sz="2400" b="1" dirty="0">
                <a:solidFill>
                  <a:srgbClr val="FFFF66"/>
                </a:solidFill>
              </a:rPr>
              <a:t> </a:t>
            </a:r>
            <a:r>
              <a:rPr lang="en-US" altLang="en-US" sz="2400" b="1" dirty="0" err="1">
                <a:solidFill>
                  <a:srgbClr val="FFFF66"/>
                </a:solidFill>
              </a:rPr>
              <a:t>cờ</a:t>
            </a:r>
            <a:r>
              <a:rPr lang="en-US" altLang="en-US" sz="2400" b="1" dirty="0">
                <a:solidFill>
                  <a:srgbClr val="FFFF66"/>
                </a:solidFill>
              </a:rPr>
              <a:t> </a:t>
            </a:r>
            <a:r>
              <a:rPr lang="en-US" altLang="en-US" sz="2400" b="1" dirty="0" err="1">
                <a:solidFill>
                  <a:srgbClr val="FFFF66"/>
                </a:solidFill>
              </a:rPr>
              <a:t>Tổ</a:t>
            </a:r>
            <a:r>
              <a:rPr lang="en-US" altLang="en-US" sz="2400" b="1" dirty="0">
                <a:solidFill>
                  <a:srgbClr val="FFFF66"/>
                </a:solidFill>
              </a:rPr>
              <a:t> </a:t>
            </a:r>
            <a:r>
              <a:rPr lang="en-US" altLang="en-US" sz="2400" b="1" dirty="0" err="1">
                <a:solidFill>
                  <a:srgbClr val="FFFF66"/>
                </a:solidFill>
              </a:rPr>
              <a:t>Quốc</a:t>
            </a:r>
            <a:r>
              <a:rPr lang="en-US" altLang="en-US" sz="2400" b="1" dirty="0">
                <a:solidFill>
                  <a:srgbClr val="FFFF66"/>
                </a:solidFill>
              </a:rPr>
              <a:t> ( </a:t>
            </a:r>
            <a:r>
              <a:rPr lang="en-US" altLang="en-US" sz="2400" b="1" dirty="0" err="1">
                <a:solidFill>
                  <a:srgbClr val="FFFF66"/>
                </a:solidFill>
              </a:rPr>
              <a:t>lá</a:t>
            </a:r>
            <a:r>
              <a:rPr lang="en-US" altLang="en-US" sz="2400" b="1" dirty="0">
                <a:solidFill>
                  <a:srgbClr val="FFFF66"/>
                </a:solidFill>
              </a:rPr>
              <a:t> </a:t>
            </a:r>
            <a:r>
              <a:rPr lang="en-US" altLang="en-US" sz="2400" b="1" dirty="0" err="1">
                <a:solidFill>
                  <a:srgbClr val="FFFF66"/>
                </a:solidFill>
              </a:rPr>
              <a:t>cở</a:t>
            </a:r>
            <a:r>
              <a:rPr lang="en-US" altLang="en-US" sz="2400" b="1" dirty="0">
                <a:solidFill>
                  <a:srgbClr val="FFFF66"/>
                </a:solidFill>
              </a:rPr>
              <a:t> </a:t>
            </a:r>
            <a:r>
              <a:rPr lang="en-US" altLang="en-US" sz="2400" b="1" dirty="0" err="1">
                <a:solidFill>
                  <a:srgbClr val="FFFF66"/>
                </a:solidFill>
              </a:rPr>
              <a:t>đỏ</a:t>
            </a:r>
            <a:r>
              <a:rPr lang="en-US" altLang="en-US" sz="2400" b="1" dirty="0">
                <a:solidFill>
                  <a:srgbClr val="FFFF66"/>
                </a:solidFill>
              </a:rPr>
              <a:t> </a:t>
            </a:r>
            <a:r>
              <a:rPr lang="en-US" altLang="en-US" sz="2400" b="1" dirty="0" err="1">
                <a:solidFill>
                  <a:srgbClr val="FFFF66"/>
                </a:solidFill>
              </a:rPr>
              <a:t>sao</a:t>
            </a:r>
            <a:r>
              <a:rPr lang="en-US" altLang="en-US" sz="2400" b="1" dirty="0">
                <a:solidFill>
                  <a:srgbClr val="FFFF66"/>
                </a:solidFill>
              </a:rPr>
              <a:t> </a:t>
            </a:r>
            <a:r>
              <a:rPr lang="en-US" altLang="en-US" sz="2400" b="1" dirty="0" err="1">
                <a:solidFill>
                  <a:srgbClr val="FFFF66"/>
                </a:solidFill>
              </a:rPr>
              <a:t>vàng</a:t>
            </a:r>
            <a:r>
              <a:rPr lang="en-US" altLang="en-US" sz="2400" b="1" dirty="0">
                <a:solidFill>
                  <a:srgbClr val="FFFF66"/>
                </a:solidFill>
              </a:rPr>
              <a:t>)</a:t>
            </a:r>
          </a:p>
          <a:p>
            <a:pPr algn="ctr">
              <a:spcBef>
                <a:spcPct val="50000"/>
              </a:spcBef>
            </a:pPr>
            <a:r>
              <a:rPr lang="en-US" altLang="en-US" sz="2400" b="1" dirty="0" smtClean="0">
                <a:solidFill>
                  <a:srgbClr val="FFFF66"/>
                </a:solidFill>
              </a:rPr>
              <a:t>                       </a:t>
            </a:r>
            <a:r>
              <a:rPr lang="en-US" altLang="en-US" sz="2400" b="1" dirty="0" err="1" smtClean="0">
                <a:solidFill>
                  <a:srgbClr val="FFFF66"/>
                </a:solidFill>
              </a:rPr>
              <a:t>Lá</a:t>
            </a:r>
            <a:r>
              <a:rPr lang="en-US" altLang="en-US" sz="2400" b="1" dirty="0" smtClean="0">
                <a:solidFill>
                  <a:srgbClr val="FFFF66"/>
                </a:solidFill>
              </a:rPr>
              <a:t> </a:t>
            </a:r>
            <a:r>
              <a:rPr lang="en-US" altLang="en-US" sz="2400" b="1" dirty="0" err="1" smtClean="0">
                <a:solidFill>
                  <a:srgbClr val="FFFF66"/>
                </a:solidFill>
              </a:rPr>
              <a:t>cờ</a:t>
            </a:r>
            <a:r>
              <a:rPr lang="en-US" altLang="en-US" sz="2400" b="1" dirty="0" smtClean="0">
                <a:solidFill>
                  <a:srgbClr val="FFFF66"/>
                </a:solidFill>
              </a:rPr>
              <a:t> </a:t>
            </a:r>
            <a:r>
              <a:rPr lang="en-US" altLang="en-US" sz="2400" b="1" dirty="0" err="1">
                <a:solidFill>
                  <a:srgbClr val="FFFF66"/>
                </a:solidFill>
              </a:rPr>
              <a:t>Đảng</a:t>
            </a:r>
            <a:r>
              <a:rPr lang="en-US" altLang="en-US" sz="2400" b="1" dirty="0">
                <a:solidFill>
                  <a:srgbClr val="FFFF66"/>
                </a:solidFill>
              </a:rPr>
              <a:t> ( </a:t>
            </a:r>
            <a:r>
              <a:rPr lang="en-US" altLang="en-US" sz="2400" b="1" dirty="0" err="1">
                <a:solidFill>
                  <a:srgbClr val="FFFF66"/>
                </a:solidFill>
              </a:rPr>
              <a:t>búa</a:t>
            </a:r>
            <a:r>
              <a:rPr lang="en-US" altLang="en-US" sz="2400" b="1" dirty="0">
                <a:solidFill>
                  <a:srgbClr val="FFFF66"/>
                </a:solidFill>
              </a:rPr>
              <a:t> </a:t>
            </a:r>
            <a:r>
              <a:rPr lang="en-US" altLang="en-US" sz="2400" b="1" dirty="0" err="1">
                <a:solidFill>
                  <a:srgbClr val="FFFF66"/>
                </a:solidFill>
              </a:rPr>
              <a:t>liềm</a:t>
            </a:r>
            <a:r>
              <a:rPr lang="en-US" altLang="en-US" sz="2400" b="1" dirty="0">
                <a:solidFill>
                  <a:srgbClr val="FFFF66"/>
                </a:solidFill>
              </a:rPr>
              <a:t> )</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49822"/>
            <a:ext cx="4343400" cy="5808178"/>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9078" y="1049822"/>
            <a:ext cx="4478721" cy="573197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AutoShape 4">
            <a:extLst>
              <a:ext uri="{FF2B5EF4-FFF2-40B4-BE49-F238E27FC236}">
                <a16:creationId xmlns:a16="http://schemas.microsoft.com/office/drawing/2014/main" id="{47267674-17B4-4CF1-A2CC-CE53A9EB5FE3}"/>
              </a:ext>
            </a:extLst>
          </p:cNvPr>
          <p:cNvSpPr>
            <a:spLocks noChangeArrowheads="1"/>
          </p:cNvSpPr>
          <p:nvPr/>
        </p:nvSpPr>
        <p:spPr bwMode="auto">
          <a:xfrm>
            <a:off x="304800" y="304800"/>
            <a:ext cx="8686800" cy="3048000"/>
          </a:xfrm>
          <a:prstGeom prst="horizontalScroll">
            <a:avLst>
              <a:gd name="adj" fmla="val 12500"/>
            </a:avLst>
          </a:prstGeom>
          <a:solidFill>
            <a:schemeClr val="accent3">
              <a:lumMod val="85000"/>
            </a:schemeClr>
          </a:solidFill>
          <a:ln w="9525">
            <a:solidFill>
              <a:schemeClr val="tx1"/>
            </a:solidFill>
            <a:round/>
            <a:headEnd/>
            <a:tailEnd/>
          </a:ln>
          <a:effectLst/>
          <a:extLst/>
        </p:spPr>
        <p:txBody>
          <a:bodyPr wrap="none" anchor="ct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endParaRPr lang="en-US" altLang="en-US" sz="4400" b="1" dirty="0">
              <a:solidFill>
                <a:srgbClr val="0000FF"/>
              </a:solidFill>
              <a:latin typeface="Times New Roman" panose="02020603050405020304" pitchFamily="18" charset="0"/>
            </a:endParaRPr>
          </a:p>
          <a:p>
            <a:endParaRPr lang="en-US" altLang="en-US" sz="4400" b="1" dirty="0">
              <a:solidFill>
                <a:srgbClr val="0000FF"/>
              </a:solidFill>
              <a:latin typeface="Times New Roman" panose="02020603050405020304" pitchFamily="18" charset="0"/>
            </a:endParaRPr>
          </a:p>
        </p:txBody>
      </p:sp>
      <p:sp>
        <p:nvSpPr>
          <p:cNvPr id="49157" name="Text Box 5">
            <a:extLst>
              <a:ext uri="{FF2B5EF4-FFF2-40B4-BE49-F238E27FC236}">
                <a16:creationId xmlns:a16="http://schemas.microsoft.com/office/drawing/2014/main" id="{90E343EC-9F32-47ED-B14A-E11FC55350D9}"/>
              </a:ext>
            </a:extLst>
          </p:cNvPr>
          <p:cNvSpPr txBox="1">
            <a:spLocks noChangeArrowheads="1"/>
          </p:cNvSpPr>
          <p:nvPr/>
        </p:nvSpPr>
        <p:spPr bwMode="auto">
          <a:xfrm>
            <a:off x="1316421" y="1828800"/>
            <a:ext cx="6858000" cy="73183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b="1" dirty="0"/>
          </a:p>
          <a:p>
            <a:r>
              <a:rPr lang="en-US" altLang="en-US" sz="2400" b="1" dirty="0"/>
              <a:t>  - </a:t>
            </a:r>
            <a:r>
              <a:rPr lang="en-US" altLang="en-US" sz="2400" b="1" dirty="0" err="1"/>
              <a:t>Nổ</a:t>
            </a:r>
            <a:r>
              <a:rPr lang="en-US" altLang="en-US" sz="2400" b="1" dirty="0"/>
              <a:t> </a:t>
            </a:r>
            <a:r>
              <a:rPr lang="en-US" altLang="en-US" sz="2400" b="1" dirty="0" err="1"/>
              <a:t>ra</a:t>
            </a:r>
            <a:r>
              <a:rPr lang="en-US" altLang="en-US" sz="2400" b="1" dirty="0"/>
              <a:t> </a:t>
            </a:r>
            <a:r>
              <a:rPr lang="en-US" altLang="en-US" sz="2400" b="1" dirty="0" err="1"/>
              <a:t>chưa</a:t>
            </a:r>
            <a:r>
              <a:rPr lang="en-US" altLang="en-US" sz="2400" b="1" dirty="0"/>
              <a:t> </a:t>
            </a:r>
            <a:r>
              <a:rPr lang="en-US" altLang="en-US" sz="2400" b="1" dirty="0" err="1"/>
              <a:t>đúng</a:t>
            </a:r>
            <a:r>
              <a:rPr lang="en-US" altLang="en-US" sz="2400" b="1" dirty="0"/>
              <a:t> </a:t>
            </a:r>
            <a:r>
              <a:rPr lang="en-US" altLang="en-US" sz="2400" b="1" dirty="0" err="1"/>
              <a:t>thời</a:t>
            </a:r>
            <a:r>
              <a:rPr lang="en-US" altLang="en-US" sz="2400" b="1" dirty="0"/>
              <a:t> </a:t>
            </a:r>
            <a:r>
              <a:rPr lang="en-US" altLang="en-US" sz="2400" b="1" dirty="0" err="1"/>
              <a:t>cơ</a:t>
            </a:r>
            <a:r>
              <a:rPr lang="en-US" altLang="en-US" sz="2400" b="1" dirty="0"/>
              <a:t> , </a:t>
            </a:r>
            <a:r>
              <a:rPr lang="en-US" altLang="en-US" sz="2400" b="1" dirty="0" err="1"/>
              <a:t>kế</a:t>
            </a:r>
            <a:r>
              <a:rPr lang="en-US" altLang="en-US" sz="2400" b="1" dirty="0"/>
              <a:t> </a:t>
            </a:r>
            <a:r>
              <a:rPr lang="en-US" altLang="en-US" sz="2400" b="1" dirty="0" err="1"/>
              <a:t>hoạch</a:t>
            </a:r>
            <a:r>
              <a:rPr lang="en-US" altLang="en-US" sz="2400" b="1" dirty="0"/>
              <a:t> </a:t>
            </a:r>
            <a:r>
              <a:rPr lang="en-US" altLang="en-US" sz="2400" b="1" dirty="0" err="1"/>
              <a:t>bị</a:t>
            </a:r>
            <a:r>
              <a:rPr lang="en-US" altLang="en-US" sz="2400" b="1" dirty="0"/>
              <a:t> </a:t>
            </a:r>
            <a:r>
              <a:rPr lang="en-US" altLang="en-US" sz="2400" b="1" dirty="0" err="1"/>
              <a:t>bại</a:t>
            </a:r>
            <a:r>
              <a:rPr lang="en-US" altLang="en-US" sz="2400" b="1" dirty="0"/>
              <a:t> </a:t>
            </a:r>
            <a:r>
              <a:rPr lang="en-US" altLang="en-US" sz="2400" b="1" dirty="0" err="1"/>
              <a:t>lộ</a:t>
            </a:r>
            <a:r>
              <a:rPr lang="en-US" altLang="en-US" sz="2400" b="1" dirty="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Effect transition="in" filter="strips(downLeft)">
                                      <p:cBhvr>
                                        <p:cTn id="7"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8F115F3-B320-475F-A089-D0C13C9E415E}"/>
              </a:ext>
            </a:extLst>
          </p:cNvPr>
          <p:cNvSpPr>
            <a:spLocks noGrp="1" noChangeArrowheads="1"/>
          </p:cNvSpPr>
          <p:nvPr>
            <p:ph type="ctrTitle"/>
          </p:nvPr>
        </p:nvSpPr>
        <p:spPr>
          <a:xfrm>
            <a:off x="685800" y="2130425"/>
            <a:ext cx="7772400" cy="1470025"/>
          </a:xfrm>
        </p:spPr>
        <p:txBody>
          <a:bodyPr anchor="ctr"/>
          <a:lstStyle/>
          <a:p>
            <a:endParaRPr lang="en-US" altLang="en-US" sz="4400"/>
          </a:p>
        </p:txBody>
      </p:sp>
      <p:sp>
        <p:nvSpPr>
          <p:cNvPr id="25603" name="Rectangle 3">
            <a:extLst>
              <a:ext uri="{FF2B5EF4-FFF2-40B4-BE49-F238E27FC236}">
                <a16:creationId xmlns:a16="http://schemas.microsoft.com/office/drawing/2014/main" id="{B08AEF7E-6C24-4EFB-B850-D926F4935FB1}"/>
              </a:ext>
            </a:extLst>
          </p:cNvPr>
          <p:cNvSpPr>
            <a:spLocks noGrp="1" noChangeArrowheads="1"/>
          </p:cNvSpPr>
          <p:nvPr>
            <p:ph type="subTitle" idx="1"/>
          </p:nvPr>
        </p:nvSpPr>
        <p:spPr>
          <a:xfrm>
            <a:off x="1371600" y="3886200"/>
            <a:ext cx="6400800" cy="1752600"/>
          </a:xfrm>
        </p:spPr>
        <p:txBody>
          <a:bodyPr/>
          <a:lstStyle/>
          <a:p>
            <a:endParaRPr lang="en-US" altLang="en-US" sz="3200"/>
          </a:p>
        </p:txBody>
      </p:sp>
      <p:sp>
        <p:nvSpPr>
          <p:cNvPr id="25604" name="Rectangle 4">
            <a:extLst>
              <a:ext uri="{FF2B5EF4-FFF2-40B4-BE49-F238E27FC236}">
                <a16:creationId xmlns:a16="http://schemas.microsoft.com/office/drawing/2014/main" id="{2FA2A02A-8109-46F3-958E-B3EAFC1E32E0}"/>
              </a:ext>
            </a:extLst>
          </p:cNvPr>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mc:AlternateContent xmlns:mc="http://schemas.openxmlformats.org/markup-compatibility/2006" xmlns:p14="http://schemas.microsoft.com/office/powerpoint/2010/main">
        <mc:Choice Requires="p14">
          <p:contentPart p14:bwMode="auto" r:id="rId3">
            <p14:nvContentPartPr>
              <p14:cNvPr id="25605" name="Ink 5">
                <a:extLst>
                  <a:ext uri="{FF2B5EF4-FFF2-40B4-BE49-F238E27FC236}">
                    <a16:creationId xmlns:a16="http://schemas.microsoft.com/office/drawing/2014/main" id="{0A2AA53F-DE79-4DEA-BBE1-10879AD69C7A}"/>
                  </a:ext>
                </a:extLst>
              </p14:cNvPr>
              <p14:cNvContentPartPr>
                <a14:cpLocks xmlns:a14="http://schemas.microsoft.com/office/drawing/2010/main" noRot="1" noChangeAspect="1" noEditPoints="1" noChangeArrowheads="1" noChangeShapeType="1"/>
              </p14:cNvContentPartPr>
              <p14:nvPr/>
            </p14:nvContentPartPr>
            <p14:xfrm>
              <a:off x="76200" y="1066800"/>
              <a:ext cx="8264525" cy="5783263"/>
            </p14:xfrm>
          </p:contentPart>
        </mc:Choice>
        <mc:Fallback xmlns="">
          <p:pic>
            <p:nvPicPr>
              <p:cNvPr id="25605" name="Ink 5">
                <a:extLst>
                  <a:ext uri="{FF2B5EF4-FFF2-40B4-BE49-F238E27FC236}">
                    <a16:creationId xmlns:a16="http://schemas.microsoft.com/office/drawing/2014/main" id="{0A2AA53F-DE79-4DEA-BBE1-10879AD69C7A}"/>
                  </a:ext>
                </a:extLst>
              </p:cNvPr>
              <p:cNvPicPr>
                <a:picLocks noRot="1" noChangeAspect="1" noEditPoints="1" noChangeArrowheads="1" noChangeShapeType="1"/>
              </p:cNvPicPr>
              <p:nvPr/>
            </p:nvPicPr>
            <p:blipFill>
              <a:blip r:embed="rId4"/>
              <a:stretch>
                <a:fillRect/>
              </a:stretch>
            </p:blipFill>
            <p:spPr>
              <a:xfrm>
                <a:off x="58559" y="1049169"/>
                <a:ext cx="8299087" cy="5817805"/>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5606" name="Ink 6">
                <a:extLst>
                  <a:ext uri="{FF2B5EF4-FFF2-40B4-BE49-F238E27FC236}">
                    <a16:creationId xmlns:a16="http://schemas.microsoft.com/office/drawing/2014/main" id="{DFB80C42-AFC9-46F1-882E-E6392F93E065}"/>
                  </a:ext>
                </a:extLst>
              </p14:cNvPr>
              <p14:cNvContentPartPr>
                <a14:cpLocks xmlns:a14="http://schemas.microsoft.com/office/drawing/2010/main" noRot="1" noChangeAspect="1" noEditPoints="1" noChangeArrowheads="1" noChangeShapeType="1"/>
              </p14:cNvContentPartPr>
              <p14:nvPr/>
            </p14:nvContentPartPr>
            <p14:xfrm>
              <a:off x="182563" y="23813"/>
              <a:ext cx="7350125" cy="6823075"/>
            </p14:xfrm>
          </p:contentPart>
        </mc:Choice>
        <mc:Fallback xmlns="">
          <p:pic>
            <p:nvPicPr>
              <p:cNvPr id="25606" name="Ink 6">
                <a:extLst>
                  <a:ext uri="{FF2B5EF4-FFF2-40B4-BE49-F238E27FC236}">
                    <a16:creationId xmlns:a16="http://schemas.microsoft.com/office/drawing/2014/main" id="{DFB80C42-AFC9-46F1-882E-E6392F93E065}"/>
                  </a:ext>
                </a:extLst>
              </p:cNvPr>
              <p:cNvPicPr>
                <a:picLocks noRot="1" noChangeAspect="1" noEditPoints="1" noChangeArrowheads="1" noChangeShapeType="1"/>
              </p:cNvPicPr>
              <p:nvPr/>
            </p:nvPicPr>
            <p:blipFill>
              <a:blip r:embed="rId6"/>
              <a:stretch>
                <a:fillRect/>
              </a:stretch>
            </p:blipFill>
            <p:spPr>
              <a:xfrm>
                <a:off x="164922" y="6175"/>
                <a:ext cx="7384687" cy="6857631"/>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5607" name="Ink 7">
                <a:extLst>
                  <a:ext uri="{FF2B5EF4-FFF2-40B4-BE49-F238E27FC236}">
                    <a16:creationId xmlns:a16="http://schemas.microsoft.com/office/drawing/2014/main" id="{5288EED6-03AD-4D15-A7E6-100237616477}"/>
                  </a:ext>
                </a:extLst>
              </p14:cNvPr>
              <p14:cNvContentPartPr>
                <a14:cpLocks xmlns:a14="http://schemas.microsoft.com/office/drawing/2010/main" noRot="1" noChangeAspect="1" noEditPoints="1" noChangeArrowheads="1" noChangeShapeType="1"/>
              </p14:cNvContentPartPr>
              <p14:nvPr/>
            </p14:nvContentPartPr>
            <p14:xfrm>
              <a:off x="8412163" y="4389438"/>
              <a:ext cx="731837" cy="1520825"/>
            </p14:xfrm>
          </p:contentPart>
        </mc:Choice>
        <mc:Fallback xmlns="">
          <p:pic>
            <p:nvPicPr>
              <p:cNvPr id="25607" name="Ink 7">
                <a:extLst>
                  <a:ext uri="{FF2B5EF4-FFF2-40B4-BE49-F238E27FC236}">
                    <a16:creationId xmlns:a16="http://schemas.microsoft.com/office/drawing/2014/main" id="{5288EED6-03AD-4D15-A7E6-100237616477}"/>
                  </a:ext>
                </a:extLst>
              </p:cNvPr>
              <p:cNvPicPr>
                <a:picLocks noRot="1" noChangeAspect="1" noEditPoints="1" noChangeArrowheads="1" noChangeShapeType="1"/>
              </p:cNvPicPr>
              <p:nvPr/>
            </p:nvPicPr>
            <p:blipFill>
              <a:blip r:embed="rId8"/>
              <a:stretch>
                <a:fillRect/>
              </a:stretch>
            </p:blipFill>
            <p:spPr>
              <a:xfrm>
                <a:off x="8394550" y="4371804"/>
                <a:ext cx="766344" cy="1555373"/>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5608" name="Ink 8">
                <a:extLst>
                  <a:ext uri="{FF2B5EF4-FFF2-40B4-BE49-F238E27FC236}">
                    <a16:creationId xmlns:a16="http://schemas.microsoft.com/office/drawing/2014/main" id="{C291713E-900D-4721-B2A8-E4A24AC861FA}"/>
                  </a:ext>
                </a:extLst>
              </p14:cNvPr>
              <p14:cNvContentPartPr>
                <a14:cpLocks xmlns:a14="http://schemas.microsoft.com/office/drawing/2010/main" noRot="1" noChangeAspect="1" noEditPoints="1" noChangeArrowheads="1" noChangeShapeType="1"/>
              </p14:cNvContentPartPr>
              <p14:nvPr/>
            </p14:nvContentPartPr>
            <p14:xfrm>
              <a:off x="3622675" y="0"/>
              <a:ext cx="5030788" cy="6686550"/>
            </p14:xfrm>
          </p:contentPart>
        </mc:Choice>
        <mc:Fallback xmlns="">
          <p:pic>
            <p:nvPicPr>
              <p:cNvPr id="25608" name="Ink 8">
                <a:extLst>
                  <a:ext uri="{FF2B5EF4-FFF2-40B4-BE49-F238E27FC236}">
                    <a16:creationId xmlns:a16="http://schemas.microsoft.com/office/drawing/2014/main" id="{C291713E-900D-4721-B2A8-E4A24AC861FA}"/>
                  </a:ext>
                </a:extLst>
              </p:cNvPr>
              <p:cNvPicPr>
                <a:picLocks noRot="1" noChangeAspect="1" noEditPoints="1" noChangeArrowheads="1" noChangeShapeType="1"/>
              </p:cNvPicPr>
              <p:nvPr/>
            </p:nvPicPr>
            <p:blipFill>
              <a:blip r:embed="rId10"/>
              <a:stretch>
                <a:fillRect/>
              </a:stretch>
            </p:blipFill>
            <p:spPr>
              <a:xfrm>
                <a:off x="3605036" y="-17587"/>
                <a:ext cx="5065347" cy="6721006"/>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5609" name="Ink 9">
                <a:extLst>
                  <a:ext uri="{FF2B5EF4-FFF2-40B4-BE49-F238E27FC236}">
                    <a16:creationId xmlns:a16="http://schemas.microsoft.com/office/drawing/2014/main" id="{FEFD54C6-575F-4D5F-9584-4168BBDF5F6F}"/>
                  </a:ext>
                </a:extLst>
              </p14:cNvPr>
              <p14:cNvContentPartPr>
                <a14:cpLocks xmlns:a14="http://schemas.microsoft.com/office/drawing/2010/main" noRot="1" noChangeAspect="1" noEditPoints="1" noChangeArrowheads="1" noChangeShapeType="1"/>
              </p14:cNvContentPartPr>
              <p14:nvPr/>
            </p14:nvContentPartPr>
            <p14:xfrm>
              <a:off x="5611813" y="34925"/>
              <a:ext cx="1303337" cy="5326063"/>
            </p14:xfrm>
          </p:contentPart>
        </mc:Choice>
        <mc:Fallback xmlns="">
          <p:pic>
            <p:nvPicPr>
              <p:cNvPr id="25609" name="Ink 9">
                <a:extLst>
                  <a:ext uri="{FF2B5EF4-FFF2-40B4-BE49-F238E27FC236}">
                    <a16:creationId xmlns:a16="http://schemas.microsoft.com/office/drawing/2014/main" id="{FEFD54C6-575F-4D5F-9584-4168BBDF5F6F}"/>
                  </a:ext>
                </a:extLst>
              </p:cNvPr>
              <p:cNvPicPr>
                <a:picLocks noRot="1" noChangeAspect="1" noEditPoints="1" noChangeArrowheads="1" noChangeShapeType="1"/>
              </p:cNvPicPr>
              <p:nvPr/>
            </p:nvPicPr>
            <p:blipFill>
              <a:blip r:embed="rId12"/>
              <a:stretch>
                <a:fillRect/>
              </a:stretch>
            </p:blipFill>
            <p:spPr>
              <a:xfrm>
                <a:off x="5594283" y="17288"/>
                <a:ext cx="1337682" cy="5360617"/>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5610" name="Ink 10">
                <a:extLst>
                  <a:ext uri="{FF2B5EF4-FFF2-40B4-BE49-F238E27FC236}">
                    <a16:creationId xmlns:a16="http://schemas.microsoft.com/office/drawing/2014/main" id="{15B98842-316A-4E95-8BB2-31DEC0525E8C}"/>
                  </a:ext>
                </a:extLst>
              </p14:cNvPr>
              <p14:cNvContentPartPr>
                <a14:cpLocks xmlns:a14="http://schemas.microsoft.com/office/drawing/2010/main" noRot="1" noChangeAspect="1" noEditPoints="1" noChangeArrowheads="1" noChangeShapeType="1"/>
              </p14:cNvContentPartPr>
              <p14:nvPr/>
            </p14:nvContentPartPr>
            <p14:xfrm>
              <a:off x="835025" y="560388"/>
              <a:ext cx="4879975" cy="1085850"/>
            </p14:xfrm>
          </p:contentPart>
        </mc:Choice>
        <mc:Fallback xmlns="">
          <p:pic>
            <p:nvPicPr>
              <p:cNvPr id="25610" name="Ink 10">
                <a:extLst>
                  <a:ext uri="{FF2B5EF4-FFF2-40B4-BE49-F238E27FC236}">
                    <a16:creationId xmlns:a16="http://schemas.microsoft.com/office/drawing/2014/main" id="{15B98842-316A-4E95-8BB2-31DEC0525E8C}"/>
                  </a:ext>
                </a:extLst>
              </p:cNvPr>
              <p:cNvPicPr>
                <a:picLocks noRot="1" noChangeAspect="1" noEditPoints="1" noChangeArrowheads="1" noChangeShapeType="1"/>
              </p:cNvPicPr>
              <p:nvPr/>
            </p:nvPicPr>
            <p:blipFill>
              <a:blip r:embed="rId14"/>
              <a:stretch>
                <a:fillRect/>
              </a:stretch>
            </p:blipFill>
            <p:spPr>
              <a:xfrm>
                <a:off x="817388" y="542752"/>
                <a:ext cx="4914529" cy="112040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5611" name="Ink 11">
                <a:extLst>
                  <a:ext uri="{FF2B5EF4-FFF2-40B4-BE49-F238E27FC236}">
                    <a16:creationId xmlns:a16="http://schemas.microsoft.com/office/drawing/2014/main" id="{9CE09E9C-5E98-4755-9E23-015533621927}"/>
                  </a:ext>
                </a:extLst>
              </p14:cNvPr>
              <p14:cNvContentPartPr>
                <a14:cpLocks xmlns:a14="http://schemas.microsoft.com/office/drawing/2010/main" noRot="1" noChangeAspect="1" noEditPoints="1" noChangeArrowheads="1" noChangeShapeType="1"/>
              </p14:cNvContentPartPr>
              <p14:nvPr/>
            </p14:nvContentPartPr>
            <p14:xfrm>
              <a:off x="800100" y="1863725"/>
              <a:ext cx="5097463" cy="811213"/>
            </p14:xfrm>
          </p:contentPart>
        </mc:Choice>
        <mc:Fallback xmlns="">
          <p:pic>
            <p:nvPicPr>
              <p:cNvPr id="25611" name="Ink 11">
                <a:extLst>
                  <a:ext uri="{FF2B5EF4-FFF2-40B4-BE49-F238E27FC236}">
                    <a16:creationId xmlns:a16="http://schemas.microsoft.com/office/drawing/2014/main" id="{9CE09E9C-5E98-4755-9E23-015533621927}"/>
                  </a:ext>
                </a:extLst>
              </p:cNvPr>
              <p:cNvPicPr>
                <a:picLocks noRot="1" noChangeAspect="1" noEditPoints="1" noChangeArrowheads="1" noChangeShapeType="1"/>
              </p:cNvPicPr>
              <p:nvPr/>
            </p:nvPicPr>
            <p:blipFill>
              <a:blip r:embed="rId16"/>
              <a:stretch>
                <a:fillRect/>
              </a:stretch>
            </p:blipFill>
            <p:spPr>
              <a:xfrm>
                <a:off x="782463" y="1846495"/>
                <a:ext cx="5132017" cy="84497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5612" name="Ink 12">
                <a:extLst>
                  <a:ext uri="{FF2B5EF4-FFF2-40B4-BE49-F238E27FC236}">
                    <a16:creationId xmlns:a16="http://schemas.microsoft.com/office/drawing/2014/main" id="{98E8CE38-047B-405E-865F-B7C5484C82A8}"/>
                  </a:ext>
                </a:extLst>
              </p14:cNvPr>
              <p14:cNvContentPartPr>
                <a14:cpLocks xmlns:a14="http://schemas.microsoft.com/office/drawing/2010/main" noRot="1" noChangeAspect="1" noEditPoints="1" noChangeArrowheads="1" noChangeShapeType="1"/>
              </p14:cNvContentPartPr>
              <p14:nvPr/>
            </p14:nvContentPartPr>
            <p14:xfrm>
              <a:off x="5407025" y="11113"/>
              <a:ext cx="1633538" cy="6846887"/>
            </p14:xfrm>
          </p:contentPart>
        </mc:Choice>
        <mc:Fallback xmlns="">
          <p:pic>
            <p:nvPicPr>
              <p:cNvPr id="25612" name="Ink 12">
                <a:extLst>
                  <a:ext uri="{FF2B5EF4-FFF2-40B4-BE49-F238E27FC236}">
                    <a16:creationId xmlns:a16="http://schemas.microsoft.com/office/drawing/2014/main" id="{98E8CE38-047B-405E-865F-B7C5484C82A8}"/>
                  </a:ext>
                </a:extLst>
              </p:cNvPr>
              <p:cNvPicPr>
                <a:picLocks noRot="1" noChangeAspect="1" noEditPoints="1" noChangeArrowheads="1" noChangeShapeType="1"/>
              </p:cNvPicPr>
              <p:nvPr/>
            </p:nvPicPr>
            <p:blipFill>
              <a:blip r:embed="rId18"/>
              <a:stretch>
                <a:fillRect/>
              </a:stretch>
            </p:blipFill>
            <p:spPr>
              <a:xfrm>
                <a:off x="5389355" y="-6531"/>
                <a:ext cx="1668156" cy="688145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5613" name="Ink 13">
                <a:extLst>
                  <a:ext uri="{FF2B5EF4-FFF2-40B4-BE49-F238E27FC236}">
                    <a16:creationId xmlns:a16="http://schemas.microsoft.com/office/drawing/2014/main" id="{F827DFAB-8BE7-4040-AB9A-D63E95B6B265}"/>
                  </a:ext>
                </a:extLst>
              </p14:cNvPr>
              <p14:cNvContentPartPr>
                <a14:cpLocks xmlns:a14="http://schemas.microsoft.com/office/drawing/2010/main" noRot="1" noChangeAspect="1" noEditPoints="1" noChangeArrowheads="1" noChangeShapeType="1"/>
              </p14:cNvContentPartPr>
              <p14:nvPr/>
            </p14:nvContentPartPr>
            <p14:xfrm>
              <a:off x="7108825" y="3121025"/>
              <a:ext cx="138113" cy="46038"/>
            </p14:xfrm>
          </p:contentPart>
        </mc:Choice>
        <mc:Fallback xmlns="">
          <p:pic>
            <p:nvPicPr>
              <p:cNvPr id="25613" name="Ink 13">
                <a:extLst>
                  <a:ext uri="{FF2B5EF4-FFF2-40B4-BE49-F238E27FC236}">
                    <a16:creationId xmlns:a16="http://schemas.microsoft.com/office/drawing/2014/main" id="{F827DFAB-8BE7-4040-AB9A-D63E95B6B265}"/>
                  </a:ext>
                </a:extLst>
              </p:cNvPr>
              <p:cNvPicPr>
                <a:picLocks noRot="1" noChangeAspect="1" noEditPoints="1" noChangeArrowheads="1" noChangeShapeType="1"/>
              </p:cNvPicPr>
              <p:nvPr/>
            </p:nvPicPr>
            <p:blipFill>
              <a:blip r:embed="rId20"/>
              <a:stretch>
                <a:fillRect/>
              </a:stretch>
            </p:blipFill>
            <p:spPr>
              <a:xfrm>
                <a:off x="7099449" y="3111674"/>
                <a:ext cx="156865" cy="64741"/>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5614" name="Ink 14">
                <a:extLst>
                  <a:ext uri="{FF2B5EF4-FFF2-40B4-BE49-F238E27FC236}">
                    <a16:creationId xmlns:a16="http://schemas.microsoft.com/office/drawing/2014/main" id="{6E6BEB6A-E385-45F0-ACDE-0D9555C0E743}"/>
                  </a:ext>
                </a:extLst>
              </p14:cNvPr>
              <p14:cNvContentPartPr>
                <a14:cpLocks xmlns:a14="http://schemas.microsoft.com/office/drawing/2010/main" noRot="1" noChangeAspect="1" noEditPoints="1" noChangeArrowheads="1" noChangeShapeType="1"/>
              </p14:cNvContentPartPr>
              <p14:nvPr/>
            </p14:nvContentPartPr>
            <p14:xfrm>
              <a:off x="8504238" y="4286250"/>
              <a:ext cx="411162" cy="1006475"/>
            </p14:xfrm>
          </p:contentPart>
        </mc:Choice>
        <mc:Fallback xmlns="">
          <p:pic>
            <p:nvPicPr>
              <p:cNvPr id="25614" name="Ink 14">
                <a:extLst>
                  <a:ext uri="{FF2B5EF4-FFF2-40B4-BE49-F238E27FC236}">
                    <a16:creationId xmlns:a16="http://schemas.microsoft.com/office/drawing/2014/main" id="{6E6BEB6A-E385-45F0-ACDE-0D9555C0E743}"/>
                  </a:ext>
                </a:extLst>
              </p:cNvPr>
              <p:cNvPicPr>
                <a:picLocks noRot="1" noChangeAspect="1" noEditPoints="1" noChangeArrowheads="1" noChangeShapeType="1"/>
              </p:cNvPicPr>
              <p:nvPr/>
            </p:nvPicPr>
            <p:blipFill>
              <a:blip r:embed="rId22"/>
              <a:stretch>
                <a:fillRect/>
              </a:stretch>
            </p:blipFill>
            <p:spPr>
              <a:xfrm>
                <a:off x="8486658" y="4276887"/>
                <a:ext cx="445605" cy="1033122"/>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5615" name="Ink 15">
                <a:extLst>
                  <a:ext uri="{FF2B5EF4-FFF2-40B4-BE49-F238E27FC236}">
                    <a16:creationId xmlns:a16="http://schemas.microsoft.com/office/drawing/2014/main" id="{FD340F19-D6FB-436D-AFBF-1DB810B60800}"/>
                  </a:ext>
                </a:extLst>
              </p14:cNvPr>
              <p14:cNvContentPartPr>
                <a14:cpLocks xmlns:a14="http://schemas.microsoft.com/office/drawing/2010/main" noRot="1" noChangeAspect="1" noEditPoints="1" noChangeArrowheads="1" noChangeShapeType="1"/>
              </p14:cNvContentPartPr>
              <p14:nvPr/>
            </p14:nvContentPartPr>
            <p14:xfrm>
              <a:off x="171450" y="1165225"/>
              <a:ext cx="127000" cy="184150"/>
            </p14:xfrm>
          </p:contentPart>
        </mc:Choice>
        <mc:Fallback xmlns="">
          <p:pic>
            <p:nvPicPr>
              <p:cNvPr id="25615" name="Ink 15">
                <a:extLst>
                  <a:ext uri="{FF2B5EF4-FFF2-40B4-BE49-F238E27FC236}">
                    <a16:creationId xmlns:a16="http://schemas.microsoft.com/office/drawing/2014/main" id="{FD340F19-D6FB-436D-AFBF-1DB810B60800}"/>
                  </a:ext>
                </a:extLst>
              </p:cNvPr>
              <p:cNvPicPr>
                <a:picLocks noRot="1" noChangeAspect="1" noEditPoints="1" noChangeArrowheads="1" noChangeShapeType="1"/>
              </p:cNvPicPr>
              <p:nvPr/>
            </p:nvPicPr>
            <p:blipFill>
              <a:blip r:embed="rId24"/>
              <a:stretch>
                <a:fillRect/>
              </a:stretch>
            </p:blipFill>
            <p:spPr>
              <a:xfrm>
                <a:off x="162043" y="1155819"/>
                <a:ext cx="145815" cy="202963"/>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5616" name="Ink 16">
                <a:extLst>
                  <a:ext uri="{FF2B5EF4-FFF2-40B4-BE49-F238E27FC236}">
                    <a16:creationId xmlns:a16="http://schemas.microsoft.com/office/drawing/2014/main" id="{73D8D753-384B-4B5E-B769-099BBC751961}"/>
                  </a:ext>
                </a:extLst>
              </p14:cNvPr>
              <p14:cNvContentPartPr>
                <a14:cpLocks xmlns:a14="http://schemas.microsoft.com/office/drawing/2010/main" noRot="1" noChangeAspect="1" noEditPoints="1" noChangeArrowheads="1" noChangeShapeType="1"/>
              </p14:cNvContentPartPr>
              <p14:nvPr/>
            </p14:nvContentPartPr>
            <p14:xfrm>
              <a:off x="5989638" y="5451475"/>
              <a:ext cx="2651125" cy="1406525"/>
            </p14:xfrm>
          </p:contentPart>
        </mc:Choice>
        <mc:Fallback xmlns="">
          <p:pic>
            <p:nvPicPr>
              <p:cNvPr id="25616" name="Ink 16">
                <a:extLst>
                  <a:ext uri="{FF2B5EF4-FFF2-40B4-BE49-F238E27FC236}">
                    <a16:creationId xmlns:a16="http://schemas.microsoft.com/office/drawing/2014/main" id="{73D8D753-384B-4B5E-B769-099BBC751961}"/>
                  </a:ext>
                </a:extLst>
              </p:cNvPr>
              <p:cNvPicPr>
                <a:picLocks noRot="1" noChangeAspect="1" noEditPoints="1" noChangeArrowheads="1" noChangeShapeType="1"/>
              </p:cNvPicPr>
              <p:nvPr/>
            </p:nvPicPr>
            <p:blipFill>
              <a:blip r:embed="rId26"/>
              <a:stretch>
                <a:fillRect/>
              </a:stretch>
            </p:blipFill>
            <p:spPr>
              <a:xfrm>
                <a:off x="5972031" y="5433830"/>
                <a:ext cx="2685621" cy="1441094"/>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5617" name="Ink 17">
                <a:extLst>
                  <a:ext uri="{FF2B5EF4-FFF2-40B4-BE49-F238E27FC236}">
                    <a16:creationId xmlns:a16="http://schemas.microsoft.com/office/drawing/2014/main" id="{4B1554AC-68F9-4892-BE78-99532AFDEC46}"/>
                  </a:ext>
                </a:extLst>
              </p14:cNvPr>
              <p14:cNvContentPartPr>
                <a14:cpLocks xmlns:a14="http://schemas.microsoft.com/office/drawing/2010/main" noRot="1" noChangeAspect="1" noEditPoints="1" noChangeArrowheads="1" noChangeShapeType="1"/>
              </p14:cNvContentPartPr>
              <p14:nvPr/>
            </p14:nvContentPartPr>
            <p14:xfrm>
              <a:off x="4022725" y="4789488"/>
              <a:ext cx="549275" cy="674687"/>
            </p14:xfrm>
          </p:contentPart>
        </mc:Choice>
        <mc:Fallback xmlns="">
          <p:pic>
            <p:nvPicPr>
              <p:cNvPr id="25617" name="Ink 17">
                <a:extLst>
                  <a:ext uri="{FF2B5EF4-FFF2-40B4-BE49-F238E27FC236}">
                    <a16:creationId xmlns:a16="http://schemas.microsoft.com/office/drawing/2014/main" id="{4B1554AC-68F9-4892-BE78-99532AFDEC46}"/>
                  </a:ext>
                </a:extLst>
              </p:cNvPr>
              <p:cNvPicPr>
                <a:picLocks noRot="1" noChangeAspect="1" noEditPoints="1" noChangeArrowheads="1" noChangeShapeType="1"/>
              </p:cNvPicPr>
              <p:nvPr/>
            </p:nvPicPr>
            <p:blipFill>
              <a:blip r:embed="rId28"/>
              <a:stretch>
                <a:fillRect/>
              </a:stretch>
            </p:blipFill>
            <p:spPr>
              <a:xfrm>
                <a:off x="4005191" y="4771950"/>
                <a:ext cx="583627" cy="709048"/>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5618" name="Ink 18">
                <a:extLst>
                  <a:ext uri="{FF2B5EF4-FFF2-40B4-BE49-F238E27FC236}">
                    <a16:creationId xmlns:a16="http://schemas.microsoft.com/office/drawing/2014/main" id="{000E804F-B1D5-4385-B580-AA78A9FEBB0B}"/>
                  </a:ext>
                </a:extLst>
              </p14:cNvPr>
              <p14:cNvContentPartPr>
                <a14:cpLocks xmlns:a14="http://schemas.microsoft.com/office/drawing/2010/main" noRot="1" noChangeAspect="1" noEditPoints="1" noChangeArrowheads="1" noChangeShapeType="1"/>
              </p14:cNvContentPartPr>
              <p14:nvPr/>
            </p14:nvContentPartPr>
            <p14:xfrm>
              <a:off x="6754813" y="125413"/>
              <a:ext cx="2366962" cy="12700"/>
            </p14:xfrm>
          </p:contentPart>
        </mc:Choice>
        <mc:Fallback xmlns="">
          <p:pic>
            <p:nvPicPr>
              <p:cNvPr id="25618" name="Ink 18">
                <a:extLst>
                  <a:ext uri="{FF2B5EF4-FFF2-40B4-BE49-F238E27FC236}">
                    <a16:creationId xmlns:a16="http://schemas.microsoft.com/office/drawing/2014/main" id="{000E804F-B1D5-4385-B580-AA78A9FEBB0B}"/>
                  </a:ext>
                </a:extLst>
              </p:cNvPr>
              <p:cNvPicPr>
                <a:picLocks noRot="1" noChangeAspect="1" noEditPoints="1" noChangeArrowheads="1" noChangeShapeType="1"/>
              </p:cNvPicPr>
              <p:nvPr/>
            </p:nvPicPr>
            <p:blipFill>
              <a:blip r:embed="rId30"/>
              <a:stretch>
                <a:fillRect/>
              </a:stretch>
            </p:blipFill>
            <p:spPr>
              <a:xfrm>
                <a:off x="6726365" y="83477"/>
                <a:ext cx="2423858" cy="96573"/>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5619" name="Ink 19">
                <a:extLst>
                  <a:ext uri="{FF2B5EF4-FFF2-40B4-BE49-F238E27FC236}">
                    <a16:creationId xmlns:a16="http://schemas.microsoft.com/office/drawing/2014/main" id="{4FAC9B17-431D-4115-A259-3AD948957ADA}"/>
                  </a:ext>
                </a:extLst>
              </p14:cNvPr>
              <p14:cNvContentPartPr>
                <a14:cpLocks xmlns:a14="http://schemas.microsoft.com/office/drawing/2010/main" noRot="1" noChangeAspect="1" noEditPoints="1" noChangeArrowheads="1" noChangeShapeType="1"/>
              </p14:cNvContentPartPr>
              <p14:nvPr/>
            </p14:nvContentPartPr>
            <p14:xfrm>
              <a:off x="6743700" y="354013"/>
              <a:ext cx="2332038" cy="34925"/>
            </p14:xfrm>
          </p:contentPart>
        </mc:Choice>
        <mc:Fallback xmlns="">
          <p:pic>
            <p:nvPicPr>
              <p:cNvPr id="25619" name="Ink 19">
                <a:extLst>
                  <a:ext uri="{FF2B5EF4-FFF2-40B4-BE49-F238E27FC236}">
                    <a16:creationId xmlns:a16="http://schemas.microsoft.com/office/drawing/2014/main" id="{4FAC9B17-431D-4115-A259-3AD948957ADA}"/>
                  </a:ext>
                </a:extLst>
              </p:cNvPr>
              <p:cNvPicPr>
                <a:picLocks noRot="1" noChangeAspect="1" noEditPoints="1" noChangeArrowheads="1" noChangeShapeType="1"/>
              </p:cNvPicPr>
              <p:nvPr/>
            </p:nvPicPr>
            <p:blipFill>
              <a:blip r:embed="rId32"/>
              <a:stretch>
                <a:fillRect/>
              </a:stretch>
            </p:blipFill>
            <p:spPr>
              <a:xfrm>
                <a:off x="6715265" y="249567"/>
                <a:ext cx="2388908" cy="243816"/>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620" name="Ink 20">
                <a:extLst>
                  <a:ext uri="{FF2B5EF4-FFF2-40B4-BE49-F238E27FC236}">
                    <a16:creationId xmlns:a16="http://schemas.microsoft.com/office/drawing/2014/main" id="{A5E36976-56D3-41A1-BFC1-FEECD025E20F}"/>
                  </a:ext>
                </a:extLst>
              </p14:cNvPr>
              <p14:cNvContentPartPr>
                <a14:cpLocks xmlns:a14="http://schemas.microsoft.com/office/drawing/2010/main" noRot="1" noChangeAspect="1" noEditPoints="1" noChangeArrowheads="1" noChangeShapeType="1"/>
              </p14:cNvContentPartPr>
              <p14:nvPr/>
            </p14:nvContentPartPr>
            <p14:xfrm>
              <a:off x="6789738" y="263525"/>
              <a:ext cx="2354262" cy="46038"/>
            </p14:xfrm>
          </p:contentPart>
        </mc:Choice>
        <mc:Fallback xmlns="">
          <p:pic>
            <p:nvPicPr>
              <p:cNvPr id="25620" name="Ink 20">
                <a:extLst>
                  <a:ext uri="{FF2B5EF4-FFF2-40B4-BE49-F238E27FC236}">
                    <a16:creationId xmlns:a16="http://schemas.microsoft.com/office/drawing/2014/main" id="{A5E36976-56D3-41A1-BFC1-FEECD025E20F}"/>
                  </a:ext>
                </a:extLst>
              </p:cNvPr>
              <p:cNvPicPr>
                <a:picLocks noRot="1" noChangeAspect="1" noEditPoints="1" noChangeArrowheads="1" noChangeShapeType="1"/>
              </p:cNvPicPr>
              <p:nvPr/>
            </p:nvPicPr>
            <p:blipFill>
              <a:blip r:embed="rId34"/>
              <a:stretch>
                <a:fillRect/>
              </a:stretch>
            </p:blipFill>
            <p:spPr>
              <a:xfrm>
                <a:off x="6761304" y="182447"/>
                <a:ext cx="2411130" cy="208194"/>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621" name="Ink 21">
                <a:extLst>
                  <a:ext uri="{FF2B5EF4-FFF2-40B4-BE49-F238E27FC236}">
                    <a16:creationId xmlns:a16="http://schemas.microsoft.com/office/drawing/2014/main" id="{567E1247-7CB6-4567-8F97-A5E1BD1EA180}"/>
                  </a:ext>
                </a:extLst>
              </p14:cNvPr>
              <p14:cNvContentPartPr>
                <a14:cpLocks xmlns:a14="http://schemas.microsoft.com/office/drawing/2010/main" noRot="1" noChangeAspect="1" noEditPoints="1" noChangeArrowheads="1" noChangeShapeType="1"/>
              </p14:cNvContentPartPr>
              <p14:nvPr/>
            </p14:nvContentPartPr>
            <p14:xfrm>
              <a:off x="6675438" y="377825"/>
              <a:ext cx="2378075" cy="1989138"/>
            </p14:xfrm>
          </p:contentPart>
        </mc:Choice>
        <mc:Fallback xmlns="">
          <p:pic>
            <p:nvPicPr>
              <p:cNvPr id="25621" name="Ink 21">
                <a:extLst>
                  <a:ext uri="{FF2B5EF4-FFF2-40B4-BE49-F238E27FC236}">
                    <a16:creationId xmlns:a16="http://schemas.microsoft.com/office/drawing/2014/main" id="{567E1247-7CB6-4567-8F97-A5E1BD1EA180}"/>
                  </a:ext>
                </a:extLst>
              </p:cNvPr>
              <p:cNvPicPr>
                <a:picLocks noRot="1" noChangeAspect="1" noEditPoints="1" noChangeArrowheads="1" noChangeShapeType="1"/>
              </p:cNvPicPr>
              <p:nvPr/>
            </p:nvPicPr>
            <p:blipFill>
              <a:blip r:embed="rId36"/>
              <a:stretch>
                <a:fillRect/>
              </a:stretch>
            </p:blipFill>
            <p:spPr>
              <a:xfrm>
                <a:off x="6647042" y="263821"/>
                <a:ext cx="2434867" cy="2217146"/>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622" name="Ink 22">
                <a:extLst>
                  <a:ext uri="{FF2B5EF4-FFF2-40B4-BE49-F238E27FC236}">
                    <a16:creationId xmlns:a16="http://schemas.microsoft.com/office/drawing/2014/main" id="{B19C22B2-3C5F-498E-B627-D12B6ADAFDE1}"/>
                  </a:ext>
                </a:extLst>
              </p14:cNvPr>
              <p14:cNvContentPartPr>
                <a14:cpLocks xmlns:a14="http://schemas.microsoft.com/office/drawing/2010/main" noRot="1" noChangeAspect="1" noEditPoints="1" noChangeArrowheads="1" noChangeShapeType="1"/>
              </p14:cNvContentPartPr>
              <p14:nvPr/>
            </p14:nvContentPartPr>
            <p14:xfrm>
              <a:off x="6697663" y="617538"/>
              <a:ext cx="412750" cy="1554162"/>
            </p14:xfrm>
          </p:contentPart>
        </mc:Choice>
        <mc:Fallback xmlns="">
          <p:pic>
            <p:nvPicPr>
              <p:cNvPr id="25622" name="Ink 22">
                <a:extLst>
                  <a:ext uri="{FF2B5EF4-FFF2-40B4-BE49-F238E27FC236}">
                    <a16:creationId xmlns:a16="http://schemas.microsoft.com/office/drawing/2014/main" id="{B19C22B2-3C5F-498E-B627-D12B6ADAFDE1}"/>
                  </a:ext>
                </a:extLst>
              </p:cNvPr>
              <p:cNvPicPr>
                <a:picLocks noRot="1" noChangeAspect="1" noEditPoints="1" noChangeArrowheads="1" noChangeShapeType="1"/>
              </p:cNvPicPr>
              <p:nvPr/>
            </p:nvPicPr>
            <p:blipFill>
              <a:blip r:embed="rId38"/>
              <a:stretch>
                <a:fillRect/>
              </a:stretch>
            </p:blipFill>
            <p:spPr>
              <a:xfrm>
                <a:off x="6669135" y="503468"/>
                <a:ext cx="469806" cy="1782302"/>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5623" name="Ink 23">
                <a:extLst>
                  <a:ext uri="{FF2B5EF4-FFF2-40B4-BE49-F238E27FC236}">
                    <a16:creationId xmlns:a16="http://schemas.microsoft.com/office/drawing/2014/main" id="{7B61EB55-96C7-40DE-ADD3-7F0BB248AFED}"/>
                  </a:ext>
                </a:extLst>
              </p14:cNvPr>
              <p14:cNvContentPartPr>
                <a14:cpLocks xmlns:a14="http://schemas.microsoft.com/office/drawing/2010/main" noRot="1" noChangeAspect="1" noEditPoints="1" noChangeArrowheads="1" noChangeShapeType="1"/>
              </p14:cNvContentPartPr>
              <p14:nvPr/>
            </p14:nvContentPartPr>
            <p14:xfrm>
              <a:off x="6743700" y="742950"/>
              <a:ext cx="2400300" cy="68263"/>
            </p14:xfrm>
          </p:contentPart>
        </mc:Choice>
        <mc:Fallback xmlns="">
          <p:pic>
            <p:nvPicPr>
              <p:cNvPr id="25623" name="Ink 23">
                <a:extLst>
                  <a:ext uri="{FF2B5EF4-FFF2-40B4-BE49-F238E27FC236}">
                    <a16:creationId xmlns:a16="http://schemas.microsoft.com/office/drawing/2014/main" id="{7B61EB55-96C7-40DE-ADD3-7F0BB248AFED}"/>
                  </a:ext>
                </a:extLst>
              </p:cNvPr>
              <p:cNvPicPr>
                <a:picLocks noRot="1" noChangeAspect="1" noEditPoints="1" noChangeArrowheads="1" noChangeShapeType="1"/>
              </p:cNvPicPr>
              <p:nvPr/>
            </p:nvPicPr>
            <p:blipFill>
              <a:blip r:embed="rId40"/>
              <a:stretch>
                <a:fillRect/>
              </a:stretch>
            </p:blipFill>
            <p:spPr>
              <a:xfrm>
                <a:off x="6715129" y="632545"/>
                <a:ext cx="2457441" cy="289073"/>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5624" name="Ink 24">
                <a:extLst>
                  <a:ext uri="{FF2B5EF4-FFF2-40B4-BE49-F238E27FC236}">
                    <a16:creationId xmlns:a16="http://schemas.microsoft.com/office/drawing/2014/main" id="{6E3E37BC-6ECA-40CF-B207-1A6D409954C0}"/>
                  </a:ext>
                </a:extLst>
              </p14:cNvPr>
              <p14:cNvContentPartPr>
                <a14:cpLocks xmlns:a14="http://schemas.microsoft.com/office/drawing/2010/main" noRot="1" noChangeAspect="1" noEditPoints="1" noChangeArrowheads="1" noChangeShapeType="1"/>
              </p14:cNvContentPartPr>
              <p14:nvPr/>
            </p14:nvContentPartPr>
            <p14:xfrm>
              <a:off x="6721475" y="514350"/>
              <a:ext cx="2422525" cy="114300"/>
            </p14:xfrm>
          </p:contentPart>
        </mc:Choice>
        <mc:Fallback xmlns="">
          <p:pic>
            <p:nvPicPr>
              <p:cNvPr id="25624" name="Ink 24">
                <a:extLst>
                  <a:ext uri="{FF2B5EF4-FFF2-40B4-BE49-F238E27FC236}">
                    <a16:creationId xmlns:a16="http://schemas.microsoft.com/office/drawing/2014/main" id="{6E3E37BC-6ECA-40CF-B207-1A6D409954C0}"/>
                  </a:ext>
                </a:extLst>
              </p:cNvPr>
              <p:cNvPicPr>
                <a:picLocks noRot="1" noChangeAspect="1" noEditPoints="1" noChangeArrowheads="1" noChangeShapeType="1"/>
              </p:cNvPicPr>
              <p:nvPr/>
            </p:nvPicPr>
            <p:blipFill>
              <a:blip r:embed="rId42"/>
              <a:stretch>
                <a:fillRect/>
              </a:stretch>
            </p:blipFill>
            <p:spPr>
              <a:xfrm>
                <a:off x="6693030" y="418495"/>
                <a:ext cx="2479415" cy="30601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5625" name="Ink 25">
                <a:extLst>
                  <a:ext uri="{FF2B5EF4-FFF2-40B4-BE49-F238E27FC236}">
                    <a16:creationId xmlns:a16="http://schemas.microsoft.com/office/drawing/2014/main" id="{CF9C9859-5333-48B4-80C9-A32D30ACBF35}"/>
                  </a:ext>
                </a:extLst>
              </p14:cNvPr>
              <p14:cNvContentPartPr>
                <a14:cpLocks xmlns:a14="http://schemas.microsoft.com/office/drawing/2010/main" noRot="1" noChangeAspect="1" noEditPoints="1" noChangeArrowheads="1" noChangeShapeType="1"/>
              </p14:cNvContentPartPr>
              <p14:nvPr/>
            </p14:nvContentPartPr>
            <p14:xfrm>
              <a:off x="8183563" y="674688"/>
              <a:ext cx="960437" cy="22225"/>
            </p14:xfrm>
          </p:contentPart>
        </mc:Choice>
        <mc:Fallback xmlns="">
          <p:pic>
            <p:nvPicPr>
              <p:cNvPr id="25625" name="Ink 25">
                <a:extLst>
                  <a:ext uri="{FF2B5EF4-FFF2-40B4-BE49-F238E27FC236}">
                    <a16:creationId xmlns:a16="http://schemas.microsoft.com/office/drawing/2014/main" id="{CF9C9859-5333-48B4-80C9-A32D30ACBF35}"/>
                  </a:ext>
                </a:extLst>
              </p:cNvPr>
              <p:cNvPicPr>
                <a:picLocks noRot="1" noChangeAspect="1" noEditPoints="1" noChangeArrowheads="1" noChangeShapeType="1"/>
              </p:cNvPicPr>
              <p:nvPr/>
            </p:nvPicPr>
            <p:blipFill>
              <a:blip r:embed="rId44"/>
              <a:stretch>
                <a:fillRect/>
              </a:stretch>
            </p:blipFill>
            <p:spPr>
              <a:xfrm>
                <a:off x="8155124" y="581986"/>
                <a:ext cx="1017314" cy="207628"/>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5626" name="Ink 26">
                <a:extLst>
                  <a:ext uri="{FF2B5EF4-FFF2-40B4-BE49-F238E27FC236}">
                    <a16:creationId xmlns:a16="http://schemas.microsoft.com/office/drawing/2014/main" id="{BBCCAB66-7694-4EE5-AD3D-5EA550045E88}"/>
                  </a:ext>
                </a:extLst>
              </p14:cNvPr>
              <p14:cNvContentPartPr>
                <a14:cpLocks xmlns:a14="http://schemas.microsoft.com/office/drawing/2010/main" noRot="1" noChangeAspect="1" noEditPoints="1" noChangeArrowheads="1" noChangeShapeType="1"/>
              </p14:cNvContentPartPr>
              <p14:nvPr/>
            </p14:nvContentPartPr>
            <p14:xfrm>
              <a:off x="6721475" y="960438"/>
              <a:ext cx="2422525" cy="68262"/>
            </p14:xfrm>
          </p:contentPart>
        </mc:Choice>
        <mc:Fallback xmlns="">
          <p:pic>
            <p:nvPicPr>
              <p:cNvPr id="25626" name="Ink 26">
                <a:extLst>
                  <a:ext uri="{FF2B5EF4-FFF2-40B4-BE49-F238E27FC236}">
                    <a16:creationId xmlns:a16="http://schemas.microsoft.com/office/drawing/2014/main" id="{BBCCAB66-7694-4EE5-AD3D-5EA550045E88}"/>
                  </a:ext>
                </a:extLst>
              </p:cNvPr>
              <p:cNvPicPr>
                <a:picLocks noRot="1" noChangeAspect="1" noEditPoints="1" noChangeArrowheads="1" noChangeShapeType="1"/>
              </p:cNvPicPr>
              <p:nvPr/>
            </p:nvPicPr>
            <p:blipFill>
              <a:blip r:embed="rId46"/>
              <a:stretch>
                <a:fillRect/>
              </a:stretch>
            </p:blipFill>
            <p:spPr>
              <a:xfrm>
                <a:off x="6693059" y="856902"/>
                <a:ext cx="2479356" cy="275334"/>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5627" name="Ink 27">
                <a:extLst>
                  <a:ext uri="{FF2B5EF4-FFF2-40B4-BE49-F238E27FC236}">
                    <a16:creationId xmlns:a16="http://schemas.microsoft.com/office/drawing/2014/main" id="{37F66F13-144B-45B5-959D-CF1FA8832340}"/>
                  </a:ext>
                </a:extLst>
              </p14:cNvPr>
              <p14:cNvContentPartPr>
                <a14:cpLocks xmlns:a14="http://schemas.microsoft.com/office/drawing/2010/main" noRot="1" noChangeAspect="1" noEditPoints="1" noChangeArrowheads="1" noChangeShapeType="1"/>
              </p14:cNvContentPartPr>
              <p14:nvPr/>
            </p14:nvContentPartPr>
            <p14:xfrm>
              <a:off x="7715250" y="879475"/>
              <a:ext cx="1428750" cy="46038"/>
            </p14:xfrm>
          </p:contentPart>
        </mc:Choice>
        <mc:Fallback xmlns="">
          <p:pic>
            <p:nvPicPr>
              <p:cNvPr id="25627" name="Ink 27">
                <a:extLst>
                  <a:ext uri="{FF2B5EF4-FFF2-40B4-BE49-F238E27FC236}">
                    <a16:creationId xmlns:a16="http://schemas.microsoft.com/office/drawing/2014/main" id="{37F66F13-144B-45B5-959D-CF1FA8832340}"/>
                  </a:ext>
                </a:extLst>
              </p:cNvPr>
              <p:cNvPicPr>
                <a:picLocks noRot="1" noChangeAspect="1" noEditPoints="1" noChangeArrowheads="1" noChangeShapeType="1"/>
              </p:cNvPicPr>
              <p:nvPr/>
            </p:nvPicPr>
            <p:blipFill>
              <a:blip r:embed="rId48"/>
              <a:stretch>
                <a:fillRect/>
              </a:stretch>
            </p:blipFill>
            <p:spPr>
              <a:xfrm>
                <a:off x="7686819" y="769745"/>
                <a:ext cx="1485612" cy="265497"/>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5628" name="Ink 28">
                <a:extLst>
                  <a:ext uri="{FF2B5EF4-FFF2-40B4-BE49-F238E27FC236}">
                    <a16:creationId xmlns:a16="http://schemas.microsoft.com/office/drawing/2014/main" id="{1C136017-2225-4573-B0E0-95E0F59E9D8D}"/>
                  </a:ext>
                </a:extLst>
              </p14:cNvPr>
              <p14:cNvContentPartPr>
                <a14:cpLocks xmlns:a14="http://schemas.microsoft.com/office/drawing/2010/main" noRot="1" noChangeAspect="1" noEditPoints="1" noChangeArrowheads="1" noChangeShapeType="1"/>
              </p14:cNvContentPartPr>
              <p14:nvPr/>
            </p14:nvContentPartPr>
            <p14:xfrm>
              <a:off x="6743700" y="1165225"/>
              <a:ext cx="2400300" cy="115888"/>
            </p14:xfrm>
          </p:contentPart>
        </mc:Choice>
        <mc:Fallback xmlns="">
          <p:pic>
            <p:nvPicPr>
              <p:cNvPr id="25628" name="Ink 28">
                <a:extLst>
                  <a:ext uri="{FF2B5EF4-FFF2-40B4-BE49-F238E27FC236}">
                    <a16:creationId xmlns:a16="http://schemas.microsoft.com/office/drawing/2014/main" id="{1C136017-2225-4573-B0E0-95E0F59E9D8D}"/>
                  </a:ext>
                </a:extLst>
              </p:cNvPr>
              <p:cNvPicPr>
                <a:picLocks noRot="1" noChangeAspect="1" noEditPoints="1" noChangeArrowheads="1" noChangeShapeType="1"/>
              </p:cNvPicPr>
              <p:nvPr/>
            </p:nvPicPr>
            <p:blipFill>
              <a:blip r:embed="rId50"/>
              <a:stretch>
                <a:fillRect/>
              </a:stretch>
            </p:blipFill>
            <p:spPr>
              <a:xfrm>
                <a:off x="6715254" y="1050064"/>
                <a:ext cx="2457193" cy="346211"/>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5629" name="Ink 29">
                <a:extLst>
                  <a:ext uri="{FF2B5EF4-FFF2-40B4-BE49-F238E27FC236}">
                    <a16:creationId xmlns:a16="http://schemas.microsoft.com/office/drawing/2014/main" id="{A3C7DC35-847D-48A7-B14E-04140E55DFD4}"/>
                  </a:ext>
                </a:extLst>
              </p14:cNvPr>
              <p14:cNvContentPartPr>
                <a14:cpLocks xmlns:a14="http://schemas.microsoft.com/office/drawing/2010/main" noRot="1" noChangeAspect="1" noEditPoints="1" noChangeArrowheads="1" noChangeShapeType="1"/>
              </p14:cNvContentPartPr>
              <p14:nvPr/>
            </p14:nvContentPartPr>
            <p14:xfrm>
              <a:off x="8972550" y="1189038"/>
              <a:ext cx="114300" cy="1587"/>
            </p14:xfrm>
          </p:contentPart>
        </mc:Choice>
        <mc:Fallback xmlns="">
          <p:pic>
            <p:nvPicPr>
              <p:cNvPr id="25629" name="Ink 29">
                <a:extLst>
                  <a:ext uri="{FF2B5EF4-FFF2-40B4-BE49-F238E27FC236}">
                    <a16:creationId xmlns:a16="http://schemas.microsoft.com/office/drawing/2014/main" id="{A3C7DC35-847D-48A7-B14E-04140E55DFD4}"/>
                  </a:ext>
                </a:extLst>
              </p:cNvPr>
              <p:cNvPicPr>
                <a:picLocks noRot="1" noChangeAspect="1" noEditPoints="1" noChangeArrowheads="1" noChangeShapeType="1"/>
              </p:cNvPicPr>
              <p:nvPr/>
            </p:nvPicPr>
            <p:blipFill>
              <a:blip r:embed="rId52"/>
              <a:stretch>
                <a:fillRect/>
              </a:stretch>
            </p:blipFill>
            <p:spPr>
              <a:xfrm>
                <a:off x="8944155" y="685959"/>
                <a:ext cx="171091" cy="1007745"/>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5630" name="Ink 30">
                <a:extLst>
                  <a:ext uri="{FF2B5EF4-FFF2-40B4-BE49-F238E27FC236}">
                    <a16:creationId xmlns:a16="http://schemas.microsoft.com/office/drawing/2014/main" id="{C1972F56-3186-4462-876D-E17EC41DA01C}"/>
                  </a:ext>
                </a:extLst>
              </p14:cNvPr>
              <p14:cNvContentPartPr>
                <a14:cpLocks xmlns:a14="http://schemas.microsoft.com/office/drawing/2010/main" noRot="1" noChangeAspect="1" noEditPoints="1" noChangeArrowheads="1" noChangeShapeType="1"/>
              </p14:cNvContentPartPr>
              <p14:nvPr/>
            </p14:nvContentPartPr>
            <p14:xfrm>
              <a:off x="8710613" y="1074738"/>
              <a:ext cx="433387" cy="68262"/>
            </p14:xfrm>
          </p:contentPart>
        </mc:Choice>
        <mc:Fallback xmlns="">
          <p:pic>
            <p:nvPicPr>
              <p:cNvPr id="25630" name="Ink 30">
                <a:extLst>
                  <a:ext uri="{FF2B5EF4-FFF2-40B4-BE49-F238E27FC236}">
                    <a16:creationId xmlns:a16="http://schemas.microsoft.com/office/drawing/2014/main" id="{C1972F56-3186-4462-876D-E17EC41DA01C}"/>
                  </a:ext>
                </a:extLst>
              </p:cNvPr>
              <p:cNvPicPr>
                <a:picLocks noRot="1" noChangeAspect="1" noEditPoints="1" noChangeArrowheads="1" noChangeShapeType="1"/>
              </p:cNvPicPr>
              <p:nvPr/>
            </p:nvPicPr>
            <p:blipFill>
              <a:blip r:embed="rId54"/>
              <a:stretch>
                <a:fillRect/>
              </a:stretch>
            </p:blipFill>
            <p:spPr>
              <a:xfrm>
                <a:off x="8682247" y="979412"/>
                <a:ext cx="490119" cy="258914"/>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5631" name="Ink 31">
                <a:extLst>
                  <a:ext uri="{FF2B5EF4-FFF2-40B4-BE49-F238E27FC236}">
                    <a16:creationId xmlns:a16="http://schemas.microsoft.com/office/drawing/2014/main" id="{421F0C71-EE81-4AD8-9743-87DD941000DB}"/>
                  </a:ext>
                </a:extLst>
              </p14:cNvPr>
              <p14:cNvContentPartPr>
                <a14:cpLocks xmlns:a14="http://schemas.microsoft.com/office/drawing/2010/main" noRot="1" noChangeAspect="1" noEditPoints="1" noChangeArrowheads="1" noChangeShapeType="1"/>
              </p14:cNvContentPartPr>
              <p14:nvPr/>
            </p14:nvContentPartPr>
            <p14:xfrm>
              <a:off x="6800850" y="1347788"/>
              <a:ext cx="2343150" cy="138112"/>
            </p14:xfrm>
          </p:contentPart>
        </mc:Choice>
        <mc:Fallback xmlns="">
          <p:pic>
            <p:nvPicPr>
              <p:cNvPr id="25631" name="Ink 31">
                <a:extLst>
                  <a:ext uri="{FF2B5EF4-FFF2-40B4-BE49-F238E27FC236}">
                    <a16:creationId xmlns:a16="http://schemas.microsoft.com/office/drawing/2014/main" id="{421F0C71-EE81-4AD8-9743-87DD941000DB}"/>
                  </a:ext>
                </a:extLst>
              </p:cNvPr>
              <p:cNvPicPr>
                <a:picLocks noRot="1" noChangeAspect="1" noEditPoints="1" noChangeArrowheads="1" noChangeShapeType="1"/>
              </p:cNvPicPr>
              <p:nvPr/>
            </p:nvPicPr>
            <p:blipFill>
              <a:blip r:embed="rId56"/>
              <a:stretch>
                <a:fillRect/>
              </a:stretch>
            </p:blipFill>
            <p:spPr>
              <a:xfrm>
                <a:off x="6772429" y="1233476"/>
                <a:ext cx="2399993" cy="366736"/>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5632" name="Ink 32">
                <a:extLst>
                  <a:ext uri="{FF2B5EF4-FFF2-40B4-BE49-F238E27FC236}">
                    <a16:creationId xmlns:a16="http://schemas.microsoft.com/office/drawing/2014/main" id="{8F428EE3-B65A-41B3-8005-F66F9F83E96F}"/>
                  </a:ext>
                </a:extLst>
              </p14:cNvPr>
              <p14:cNvContentPartPr>
                <a14:cpLocks xmlns:a14="http://schemas.microsoft.com/office/drawing/2010/main" noRot="1" noChangeAspect="1" noEditPoints="1" noChangeArrowheads="1" noChangeShapeType="1"/>
              </p14:cNvContentPartPr>
              <p14:nvPr/>
            </p14:nvContentPartPr>
            <p14:xfrm>
              <a:off x="6892925" y="1577975"/>
              <a:ext cx="2251075" cy="136525"/>
            </p14:xfrm>
          </p:contentPart>
        </mc:Choice>
        <mc:Fallback xmlns="">
          <p:pic>
            <p:nvPicPr>
              <p:cNvPr id="25632" name="Ink 32">
                <a:extLst>
                  <a:ext uri="{FF2B5EF4-FFF2-40B4-BE49-F238E27FC236}">
                    <a16:creationId xmlns:a16="http://schemas.microsoft.com/office/drawing/2014/main" id="{8F428EE3-B65A-41B3-8005-F66F9F83E96F}"/>
                  </a:ext>
                </a:extLst>
              </p:cNvPr>
              <p:cNvPicPr>
                <a:picLocks noRot="1" noChangeAspect="1" noEditPoints="1" noChangeArrowheads="1" noChangeShapeType="1"/>
              </p:cNvPicPr>
              <p:nvPr/>
            </p:nvPicPr>
            <p:blipFill>
              <a:blip r:embed="rId58"/>
              <a:stretch>
                <a:fillRect/>
              </a:stretch>
            </p:blipFill>
            <p:spPr>
              <a:xfrm>
                <a:off x="6864499" y="1464383"/>
                <a:ext cx="2307928" cy="363708"/>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5633" name="Ink 33">
                <a:extLst>
                  <a:ext uri="{FF2B5EF4-FFF2-40B4-BE49-F238E27FC236}">
                    <a16:creationId xmlns:a16="http://schemas.microsoft.com/office/drawing/2014/main" id="{0B53B802-A798-4CE4-B469-3115D504DEBB}"/>
                  </a:ext>
                </a:extLst>
              </p14:cNvPr>
              <p14:cNvContentPartPr>
                <a14:cpLocks xmlns:a14="http://schemas.microsoft.com/office/drawing/2010/main" noRot="1" noChangeAspect="1" noEditPoints="1" noChangeArrowheads="1" noChangeShapeType="1"/>
              </p14:cNvContentPartPr>
              <p14:nvPr/>
            </p14:nvContentPartPr>
            <p14:xfrm>
              <a:off x="6915150" y="1736725"/>
              <a:ext cx="2228850" cy="230188"/>
            </p14:xfrm>
          </p:contentPart>
        </mc:Choice>
        <mc:Fallback xmlns="">
          <p:pic>
            <p:nvPicPr>
              <p:cNvPr id="25633" name="Ink 33">
                <a:extLst>
                  <a:ext uri="{FF2B5EF4-FFF2-40B4-BE49-F238E27FC236}">
                    <a16:creationId xmlns:a16="http://schemas.microsoft.com/office/drawing/2014/main" id="{0B53B802-A798-4CE4-B469-3115D504DEBB}"/>
                  </a:ext>
                </a:extLst>
              </p:cNvPr>
              <p:cNvPicPr>
                <a:picLocks noRot="1" noChangeAspect="1" noEditPoints="1" noChangeArrowheads="1" noChangeShapeType="1"/>
              </p:cNvPicPr>
              <p:nvPr/>
            </p:nvPicPr>
            <p:blipFill>
              <a:blip r:embed="rId60"/>
              <a:stretch>
                <a:fillRect/>
              </a:stretch>
            </p:blipFill>
            <p:spPr>
              <a:xfrm>
                <a:off x="6886713" y="1621993"/>
                <a:ext cx="2285723" cy="459652"/>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5634" name="Ink 34">
                <a:extLst>
                  <a:ext uri="{FF2B5EF4-FFF2-40B4-BE49-F238E27FC236}">
                    <a16:creationId xmlns:a16="http://schemas.microsoft.com/office/drawing/2014/main" id="{8C94F45D-D9F4-4E68-9B7D-0ADA40F0B3C4}"/>
                  </a:ext>
                </a:extLst>
              </p14:cNvPr>
              <p14:cNvContentPartPr>
                <a14:cpLocks xmlns:a14="http://schemas.microsoft.com/office/drawing/2010/main" noRot="1" noChangeAspect="1" noEditPoints="1" noChangeArrowheads="1" noChangeShapeType="1"/>
              </p14:cNvContentPartPr>
              <p14:nvPr/>
            </p14:nvContentPartPr>
            <p14:xfrm>
              <a:off x="6983413" y="1931988"/>
              <a:ext cx="2160587" cy="228600"/>
            </p14:xfrm>
          </p:contentPart>
        </mc:Choice>
        <mc:Fallback xmlns="">
          <p:pic>
            <p:nvPicPr>
              <p:cNvPr id="25634" name="Ink 34">
                <a:extLst>
                  <a:ext uri="{FF2B5EF4-FFF2-40B4-BE49-F238E27FC236}">
                    <a16:creationId xmlns:a16="http://schemas.microsoft.com/office/drawing/2014/main" id="{8C94F45D-D9F4-4E68-9B7D-0ADA40F0B3C4}"/>
                  </a:ext>
                </a:extLst>
              </p:cNvPr>
              <p:cNvPicPr>
                <a:picLocks noRot="1" noChangeAspect="1" noEditPoints="1" noChangeArrowheads="1" noChangeShapeType="1"/>
              </p:cNvPicPr>
              <p:nvPr/>
            </p:nvPicPr>
            <p:blipFill>
              <a:blip r:embed="rId62"/>
              <a:stretch>
                <a:fillRect/>
              </a:stretch>
            </p:blipFill>
            <p:spPr>
              <a:xfrm>
                <a:off x="6954975" y="1818047"/>
                <a:ext cx="2217463" cy="456481"/>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635" name="Ink 35">
                <a:extLst>
                  <a:ext uri="{FF2B5EF4-FFF2-40B4-BE49-F238E27FC236}">
                    <a16:creationId xmlns:a16="http://schemas.microsoft.com/office/drawing/2014/main" id="{1DD47535-0392-4E0B-A500-6D13D3294815}"/>
                  </a:ext>
                </a:extLst>
              </p14:cNvPr>
              <p14:cNvContentPartPr>
                <a14:cpLocks xmlns:a14="http://schemas.microsoft.com/office/drawing/2010/main" noRot="1" noChangeAspect="1" noEditPoints="1" noChangeArrowheads="1" noChangeShapeType="1"/>
              </p14:cNvContentPartPr>
              <p14:nvPr/>
            </p14:nvContentPartPr>
            <p14:xfrm>
              <a:off x="7154863" y="2171700"/>
              <a:ext cx="1085850" cy="1520825"/>
            </p14:xfrm>
          </p:contentPart>
        </mc:Choice>
        <mc:Fallback xmlns="">
          <p:pic>
            <p:nvPicPr>
              <p:cNvPr id="25635" name="Ink 35">
                <a:extLst>
                  <a:ext uri="{FF2B5EF4-FFF2-40B4-BE49-F238E27FC236}">
                    <a16:creationId xmlns:a16="http://schemas.microsoft.com/office/drawing/2014/main" id="{1DD47535-0392-4E0B-A500-6D13D3294815}"/>
                  </a:ext>
                </a:extLst>
              </p:cNvPr>
              <p:cNvPicPr>
                <a:picLocks noRot="1" noChangeAspect="1" noEditPoints="1" noChangeArrowheads="1" noChangeShapeType="1"/>
              </p:cNvPicPr>
              <p:nvPr/>
            </p:nvPicPr>
            <p:blipFill>
              <a:blip r:embed="rId64"/>
              <a:stretch>
                <a:fillRect/>
              </a:stretch>
            </p:blipFill>
            <p:spPr>
              <a:xfrm>
                <a:off x="7126627" y="2057836"/>
                <a:ext cx="1142323" cy="1748554"/>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5636" name="Ink 36">
                <a:extLst>
                  <a:ext uri="{FF2B5EF4-FFF2-40B4-BE49-F238E27FC236}">
                    <a16:creationId xmlns:a16="http://schemas.microsoft.com/office/drawing/2014/main" id="{79C66F30-555C-489D-8C4D-CB922D06AF2B}"/>
                  </a:ext>
                </a:extLst>
              </p14:cNvPr>
              <p14:cNvContentPartPr>
                <a14:cpLocks xmlns:a14="http://schemas.microsoft.com/office/drawing/2010/main" noRot="1" noChangeAspect="1" noEditPoints="1" noChangeArrowheads="1" noChangeShapeType="1"/>
              </p14:cNvContentPartPr>
              <p14:nvPr/>
            </p14:nvContentPartPr>
            <p14:xfrm>
              <a:off x="8264525" y="3028950"/>
              <a:ext cx="879475" cy="160338"/>
            </p14:xfrm>
          </p:contentPart>
        </mc:Choice>
        <mc:Fallback xmlns="">
          <p:pic>
            <p:nvPicPr>
              <p:cNvPr id="25636" name="Ink 36">
                <a:extLst>
                  <a:ext uri="{FF2B5EF4-FFF2-40B4-BE49-F238E27FC236}">
                    <a16:creationId xmlns:a16="http://schemas.microsoft.com/office/drawing/2014/main" id="{79C66F30-555C-489D-8C4D-CB922D06AF2B}"/>
                  </a:ext>
                </a:extLst>
              </p:cNvPr>
              <p:cNvPicPr>
                <a:picLocks noRot="1" noChangeAspect="1" noEditPoints="1" noChangeArrowheads="1" noChangeShapeType="1"/>
              </p:cNvPicPr>
              <p:nvPr/>
            </p:nvPicPr>
            <p:blipFill>
              <a:blip r:embed="rId66"/>
              <a:stretch>
                <a:fillRect/>
              </a:stretch>
            </p:blipFill>
            <p:spPr>
              <a:xfrm>
                <a:off x="8236476" y="2924582"/>
                <a:ext cx="935574" cy="369074"/>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5637" name="Ink 37">
                <a:extLst>
                  <a:ext uri="{FF2B5EF4-FFF2-40B4-BE49-F238E27FC236}">
                    <a16:creationId xmlns:a16="http://schemas.microsoft.com/office/drawing/2014/main" id="{5AAA58A7-2D2C-4C27-B0F5-68E56DFA9990}"/>
                  </a:ext>
                </a:extLst>
              </p14:cNvPr>
              <p14:cNvContentPartPr>
                <a14:cpLocks xmlns:a14="http://schemas.microsoft.com/office/drawing/2010/main" noRot="1" noChangeAspect="1" noEditPoints="1" noChangeArrowheads="1" noChangeShapeType="1"/>
              </p14:cNvContentPartPr>
              <p14:nvPr/>
            </p14:nvContentPartPr>
            <p14:xfrm>
              <a:off x="7108825" y="2057400"/>
              <a:ext cx="2035175" cy="252413"/>
            </p14:xfrm>
          </p:contentPart>
        </mc:Choice>
        <mc:Fallback xmlns="">
          <p:pic>
            <p:nvPicPr>
              <p:cNvPr id="25637" name="Ink 37">
                <a:extLst>
                  <a:ext uri="{FF2B5EF4-FFF2-40B4-BE49-F238E27FC236}">
                    <a16:creationId xmlns:a16="http://schemas.microsoft.com/office/drawing/2014/main" id="{5AAA58A7-2D2C-4C27-B0F5-68E56DFA9990}"/>
                  </a:ext>
                </a:extLst>
              </p:cNvPr>
              <p:cNvPicPr>
                <a:picLocks noRot="1" noChangeAspect="1" noEditPoints="1" noChangeArrowheads="1" noChangeShapeType="1"/>
              </p:cNvPicPr>
              <p:nvPr/>
            </p:nvPicPr>
            <p:blipFill>
              <a:blip r:embed="rId68"/>
              <a:stretch>
                <a:fillRect/>
              </a:stretch>
            </p:blipFill>
            <p:spPr>
              <a:xfrm>
                <a:off x="7080222" y="1944225"/>
                <a:ext cx="2092381" cy="478764"/>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25638" name="Ink 38">
                <a:extLst>
                  <a:ext uri="{FF2B5EF4-FFF2-40B4-BE49-F238E27FC236}">
                    <a16:creationId xmlns:a16="http://schemas.microsoft.com/office/drawing/2014/main" id="{E78AF618-6306-4FD0-928F-BECA2F2B4A11}"/>
                  </a:ext>
                </a:extLst>
              </p14:cNvPr>
              <p14:cNvContentPartPr>
                <a14:cpLocks xmlns:a14="http://schemas.microsoft.com/office/drawing/2010/main" noRot="1" noChangeAspect="1" noEditPoints="1" noChangeArrowheads="1" noChangeShapeType="1"/>
              </p14:cNvContentPartPr>
              <p14:nvPr/>
            </p14:nvContentPartPr>
            <p14:xfrm>
              <a:off x="7246938" y="2193925"/>
              <a:ext cx="1897062" cy="195263"/>
            </p14:xfrm>
          </p:contentPart>
        </mc:Choice>
        <mc:Fallback xmlns="">
          <p:pic>
            <p:nvPicPr>
              <p:cNvPr id="25638" name="Ink 38">
                <a:extLst>
                  <a:ext uri="{FF2B5EF4-FFF2-40B4-BE49-F238E27FC236}">
                    <a16:creationId xmlns:a16="http://schemas.microsoft.com/office/drawing/2014/main" id="{E78AF618-6306-4FD0-928F-BECA2F2B4A11}"/>
                  </a:ext>
                </a:extLst>
              </p:cNvPr>
              <p:cNvPicPr>
                <a:picLocks noRot="1" noChangeAspect="1" noEditPoints="1" noChangeArrowheads="1" noChangeShapeType="1"/>
              </p:cNvPicPr>
              <p:nvPr/>
            </p:nvPicPr>
            <p:blipFill>
              <a:blip r:embed="rId70"/>
              <a:stretch>
                <a:fillRect/>
              </a:stretch>
            </p:blipFill>
            <p:spPr>
              <a:xfrm>
                <a:off x="7218505" y="2079510"/>
                <a:ext cx="1953927" cy="424092"/>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25639" name="Ink 39">
                <a:extLst>
                  <a:ext uri="{FF2B5EF4-FFF2-40B4-BE49-F238E27FC236}">
                    <a16:creationId xmlns:a16="http://schemas.microsoft.com/office/drawing/2014/main" id="{E4BC5CDD-CCFE-41F3-80A5-78C795CD3D4A}"/>
                  </a:ext>
                </a:extLst>
              </p14:cNvPr>
              <p14:cNvContentPartPr>
                <a14:cpLocks xmlns:a14="http://schemas.microsoft.com/office/drawing/2010/main" noRot="1" noChangeAspect="1" noEditPoints="1" noChangeArrowheads="1" noChangeShapeType="1"/>
              </p14:cNvContentPartPr>
              <p14:nvPr/>
            </p14:nvContentPartPr>
            <p14:xfrm>
              <a:off x="7497763" y="2228850"/>
              <a:ext cx="1270000" cy="57150"/>
            </p14:xfrm>
          </p:contentPart>
        </mc:Choice>
        <mc:Fallback xmlns="">
          <p:pic>
            <p:nvPicPr>
              <p:cNvPr id="25639" name="Ink 39">
                <a:extLst>
                  <a:ext uri="{FF2B5EF4-FFF2-40B4-BE49-F238E27FC236}">
                    <a16:creationId xmlns:a16="http://schemas.microsoft.com/office/drawing/2014/main" id="{E4BC5CDD-CCFE-41F3-80A5-78C795CD3D4A}"/>
                  </a:ext>
                </a:extLst>
              </p:cNvPr>
              <p:cNvPicPr>
                <a:picLocks noRot="1" noChangeAspect="1" noEditPoints="1" noChangeArrowheads="1" noChangeShapeType="1"/>
              </p:cNvPicPr>
              <p:nvPr/>
            </p:nvPicPr>
            <p:blipFill>
              <a:blip r:embed="rId72"/>
              <a:stretch>
                <a:fillRect/>
              </a:stretch>
            </p:blipFill>
            <p:spPr>
              <a:xfrm>
                <a:off x="7469301" y="2115622"/>
                <a:ext cx="1326925" cy="283607"/>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25640" name="Ink 40">
                <a:extLst>
                  <a:ext uri="{FF2B5EF4-FFF2-40B4-BE49-F238E27FC236}">
                    <a16:creationId xmlns:a16="http://schemas.microsoft.com/office/drawing/2014/main" id="{AF525227-655F-4B12-99A4-FB693243E6BD}"/>
                  </a:ext>
                </a:extLst>
              </p14:cNvPr>
              <p14:cNvContentPartPr>
                <a14:cpLocks xmlns:a14="http://schemas.microsoft.com/office/drawing/2010/main" noRot="1" noChangeAspect="1" noEditPoints="1" noChangeArrowheads="1" noChangeShapeType="1"/>
              </p14:cNvContentPartPr>
              <p14:nvPr/>
            </p14:nvContentPartPr>
            <p14:xfrm>
              <a:off x="7486650" y="2479675"/>
              <a:ext cx="1657350" cy="34925"/>
            </p14:xfrm>
          </p:contentPart>
        </mc:Choice>
        <mc:Fallback xmlns="">
          <p:pic>
            <p:nvPicPr>
              <p:cNvPr id="25640" name="Ink 40">
                <a:extLst>
                  <a:ext uri="{FF2B5EF4-FFF2-40B4-BE49-F238E27FC236}">
                    <a16:creationId xmlns:a16="http://schemas.microsoft.com/office/drawing/2014/main" id="{AF525227-655F-4B12-99A4-FB693243E6BD}"/>
                  </a:ext>
                </a:extLst>
              </p:cNvPr>
              <p:cNvPicPr>
                <a:picLocks noRot="1" noChangeAspect="1" noEditPoints="1" noChangeArrowheads="1" noChangeShapeType="1"/>
              </p:cNvPicPr>
              <p:nvPr/>
            </p:nvPicPr>
            <p:blipFill>
              <a:blip r:embed="rId74"/>
              <a:stretch>
                <a:fillRect/>
              </a:stretch>
            </p:blipFill>
            <p:spPr>
              <a:xfrm>
                <a:off x="7458162" y="2401709"/>
                <a:ext cx="1714326" cy="190858"/>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25641" name="Ink 41">
                <a:extLst>
                  <a:ext uri="{FF2B5EF4-FFF2-40B4-BE49-F238E27FC236}">
                    <a16:creationId xmlns:a16="http://schemas.microsoft.com/office/drawing/2014/main" id="{4C738D15-5D15-4C91-8196-565E736AAA10}"/>
                  </a:ext>
                </a:extLst>
              </p14:cNvPr>
              <p14:cNvContentPartPr>
                <a14:cpLocks xmlns:a14="http://schemas.microsoft.com/office/drawing/2010/main" noRot="1" noChangeAspect="1" noEditPoints="1" noChangeArrowheads="1" noChangeShapeType="1"/>
              </p14:cNvContentPartPr>
              <p14:nvPr/>
            </p14:nvContentPartPr>
            <p14:xfrm>
              <a:off x="7646988" y="2663825"/>
              <a:ext cx="1497012" cy="114300"/>
            </p14:xfrm>
          </p:contentPart>
        </mc:Choice>
        <mc:Fallback xmlns="">
          <p:pic>
            <p:nvPicPr>
              <p:cNvPr id="25641" name="Ink 41">
                <a:extLst>
                  <a:ext uri="{FF2B5EF4-FFF2-40B4-BE49-F238E27FC236}">
                    <a16:creationId xmlns:a16="http://schemas.microsoft.com/office/drawing/2014/main" id="{4C738D15-5D15-4C91-8196-565E736AAA10}"/>
                  </a:ext>
                </a:extLst>
              </p:cNvPr>
              <p:cNvPicPr>
                <a:picLocks noRot="1" noChangeAspect="1" noEditPoints="1" noChangeArrowheads="1" noChangeShapeType="1"/>
              </p:cNvPicPr>
              <p:nvPr/>
            </p:nvPicPr>
            <p:blipFill>
              <a:blip r:embed="rId76"/>
              <a:stretch>
                <a:fillRect/>
              </a:stretch>
            </p:blipFill>
            <p:spPr>
              <a:xfrm>
                <a:off x="7618463" y="2560005"/>
                <a:ext cx="1554062" cy="3219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25642" name="Ink 42">
                <a:extLst>
                  <a:ext uri="{FF2B5EF4-FFF2-40B4-BE49-F238E27FC236}">
                    <a16:creationId xmlns:a16="http://schemas.microsoft.com/office/drawing/2014/main" id="{4B06F46D-AB8C-4107-995A-F315236D87C7}"/>
                  </a:ext>
                </a:extLst>
              </p14:cNvPr>
              <p14:cNvContentPartPr>
                <a14:cpLocks xmlns:a14="http://schemas.microsoft.com/office/drawing/2010/main" noRot="1" noChangeAspect="1" noEditPoints="1" noChangeArrowheads="1" noChangeShapeType="1"/>
              </p14:cNvContentPartPr>
              <p14:nvPr/>
            </p14:nvContentPartPr>
            <p14:xfrm>
              <a:off x="8104188" y="2593975"/>
              <a:ext cx="1039812" cy="149225"/>
            </p14:xfrm>
          </p:contentPart>
        </mc:Choice>
        <mc:Fallback xmlns="">
          <p:pic>
            <p:nvPicPr>
              <p:cNvPr id="25642" name="Ink 42">
                <a:extLst>
                  <a:ext uri="{FF2B5EF4-FFF2-40B4-BE49-F238E27FC236}">
                    <a16:creationId xmlns:a16="http://schemas.microsoft.com/office/drawing/2014/main" id="{4B06F46D-AB8C-4107-995A-F315236D87C7}"/>
                  </a:ext>
                </a:extLst>
              </p:cNvPr>
              <p:cNvPicPr>
                <a:picLocks noRot="1" noChangeAspect="1" noEditPoints="1" noChangeArrowheads="1" noChangeShapeType="1"/>
              </p:cNvPicPr>
              <p:nvPr/>
            </p:nvPicPr>
            <p:blipFill>
              <a:blip r:embed="rId78"/>
              <a:stretch>
                <a:fillRect/>
              </a:stretch>
            </p:blipFill>
            <p:spPr>
              <a:xfrm>
                <a:off x="8075764" y="2479713"/>
                <a:ext cx="1096660" cy="377748"/>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5643" name="Ink 43">
                <a:extLst>
                  <a:ext uri="{FF2B5EF4-FFF2-40B4-BE49-F238E27FC236}">
                    <a16:creationId xmlns:a16="http://schemas.microsoft.com/office/drawing/2014/main" id="{43AEF773-5AAE-4FCE-93F6-CDDECA2FEB1E}"/>
                  </a:ext>
                </a:extLst>
              </p14:cNvPr>
              <p14:cNvContentPartPr>
                <a14:cpLocks xmlns:a14="http://schemas.microsoft.com/office/drawing/2010/main" noRot="1" noChangeAspect="1" noEditPoints="1" noChangeArrowheads="1" noChangeShapeType="1"/>
              </p14:cNvContentPartPr>
              <p14:nvPr/>
            </p14:nvContentPartPr>
            <p14:xfrm>
              <a:off x="7932738" y="2835275"/>
              <a:ext cx="1211262" cy="79375"/>
            </p14:xfrm>
          </p:contentPart>
        </mc:Choice>
        <mc:Fallback xmlns="">
          <p:pic>
            <p:nvPicPr>
              <p:cNvPr id="25643" name="Ink 43">
                <a:extLst>
                  <a:ext uri="{FF2B5EF4-FFF2-40B4-BE49-F238E27FC236}">
                    <a16:creationId xmlns:a16="http://schemas.microsoft.com/office/drawing/2014/main" id="{43AEF773-5AAE-4FCE-93F6-CDDECA2FEB1E}"/>
                  </a:ext>
                </a:extLst>
              </p:cNvPr>
              <p:cNvPicPr>
                <a:picLocks noRot="1" noChangeAspect="1" noEditPoints="1" noChangeArrowheads="1" noChangeShapeType="1"/>
              </p:cNvPicPr>
              <p:nvPr/>
            </p:nvPicPr>
            <p:blipFill>
              <a:blip r:embed="rId80"/>
              <a:stretch>
                <a:fillRect/>
              </a:stretch>
            </p:blipFill>
            <p:spPr>
              <a:xfrm>
                <a:off x="7904318" y="2749398"/>
                <a:ext cx="1268102" cy="251128"/>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5644" name="Ink 44">
                <a:extLst>
                  <a:ext uri="{FF2B5EF4-FFF2-40B4-BE49-F238E27FC236}">
                    <a16:creationId xmlns:a16="http://schemas.microsoft.com/office/drawing/2014/main" id="{ABD2FD48-D8C0-49B8-A163-3A8F3BEA7CFC}"/>
                  </a:ext>
                </a:extLst>
              </p14:cNvPr>
              <p14:cNvContentPartPr>
                <a14:cpLocks xmlns:a14="http://schemas.microsoft.com/office/drawing/2010/main" noRot="1" noChangeAspect="1" noEditPoints="1" noChangeArrowheads="1" noChangeShapeType="1"/>
              </p14:cNvContentPartPr>
              <p14:nvPr/>
            </p14:nvContentPartPr>
            <p14:xfrm>
              <a:off x="8229600" y="2903538"/>
              <a:ext cx="914400" cy="160337"/>
            </p14:xfrm>
          </p:contentPart>
        </mc:Choice>
        <mc:Fallback xmlns="">
          <p:pic>
            <p:nvPicPr>
              <p:cNvPr id="25644" name="Ink 44">
                <a:extLst>
                  <a:ext uri="{FF2B5EF4-FFF2-40B4-BE49-F238E27FC236}">
                    <a16:creationId xmlns:a16="http://schemas.microsoft.com/office/drawing/2014/main" id="{ABD2FD48-D8C0-49B8-A163-3A8F3BEA7CFC}"/>
                  </a:ext>
                </a:extLst>
              </p:cNvPr>
              <p:cNvPicPr>
                <a:picLocks noRot="1" noChangeAspect="1" noEditPoints="1" noChangeArrowheads="1" noChangeShapeType="1"/>
              </p:cNvPicPr>
              <p:nvPr/>
            </p:nvPicPr>
            <p:blipFill>
              <a:blip r:embed="rId82"/>
              <a:stretch>
                <a:fillRect/>
              </a:stretch>
            </p:blipFill>
            <p:spPr>
              <a:xfrm>
                <a:off x="8201126" y="2792562"/>
                <a:ext cx="971347" cy="382288"/>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5645" name="Ink 45">
                <a:extLst>
                  <a:ext uri="{FF2B5EF4-FFF2-40B4-BE49-F238E27FC236}">
                    <a16:creationId xmlns:a16="http://schemas.microsoft.com/office/drawing/2014/main" id="{5CC22297-6848-4CEA-8F3A-A6281D0AD6F4}"/>
                  </a:ext>
                </a:extLst>
              </p14:cNvPr>
              <p14:cNvContentPartPr>
                <a14:cpLocks xmlns:a14="http://schemas.microsoft.com/office/drawing/2010/main" noRot="1" noChangeAspect="1" noEditPoints="1" noChangeArrowheads="1" noChangeShapeType="1"/>
              </p14:cNvContentPartPr>
              <p14:nvPr/>
            </p14:nvContentPartPr>
            <p14:xfrm>
              <a:off x="7954963" y="3589338"/>
              <a:ext cx="766762" cy="1725612"/>
            </p14:xfrm>
          </p:contentPart>
        </mc:Choice>
        <mc:Fallback xmlns="">
          <p:pic>
            <p:nvPicPr>
              <p:cNvPr id="25645" name="Ink 45">
                <a:extLst>
                  <a:ext uri="{FF2B5EF4-FFF2-40B4-BE49-F238E27FC236}">
                    <a16:creationId xmlns:a16="http://schemas.microsoft.com/office/drawing/2014/main" id="{5CC22297-6848-4CEA-8F3A-A6281D0AD6F4}"/>
                  </a:ext>
                </a:extLst>
              </p:cNvPr>
              <p:cNvPicPr>
                <a:picLocks noRot="1" noChangeAspect="1" noEditPoints="1" noChangeArrowheads="1" noChangeShapeType="1"/>
              </p:cNvPicPr>
              <p:nvPr/>
            </p:nvPicPr>
            <p:blipFill>
              <a:blip r:embed="rId84"/>
              <a:stretch>
                <a:fillRect/>
              </a:stretch>
            </p:blipFill>
            <p:spPr>
              <a:xfrm>
                <a:off x="7926631" y="3475257"/>
                <a:ext cx="823426" cy="1953774"/>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5646" name="Ink 46">
                <a:extLst>
                  <a:ext uri="{FF2B5EF4-FFF2-40B4-BE49-F238E27FC236}">
                    <a16:creationId xmlns:a16="http://schemas.microsoft.com/office/drawing/2014/main" id="{62D5ED1A-77E5-4D21-A511-B4769E3F345D}"/>
                  </a:ext>
                </a:extLst>
              </p14:cNvPr>
              <p14:cNvContentPartPr>
                <a14:cpLocks xmlns:a14="http://schemas.microsoft.com/office/drawing/2010/main" noRot="1" noChangeAspect="1" noEditPoints="1" noChangeArrowheads="1" noChangeShapeType="1"/>
              </p14:cNvContentPartPr>
              <p14:nvPr/>
            </p14:nvContentPartPr>
            <p14:xfrm>
              <a:off x="8550275" y="4937125"/>
              <a:ext cx="90488" cy="744538"/>
            </p14:xfrm>
          </p:contentPart>
        </mc:Choice>
        <mc:Fallback xmlns="">
          <p:pic>
            <p:nvPicPr>
              <p:cNvPr id="25646" name="Ink 46">
                <a:extLst>
                  <a:ext uri="{FF2B5EF4-FFF2-40B4-BE49-F238E27FC236}">
                    <a16:creationId xmlns:a16="http://schemas.microsoft.com/office/drawing/2014/main" id="{62D5ED1A-77E5-4D21-A511-B4769E3F345D}"/>
                  </a:ext>
                </a:extLst>
              </p:cNvPr>
              <p:cNvPicPr>
                <a:picLocks noRot="1" noChangeAspect="1" noEditPoints="1" noChangeArrowheads="1" noChangeShapeType="1"/>
              </p:cNvPicPr>
              <p:nvPr/>
            </p:nvPicPr>
            <p:blipFill>
              <a:blip r:embed="rId86"/>
              <a:stretch>
                <a:fillRect/>
              </a:stretch>
            </p:blipFill>
            <p:spPr>
              <a:xfrm>
                <a:off x="8522567" y="4822830"/>
                <a:ext cx="145903" cy="973127"/>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25647" name="Ink 47">
                <a:extLst>
                  <a:ext uri="{FF2B5EF4-FFF2-40B4-BE49-F238E27FC236}">
                    <a16:creationId xmlns:a16="http://schemas.microsoft.com/office/drawing/2014/main" id="{EE543A68-C475-404A-A59F-7E3F3C1DCF1D}"/>
                  </a:ext>
                </a:extLst>
              </p14:cNvPr>
              <p14:cNvContentPartPr>
                <a14:cpLocks xmlns:a14="http://schemas.microsoft.com/office/drawing/2010/main" noRot="1" noChangeAspect="1" noEditPoints="1" noChangeArrowheads="1" noChangeShapeType="1"/>
              </p14:cNvContentPartPr>
              <p14:nvPr/>
            </p14:nvContentPartPr>
            <p14:xfrm>
              <a:off x="7693025" y="5726113"/>
              <a:ext cx="433388" cy="138112"/>
            </p14:xfrm>
          </p:contentPart>
        </mc:Choice>
        <mc:Fallback xmlns="">
          <p:pic>
            <p:nvPicPr>
              <p:cNvPr id="25647" name="Ink 47">
                <a:extLst>
                  <a:ext uri="{FF2B5EF4-FFF2-40B4-BE49-F238E27FC236}">
                    <a16:creationId xmlns:a16="http://schemas.microsoft.com/office/drawing/2014/main" id="{EE543A68-C475-404A-A59F-7E3F3C1DCF1D}"/>
                  </a:ext>
                </a:extLst>
              </p:cNvPr>
              <p:cNvPicPr>
                <a:picLocks noRot="1" noChangeAspect="1" noEditPoints="1" noChangeArrowheads="1" noChangeShapeType="1"/>
              </p:cNvPicPr>
              <p:nvPr/>
            </p:nvPicPr>
            <p:blipFill>
              <a:blip r:embed="rId88"/>
              <a:stretch>
                <a:fillRect/>
              </a:stretch>
            </p:blipFill>
            <p:spPr>
              <a:xfrm>
                <a:off x="7664659" y="5612395"/>
                <a:ext cx="490120" cy="365548"/>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5648" name="Ink 48">
                <a:extLst>
                  <a:ext uri="{FF2B5EF4-FFF2-40B4-BE49-F238E27FC236}">
                    <a16:creationId xmlns:a16="http://schemas.microsoft.com/office/drawing/2014/main" id="{C0EC5B4A-E3CD-4B8A-8D5E-36E0A1E5803A}"/>
                  </a:ext>
                </a:extLst>
              </p14:cNvPr>
              <p14:cNvContentPartPr>
                <a14:cpLocks xmlns:a14="http://schemas.microsoft.com/office/drawing/2010/main" noRot="1" noChangeAspect="1" noEditPoints="1" noChangeArrowheads="1" noChangeShapeType="1"/>
              </p14:cNvContentPartPr>
              <p14:nvPr/>
            </p14:nvContentPartPr>
            <p14:xfrm>
              <a:off x="8286750" y="3200400"/>
              <a:ext cx="857250" cy="206375"/>
            </p14:xfrm>
          </p:contentPart>
        </mc:Choice>
        <mc:Fallback xmlns="">
          <p:pic>
            <p:nvPicPr>
              <p:cNvPr id="25648" name="Ink 48">
                <a:extLst>
                  <a:ext uri="{FF2B5EF4-FFF2-40B4-BE49-F238E27FC236}">
                    <a16:creationId xmlns:a16="http://schemas.microsoft.com/office/drawing/2014/main" id="{C0EC5B4A-E3CD-4B8A-8D5E-36E0A1E5803A}"/>
                  </a:ext>
                </a:extLst>
              </p:cNvPr>
              <p:cNvPicPr>
                <a:picLocks noRot="1" noChangeAspect="1" noEditPoints="1" noChangeArrowheads="1" noChangeShapeType="1"/>
              </p:cNvPicPr>
              <p:nvPr/>
            </p:nvPicPr>
            <p:blipFill>
              <a:blip r:embed="rId90"/>
              <a:stretch>
                <a:fillRect/>
              </a:stretch>
            </p:blipFill>
            <p:spPr>
              <a:xfrm>
                <a:off x="8258319" y="3089329"/>
                <a:ext cx="914112" cy="428517"/>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5649" name="Ink 49">
                <a:extLst>
                  <a:ext uri="{FF2B5EF4-FFF2-40B4-BE49-F238E27FC236}">
                    <a16:creationId xmlns:a16="http://schemas.microsoft.com/office/drawing/2014/main" id="{7FC3E863-5C69-409C-97A5-0083E38FEEE7}"/>
                  </a:ext>
                </a:extLst>
              </p14:cNvPr>
              <p14:cNvContentPartPr>
                <a14:cpLocks xmlns:a14="http://schemas.microsoft.com/office/drawing/2010/main" noRot="1" noChangeAspect="1" noEditPoints="1" noChangeArrowheads="1" noChangeShapeType="1"/>
              </p14:cNvContentPartPr>
              <p14:nvPr/>
            </p14:nvContentPartPr>
            <p14:xfrm>
              <a:off x="8366125" y="3486150"/>
              <a:ext cx="777875" cy="835025"/>
            </p14:xfrm>
          </p:contentPart>
        </mc:Choice>
        <mc:Fallback xmlns="">
          <p:pic>
            <p:nvPicPr>
              <p:cNvPr id="25649" name="Ink 49">
                <a:extLst>
                  <a:ext uri="{FF2B5EF4-FFF2-40B4-BE49-F238E27FC236}">
                    <a16:creationId xmlns:a16="http://schemas.microsoft.com/office/drawing/2014/main" id="{7FC3E863-5C69-409C-97A5-0083E38FEEE7}"/>
                  </a:ext>
                </a:extLst>
              </p:cNvPr>
              <p:cNvPicPr>
                <a:picLocks noRot="1" noChangeAspect="1" noEditPoints="1" noChangeArrowheads="1" noChangeShapeType="1"/>
              </p:cNvPicPr>
              <p:nvPr/>
            </p:nvPicPr>
            <p:blipFill>
              <a:blip r:embed="rId92"/>
              <a:stretch>
                <a:fillRect/>
              </a:stretch>
            </p:blipFill>
            <p:spPr>
              <a:xfrm>
                <a:off x="8337675" y="3373174"/>
                <a:ext cx="834775" cy="1060977"/>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5650" name="Ink 50">
                <a:extLst>
                  <a:ext uri="{FF2B5EF4-FFF2-40B4-BE49-F238E27FC236}">
                    <a16:creationId xmlns:a16="http://schemas.microsoft.com/office/drawing/2014/main" id="{85F676F1-929E-4547-8027-B908B92F159C}"/>
                  </a:ext>
                </a:extLst>
              </p14:cNvPr>
              <p14:cNvContentPartPr>
                <a14:cpLocks xmlns:a14="http://schemas.microsoft.com/office/drawing/2010/main" noRot="1" noChangeAspect="1" noEditPoints="1" noChangeArrowheads="1" noChangeShapeType="1"/>
              </p14:cNvContentPartPr>
              <p14:nvPr/>
            </p14:nvContentPartPr>
            <p14:xfrm>
              <a:off x="3783013" y="4217988"/>
              <a:ext cx="457200" cy="949325"/>
            </p14:xfrm>
          </p:contentPart>
        </mc:Choice>
        <mc:Fallback xmlns="">
          <p:pic>
            <p:nvPicPr>
              <p:cNvPr id="25650" name="Ink 50">
                <a:extLst>
                  <a:ext uri="{FF2B5EF4-FFF2-40B4-BE49-F238E27FC236}">
                    <a16:creationId xmlns:a16="http://schemas.microsoft.com/office/drawing/2014/main" id="{85F676F1-929E-4547-8027-B908B92F159C}"/>
                  </a:ext>
                </a:extLst>
              </p:cNvPr>
              <p:cNvPicPr>
                <a:picLocks noRot="1" noChangeAspect="1" noEditPoints="1" noChangeArrowheads="1" noChangeShapeType="1"/>
              </p:cNvPicPr>
              <p:nvPr/>
            </p:nvPicPr>
            <p:blipFill>
              <a:blip r:embed="rId94"/>
              <a:stretch>
                <a:fillRect/>
              </a:stretch>
            </p:blipFill>
            <p:spPr>
              <a:xfrm>
                <a:off x="3754595" y="4104040"/>
                <a:ext cx="514035" cy="1177221"/>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5651" name="Ink 51">
                <a:extLst>
                  <a:ext uri="{FF2B5EF4-FFF2-40B4-BE49-F238E27FC236}">
                    <a16:creationId xmlns:a16="http://schemas.microsoft.com/office/drawing/2014/main" id="{EF52EBB6-12D2-4978-B5A7-0DE84C2D487D}"/>
                  </a:ext>
                </a:extLst>
              </p14:cNvPr>
              <p14:cNvContentPartPr>
                <a14:cpLocks xmlns:a14="http://schemas.microsoft.com/office/drawing/2010/main" noRot="1" noChangeAspect="1" noEditPoints="1" noChangeArrowheads="1" noChangeShapeType="1"/>
              </p14:cNvContentPartPr>
              <p14:nvPr/>
            </p14:nvContentPartPr>
            <p14:xfrm>
              <a:off x="4183063" y="5189538"/>
              <a:ext cx="171450" cy="193675"/>
            </p14:xfrm>
          </p:contentPart>
        </mc:Choice>
        <mc:Fallback xmlns="">
          <p:pic>
            <p:nvPicPr>
              <p:cNvPr id="25651" name="Ink 51">
                <a:extLst>
                  <a:ext uri="{FF2B5EF4-FFF2-40B4-BE49-F238E27FC236}">
                    <a16:creationId xmlns:a16="http://schemas.microsoft.com/office/drawing/2014/main" id="{EF52EBB6-12D2-4978-B5A7-0DE84C2D487D}"/>
                  </a:ext>
                </a:extLst>
              </p:cNvPr>
              <p:cNvPicPr>
                <a:picLocks noRot="1" noChangeAspect="1" noEditPoints="1" noChangeArrowheads="1" noChangeShapeType="1"/>
              </p:cNvPicPr>
              <p:nvPr/>
            </p:nvPicPr>
            <p:blipFill>
              <a:blip r:embed="rId96"/>
              <a:stretch>
                <a:fillRect/>
              </a:stretch>
            </p:blipFill>
            <p:spPr>
              <a:xfrm>
                <a:off x="4154727" y="5076054"/>
                <a:ext cx="228122" cy="420643"/>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5652" name="Ink 52">
                <a:extLst>
                  <a:ext uri="{FF2B5EF4-FFF2-40B4-BE49-F238E27FC236}">
                    <a16:creationId xmlns:a16="http://schemas.microsoft.com/office/drawing/2014/main" id="{B56402FC-30E3-4ECA-94FC-C04986C5BD41}"/>
                  </a:ext>
                </a:extLst>
              </p14:cNvPr>
              <p14:cNvContentPartPr>
                <a14:cpLocks xmlns:a14="http://schemas.microsoft.com/office/drawing/2010/main" noRot="1" noChangeAspect="1" noEditPoints="1" noChangeArrowheads="1" noChangeShapeType="1"/>
              </p14:cNvContentPartPr>
              <p14:nvPr/>
            </p14:nvContentPartPr>
            <p14:xfrm>
              <a:off x="5794375" y="6229350"/>
              <a:ext cx="252413" cy="320675"/>
            </p14:xfrm>
          </p:contentPart>
        </mc:Choice>
        <mc:Fallback xmlns="">
          <p:pic>
            <p:nvPicPr>
              <p:cNvPr id="25652" name="Ink 52">
                <a:extLst>
                  <a:ext uri="{FF2B5EF4-FFF2-40B4-BE49-F238E27FC236}">
                    <a16:creationId xmlns:a16="http://schemas.microsoft.com/office/drawing/2014/main" id="{B56402FC-30E3-4ECA-94FC-C04986C5BD41}"/>
                  </a:ext>
                </a:extLst>
              </p:cNvPr>
              <p:cNvPicPr>
                <a:picLocks noRot="1" noChangeAspect="1" noEditPoints="1" noChangeArrowheads="1" noChangeShapeType="1"/>
              </p:cNvPicPr>
              <p:nvPr/>
            </p:nvPicPr>
            <p:blipFill>
              <a:blip r:embed="rId98"/>
              <a:stretch>
                <a:fillRect/>
              </a:stretch>
            </p:blipFill>
            <p:spPr>
              <a:xfrm>
                <a:off x="5766010" y="6115770"/>
                <a:ext cx="309143" cy="547835"/>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5653" name="Ink 53">
                <a:extLst>
                  <a:ext uri="{FF2B5EF4-FFF2-40B4-BE49-F238E27FC236}">
                    <a16:creationId xmlns:a16="http://schemas.microsoft.com/office/drawing/2014/main" id="{5E19CEDC-9CB2-405A-952F-4CE60F77BF80}"/>
                  </a:ext>
                </a:extLst>
              </p14:cNvPr>
              <p14:cNvContentPartPr>
                <a14:cpLocks xmlns:a14="http://schemas.microsoft.com/office/drawing/2010/main" noRot="1" noChangeAspect="1" noEditPoints="1" noChangeArrowheads="1" noChangeShapeType="1"/>
              </p14:cNvContentPartPr>
              <p14:nvPr/>
            </p14:nvContentPartPr>
            <p14:xfrm>
              <a:off x="4138613" y="5108575"/>
              <a:ext cx="1828800" cy="1109663"/>
            </p14:xfrm>
          </p:contentPart>
        </mc:Choice>
        <mc:Fallback xmlns="">
          <p:pic>
            <p:nvPicPr>
              <p:cNvPr id="25653" name="Ink 53">
                <a:extLst>
                  <a:ext uri="{FF2B5EF4-FFF2-40B4-BE49-F238E27FC236}">
                    <a16:creationId xmlns:a16="http://schemas.microsoft.com/office/drawing/2014/main" id="{5E19CEDC-9CB2-405A-952F-4CE60F77BF80}"/>
                  </a:ext>
                </a:extLst>
              </p:cNvPr>
              <p:cNvPicPr>
                <a:picLocks noRot="1" noChangeAspect="1" noEditPoints="1" noChangeArrowheads="1" noChangeShapeType="1"/>
              </p:cNvPicPr>
              <p:nvPr/>
            </p:nvPicPr>
            <p:blipFill>
              <a:blip r:embed="rId100"/>
              <a:stretch>
                <a:fillRect/>
              </a:stretch>
            </p:blipFill>
            <p:spPr>
              <a:xfrm>
                <a:off x="4120865" y="5090927"/>
                <a:ext cx="1863572" cy="1144239"/>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5654" name="Ink 54">
                <a:extLst>
                  <a:ext uri="{FF2B5EF4-FFF2-40B4-BE49-F238E27FC236}">
                    <a16:creationId xmlns:a16="http://schemas.microsoft.com/office/drawing/2014/main" id="{E480C396-3036-4C5F-B5BD-259125907392}"/>
                  </a:ext>
                </a:extLst>
              </p14:cNvPr>
              <p14:cNvContentPartPr>
                <a14:cpLocks xmlns:a14="http://schemas.microsoft.com/office/drawing/2010/main" noRot="1" noChangeAspect="1" noEditPoints="1" noChangeArrowheads="1" noChangeShapeType="1"/>
              </p14:cNvContentPartPr>
              <p14:nvPr/>
            </p14:nvContentPartPr>
            <p14:xfrm>
              <a:off x="3051175" y="4068763"/>
              <a:ext cx="755650" cy="309562"/>
            </p14:xfrm>
          </p:contentPart>
        </mc:Choice>
        <mc:Fallback xmlns="">
          <p:pic>
            <p:nvPicPr>
              <p:cNvPr id="25654" name="Ink 54">
                <a:extLst>
                  <a:ext uri="{FF2B5EF4-FFF2-40B4-BE49-F238E27FC236}">
                    <a16:creationId xmlns:a16="http://schemas.microsoft.com/office/drawing/2014/main" id="{E480C396-3036-4C5F-B5BD-259125907392}"/>
                  </a:ext>
                </a:extLst>
              </p:cNvPr>
              <p:cNvPicPr>
                <a:picLocks noRot="1" noChangeAspect="1" noEditPoints="1" noChangeArrowheads="1" noChangeShapeType="1"/>
              </p:cNvPicPr>
              <p:nvPr/>
            </p:nvPicPr>
            <p:blipFill>
              <a:blip r:embed="rId102"/>
              <a:stretch>
                <a:fillRect/>
              </a:stretch>
            </p:blipFill>
            <p:spPr>
              <a:xfrm>
                <a:off x="3033518" y="4051623"/>
                <a:ext cx="790243" cy="343142"/>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5655" name="Ink 55">
                <a:extLst>
                  <a:ext uri="{FF2B5EF4-FFF2-40B4-BE49-F238E27FC236}">
                    <a16:creationId xmlns:a16="http://schemas.microsoft.com/office/drawing/2014/main" id="{170C0956-72C4-4E7B-8BBF-C97A718EEAD0}"/>
                  </a:ext>
                </a:extLst>
              </p14:cNvPr>
              <p14:cNvContentPartPr>
                <a14:cpLocks xmlns:a14="http://schemas.microsoft.com/office/drawing/2010/main" noRot="1" noChangeAspect="1" noEditPoints="1" noChangeArrowheads="1" noChangeShapeType="1"/>
              </p14:cNvContentPartPr>
              <p14:nvPr/>
            </p14:nvContentPartPr>
            <p14:xfrm>
              <a:off x="114300" y="1096963"/>
              <a:ext cx="846138" cy="1681162"/>
            </p14:xfrm>
          </p:contentPart>
        </mc:Choice>
        <mc:Fallback xmlns="">
          <p:pic>
            <p:nvPicPr>
              <p:cNvPr id="25655" name="Ink 55">
                <a:extLst>
                  <a:ext uri="{FF2B5EF4-FFF2-40B4-BE49-F238E27FC236}">
                    <a16:creationId xmlns:a16="http://schemas.microsoft.com/office/drawing/2014/main" id="{170C0956-72C4-4E7B-8BBF-C97A718EEAD0}"/>
                  </a:ext>
                </a:extLst>
              </p:cNvPr>
              <p:cNvPicPr>
                <a:picLocks noRot="1" noChangeAspect="1" noEditPoints="1" noChangeArrowheads="1" noChangeShapeType="1"/>
              </p:cNvPicPr>
              <p:nvPr/>
            </p:nvPicPr>
            <p:blipFill>
              <a:blip r:embed="rId104"/>
              <a:stretch>
                <a:fillRect/>
              </a:stretch>
            </p:blipFill>
            <p:spPr>
              <a:xfrm>
                <a:off x="96672" y="1079316"/>
                <a:ext cx="880674" cy="1715736"/>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25656" name="Ink 56">
                <a:extLst>
                  <a:ext uri="{FF2B5EF4-FFF2-40B4-BE49-F238E27FC236}">
                    <a16:creationId xmlns:a16="http://schemas.microsoft.com/office/drawing/2014/main" id="{677A18E8-A43C-4DC0-9C6D-EEFBF0A12BCF}"/>
                  </a:ext>
                </a:extLst>
              </p14:cNvPr>
              <p14:cNvContentPartPr>
                <a14:cpLocks xmlns:a14="http://schemas.microsoft.com/office/drawing/2010/main" noRot="1" noChangeAspect="1" noEditPoints="1" noChangeArrowheads="1" noChangeShapeType="1"/>
              </p14:cNvContentPartPr>
              <p14:nvPr/>
            </p14:nvContentPartPr>
            <p14:xfrm>
              <a:off x="788988" y="2754313"/>
              <a:ext cx="2411412" cy="1703387"/>
            </p14:xfrm>
          </p:contentPart>
        </mc:Choice>
        <mc:Fallback xmlns="">
          <p:pic>
            <p:nvPicPr>
              <p:cNvPr id="25656" name="Ink 56">
                <a:extLst>
                  <a:ext uri="{FF2B5EF4-FFF2-40B4-BE49-F238E27FC236}">
                    <a16:creationId xmlns:a16="http://schemas.microsoft.com/office/drawing/2014/main" id="{677A18E8-A43C-4DC0-9C6D-EEFBF0A12BCF}"/>
                  </a:ext>
                </a:extLst>
              </p:cNvPr>
              <p:cNvPicPr>
                <a:picLocks noRot="1" noChangeAspect="1" noEditPoints="1" noChangeArrowheads="1" noChangeShapeType="1"/>
              </p:cNvPicPr>
              <p:nvPr/>
            </p:nvPicPr>
            <p:blipFill>
              <a:blip r:embed="rId106"/>
              <a:stretch>
                <a:fillRect/>
              </a:stretch>
            </p:blipFill>
            <p:spPr>
              <a:xfrm>
                <a:off x="771352" y="2736700"/>
                <a:ext cx="2445964" cy="1737893"/>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5657" name="Ink 57">
                <a:extLst>
                  <a:ext uri="{FF2B5EF4-FFF2-40B4-BE49-F238E27FC236}">
                    <a16:creationId xmlns:a16="http://schemas.microsoft.com/office/drawing/2014/main" id="{982BBF69-C871-4F86-90DF-BF4DB70DD00B}"/>
                  </a:ext>
                </a:extLst>
              </p14:cNvPr>
              <p14:cNvContentPartPr>
                <a14:cpLocks xmlns:a14="http://schemas.microsoft.com/office/drawing/2010/main" noRot="1" noChangeAspect="1" noEditPoints="1" noChangeArrowheads="1" noChangeShapeType="1"/>
              </p14:cNvContentPartPr>
              <p14:nvPr/>
            </p14:nvContentPartPr>
            <p14:xfrm>
              <a:off x="4389438" y="5246688"/>
              <a:ext cx="835025" cy="92075"/>
            </p14:xfrm>
          </p:contentPart>
        </mc:Choice>
        <mc:Fallback xmlns="">
          <p:pic>
            <p:nvPicPr>
              <p:cNvPr id="25657" name="Ink 57">
                <a:extLst>
                  <a:ext uri="{FF2B5EF4-FFF2-40B4-BE49-F238E27FC236}">
                    <a16:creationId xmlns:a16="http://schemas.microsoft.com/office/drawing/2014/main" id="{982BBF69-C871-4F86-90DF-BF4DB70DD00B}"/>
                  </a:ext>
                </a:extLst>
              </p:cNvPr>
              <p:cNvPicPr>
                <a:picLocks noRot="1" noChangeAspect="1" noEditPoints="1" noChangeArrowheads="1" noChangeShapeType="1"/>
              </p:cNvPicPr>
              <p:nvPr/>
            </p:nvPicPr>
            <p:blipFill>
              <a:blip r:embed="rId108"/>
              <a:stretch>
                <a:fillRect/>
              </a:stretch>
            </p:blipFill>
            <p:spPr>
              <a:xfrm>
                <a:off x="4371794" y="5229201"/>
                <a:ext cx="869593" cy="126335"/>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5658" name="Ink 58">
                <a:extLst>
                  <a:ext uri="{FF2B5EF4-FFF2-40B4-BE49-F238E27FC236}">
                    <a16:creationId xmlns:a16="http://schemas.microsoft.com/office/drawing/2014/main" id="{82F763D9-B25D-43E1-873D-3DF4AD6F2A98}"/>
                  </a:ext>
                </a:extLst>
              </p14:cNvPr>
              <p14:cNvContentPartPr>
                <a14:cpLocks xmlns:a14="http://schemas.microsoft.com/office/drawing/2010/main" noRot="1" noChangeAspect="1" noEditPoints="1" noChangeArrowheads="1" noChangeShapeType="1"/>
              </p14:cNvContentPartPr>
              <p14:nvPr/>
            </p14:nvContentPartPr>
            <p14:xfrm>
              <a:off x="5897563" y="6629400"/>
              <a:ext cx="46037" cy="69850"/>
            </p14:xfrm>
          </p:contentPart>
        </mc:Choice>
        <mc:Fallback xmlns="">
          <p:pic>
            <p:nvPicPr>
              <p:cNvPr id="25658" name="Ink 58">
                <a:extLst>
                  <a:ext uri="{FF2B5EF4-FFF2-40B4-BE49-F238E27FC236}">
                    <a16:creationId xmlns:a16="http://schemas.microsoft.com/office/drawing/2014/main" id="{82F763D9-B25D-43E1-873D-3DF4AD6F2A98}"/>
                  </a:ext>
                </a:extLst>
              </p:cNvPr>
              <p:cNvPicPr>
                <a:picLocks noRot="1" noChangeAspect="1" noEditPoints="1" noChangeArrowheads="1" noChangeShapeType="1"/>
              </p:cNvPicPr>
              <p:nvPr/>
            </p:nvPicPr>
            <p:blipFill>
              <a:blip r:embed="rId110"/>
              <a:stretch>
                <a:fillRect/>
              </a:stretch>
            </p:blipFill>
            <p:spPr>
              <a:xfrm>
                <a:off x="5880211" y="6611480"/>
                <a:ext cx="80034" cy="104958"/>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5659" name="Ink 59">
                <a:extLst>
                  <a:ext uri="{FF2B5EF4-FFF2-40B4-BE49-F238E27FC236}">
                    <a16:creationId xmlns:a16="http://schemas.microsoft.com/office/drawing/2014/main" id="{B9833A03-7270-452B-ACB8-3D030EE38C6F}"/>
                  </a:ext>
                </a:extLst>
              </p14:cNvPr>
              <p14:cNvContentPartPr>
                <a14:cpLocks xmlns:a14="http://schemas.microsoft.com/office/drawing/2010/main" noRot="1" noChangeAspect="1" noEditPoints="1" noChangeArrowheads="1" noChangeShapeType="1"/>
              </p14:cNvContentPartPr>
              <p14:nvPr/>
            </p14:nvContentPartPr>
            <p14:xfrm>
              <a:off x="6915150" y="6297613"/>
              <a:ext cx="434975" cy="549275"/>
            </p14:xfrm>
          </p:contentPart>
        </mc:Choice>
        <mc:Fallback xmlns="">
          <p:pic>
            <p:nvPicPr>
              <p:cNvPr id="25659" name="Ink 59">
                <a:extLst>
                  <a:ext uri="{FF2B5EF4-FFF2-40B4-BE49-F238E27FC236}">
                    <a16:creationId xmlns:a16="http://schemas.microsoft.com/office/drawing/2014/main" id="{B9833A03-7270-452B-ACB8-3D030EE38C6F}"/>
                  </a:ext>
                </a:extLst>
              </p:cNvPr>
              <p:cNvPicPr>
                <a:picLocks noRot="1" noChangeAspect="1" noEditPoints="1" noChangeArrowheads="1" noChangeShapeType="1"/>
              </p:cNvPicPr>
              <p:nvPr/>
            </p:nvPicPr>
            <p:blipFill>
              <a:blip r:embed="rId112"/>
              <a:stretch>
                <a:fillRect/>
              </a:stretch>
            </p:blipFill>
            <p:spPr>
              <a:xfrm>
                <a:off x="6897492" y="6279964"/>
                <a:ext cx="469571" cy="583852"/>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5660" name="Ink 60">
                <a:extLst>
                  <a:ext uri="{FF2B5EF4-FFF2-40B4-BE49-F238E27FC236}">
                    <a16:creationId xmlns:a16="http://schemas.microsoft.com/office/drawing/2014/main" id="{FD25381D-B2F8-4BA9-9966-CBBFD0EFF4E2}"/>
                  </a:ext>
                </a:extLst>
              </p14:cNvPr>
              <p14:cNvContentPartPr>
                <a14:cpLocks xmlns:a14="http://schemas.microsoft.com/office/drawing/2010/main" noRot="1" noChangeAspect="1" noEditPoints="1" noChangeArrowheads="1" noChangeShapeType="1"/>
              </p14:cNvContentPartPr>
              <p14:nvPr/>
            </p14:nvContentPartPr>
            <p14:xfrm>
              <a:off x="8126413" y="1989138"/>
              <a:ext cx="777875" cy="57150"/>
            </p14:xfrm>
          </p:contentPart>
        </mc:Choice>
        <mc:Fallback xmlns="">
          <p:pic>
            <p:nvPicPr>
              <p:cNvPr id="25660" name="Ink 60">
                <a:extLst>
                  <a:ext uri="{FF2B5EF4-FFF2-40B4-BE49-F238E27FC236}">
                    <a16:creationId xmlns:a16="http://schemas.microsoft.com/office/drawing/2014/main" id="{FD25381D-B2F8-4BA9-9966-CBBFD0EFF4E2}"/>
                  </a:ext>
                </a:extLst>
              </p:cNvPr>
              <p:cNvPicPr>
                <a:picLocks noRot="1" noChangeAspect="1" noEditPoints="1" noChangeArrowheads="1" noChangeShapeType="1"/>
              </p:cNvPicPr>
              <p:nvPr/>
            </p:nvPicPr>
            <p:blipFill>
              <a:blip r:embed="rId114"/>
              <a:stretch>
                <a:fillRect/>
              </a:stretch>
            </p:blipFill>
            <p:spPr>
              <a:xfrm>
                <a:off x="8097963" y="1889597"/>
                <a:ext cx="834775" cy="256233"/>
              </a:xfrm>
              <a:prstGeom prst="rect">
                <a:avLst/>
              </a:prstGeom>
            </p:spPr>
          </p:pic>
        </mc:Fallback>
      </mc:AlternateContent>
      <p:sp>
        <p:nvSpPr>
          <p:cNvPr id="25661" name="Rectangle 61">
            <a:extLst>
              <a:ext uri="{FF2B5EF4-FFF2-40B4-BE49-F238E27FC236}">
                <a16:creationId xmlns:a16="http://schemas.microsoft.com/office/drawing/2014/main" id="{E34D8FF1-3720-48E9-B980-760826071D16}"/>
              </a:ext>
            </a:extLst>
          </p:cNvPr>
          <p:cNvSpPr>
            <a:spLocks noChangeArrowheads="1"/>
          </p:cNvSpPr>
          <p:nvPr/>
        </p:nvSpPr>
        <p:spPr bwMode="auto">
          <a:xfrm>
            <a:off x="1143000" y="1143000"/>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solidFill>
                  <a:srgbClr val="000099"/>
                </a:solidFill>
                <a:latin typeface="Arial" panose="020B0604020202020204" pitchFamily="34" charset="0"/>
              </a:rPr>
              <a:t>ĐÔ LƯƠNG</a:t>
            </a:r>
          </a:p>
        </p:txBody>
      </p:sp>
      <p:sp>
        <p:nvSpPr>
          <p:cNvPr id="25662" name="Rectangle 62">
            <a:extLst>
              <a:ext uri="{FF2B5EF4-FFF2-40B4-BE49-F238E27FC236}">
                <a16:creationId xmlns:a16="http://schemas.microsoft.com/office/drawing/2014/main" id="{D0D9EFA0-2C0E-4D78-9CD5-20162BFF6394}"/>
              </a:ext>
            </a:extLst>
          </p:cNvPr>
          <p:cNvSpPr>
            <a:spLocks noChangeArrowheads="1"/>
          </p:cNvSpPr>
          <p:nvPr/>
        </p:nvSpPr>
        <p:spPr bwMode="auto">
          <a:xfrm>
            <a:off x="1219200" y="18288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000099"/>
                </a:solidFill>
                <a:latin typeface="Arial" panose="020B0604020202020204" pitchFamily="34" charset="0"/>
              </a:rPr>
              <a:t>CHỢ RẠNG</a:t>
            </a:r>
          </a:p>
        </p:txBody>
      </p:sp>
      <p:sp>
        <p:nvSpPr>
          <p:cNvPr id="25664" name="Rectangle 64">
            <a:extLst>
              <a:ext uri="{FF2B5EF4-FFF2-40B4-BE49-F238E27FC236}">
                <a16:creationId xmlns:a16="http://schemas.microsoft.com/office/drawing/2014/main" id="{2BCF6B07-0485-4DC8-931B-431CD5144002}"/>
              </a:ext>
            </a:extLst>
          </p:cNvPr>
          <p:cNvSpPr>
            <a:spLocks noChangeArrowheads="1"/>
          </p:cNvSpPr>
          <p:nvPr/>
        </p:nvSpPr>
        <p:spPr bwMode="auto">
          <a:xfrm>
            <a:off x="5562600" y="5029200"/>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800" b="1">
                <a:solidFill>
                  <a:srgbClr val="000099"/>
                </a:solidFill>
                <a:latin typeface="Arial" panose="020B0604020202020204" pitchFamily="34" charset="0"/>
              </a:rPr>
              <a:t>VINH</a:t>
            </a:r>
          </a:p>
        </p:txBody>
      </p:sp>
      <p:sp>
        <p:nvSpPr>
          <p:cNvPr id="25665" name="Rectangle 65">
            <a:extLst>
              <a:ext uri="{FF2B5EF4-FFF2-40B4-BE49-F238E27FC236}">
                <a16:creationId xmlns:a16="http://schemas.microsoft.com/office/drawing/2014/main" id="{C7208AB3-EC0C-4F0E-9ADB-7810BC42C1DC}"/>
              </a:ext>
            </a:extLst>
          </p:cNvPr>
          <p:cNvSpPr>
            <a:spLocks noChangeArrowheads="1"/>
          </p:cNvSpPr>
          <p:nvPr/>
        </p:nvSpPr>
        <p:spPr bwMode="auto">
          <a:xfrm rot="1833358">
            <a:off x="1524000" y="4267200"/>
            <a:ext cx="1981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solidFill>
                  <a:srgbClr val="0000FF"/>
                </a:solidFill>
                <a:latin typeface="Arial" panose="020B0604020202020204" pitchFamily="34" charset="0"/>
              </a:rPr>
              <a:t>SÔNG CẢ</a:t>
            </a:r>
          </a:p>
        </p:txBody>
      </p:sp>
      <p:sp>
        <p:nvSpPr>
          <p:cNvPr id="25669" name="Rectangle 69">
            <a:extLst>
              <a:ext uri="{FF2B5EF4-FFF2-40B4-BE49-F238E27FC236}">
                <a16:creationId xmlns:a16="http://schemas.microsoft.com/office/drawing/2014/main" id="{3287B265-A9CE-4C11-8026-54AE98DBE26E}"/>
              </a:ext>
            </a:extLst>
          </p:cNvPr>
          <p:cNvSpPr>
            <a:spLocks noChangeArrowheads="1"/>
          </p:cNvSpPr>
          <p:nvPr/>
        </p:nvSpPr>
        <p:spPr bwMode="auto">
          <a:xfrm rot="-1784693">
            <a:off x="7620000" y="6172200"/>
            <a:ext cx="1524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b="1">
                <a:solidFill>
                  <a:srgbClr val="0000FF"/>
                </a:solidFill>
                <a:latin typeface="Arial" panose="020B0604020202020204" pitchFamily="34" charset="0"/>
              </a:rPr>
              <a:t> SÔNG LAM</a:t>
            </a:r>
          </a:p>
        </p:txBody>
      </p:sp>
      <p:sp>
        <p:nvSpPr>
          <p:cNvPr id="25672" name="Oval 72">
            <a:extLst>
              <a:ext uri="{FF2B5EF4-FFF2-40B4-BE49-F238E27FC236}">
                <a16:creationId xmlns:a16="http://schemas.microsoft.com/office/drawing/2014/main" id="{5402634E-BCAD-40CE-AC4C-9C80E167BA33}"/>
              </a:ext>
            </a:extLst>
          </p:cNvPr>
          <p:cNvSpPr>
            <a:spLocks noChangeArrowheads="1"/>
          </p:cNvSpPr>
          <p:nvPr/>
        </p:nvSpPr>
        <p:spPr bwMode="auto">
          <a:xfrm>
            <a:off x="6553200" y="5105400"/>
            <a:ext cx="609600" cy="609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73" name="Oval 73">
            <a:extLst>
              <a:ext uri="{FF2B5EF4-FFF2-40B4-BE49-F238E27FC236}">
                <a16:creationId xmlns:a16="http://schemas.microsoft.com/office/drawing/2014/main" id="{1A4736C3-4DF7-4235-970A-93D1642D2713}"/>
              </a:ext>
            </a:extLst>
          </p:cNvPr>
          <p:cNvSpPr>
            <a:spLocks noChangeArrowheads="1"/>
          </p:cNvSpPr>
          <p:nvPr/>
        </p:nvSpPr>
        <p:spPr bwMode="auto">
          <a:xfrm>
            <a:off x="6705600" y="52578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74" name="Oval 74">
            <a:extLst>
              <a:ext uri="{FF2B5EF4-FFF2-40B4-BE49-F238E27FC236}">
                <a16:creationId xmlns:a16="http://schemas.microsoft.com/office/drawing/2014/main" id="{E9E14A80-1573-4155-B36E-1E4409C228BF}"/>
              </a:ext>
            </a:extLst>
          </p:cNvPr>
          <p:cNvSpPr>
            <a:spLocks noChangeArrowheads="1"/>
          </p:cNvSpPr>
          <p:nvPr/>
        </p:nvSpPr>
        <p:spPr bwMode="auto">
          <a:xfrm>
            <a:off x="685800" y="1447800"/>
            <a:ext cx="3048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75" name="Oval 75">
            <a:extLst>
              <a:ext uri="{FF2B5EF4-FFF2-40B4-BE49-F238E27FC236}">
                <a16:creationId xmlns:a16="http://schemas.microsoft.com/office/drawing/2014/main" id="{39B7B23D-4B7A-4EAC-B994-B40CAFAB7D70}"/>
              </a:ext>
            </a:extLst>
          </p:cNvPr>
          <p:cNvSpPr>
            <a:spLocks noChangeArrowheads="1"/>
          </p:cNvSpPr>
          <p:nvPr/>
        </p:nvSpPr>
        <p:spPr bwMode="auto">
          <a:xfrm>
            <a:off x="685800" y="1828800"/>
            <a:ext cx="304800" cy="228600"/>
          </a:xfrm>
          <a:prstGeom prst="ellipse">
            <a:avLst/>
          </a:prstGeom>
          <a:solidFill>
            <a:srgbClr val="FF66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676" name="Freeform 76">
            <a:extLst>
              <a:ext uri="{FF2B5EF4-FFF2-40B4-BE49-F238E27FC236}">
                <a16:creationId xmlns:a16="http://schemas.microsoft.com/office/drawing/2014/main" id="{3E556B2F-C0BD-46BC-818A-7980AAE6F37F}"/>
              </a:ext>
            </a:extLst>
          </p:cNvPr>
          <p:cNvSpPr>
            <a:spLocks/>
          </p:cNvSpPr>
          <p:nvPr/>
        </p:nvSpPr>
        <p:spPr bwMode="auto">
          <a:xfrm>
            <a:off x="533400" y="1828800"/>
            <a:ext cx="685800" cy="7620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77" name="Freeform 77">
            <a:extLst>
              <a:ext uri="{FF2B5EF4-FFF2-40B4-BE49-F238E27FC236}">
                <a16:creationId xmlns:a16="http://schemas.microsoft.com/office/drawing/2014/main" id="{B8FCBB16-7344-4F49-9AF4-565668D397B6}"/>
              </a:ext>
            </a:extLst>
          </p:cNvPr>
          <p:cNvSpPr>
            <a:spLocks/>
          </p:cNvSpPr>
          <p:nvPr/>
        </p:nvSpPr>
        <p:spPr bwMode="auto">
          <a:xfrm>
            <a:off x="609600" y="609600"/>
            <a:ext cx="685800" cy="762000"/>
          </a:xfrm>
          <a:custGeom>
            <a:avLst/>
            <a:gdLst>
              <a:gd name="T0" fmla="*/ 230 w 5294"/>
              <a:gd name="T1" fmla="*/ 1901 h 4896"/>
              <a:gd name="T2" fmla="*/ 461 w 5294"/>
              <a:gd name="T3" fmla="*/ 2085 h 4896"/>
              <a:gd name="T4" fmla="*/ 610 w 5294"/>
              <a:gd name="T5" fmla="*/ 2315 h 4896"/>
              <a:gd name="T6" fmla="*/ 703 w 5294"/>
              <a:gd name="T7" fmla="*/ 2546 h 4896"/>
              <a:gd name="T8" fmla="*/ 818 w 5294"/>
              <a:gd name="T9" fmla="*/ 4343 h 4896"/>
              <a:gd name="T10" fmla="*/ 1382 w 5294"/>
              <a:gd name="T11" fmla="*/ 4804 h 4896"/>
              <a:gd name="T12" fmla="*/ 2085 w 5294"/>
              <a:gd name="T13" fmla="*/ 4735 h 4896"/>
              <a:gd name="T14" fmla="*/ 2638 w 5294"/>
              <a:gd name="T15" fmla="*/ 4608 h 4896"/>
              <a:gd name="T16" fmla="*/ 3778 w 5294"/>
              <a:gd name="T17" fmla="*/ 4896 h 4896"/>
              <a:gd name="T18" fmla="*/ 4907 w 5294"/>
              <a:gd name="T19" fmla="*/ 4550 h 4896"/>
              <a:gd name="T20" fmla="*/ 4470 w 5294"/>
              <a:gd name="T21" fmla="*/ 2730 h 4896"/>
              <a:gd name="T22" fmla="*/ 4539 w 5294"/>
              <a:gd name="T23" fmla="*/ 1739 h 4896"/>
              <a:gd name="T24" fmla="*/ 4792 w 5294"/>
              <a:gd name="T25" fmla="*/ 1371 h 4896"/>
              <a:gd name="T26" fmla="*/ 5126 w 5294"/>
              <a:gd name="T27" fmla="*/ 1106 h 4896"/>
              <a:gd name="T28" fmla="*/ 4919 w 5294"/>
              <a:gd name="T29" fmla="*/ 1198 h 4896"/>
              <a:gd name="T30" fmla="*/ 4550 w 5294"/>
              <a:gd name="T31" fmla="*/ 1359 h 4896"/>
              <a:gd name="T32" fmla="*/ 4078 w 5294"/>
              <a:gd name="T33" fmla="*/ 1590 h 4896"/>
              <a:gd name="T34" fmla="*/ 3859 w 5294"/>
              <a:gd name="T35" fmla="*/ 1739 h 4896"/>
              <a:gd name="T36" fmla="*/ 3536 w 5294"/>
              <a:gd name="T37" fmla="*/ 2085 h 4896"/>
              <a:gd name="T38" fmla="*/ 3387 w 5294"/>
              <a:gd name="T39" fmla="*/ 2419 h 4896"/>
              <a:gd name="T40" fmla="*/ 3306 w 5294"/>
              <a:gd name="T41" fmla="*/ 2638 h 4896"/>
              <a:gd name="T42" fmla="*/ 3202 w 5294"/>
              <a:gd name="T43" fmla="*/ 2258 h 4896"/>
              <a:gd name="T44" fmla="*/ 2672 w 5294"/>
              <a:gd name="T45" fmla="*/ 1302 h 4896"/>
              <a:gd name="T46" fmla="*/ 2120 w 5294"/>
              <a:gd name="T47" fmla="*/ 1094 h 4896"/>
              <a:gd name="T48" fmla="*/ 1855 w 5294"/>
              <a:gd name="T49" fmla="*/ 991 h 4896"/>
              <a:gd name="T50" fmla="*/ 1382 w 5294"/>
              <a:gd name="T51" fmla="*/ 783 h 4896"/>
              <a:gd name="T52" fmla="*/ 852 w 5294"/>
              <a:gd name="T53" fmla="*/ 518 h 4896"/>
              <a:gd name="T54" fmla="*/ 553 w 5294"/>
              <a:gd name="T55" fmla="*/ 311 h 4896"/>
              <a:gd name="T56" fmla="*/ 426 w 5294"/>
              <a:gd name="T57" fmla="*/ 207 h 4896"/>
              <a:gd name="T58" fmla="*/ 392 w 5294"/>
              <a:gd name="T59" fmla="*/ 265 h 4896"/>
              <a:gd name="T60" fmla="*/ 633 w 5294"/>
              <a:gd name="T61" fmla="*/ 495 h 4896"/>
              <a:gd name="T62" fmla="*/ 806 w 5294"/>
              <a:gd name="T63" fmla="*/ 679 h 4896"/>
              <a:gd name="T64" fmla="*/ 944 w 5294"/>
              <a:gd name="T65" fmla="*/ 818 h 4896"/>
              <a:gd name="T66" fmla="*/ 1256 w 5294"/>
              <a:gd name="T67" fmla="*/ 1232 h 4896"/>
              <a:gd name="T68" fmla="*/ 1440 w 5294"/>
              <a:gd name="T69" fmla="*/ 1520 h 4896"/>
              <a:gd name="T70" fmla="*/ 1520 w 5294"/>
              <a:gd name="T71" fmla="*/ 1659 h 4896"/>
              <a:gd name="T72" fmla="*/ 1647 w 5294"/>
              <a:gd name="T73" fmla="*/ 1924 h 4896"/>
              <a:gd name="T74" fmla="*/ 1762 w 5294"/>
              <a:gd name="T75" fmla="*/ 2143 h 4896"/>
              <a:gd name="T76" fmla="*/ 2120 w 5294"/>
              <a:gd name="T77" fmla="*/ 2719 h 4896"/>
              <a:gd name="T78" fmla="*/ 2027 w 5294"/>
              <a:gd name="T79" fmla="*/ 2903 h 4896"/>
              <a:gd name="T80" fmla="*/ 1739 w 5294"/>
              <a:gd name="T81" fmla="*/ 2523 h 4896"/>
              <a:gd name="T82" fmla="*/ 1659 w 5294"/>
              <a:gd name="T83" fmla="*/ 2407 h 4896"/>
              <a:gd name="T84" fmla="*/ 1336 w 5294"/>
              <a:gd name="T85" fmla="*/ 2027 h 4896"/>
              <a:gd name="T86" fmla="*/ 150 w 5294"/>
              <a:gd name="T87" fmla="*/ 1705 h 4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4" h="4896">
                <a:moveTo>
                  <a:pt x="115" y="1855"/>
                </a:moveTo>
                <a:cubicBezTo>
                  <a:pt x="142" y="1863"/>
                  <a:pt x="170" y="1867"/>
                  <a:pt x="196" y="1878"/>
                </a:cubicBezTo>
                <a:cubicBezTo>
                  <a:pt x="209" y="1883"/>
                  <a:pt x="217" y="1897"/>
                  <a:pt x="230" y="1901"/>
                </a:cubicBezTo>
                <a:cubicBezTo>
                  <a:pt x="256" y="1909"/>
                  <a:pt x="284" y="1908"/>
                  <a:pt x="311" y="1912"/>
                </a:cubicBezTo>
                <a:cubicBezTo>
                  <a:pt x="344" y="1946"/>
                  <a:pt x="381" y="1971"/>
                  <a:pt x="415" y="2004"/>
                </a:cubicBezTo>
                <a:cubicBezTo>
                  <a:pt x="427" y="2028"/>
                  <a:pt x="442" y="2063"/>
                  <a:pt x="461" y="2085"/>
                </a:cubicBezTo>
                <a:cubicBezTo>
                  <a:pt x="483" y="2111"/>
                  <a:pt x="525" y="2142"/>
                  <a:pt x="541" y="2177"/>
                </a:cubicBezTo>
                <a:cubicBezTo>
                  <a:pt x="551" y="2199"/>
                  <a:pt x="556" y="2223"/>
                  <a:pt x="564" y="2246"/>
                </a:cubicBezTo>
                <a:cubicBezTo>
                  <a:pt x="573" y="2272"/>
                  <a:pt x="595" y="2292"/>
                  <a:pt x="610" y="2315"/>
                </a:cubicBezTo>
                <a:cubicBezTo>
                  <a:pt x="617" y="2325"/>
                  <a:pt x="616" y="2339"/>
                  <a:pt x="622" y="2350"/>
                </a:cubicBezTo>
                <a:cubicBezTo>
                  <a:pt x="628" y="2362"/>
                  <a:pt x="637" y="2373"/>
                  <a:pt x="645" y="2384"/>
                </a:cubicBezTo>
                <a:cubicBezTo>
                  <a:pt x="663" y="2441"/>
                  <a:pt x="670" y="2496"/>
                  <a:pt x="703" y="2546"/>
                </a:cubicBezTo>
                <a:cubicBezTo>
                  <a:pt x="740" y="2661"/>
                  <a:pt x="732" y="2814"/>
                  <a:pt x="737" y="2926"/>
                </a:cubicBezTo>
                <a:cubicBezTo>
                  <a:pt x="745" y="3348"/>
                  <a:pt x="745" y="3771"/>
                  <a:pt x="760" y="4193"/>
                </a:cubicBezTo>
                <a:cubicBezTo>
                  <a:pt x="762" y="4243"/>
                  <a:pt x="800" y="4297"/>
                  <a:pt x="818" y="4343"/>
                </a:cubicBezTo>
                <a:cubicBezTo>
                  <a:pt x="868" y="4469"/>
                  <a:pt x="966" y="4676"/>
                  <a:pt x="1106" y="4723"/>
                </a:cubicBezTo>
                <a:cubicBezTo>
                  <a:pt x="1152" y="4738"/>
                  <a:pt x="1219" y="4748"/>
                  <a:pt x="1267" y="4758"/>
                </a:cubicBezTo>
                <a:cubicBezTo>
                  <a:pt x="1305" y="4777"/>
                  <a:pt x="1342" y="4790"/>
                  <a:pt x="1382" y="4804"/>
                </a:cubicBezTo>
                <a:cubicBezTo>
                  <a:pt x="1673" y="4796"/>
                  <a:pt x="1698" y="4810"/>
                  <a:pt x="1889" y="4781"/>
                </a:cubicBezTo>
                <a:cubicBezTo>
                  <a:pt x="2000" y="4764"/>
                  <a:pt x="1920" y="4778"/>
                  <a:pt x="1993" y="4758"/>
                </a:cubicBezTo>
                <a:cubicBezTo>
                  <a:pt x="2024" y="4750"/>
                  <a:pt x="2085" y="4735"/>
                  <a:pt x="2085" y="4735"/>
                </a:cubicBezTo>
                <a:cubicBezTo>
                  <a:pt x="2166" y="4693"/>
                  <a:pt x="2246" y="4649"/>
                  <a:pt x="2327" y="4608"/>
                </a:cubicBezTo>
                <a:cubicBezTo>
                  <a:pt x="2372" y="4585"/>
                  <a:pt x="2429" y="4577"/>
                  <a:pt x="2477" y="4562"/>
                </a:cubicBezTo>
                <a:cubicBezTo>
                  <a:pt x="2590" y="4576"/>
                  <a:pt x="2553" y="4579"/>
                  <a:pt x="2638" y="4608"/>
                </a:cubicBezTo>
                <a:cubicBezTo>
                  <a:pt x="2794" y="4762"/>
                  <a:pt x="2922" y="4741"/>
                  <a:pt x="3156" y="4758"/>
                </a:cubicBezTo>
                <a:cubicBezTo>
                  <a:pt x="3270" y="4803"/>
                  <a:pt x="3354" y="4841"/>
                  <a:pt x="3479" y="4861"/>
                </a:cubicBezTo>
                <a:cubicBezTo>
                  <a:pt x="3577" y="4896"/>
                  <a:pt x="3670" y="4890"/>
                  <a:pt x="3778" y="4896"/>
                </a:cubicBezTo>
                <a:cubicBezTo>
                  <a:pt x="3989" y="4892"/>
                  <a:pt x="4201" y="4891"/>
                  <a:pt x="4412" y="4884"/>
                </a:cubicBezTo>
                <a:cubicBezTo>
                  <a:pt x="4472" y="4882"/>
                  <a:pt x="4528" y="4841"/>
                  <a:pt x="4585" y="4827"/>
                </a:cubicBezTo>
                <a:cubicBezTo>
                  <a:pt x="4710" y="4764"/>
                  <a:pt x="4829" y="4669"/>
                  <a:pt x="4907" y="4550"/>
                </a:cubicBezTo>
                <a:cubicBezTo>
                  <a:pt x="4903" y="4204"/>
                  <a:pt x="5034" y="3637"/>
                  <a:pt x="4735" y="3329"/>
                </a:cubicBezTo>
                <a:cubicBezTo>
                  <a:pt x="4683" y="3182"/>
                  <a:pt x="4586" y="3052"/>
                  <a:pt x="4516" y="2914"/>
                </a:cubicBezTo>
                <a:cubicBezTo>
                  <a:pt x="4490" y="2863"/>
                  <a:pt x="4484" y="2784"/>
                  <a:pt x="4470" y="2730"/>
                </a:cubicBezTo>
                <a:cubicBezTo>
                  <a:pt x="4466" y="2715"/>
                  <a:pt x="4458" y="2684"/>
                  <a:pt x="4458" y="2684"/>
                </a:cubicBezTo>
                <a:cubicBezTo>
                  <a:pt x="4436" y="2344"/>
                  <a:pt x="4439" y="2458"/>
                  <a:pt x="4458" y="1912"/>
                </a:cubicBezTo>
                <a:cubicBezTo>
                  <a:pt x="4460" y="1841"/>
                  <a:pt x="4502" y="1791"/>
                  <a:pt x="4539" y="1739"/>
                </a:cubicBezTo>
                <a:cubicBezTo>
                  <a:pt x="4565" y="1703"/>
                  <a:pt x="4608" y="1624"/>
                  <a:pt x="4608" y="1624"/>
                </a:cubicBezTo>
                <a:cubicBezTo>
                  <a:pt x="4639" y="1527"/>
                  <a:pt x="4699" y="1511"/>
                  <a:pt x="4746" y="1440"/>
                </a:cubicBezTo>
                <a:cubicBezTo>
                  <a:pt x="4761" y="1417"/>
                  <a:pt x="4772" y="1391"/>
                  <a:pt x="4792" y="1371"/>
                </a:cubicBezTo>
                <a:cubicBezTo>
                  <a:pt x="4804" y="1359"/>
                  <a:pt x="4825" y="1359"/>
                  <a:pt x="4838" y="1348"/>
                </a:cubicBezTo>
                <a:cubicBezTo>
                  <a:pt x="4884" y="1309"/>
                  <a:pt x="4917" y="1257"/>
                  <a:pt x="4965" y="1221"/>
                </a:cubicBezTo>
                <a:cubicBezTo>
                  <a:pt x="5079" y="1135"/>
                  <a:pt x="5025" y="1173"/>
                  <a:pt x="5126" y="1106"/>
                </a:cubicBezTo>
                <a:cubicBezTo>
                  <a:pt x="5294" y="994"/>
                  <a:pt x="5213" y="1024"/>
                  <a:pt x="5161" y="1037"/>
                </a:cubicBezTo>
                <a:cubicBezTo>
                  <a:pt x="5014" y="1146"/>
                  <a:pt x="5205" y="1001"/>
                  <a:pt x="5080" y="1106"/>
                </a:cubicBezTo>
                <a:cubicBezTo>
                  <a:pt x="5032" y="1146"/>
                  <a:pt x="4972" y="1169"/>
                  <a:pt x="4919" y="1198"/>
                </a:cubicBezTo>
                <a:cubicBezTo>
                  <a:pt x="4902" y="1207"/>
                  <a:pt x="4890" y="1223"/>
                  <a:pt x="4873" y="1232"/>
                </a:cubicBezTo>
                <a:cubicBezTo>
                  <a:pt x="4799" y="1274"/>
                  <a:pt x="4714" y="1303"/>
                  <a:pt x="4631" y="1325"/>
                </a:cubicBezTo>
                <a:cubicBezTo>
                  <a:pt x="4541" y="1384"/>
                  <a:pt x="4657" y="1313"/>
                  <a:pt x="4550" y="1359"/>
                </a:cubicBezTo>
                <a:cubicBezTo>
                  <a:pt x="4522" y="1371"/>
                  <a:pt x="4498" y="1393"/>
                  <a:pt x="4470" y="1405"/>
                </a:cubicBezTo>
                <a:cubicBezTo>
                  <a:pt x="4360" y="1454"/>
                  <a:pt x="4239" y="1493"/>
                  <a:pt x="4136" y="1555"/>
                </a:cubicBezTo>
                <a:cubicBezTo>
                  <a:pt x="4117" y="1567"/>
                  <a:pt x="4096" y="1576"/>
                  <a:pt x="4078" y="1590"/>
                </a:cubicBezTo>
                <a:cubicBezTo>
                  <a:pt x="4038" y="1621"/>
                  <a:pt x="4040" y="1640"/>
                  <a:pt x="3997" y="1659"/>
                </a:cubicBezTo>
                <a:cubicBezTo>
                  <a:pt x="3975" y="1669"/>
                  <a:pt x="3928" y="1682"/>
                  <a:pt x="3928" y="1682"/>
                </a:cubicBezTo>
                <a:cubicBezTo>
                  <a:pt x="3907" y="1703"/>
                  <a:pt x="3880" y="1718"/>
                  <a:pt x="3859" y="1739"/>
                </a:cubicBezTo>
                <a:cubicBezTo>
                  <a:pt x="3849" y="1749"/>
                  <a:pt x="3846" y="1764"/>
                  <a:pt x="3836" y="1774"/>
                </a:cubicBezTo>
                <a:cubicBezTo>
                  <a:pt x="3804" y="1806"/>
                  <a:pt x="3759" y="1840"/>
                  <a:pt x="3721" y="1866"/>
                </a:cubicBezTo>
                <a:cubicBezTo>
                  <a:pt x="3668" y="1946"/>
                  <a:pt x="3584" y="2002"/>
                  <a:pt x="3536" y="2085"/>
                </a:cubicBezTo>
                <a:cubicBezTo>
                  <a:pt x="3454" y="2226"/>
                  <a:pt x="3597" y="2004"/>
                  <a:pt x="3467" y="2200"/>
                </a:cubicBezTo>
                <a:cubicBezTo>
                  <a:pt x="3459" y="2212"/>
                  <a:pt x="3444" y="2235"/>
                  <a:pt x="3444" y="2235"/>
                </a:cubicBezTo>
                <a:cubicBezTo>
                  <a:pt x="3426" y="2290"/>
                  <a:pt x="3412" y="2367"/>
                  <a:pt x="3387" y="2419"/>
                </a:cubicBezTo>
                <a:cubicBezTo>
                  <a:pt x="3344" y="2508"/>
                  <a:pt x="3380" y="2403"/>
                  <a:pt x="3352" y="2488"/>
                </a:cubicBezTo>
                <a:cubicBezTo>
                  <a:pt x="3324" y="2572"/>
                  <a:pt x="3360" y="2467"/>
                  <a:pt x="3329" y="2569"/>
                </a:cubicBezTo>
                <a:cubicBezTo>
                  <a:pt x="3322" y="2592"/>
                  <a:pt x="3306" y="2638"/>
                  <a:pt x="3306" y="2638"/>
                </a:cubicBezTo>
                <a:cubicBezTo>
                  <a:pt x="3290" y="2736"/>
                  <a:pt x="3273" y="2830"/>
                  <a:pt x="3248" y="2926"/>
                </a:cubicBezTo>
                <a:cubicBezTo>
                  <a:pt x="3232" y="2876"/>
                  <a:pt x="3222" y="2828"/>
                  <a:pt x="3214" y="2776"/>
                </a:cubicBezTo>
                <a:cubicBezTo>
                  <a:pt x="3210" y="2603"/>
                  <a:pt x="3208" y="2431"/>
                  <a:pt x="3202" y="2258"/>
                </a:cubicBezTo>
                <a:cubicBezTo>
                  <a:pt x="3197" y="2109"/>
                  <a:pt x="3158" y="1964"/>
                  <a:pt x="3122" y="1820"/>
                </a:cubicBezTo>
                <a:cubicBezTo>
                  <a:pt x="3093" y="1702"/>
                  <a:pt x="3062" y="1587"/>
                  <a:pt x="2972" y="1497"/>
                </a:cubicBezTo>
                <a:cubicBezTo>
                  <a:pt x="2881" y="1406"/>
                  <a:pt x="2788" y="1355"/>
                  <a:pt x="2672" y="1302"/>
                </a:cubicBezTo>
                <a:cubicBezTo>
                  <a:pt x="2540" y="1242"/>
                  <a:pt x="2626" y="1266"/>
                  <a:pt x="2534" y="1244"/>
                </a:cubicBezTo>
                <a:cubicBezTo>
                  <a:pt x="2420" y="1187"/>
                  <a:pt x="2562" y="1253"/>
                  <a:pt x="2431" y="1209"/>
                </a:cubicBezTo>
                <a:cubicBezTo>
                  <a:pt x="2326" y="1174"/>
                  <a:pt x="2231" y="1117"/>
                  <a:pt x="2120" y="1094"/>
                </a:cubicBezTo>
                <a:cubicBezTo>
                  <a:pt x="1968" y="1005"/>
                  <a:pt x="2151" y="1104"/>
                  <a:pt x="2004" y="1048"/>
                </a:cubicBezTo>
                <a:cubicBezTo>
                  <a:pt x="1991" y="1043"/>
                  <a:pt x="1983" y="1030"/>
                  <a:pt x="1970" y="1025"/>
                </a:cubicBezTo>
                <a:cubicBezTo>
                  <a:pt x="1933" y="1009"/>
                  <a:pt x="1892" y="1006"/>
                  <a:pt x="1855" y="991"/>
                </a:cubicBezTo>
                <a:cubicBezTo>
                  <a:pt x="1724" y="938"/>
                  <a:pt x="1780" y="954"/>
                  <a:pt x="1693" y="933"/>
                </a:cubicBezTo>
                <a:cubicBezTo>
                  <a:pt x="1646" y="897"/>
                  <a:pt x="1612" y="878"/>
                  <a:pt x="1555" y="864"/>
                </a:cubicBezTo>
                <a:cubicBezTo>
                  <a:pt x="1497" y="835"/>
                  <a:pt x="1440" y="812"/>
                  <a:pt x="1382" y="783"/>
                </a:cubicBezTo>
                <a:cubicBezTo>
                  <a:pt x="1342" y="763"/>
                  <a:pt x="1296" y="757"/>
                  <a:pt x="1256" y="737"/>
                </a:cubicBezTo>
                <a:cubicBezTo>
                  <a:pt x="1195" y="706"/>
                  <a:pt x="1137" y="666"/>
                  <a:pt x="1071" y="645"/>
                </a:cubicBezTo>
                <a:cubicBezTo>
                  <a:pt x="1011" y="583"/>
                  <a:pt x="926" y="559"/>
                  <a:pt x="852" y="518"/>
                </a:cubicBezTo>
                <a:cubicBezTo>
                  <a:pt x="795" y="486"/>
                  <a:pt x="749" y="444"/>
                  <a:pt x="691" y="415"/>
                </a:cubicBezTo>
                <a:cubicBezTo>
                  <a:pt x="659" y="381"/>
                  <a:pt x="670" y="390"/>
                  <a:pt x="622" y="357"/>
                </a:cubicBezTo>
                <a:cubicBezTo>
                  <a:pt x="599" y="341"/>
                  <a:pt x="553" y="311"/>
                  <a:pt x="553" y="311"/>
                </a:cubicBezTo>
                <a:cubicBezTo>
                  <a:pt x="501" y="231"/>
                  <a:pt x="563" y="310"/>
                  <a:pt x="495" y="265"/>
                </a:cubicBezTo>
                <a:cubicBezTo>
                  <a:pt x="481" y="256"/>
                  <a:pt x="473" y="240"/>
                  <a:pt x="461" y="230"/>
                </a:cubicBezTo>
                <a:cubicBezTo>
                  <a:pt x="450" y="221"/>
                  <a:pt x="438" y="215"/>
                  <a:pt x="426" y="207"/>
                </a:cubicBezTo>
                <a:cubicBezTo>
                  <a:pt x="357" y="105"/>
                  <a:pt x="274" y="60"/>
                  <a:pt x="173" y="0"/>
                </a:cubicBezTo>
                <a:cubicBezTo>
                  <a:pt x="200" y="82"/>
                  <a:pt x="176" y="55"/>
                  <a:pt x="230" y="92"/>
                </a:cubicBezTo>
                <a:cubicBezTo>
                  <a:pt x="267" y="167"/>
                  <a:pt x="323" y="219"/>
                  <a:pt x="392" y="265"/>
                </a:cubicBezTo>
                <a:cubicBezTo>
                  <a:pt x="419" y="305"/>
                  <a:pt x="444" y="331"/>
                  <a:pt x="484" y="357"/>
                </a:cubicBezTo>
                <a:cubicBezTo>
                  <a:pt x="510" y="395"/>
                  <a:pt x="520" y="412"/>
                  <a:pt x="564" y="426"/>
                </a:cubicBezTo>
                <a:cubicBezTo>
                  <a:pt x="587" y="449"/>
                  <a:pt x="615" y="468"/>
                  <a:pt x="633" y="495"/>
                </a:cubicBezTo>
                <a:cubicBezTo>
                  <a:pt x="641" y="507"/>
                  <a:pt x="645" y="521"/>
                  <a:pt x="656" y="530"/>
                </a:cubicBezTo>
                <a:cubicBezTo>
                  <a:pt x="677" y="548"/>
                  <a:pt x="726" y="576"/>
                  <a:pt x="726" y="576"/>
                </a:cubicBezTo>
                <a:cubicBezTo>
                  <a:pt x="749" y="610"/>
                  <a:pt x="777" y="650"/>
                  <a:pt x="806" y="679"/>
                </a:cubicBezTo>
                <a:cubicBezTo>
                  <a:pt x="853" y="726"/>
                  <a:pt x="832" y="677"/>
                  <a:pt x="875" y="737"/>
                </a:cubicBezTo>
                <a:cubicBezTo>
                  <a:pt x="885" y="751"/>
                  <a:pt x="887" y="770"/>
                  <a:pt x="898" y="783"/>
                </a:cubicBezTo>
                <a:cubicBezTo>
                  <a:pt x="910" y="798"/>
                  <a:pt x="931" y="804"/>
                  <a:pt x="944" y="818"/>
                </a:cubicBezTo>
                <a:cubicBezTo>
                  <a:pt x="1033" y="916"/>
                  <a:pt x="962" y="884"/>
                  <a:pt x="1037" y="910"/>
                </a:cubicBezTo>
                <a:cubicBezTo>
                  <a:pt x="1083" y="979"/>
                  <a:pt x="1129" y="1048"/>
                  <a:pt x="1175" y="1117"/>
                </a:cubicBezTo>
                <a:cubicBezTo>
                  <a:pt x="1201" y="1156"/>
                  <a:pt x="1256" y="1232"/>
                  <a:pt x="1256" y="1232"/>
                </a:cubicBezTo>
                <a:cubicBezTo>
                  <a:pt x="1279" y="1306"/>
                  <a:pt x="1292" y="1300"/>
                  <a:pt x="1336" y="1359"/>
                </a:cubicBezTo>
                <a:cubicBezTo>
                  <a:pt x="1358" y="1388"/>
                  <a:pt x="1373" y="1421"/>
                  <a:pt x="1394" y="1451"/>
                </a:cubicBezTo>
                <a:cubicBezTo>
                  <a:pt x="1410" y="1474"/>
                  <a:pt x="1425" y="1497"/>
                  <a:pt x="1440" y="1520"/>
                </a:cubicBezTo>
                <a:cubicBezTo>
                  <a:pt x="1448" y="1532"/>
                  <a:pt x="1463" y="1555"/>
                  <a:pt x="1463" y="1555"/>
                </a:cubicBezTo>
                <a:cubicBezTo>
                  <a:pt x="1465" y="1560"/>
                  <a:pt x="1483" y="1619"/>
                  <a:pt x="1486" y="1624"/>
                </a:cubicBezTo>
                <a:cubicBezTo>
                  <a:pt x="1495" y="1638"/>
                  <a:pt x="1511" y="1645"/>
                  <a:pt x="1520" y="1659"/>
                </a:cubicBezTo>
                <a:cubicBezTo>
                  <a:pt x="1539" y="1688"/>
                  <a:pt x="1548" y="1722"/>
                  <a:pt x="1567" y="1751"/>
                </a:cubicBezTo>
                <a:cubicBezTo>
                  <a:pt x="1575" y="1762"/>
                  <a:pt x="1582" y="1774"/>
                  <a:pt x="1590" y="1785"/>
                </a:cubicBezTo>
                <a:cubicBezTo>
                  <a:pt x="1608" y="1839"/>
                  <a:pt x="1617" y="1878"/>
                  <a:pt x="1647" y="1924"/>
                </a:cubicBezTo>
                <a:cubicBezTo>
                  <a:pt x="1684" y="2067"/>
                  <a:pt x="1631" y="1885"/>
                  <a:pt x="1682" y="2004"/>
                </a:cubicBezTo>
                <a:cubicBezTo>
                  <a:pt x="1717" y="2086"/>
                  <a:pt x="1661" y="2018"/>
                  <a:pt x="1728" y="2085"/>
                </a:cubicBezTo>
                <a:cubicBezTo>
                  <a:pt x="1753" y="2161"/>
                  <a:pt x="1721" y="2081"/>
                  <a:pt x="1762" y="2143"/>
                </a:cubicBezTo>
                <a:cubicBezTo>
                  <a:pt x="1823" y="2236"/>
                  <a:pt x="1875" y="2335"/>
                  <a:pt x="1947" y="2419"/>
                </a:cubicBezTo>
                <a:cubicBezTo>
                  <a:pt x="1986" y="2465"/>
                  <a:pt x="1995" y="2515"/>
                  <a:pt x="2039" y="2557"/>
                </a:cubicBezTo>
                <a:cubicBezTo>
                  <a:pt x="2053" y="2617"/>
                  <a:pt x="2083" y="2669"/>
                  <a:pt x="2120" y="2719"/>
                </a:cubicBezTo>
                <a:cubicBezTo>
                  <a:pt x="2155" y="2828"/>
                  <a:pt x="2153" y="2809"/>
                  <a:pt x="2120" y="3018"/>
                </a:cubicBezTo>
                <a:cubicBezTo>
                  <a:pt x="2117" y="3035"/>
                  <a:pt x="2105" y="2987"/>
                  <a:pt x="2096" y="2972"/>
                </a:cubicBezTo>
                <a:cubicBezTo>
                  <a:pt x="2064" y="2922"/>
                  <a:pt x="2070" y="2931"/>
                  <a:pt x="2027" y="2903"/>
                </a:cubicBezTo>
                <a:cubicBezTo>
                  <a:pt x="1978" y="2829"/>
                  <a:pt x="1923" y="2763"/>
                  <a:pt x="1866" y="2695"/>
                </a:cubicBezTo>
                <a:cubicBezTo>
                  <a:pt x="1830" y="2653"/>
                  <a:pt x="1835" y="2625"/>
                  <a:pt x="1785" y="2592"/>
                </a:cubicBezTo>
                <a:cubicBezTo>
                  <a:pt x="1762" y="2518"/>
                  <a:pt x="1793" y="2597"/>
                  <a:pt x="1739" y="2523"/>
                </a:cubicBezTo>
                <a:cubicBezTo>
                  <a:pt x="1729" y="2509"/>
                  <a:pt x="1726" y="2491"/>
                  <a:pt x="1716" y="2477"/>
                </a:cubicBezTo>
                <a:cubicBezTo>
                  <a:pt x="1707" y="2464"/>
                  <a:pt x="1692" y="2455"/>
                  <a:pt x="1682" y="2442"/>
                </a:cubicBezTo>
                <a:cubicBezTo>
                  <a:pt x="1673" y="2431"/>
                  <a:pt x="1665" y="2419"/>
                  <a:pt x="1659" y="2407"/>
                </a:cubicBezTo>
                <a:cubicBezTo>
                  <a:pt x="1654" y="2396"/>
                  <a:pt x="1654" y="2382"/>
                  <a:pt x="1647" y="2373"/>
                </a:cubicBezTo>
                <a:cubicBezTo>
                  <a:pt x="1596" y="2308"/>
                  <a:pt x="1532" y="2258"/>
                  <a:pt x="1474" y="2200"/>
                </a:cubicBezTo>
                <a:cubicBezTo>
                  <a:pt x="1450" y="2126"/>
                  <a:pt x="1378" y="2089"/>
                  <a:pt x="1336" y="2027"/>
                </a:cubicBezTo>
                <a:cubicBezTo>
                  <a:pt x="1309" y="1987"/>
                  <a:pt x="1275" y="1972"/>
                  <a:pt x="1244" y="1935"/>
                </a:cubicBezTo>
                <a:cubicBezTo>
                  <a:pt x="1093" y="1756"/>
                  <a:pt x="833" y="1714"/>
                  <a:pt x="610" y="1693"/>
                </a:cubicBezTo>
                <a:cubicBezTo>
                  <a:pt x="457" y="1697"/>
                  <a:pt x="303" y="1690"/>
                  <a:pt x="150" y="1705"/>
                </a:cubicBezTo>
                <a:cubicBezTo>
                  <a:pt x="123" y="1708"/>
                  <a:pt x="119" y="1757"/>
                  <a:pt x="92" y="1762"/>
                </a:cubicBezTo>
                <a:cubicBezTo>
                  <a:pt x="62" y="1767"/>
                  <a:pt x="31" y="1762"/>
                  <a:pt x="0" y="1762"/>
                </a:cubicBezTo>
              </a:path>
            </a:pathLst>
          </a:custGeom>
          <a:solidFill>
            <a:srgbClr val="FF33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78" name="Rectangle 78">
            <a:extLst>
              <a:ext uri="{FF2B5EF4-FFF2-40B4-BE49-F238E27FC236}">
                <a16:creationId xmlns:a16="http://schemas.microsoft.com/office/drawing/2014/main" id="{36F3C5F4-9932-457E-B79C-ED928BE0337F}"/>
              </a:ext>
            </a:extLst>
          </p:cNvPr>
          <p:cNvSpPr>
            <a:spLocks noChangeArrowheads="1"/>
          </p:cNvSpPr>
          <p:nvPr/>
        </p:nvSpPr>
        <p:spPr bwMode="auto">
          <a:xfrm>
            <a:off x="0" y="5715000"/>
            <a:ext cx="4191000" cy="914400"/>
          </a:xfrm>
          <a:prstGeom prst="rect">
            <a:avLst/>
          </a:prstGeom>
          <a:solidFill>
            <a:srgbClr val="99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800" b="1">
                <a:solidFill>
                  <a:srgbClr val="0000FF"/>
                </a:solidFill>
                <a:latin typeface="Arial" panose="020B0604020202020204" pitchFamily="34" charset="0"/>
              </a:rPr>
              <a:t>BINH BIẾN ĐÔ LƯƠNG</a:t>
            </a:r>
          </a:p>
          <a:p>
            <a:pPr algn="ctr"/>
            <a:r>
              <a:rPr lang="en-US" altLang="en-US" sz="2800" b="1">
                <a:solidFill>
                  <a:srgbClr val="0000FF"/>
                </a:solidFill>
                <a:latin typeface="Arial" panose="020B0604020202020204" pitchFamily="34" charset="0"/>
              </a:rPr>
              <a:t>(13 / 1/  1941)</a:t>
            </a:r>
          </a:p>
        </p:txBody>
      </p:sp>
      <p:sp>
        <p:nvSpPr>
          <p:cNvPr id="25692" name="Freeform 92">
            <a:extLst>
              <a:ext uri="{FF2B5EF4-FFF2-40B4-BE49-F238E27FC236}">
                <a16:creationId xmlns:a16="http://schemas.microsoft.com/office/drawing/2014/main" id="{8AAAA9D9-1EBA-48F3-8202-2A3BA9B5AE5E}"/>
              </a:ext>
            </a:extLst>
          </p:cNvPr>
          <p:cNvSpPr>
            <a:spLocks/>
          </p:cNvSpPr>
          <p:nvPr/>
        </p:nvSpPr>
        <p:spPr bwMode="auto">
          <a:xfrm>
            <a:off x="931863" y="595313"/>
            <a:ext cx="4405312" cy="850900"/>
          </a:xfrm>
          <a:custGeom>
            <a:avLst/>
            <a:gdLst>
              <a:gd name="T0" fmla="*/ 2 w 2775"/>
              <a:gd name="T1" fmla="*/ 536 h 536"/>
              <a:gd name="T2" fmla="*/ 16 w 2775"/>
              <a:gd name="T3" fmla="*/ 456 h 536"/>
              <a:gd name="T4" fmla="*/ 136 w 2775"/>
              <a:gd name="T5" fmla="*/ 389 h 536"/>
              <a:gd name="T6" fmla="*/ 1047 w 2775"/>
              <a:gd name="T7" fmla="*/ 335 h 536"/>
              <a:gd name="T8" fmla="*/ 1717 w 2775"/>
              <a:gd name="T9" fmla="*/ 255 h 536"/>
              <a:gd name="T10" fmla="*/ 2025 w 2775"/>
              <a:gd name="T11" fmla="*/ 174 h 536"/>
              <a:gd name="T12" fmla="*/ 2306 w 2775"/>
              <a:gd name="T13" fmla="*/ 134 h 536"/>
              <a:gd name="T14" fmla="*/ 2614 w 2775"/>
              <a:gd name="T15" fmla="*/ 40 h 536"/>
              <a:gd name="T16" fmla="*/ 2775 w 2775"/>
              <a:gd name="T17"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5" h="536">
                <a:moveTo>
                  <a:pt x="2" y="536"/>
                </a:moveTo>
                <a:cubicBezTo>
                  <a:pt x="7" y="509"/>
                  <a:pt x="0" y="478"/>
                  <a:pt x="16" y="456"/>
                </a:cubicBezTo>
                <a:cubicBezTo>
                  <a:pt x="45" y="414"/>
                  <a:pt x="93" y="403"/>
                  <a:pt x="136" y="389"/>
                </a:cubicBezTo>
                <a:cubicBezTo>
                  <a:pt x="391" y="221"/>
                  <a:pt x="816" y="339"/>
                  <a:pt x="1047" y="335"/>
                </a:cubicBezTo>
                <a:cubicBezTo>
                  <a:pt x="1271" y="313"/>
                  <a:pt x="1495" y="291"/>
                  <a:pt x="1717" y="255"/>
                </a:cubicBezTo>
                <a:cubicBezTo>
                  <a:pt x="1818" y="220"/>
                  <a:pt x="1920" y="195"/>
                  <a:pt x="2025" y="174"/>
                </a:cubicBezTo>
                <a:cubicBezTo>
                  <a:pt x="2198" y="139"/>
                  <a:pt x="2189" y="162"/>
                  <a:pt x="2306" y="134"/>
                </a:cubicBezTo>
                <a:cubicBezTo>
                  <a:pt x="2409" y="109"/>
                  <a:pt x="2513" y="73"/>
                  <a:pt x="2614" y="40"/>
                </a:cubicBezTo>
                <a:cubicBezTo>
                  <a:pt x="2668" y="22"/>
                  <a:pt x="2718" y="0"/>
                  <a:pt x="2775" y="0"/>
                </a:cubicBezTo>
              </a:path>
            </a:pathLst>
          </a:custGeom>
          <a:noFill/>
          <a:ln w="114300" cap="flat">
            <a:solidFill>
              <a:srgbClr val="FF0000"/>
            </a:solidFill>
            <a:prstDash val="sysDot"/>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93" name="Freeform 93">
            <a:extLst>
              <a:ext uri="{FF2B5EF4-FFF2-40B4-BE49-F238E27FC236}">
                <a16:creationId xmlns:a16="http://schemas.microsoft.com/office/drawing/2014/main" id="{DC0BA134-CC78-4B1D-B1E9-917AF1C9DC79}"/>
              </a:ext>
            </a:extLst>
          </p:cNvPr>
          <p:cNvSpPr>
            <a:spLocks/>
          </p:cNvSpPr>
          <p:nvPr/>
        </p:nvSpPr>
        <p:spPr bwMode="auto">
          <a:xfrm>
            <a:off x="5562600" y="609600"/>
            <a:ext cx="1063625" cy="4295775"/>
          </a:xfrm>
          <a:custGeom>
            <a:avLst/>
            <a:gdLst>
              <a:gd name="T0" fmla="*/ 0 w 670"/>
              <a:gd name="T1" fmla="*/ 0 h 2706"/>
              <a:gd name="T2" fmla="*/ 54 w 670"/>
              <a:gd name="T3" fmla="*/ 335 h 2706"/>
              <a:gd name="T4" fmla="*/ 80 w 670"/>
              <a:gd name="T5" fmla="*/ 576 h 2706"/>
              <a:gd name="T6" fmla="*/ 161 w 670"/>
              <a:gd name="T7" fmla="*/ 858 h 2706"/>
              <a:gd name="T8" fmla="*/ 335 w 670"/>
              <a:gd name="T9" fmla="*/ 1193 h 2706"/>
              <a:gd name="T10" fmla="*/ 415 w 670"/>
              <a:gd name="T11" fmla="*/ 1300 h 2706"/>
              <a:gd name="T12" fmla="*/ 522 w 670"/>
              <a:gd name="T13" fmla="*/ 1407 h 2706"/>
              <a:gd name="T14" fmla="*/ 603 w 670"/>
              <a:gd name="T15" fmla="*/ 1568 h 2706"/>
              <a:gd name="T16" fmla="*/ 643 w 670"/>
              <a:gd name="T17" fmla="*/ 2023 h 2706"/>
              <a:gd name="T18" fmla="*/ 670 w 670"/>
              <a:gd name="T19" fmla="*/ 2706 h 2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0" h="2706">
                <a:moveTo>
                  <a:pt x="0" y="0"/>
                </a:moveTo>
                <a:cubicBezTo>
                  <a:pt x="30" y="124"/>
                  <a:pt x="36" y="178"/>
                  <a:pt x="54" y="335"/>
                </a:cubicBezTo>
                <a:cubicBezTo>
                  <a:pt x="85" y="607"/>
                  <a:pt x="47" y="443"/>
                  <a:pt x="80" y="576"/>
                </a:cubicBezTo>
                <a:cubicBezTo>
                  <a:pt x="92" y="710"/>
                  <a:pt x="93" y="757"/>
                  <a:pt x="161" y="858"/>
                </a:cubicBezTo>
                <a:cubicBezTo>
                  <a:pt x="190" y="978"/>
                  <a:pt x="200" y="1146"/>
                  <a:pt x="335" y="1193"/>
                </a:cubicBezTo>
                <a:cubicBezTo>
                  <a:pt x="352" y="1246"/>
                  <a:pt x="369" y="1269"/>
                  <a:pt x="415" y="1300"/>
                </a:cubicBezTo>
                <a:cubicBezTo>
                  <a:pt x="446" y="1346"/>
                  <a:pt x="476" y="1376"/>
                  <a:pt x="522" y="1407"/>
                </a:cubicBezTo>
                <a:cubicBezTo>
                  <a:pt x="555" y="1456"/>
                  <a:pt x="584" y="1512"/>
                  <a:pt x="603" y="1568"/>
                </a:cubicBezTo>
                <a:cubicBezTo>
                  <a:pt x="618" y="1720"/>
                  <a:pt x="619" y="1873"/>
                  <a:pt x="643" y="2023"/>
                </a:cubicBezTo>
                <a:cubicBezTo>
                  <a:pt x="645" y="2092"/>
                  <a:pt x="670" y="2518"/>
                  <a:pt x="670" y="2706"/>
                </a:cubicBezTo>
              </a:path>
            </a:pathLst>
          </a:custGeom>
          <a:noFill/>
          <a:ln w="120650" cap="flat">
            <a:solidFill>
              <a:srgbClr val="FF0000"/>
            </a:solidFill>
            <a:prstDash val="sysDot"/>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5" name="Text Box 5">
            <a:extLst>
              <a:ext uri="{FF2B5EF4-FFF2-40B4-BE49-F238E27FC236}">
                <a16:creationId xmlns:a16="http://schemas.microsoft.com/office/drawing/2014/main" id="{EC397E35-7BEA-461E-9471-15B9C2E2A172}"/>
              </a:ext>
            </a:extLst>
          </p:cNvPr>
          <p:cNvSpPr txBox="1">
            <a:spLocks noChangeArrowheads="1"/>
          </p:cNvSpPr>
          <p:nvPr/>
        </p:nvSpPr>
        <p:spPr bwMode="auto">
          <a:xfrm>
            <a:off x="434181" y="152400"/>
            <a:ext cx="8229600" cy="45720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dirty="0">
                <a:solidFill>
                  <a:srgbClr val="0000FF"/>
                </a:solidFill>
              </a:rPr>
              <a:t> </a:t>
            </a:r>
            <a:r>
              <a:rPr lang="en-US" altLang="en-US" sz="2400" b="1" dirty="0" err="1">
                <a:solidFill>
                  <a:srgbClr val="0000FF"/>
                </a:solidFill>
              </a:rPr>
              <a:t>Trình</a:t>
            </a:r>
            <a:r>
              <a:rPr lang="en-US" altLang="en-US" sz="2400" b="1" dirty="0">
                <a:solidFill>
                  <a:srgbClr val="0000FF"/>
                </a:solidFill>
              </a:rPr>
              <a:t> </a:t>
            </a:r>
            <a:r>
              <a:rPr lang="en-US" altLang="en-US" sz="2400" b="1" dirty="0" err="1">
                <a:solidFill>
                  <a:srgbClr val="0000FF"/>
                </a:solidFill>
              </a:rPr>
              <a:t>bày</a:t>
            </a:r>
            <a:r>
              <a:rPr lang="en-US" altLang="en-US" sz="2400" b="1" dirty="0">
                <a:solidFill>
                  <a:srgbClr val="0000FF"/>
                </a:solidFill>
              </a:rPr>
              <a:t> </a:t>
            </a:r>
            <a:r>
              <a:rPr lang="en-US" altLang="en-US" sz="2400" b="1" dirty="0" err="1">
                <a:solidFill>
                  <a:srgbClr val="0000FF"/>
                </a:solidFill>
              </a:rPr>
              <a:t>ngắn</a:t>
            </a:r>
            <a:r>
              <a:rPr lang="en-US" altLang="en-US" sz="2400" b="1" dirty="0">
                <a:solidFill>
                  <a:srgbClr val="0000FF"/>
                </a:solidFill>
              </a:rPr>
              <a:t> </a:t>
            </a:r>
            <a:r>
              <a:rPr lang="en-US" altLang="en-US" sz="2400" b="1" dirty="0" err="1">
                <a:solidFill>
                  <a:srgbClr val="0000FF"/>
                </a:solidFill>
              </a:rPr>
              <a:t>gọn</a:t>
            </a:r>
            <a:r>
              <a:rPr lang="en-US" altLang="en-US" sz="2400" b="1" dirty="0">
                <a:solidFill>
                  <a:srgbClr val="0000FF"/>
                </a:solidFill>
              </a:rPr>
              <a:t> </a:t>
            </a:r>
            <a:r>
              <a:rPr lang="en-US" altLang="en-US" sz="2400" b="1" dirty="0" err="1">
                <a:solidFill>
                  <a:srgbClr val="0000FF"/>
                </a:solidFill>
              </a:rPr>
              <a:t>diễn</a:t>
            </a:r>
            <a:r>
              <a:rPr lang="en-US" altLang="en-US" sz="2400" b="1" dirty="0">
                <a:solidFill>
                  <a:srgbClr val="0000FF"/>
                </a:solidFill>
              </a:rPr>
              <a:t> </a:t>
            </a:r>
            <a:r>
              <a:rPr lang="en-US" altLang="en-US" sz="2400" b="1" dirty="0" err="1">
                <a:solidFill>
                  <a:srgbClr val="0000FF"/>
                </a:solidFill>
              </a:rPr>
              <a:t>biến</a:t>
            </a:r>
            <a:r>
              <a:rPr lang="en-US" altLang="en-US" sz="2400" b="1" dirty="0">
                <a:solidFill>
                  <a:srgbClr val="0000FF"/>
                </a:solidFill>
              </a:rPr>
              <a:t> </a:t>
            </a:r>
            <a:r>
              <a:rPr lang="en-US" altLang="en-US" sz="2400" b="1" dirty="0" err="1">
                <a:solidFill>
                  <a:srgbClr val="0000FF"/>
                </a:solidFill>
              </a:rPr>
              <a:t>cuộc</a:t>
            </a:r>
            <a:r>
              <a:rPr lang="en-US" altLang="en-US" sz="2400" b="1" dirty="0">
                <a:solidFill>
                  <a:srgbClr val="0000FF"/>
                </a:solidFill>
              </a:rPr>
              <a:t> </a:t>
            </a:r>
            <a:r>
              <a:rPr lang="en-US" altLang="en-US" sz="2400" b="1" dirty="0" err="1">
                <a:solidFill>
                  <a:srgbClr val="0000FF"/>
                </a:solidFill>
              </a:rPr>
              <a:t>khởi</a:t>
            </a:r>
            <a:r>
              <a:rPr lang="en-US" altLang="en-US" sz="2400" b="1" dirty="0">
                <a:solidFill>
                  <a:srgbClr val="0000FF"/>
                </a:solidFill>
              </a:rPr>
              <a:t> </a:t>
            </a:r>
            <a:r>
              <a:rPr lang="en-US" altLang="en-US" sz="2400" b="1" dirty="0" err="1">
                <a:solidFill>
                  <a:srgbClr val="0000FF"/>
                </a:solidFill>
              </a:rPr>
              <a:t>nghĩa</a:t>
            </a:r>
            <a:r>
              <a:rPr lang="en-US" altLang="en-US" sz="2400" b="1" dirty="0">
                <a:solidFill>
                  <a:srgbClr val="0000FF"/>
                </a:solidFill>
              </a:rPr>
              <a:t> ở </a:t>
            </a:r>
            <a:r>
              <a:rPr lang="en-US" altLang="en-US" sz="2400" b="1" dirty="0" err="1">
                <a:solidFill>
                  <a:srgbClr val="0000FF"/>
                </a:solidFill>
              </a:rPr>
              <a:t>Đô</a:t>
            </a:r>
            <a:r>
              <a:rPr lang="en-US" altLang="en-US" sz="2400" b="1" dirty="0">
                <a:solidFill>
                  <a:srgbClr val="0000FF"/>
                </a:solidFill>
              </a:rPr>
              <a:t> </a:t>
            </a:r>
            <a:r>
              <a:rPr lang="en-US" altLang="en-US" sz="2400" b="1" dirty="0" err="1">
                <a:solidFill>
                  <a:srgbClr val="0000FF"/>
                </a:solidFill>
              </a:rPr>
              <a:t>Lương</a:t>
            </a:r>
            <a:r>
              <a:rPr lang="en-US" altLang="en-US" sz="2400" b="1" dirty="0">
                <a:solidFill>
                  <a:srgbClr val="0000FF"/>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Horizontal)">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25678"/>
                                        </p:tgtEl>
                                        <p:attrNameLst>
                                          <p:attrName>style.visibility</p:attrName>
                                        </p:attrNameLst>
                                      </p:cBhvr>
                                      <p:to>
                                        <p:strVal val="visible"/>
                                      </p:to>
                                    </p:set>
                                    <p:anim calcmode="lin" valueType="num">
                                      <p:cBhvr>
                                        <p:cTn id="12" dur="1000" fill="hold"/>
                                        <p:tgtEl>
                                          <p:spTgt spid="25678"/>
                                        </p:tgtEl>
                                        <p:attrNameLst>
                                          <p:attrName>ppt_w</p:attrName>
                                        </p:attrNameLst>
                                      </p:cBhvr>
                                      <p:tavLst>
                                        <p:tav tm="0">
                                          <p:val>
                                            <p:fltVal val="0"/>
                                          </p:val>
                                        </p:tav>
                                        <p:tav tm="100000">
                                          <p:val>
                                            <p:strVal val="#ppt_w"/>
                                          </p:val>
                                        </p:tav>
                                      </p:tavLst>
                                    </p:anim>
                                    <p:anim calcmode="lin" valueType="num">
                                      <p:cBhvr>
                                        <p:cTn id="13" dur="1000" fill="hold"/>
                                        <p:tgtEl>
                                          <p:spTgt spid="25678"/>
                                        </p:tgtEl>
                                        <p:attrNameLst>
                                          <p:attrName>ppt_h</p:attrName>
                                        </p:attrNameLst>
                                      </p:cBhvr>
                                      <p:tavLst>
                                        <p:tav tm="0">
                                          <p:val>
                                            <p:fltVal val="0"/>
                                          </p:val>
                                        </p:tav>
                                        <p:tav tm="100000">
                                          <p:val>
                                            <p:strVal val="#ppt_h"/>
                                          </p:val>
                                        </p:tav>
                                      </p:tavLst>
                                    </p:anim>
                                    <p:anim calcmode="lin" valueType="num">
                                      <p:cBhvr>
                                        <p:cTn id="14" dur="1000" fill="hold"/>
                                        <p:tgtEl>
                                          <p:spTgt spid="25678"/>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5678"/>
                                        </p:tgtEl>
                                        <p:attrNameLst>
                                          <p:attrName>ppt_y</p:attrName>
                                        </p:attrNameLst>
                                      </p:cBhvr>
                                      <p:tavLst>
                                        <p:tav tm="0" fmla="#ppt_y+(sin(-2*pi*(1-$))*-#ppt_x+cos(-2*pi*(1-$))*(1-#ppt_y))*(1-$)">
                                          <p:val>
                                            <p:fltVal val="0"/>
                                          </p:val>
                                        </p:tav>
                                        <p:tav tm="100000">
                                          <p:val>
                                            <p:fltVal val="1"/>
                                          </p:val>
                                        </p:tav>
                                      </p:tavLst>
                                    </p:anim>
                                  </p:childTnLst>
                                </p:cTn>
                              </p:par>
                              <p:par>
                                <p:cTn id="16" presetID="23" presetClass="emph" presetSubtype="0" repeatCount="10000" fill="hold" grpId="1" nodeType="withEffect">
                                  <p:stCondLst>
                                    <p:cond delay="0"/>
                                  </p:stCondLst>
                                  <p:childTnLst>
                                    <p:animClr clrSpc="hsl" dir="cw">
                                      <p:cBhvr override="childStyle">
                                        <p:cTn id="17" dur="500" fill="hold"/>
                                        <p:tgtEl>
                                          <p:spTgt spid="25678"/>
                                        </p:tgtEl>
                                        <p:attrNameLst>
                                          <p:attrName>style.color</p:attrName>
                                        </p:attrNameLst>
                                      </p:cBhvr>
                                      <p:by>
                                        <p:hsl h="10842353" s="0" l="0"/>
                                      </p:by>
                                    </p:animClr>
                                    <p:animClr clrSpc="hsl" dir="cw">
                                      <p:cBhvr>
                                        <p:cTn id="18" dur="500" fill="hold"/>
                                        <p:tgtEl>
                                          <p:spTgt spid="25678"/>
                                        </p:tgtEl>
                                        <p:attrNameLst>
                                          <p:attrName>fillcolor</p:attrName>
                                        </p:attrNameLst>
                                      </p:cBhvr>
                                      <p:by>
                                        <p:hsl h="10842353" s="0" l="0"/>
                                      </p:by>
                                    </p:animClr>
                                    <p:animClr clrSpc="hsl" dir="cw">
                                      <p:cBhvr>
                                        <p:cTn id="19" dur="500" fill="hold"/>
                                        <p:tgtEl>
                                          <p:spTgt spid="25678"/>
                                        </p:tgtEl>
                                        <p:attrNameLst>
                                          <p:attrName>stroke.color</p:attrName>
                                        </p:attrNameLst>
                                      </p:cBhvr>
                                      <p:by>
                                        <p:hsl h="10842353" s="0" l="0"/>
                                      </p:by>
                                    </p:animClr>
                                    <p:set>
                                      <p:cBhvr>
                                        <p:cTn id="20" dur="500" fill="hold"/>
                                        <p:tgtEl>
                                          <p:spTgt spid="25678"/>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repeatCount="5000" fill="hold" nodeType="clickEffect">
                                  <p:stCondLst>
                                    <p:cond delay="0"/>
                                  </p:stCondLst>
                                  <p:childTnLst>
                                    <p:set>
                                      <p:cBhvr>
                                        <p:cTn id="24" dur="1" fill="hold">
                                          <p:stCondLst>
                                            <p:cond delay="0"/>
                                          </p:stCondLst>
                                        </p:cTn>
                                        <p:tgtEl>
                                          <p:spTgt spid="25676"/>
                                        </p:tgtEl>
                                        <p:attrNameLst>
                                          <p:attrName>style.visibility</p:attrName>
                                        </p:attrNameLst>
                                      </p:cBhvr>
                                      <p:to>
                                        <p:strVal val="visible"/>
                                      </p:to>
                                    </p:set>
                                    <p:anim calcmode="lin" valueType="num">
                                      <p:cBhvr>
                                        <p:cTn id="25" dur="500" fill="hold"/>
                                        <p:tgtEl>
                                          <p:spTgt spid="25676"/>
                                        </p:tgtEl>
                                        <p:attrNameLst>
                                          <p:attrName>ppt_w</p:attrName>
                                        </p:attrNameLst>
                                      </p:cBhvr>
                                      <p:tavLst>
                                        <p:tav tm="0">
                                          <p:val>
                                            <p:fltVal val="0"/>
                                          </p:val>
                                        </p:tav>
                                        <p:tav tm="100000">
                                          <p:val>
                                            <p:strVal val="#ppt_w"/>
                                          </p:val>
                                        </p:tav>
                                      </p:tavLst>
                                    </p:anim>
                                    <p:anim calcmode="lin" valueType="num">
                                      <p:cBhvr>
                                        <p:cTn id="26" dur="500" fill="hold"/>
                                        <p:tgtEl>
                                          <p:spTgt spid="2567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2" name="bomb.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3" presetClass="entr" presetSubtype="16" repeatCount="5000" fill="hold" nodeType="clickEffect">
                                  <p:stCondLst>
                                    <p:cond delay="0"/>
                                  </p:stCondLst>
                                  <p:childTnLst>
                                    <p:set>
                                      <p:cBhvr>
                                        <p:cTn id="30" dur="1" fill="hold">
                                          <p:stCondLst>
                                            <p:cond delay="0"/>
                                          </p:stCondLst>
                                        </p:cTn>
                                        <p:tgtEl>
                                          <p:spTgt spid="25677"/>
                                        </p:tgtEl>
                                        <p:attrNameLst>
                                          <p:attrName>style.visibility</p:attrName>
                                        </p:attrNameLst>
                                      </p:cBhvr>
                                      <p:to>
                                        <p:strVal val="visible"/>
                                      </p:to>
                                    </p:set>
                                    <p:anim calcmode="lin" valueType="num">
                                      <p:cBhvr>
                                        <p:cTn id="31" dur="500" fill="hold"/>
                                        <p:tgtEl>
                                          <p:spTgt spid="25677"/>
                                        </p:tgtEl>
                                        <p:attrNameLst>
                                          <p:attrName>ppt_w</p:attrName>
                                        </p:attrNameLst>
                                      </p:cBhvr>
                                      <p:tavLst>
                                        <p:tav tm="0">
                                          <p:val>
                                            <p:fltVal val="0"/>
                                          </p:val>
                                        </p:tav>
                                        <p:tav tm="100000">
                                          <p:val>
                                            <p:strVal val="#ppt_w"/>
                                          </p:val>
                                        </p:tav>
                                      </p:tavLst>
                                    </p:anim>
                                    <p:anim calcmode="lin" valueType="num">
                                      <p:cBhvr>
                                        <p:cTn id="32" dur="500" fill="hold"/>
                                        <p:tgtEl>
                                          <p:spTgt spid="2567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9"/>
                                            </p:cond>
                                          </p:stCondLst>
                                          <p:endCondLst>
                                            <p:cond evt="onStopAudio" delay="0">
                                              <p:tgtEl>
                                                <p:sldTgt/>
                                              </p:tgtEl>
                                            </p:cond>
                                          </p:endCondLst>
                                        </p:cTn>
                                        <p:tgtEl>
                                          <p:sndTgt r:embed="rId2" name="bomb.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25692"/>
                                        </p:tgtEl>
                                        <p:attrNameLst>
                                          <p:attrName>style.visibility</p:attrName>
                                        </p:attrNameLst>
                                      </p:cBhvr>
                                      <p:to>
                                        <p:strVal val="visible"/>
                                      </p:to>
                                    </p:set>
                                    <p:animEffect transition="in" filter="wipe(down)">
                                      <p:cBhvr>
                                        <p:cTn id="37" dur="3000"/>
                                        <p:tgtEl>
                                          <p:spTgt spid="2569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0" presetClass="entr" presetSubtype="0" fill="hold" nodeType="clickEffect">
                                  <p:stCondLst>
                                    <p:cond delay="0"/>
                                  </p:stCondLst>
                                  <p:childTnLst>
                                    <p:set>
                                      <p:cBhvr>
                                        <p:cTn id="41" dur="1" fill="hold">
                                          <p:stCondLst>
                                            <p:cond delay="0"/>
                                          </p:stCondLst>
                                        </p:cTn>
                                        <p:tgtEl>
                                          <p:spTgt spid="25693"/>
                                        </p:tgtEl>
                                        <p:attrNameLst>
                                          <p:attrName>style.visibility</p:attrName>
                                        </p:attrNameLst>
                                      </p:cBhvr>
                                      <p:to>
                                        <p:strVal val="visible"/>
                                      </p:to>
                                    </p:set>
                                    <p:animEffect transition="in" filter="wedge">
                                      <p:cBhvr>
                                        <p:cTn id="42" dur="2000"/>
                                        <p:tgtEl>
                                          <p:spTgt spid="25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78" grpId="0" animBg="1"/>
      <p:bldP spid="25678" grpId="1" animBg="1"/>
      <p:bldP spid="7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0D9A935D-7768-435C-B2E8-4E8FE5E36329}"/>
              </a:ext>
            </a:extLst>
          </p:cNvPr>
          <p:cNvSpPr>
            <a:spLocks noGrp="1" noChangeArrowheads="1"/>
          </p:cNvSpPr>
          <p:nvPr>
            <p:ph type="title"/>
          </p:nvPr>
        </p:nvSpPr>
        <p:spPr/>
        <p:txBody>
          <a:bodyPr/>
          <a:lstStyle/>
          <a:p>
            <a:endParaRPr lang="en-US" altLang="en-US"/>
          </a:p>
        </p:txBody>
      </p:sp>
      <p:sp>
        <p:nvSpPr>
          <p:cNvPr id="52227" name="Rectangle 3">
            <a:extLst>
              <a:ext uri="{FF2B5EF4-FFF2-40B4-BE49-F238E27FC236}">
                <a16:creationId xmlns:a16="http://schemas.microsoft.com/office/drawing/2014/main" id="{8792BA10-CEF7-4BED-B975-7EFC5EF3A401}"/>
              </a:ext>
            </a:extLst>
          </p:cNvPr>
          <p:cNvSpPr>
            <a:spLocks noGrp="1" noChangeArrowheads="1"/>
          </p:cNvSpPr>
          <p:nvPr>
            <p:ph type="body" idx="1"/>
          </p:nvPr>
        </p:nvSpPr>
        <p:spPr/>
        <p:txBody>
          <a:bodyPr/>
          <a:lstStyle/>
          <a:p>
            <a:endParaRPr lang="en-US" altLang="en-US"/>
          </a:p>
        </p:txBody>
      </p:sp>
      <p:sp>
        <p:nvSpPr>
          <p:cNvPr id="52228" name="Rectangle 4">
            <a:extLst>
              <a:ext uri="{FF2B5EF4-FFF2-40B4-BE49-F238E27FC236}">
                <a16:creationId xmlns:a16="http://schemas.microsoft.com/office/drawing/2014/main" id="{747D1E3D-F536-4763-9C0A-3C1A771AC5DE}"/>
              </a:ext>
            </a:extLst>
          </p:cNvPr>
          <p:cNvSpPr>
            <a:spLocks noChangeArrowheads="1"/>
          </p:cNvSpPr>
          <p:nvPr/>
        </p:nvSpPr>
        <p:spPr bwMode="auto">
          <a:xfrm>
            <a:off x="0" y="0"/>
            <a:ext cx="9144000" cy="6858000"/>
          </a:xfrm>
          <a:prstGeom prst="rect">
            <a:avLst/>
          </a:prstGeom>
          <a:gradFill rotWithShape="1">
            <a:gsLst>
              <a:gs pos="0">
                <a:srgbClr val="99FF99"/>
              </a:gs>
              <a:gs pos="50000">
                <a:srgbClr val="FFFFCC"/>
              </a:gs>
              <a:gs pos="100000">
                <a:srgbClr val="99FF99"/>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0" name="Text Box 6">
            <a:extLst>
              <a:ext uri="{FF2B5EF4-FFF2-40B4-BE49-F238E27FC236}">
                <a16:creationId xmlns:a16="http://schemas.microsoft.com/office/drawing/2014/main" id="{42EC0D37-2080-455D-A428-BF57CE02DEB2}"/>
              </a:ext>
            </a:extLst>
          </p:cNvPr>
          <p:cNvSpPr txBox="1">
            <a:spLocks noChangeArrowheads="1"/>
          </p:cNvSpPr>
          <p:nvPr/>
        </p:nvSpPr>
        <p:spPr bwMode="auto">
          <a:xfrm>
            <a:off x="0" y="838200"/>
            <a:ext cx="624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u="sng">
                <a:solidFill>
                  <a:srgbClr val="0000FF"/>
                </a:solidFill>
              </a:rPr>
              <a:t>I.Tình hình thế giới và Đông Dương</a:t>
            </a:r>
          </a:p>
        </p:txBody>
      </p:sp>
      <p:sp>
        <p:nvSpPr>
          <p:cNvPr id="52231" name="Text Box 7">
            <a:extLst>
              <a:ext uri="{FF2B5EF4-FFF2-40B4-BE49-F238E27FC236}">
                <a16:creationId xmlns:a16="http://schemas.microsoft.com/office/drawing/2014/main" id="{87EC60BE-C587-4774-95CC-93008C966C77}"/>
              </a:ext>
            </a:extLst>
          </p:cNvPr>
          <p:cNvSpPr txBox="1">
            <a:spLocks noChangeArrowheads="1"/>
          </p:cNvSpPr>
          <p:nvPr/>
        </p:nvSpPr>
        <p:spPr bwMode="auto">
          <a:xfrm>
            <a:off x="304800" y="12954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1. Thế giới :</a:t>
            </a:r>
          </a:p>
        </p:txBody>
      </p:sp>
      <p:sp>
        <p:nvSpPr>
          <p:cNvPr id="52232" name="Text Box 8">
            <a:extLst>
              <a:ext uri="{FF2B5EF4-FFF2-40B4-BE49-F238E27FC236}">
                <a16:creationId xmlns:a16="http://schemas.microsoft.com/office/drawing/2014/main" id="{89C4704A-6576-44BD-A980-A4B8261C8FF8}"/>
              </a:ext>
            </a:extLst>
          </p:cNvPr>
          <p:cNvSpPr txBox="1">
            <a:spLocks noChangeArrowheads="1"/>
          </p:cNvSpPr>
          <p:nvPr/>
        </p:nvSpPr>
        <p:spPr bwMode="auto">
          <a:xfrm>
            <a:off x="304800" y="16764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2. Đông Dương :</a:t>
            </a:r>
          </a:p>
        </p:txBody>
      </p:sp>
      <p:sp>
        <p:nvSpPr>
          <p:cNvPr id="52233" name="Text Box 9">
            <a:extLst>
              <a:ext uri="{FF2B5EF4-FFF2-40B4-BE49-F238E27FC236}">
                <a16:creationId xmlns:a16="http://schemas.microsoft.com/office/drawing/2014/main" id="{00459DB0-74F0-41DA-97C9-A85708B80A52}"/>
              </a:ext>
            </a:extLst>
          </p:cNvPr>
          <p:cNvSpPr txBox="1">
            <a:spLocks noChangeArrowheads="1"/>
          </p:cNvSpPr>
          <p:nvPr/>
        </p:nvSpPr>
        <p:spPr bwMode="auto">
          <a:xfrm>
            <a:off x="0" y="2057400"/>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b="1" u="sng">
                <a:solidFill>
                  <a:srgbClr val="0000FF"/>
                </a:solidFill>
              </a:rPr>
              <a:t>II. Những cuộc nổi dậy đầu tiên .</a:t>
            </a:r>
          </a:p>
        </p:txBody>
      </p:sp>
      <p:sp>
        <p:nvSpPr>
          <p:cNvPr id="52234" name="Text Box 10">
            <a:extLst>
              <a:ext uri="{FF2B5EF4-FFF2-40B4-BE49-F238E27FC236}">
                <a16:creationId xmlns:a16="http://schemas.microsoft.com/office/drawing/2014/main" id="{16F3CBB1-3F5F-4C56-9E71-78EC1C6851B0}"/>
              </a:ext>
            </a:extLst>
          </p:cNvPr>
          <p:cNvSpPr txBox="1">
            <a:spLocks noChangeArrowheads="1"/>
          </p:cNvSpPr>
          <p:nvPr/>
        </p:nvSpPr>
        <p:spPr bwMode="auto">
          <a:xfrm>
            <a:off x="381000" y="2514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1. Khởi nghĩa Bắc Sơn ( 27-9-1940)</a:t>
            </a:r>
          </a:p>
        </p:txBody>
      </p:sp>
      <p:sp>
        <p:nvSpPr>
          <p:cNvPr id="52235" name="Text Box 11">
            <a:extLst>
              <a:ext uri="{FF2B5EF4-FFF2-40B4-BE49-F238E27FC236}">
                <a16:creationId xmlns:a16="http://schemas.microsoft.com/office/drawing/2014/main" id="{391EA756-E4BA-42A8-B59E-297C0613C663}"/>
              </a:ext>
            </a:extLst>
          </p:cNvPr>
          <p:cNvSpPr txBox="1">
            <a:spLocks noChangeArrowheads="1"/>
          </p:cNvSpPr>
          <p:nvPr/>
        </p:nvSpPr>
        <p:spPr bwMode="auto">
          <a:xfrm>
            <a:off x="457200" y="2895600"/>
            <a:ext cx="556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2. Khởi nghĩa Nam Kì ( 23-11-1940)</a:t>
            </a:r>
          </a:p>
        </p:txBody>
      </p:sp>
      <p:sp>
        <p:nvSpPr>
          <p:cNvPr id="52236" name="Text Box 12">
            <a:extLst>
              <a:ext uri="{FF2B5EF4-FFF2-40B4-BE49-F238E27FC236}">
                <a16:creationId xmlns:a16="http://schemas.microsoft.com/office/drawing/2014/main" id="{2CECDBBF-D29A-4258-8B70-77833244665B}"/>
              </a:ext>
            </a:extLst>
          </p:cNvPr>
          <p:cNvSpPr txBox="1">
            <a:spLocks noChangeArrowheads="1"/>
          </p:cNvSpPr>
          <p:nvPr/>
        </p:nvSpPr>
        <p:spPr bwMode="auto">
          <a:xfrm>
            <a:off x="457200" y="3276600"/>
            <a:ext cx="495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u="sng">
                <a:solidFill>
                  <a:srgbClr val="0000FF"/>
                </a:solidFill>
              </a:rPr>
              <a:t>3. Binh biến Đô Lương ( 12-1-1941)</a:t>
            </a:r>
          </a:p>
        </p:txBody>
      </p:sp>
      <p:sp>
        <p:nvSpPr>
          <p:cNvPr id="2" name="Text Box 7">
            <a:extLst>
              <a:ext uri="{FF2B5EF4-FFF2-40B4-BE49-F238E27FC236}">
                <a16:creationId xmlns:a16="http://schemas.microsoft.com/office/drawing/2014/main" id="{6B244CA9-7BA8-8A46-BC09-AB93861343E4}"/>
              </a:ext>
            </a:extLst>
          </p:cNvPr>
          <p:cNvSpPr txBox="1">
            <a:spLocks noChangeArrowheads="1"/>
          </p:cNvSpPr>
          <p:nvPr/>
        </p:nvSpPr>
        <p:spPr bwMode="auto">
          <a:xfrm>
            <a:off x="0" y="271790"/>
            <a:ext cx="88392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en-US" altLang="en-US" sz="2800"/>
              <a:t>   </a:t>
            </a:r>
            <a:r>
              <a:rPr lang="en-US" altLang="en-US" sz="2800" b="1" i="1">
                <a:solidFill>
                  <a:srgbClr val="FF3300"/>
                </a:solidFill>
              </a:rPr>
              <a:t>BÀI 21 :VIỆT NAM TRONG NHỮNG NĂM 1939-1945</a:t>
            </a:r>
          </a:p>
        </p:txBody>
      </p:sp>
      <p:graphicFrame>
        <p:nvGraphicFramePr>
          <p:cNvPr id="15" name="Table 14"/>
          <p:cNvGraphicFramePr>
            <a:graphicFrameLocks noGrp="1"/>
          </p:cNvGraphicFramePr>
          <p:nvPr>
            <p:extLst>
              <p:ext uri="{D42A27DB-BD31-4B8C-83A1-F6EECF244321}">
                <p14:modId xmlns:p14="http://schemas.microsoft.com/office/powerpoint/2010/main" val="1876122918"/>
              </p:ext>
            </p:extLst>
          </p:nvPr>
        </p:nvGraphicFramePr>
        <p:xfrm>
          <a:off x="152400" y="3872777"/>
          <a:ext cx="8839200" cy="2832823"/>
        </p:xfrm>
        <a:graphic>
          <a:graphicData uri="http://schemas.openxmlformats.org/drawingml/2006/table">
            <a:tbl>
              <a:tblPr firstRow="1" bandRow="1"/>
              <a:tblGrid>
                <a:gridCol w="2209800">
                  <a:extLst>
                    <a:ext uri="{9D8B030D-6E8A-4147-A177-3AD203B41FA5}">
                      <a16:colId xmlns:a16="http://schemas.microsoft.com/office/drawing/2014/main" val="654059067"/>
                    </a:ext>
                  </a:extLst>
                </a:gridCol>
                <a:gridCol w="2209800">
                  <a:extLst>
                    <a:ext uri="{9D8B030D-6E8A-4147-A177-3AD203B41FA5}">
                      <a16:colId xmlns:a16="http://schemas.microsoft.com/office/drawing/2014/main" val="786124587"/>
                    </a:ext>
                  </a:extLst>
                </a:gridCol>
                <a:gridCol w="2209800">
                  <a:extLst>
                    <a:ext uri="{9D8B030D-6E8A-4147-A177-3AD203B41FA5}">
                      <a16:colId xmlns:a16="http://schemas.microsoft.com/office/drawing/2014/main" val="2927395744"/>
                    </a:ext>
                  </a:extLst>
                </a:gridCol>
                <a:gridCol w="2209800">
                  <a:extLst>
                    <a:ext uri="{9D8B030D-6E8A-4147-A177-3AD203B41FA5}">
                      <a16:colId xmlns:a16="http://schemas.microsoft.com/office/drawing/2014/main" val="1344070177"/>
                    </a:ext>
                  </a:extLst>
                </a:gridCol>
              </a:tblGrid>
              <a:tr h="73062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b="1" dirty="0" smtClean="0">
                          <a:solidFill>
                            <a:srgbClr val="FF0000"/>
                          </a:solidFill>
                          <a:latin typeface="Times New Roman" pitchFamily="18" charset="0"/>
                          <a:cs typeface="Times New Roman" pitchFamily="18" charset="0"/>
                        </a:rPr>
                        <a:t>Các</a:t>
                      </a:r>
                      <a:r>
                        <a:rPr lang="vi-VN" b="1" baseline="0" dirty="0" smtClean="0">
                          <a:solidFill>
                            <a:srgbClr val="FF0000"/>
                          </a:solidFill>
                          <a:latin typeface="Times New Roman" pitchFamily="18" charset="0"/>
                          <a:cs typeface="Times New Roman" pitchFamily="18" charset="0"/>
                        </a:rPr>
                        <a:t> cuộc k/n</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dirty="0" err="1" smtClean="0">
                          <a:solidFill>
                            <a:srgbClr val="FF0000"/>
                          </a:solidFill>
                          <a:latin typeface="Times New Roman" pitchFamily="18" charset="0"/>
                          <a:cs typeface="Times New Roman" pitchFamily="18" charset="0"/>
                        </a:rPr>
                        <a:t>Thời</a:t>
                      </a:r>
                      <a:r>
                        <a:rPr lang="en-US" b="1" baseline="0" dirty="0" smtClean="0">
                          <a:solidFill>
                            <a:srgbClr val="FF0000"/>
                          </a:solidFill>
                          <a:latin typeface="Times New Roman" pitchFamily="18" charset="0"/>
                          <a:cs typeface="Times New Roman" pitchFamily="18" charset="0"/>
                        </a:rPr>
                        <a:t> </a:t>
                      </a:r>
                      <a:r>
                        <a:rPr lang="en-US" b="1" baseline="0" dirty="0" err="1" smtClean="0">
                          <a:solidFill>
                            <a:srgbClr val="FF0000"/>
                          </a:solidFill>
                          <a:latin typeface="Times New Roman" pitchFamily="18" charset="0"/>
                          <a:cs typeface="Times New Roman" pitchFamily="18" charset="0"/>
                        </a:rPr>
                        <a:t>gian</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tc>
                  <a:txBody>
                    <a:bodyPr/>
                    <a:lstStyle/>
                    <a:p>
                      <a:pPr algn="ctr"/>
                      <a:r>
                        <a:rPr lang="vi-VN" b="1" dirty="0" smtClean="0">
                          <a:solidFill>
                            <a:srgbClr val="FF0000"/>
                          </a:solidFill>
                          <a:latin typeface="Times New Roman" pitchFamily="18" charset="0"/>
                          <a:cs typeface="Times New Roman" pitchFamily="18" charset="0"/>
                        </a:rPr>
                        <a:t>Diễn</a:t>
                      </a:r>
                      <a:r>
                        <a:rPr lang="vi-VN" b="1" baseline="0" dirty="0" smtClean="0">
                          <a:solidFill>
                            <a:srgbClr val="FF0000"/>
                          </a:solidFill>
                          <a:latin typeface="Times New Roman" pitchFamily="18" charset="0"/>
                          <a:cs typeface="Times New Roman" pitchFamily="18" charset="0"/>
                        </a:rPr>
                        <a:t> biến chính</a:t>
                      </a:r>
                      <a:endParaRPr lang="en-US" b="1" dirty="0">
                        <a:solidFill>
                          <a:srgbClr val="FF0000"/>
                        </a:solidFill>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vi-VN" b="1" dirty="0" smtClean="0">
                          <a:solidFill>
                            <a:srgbClr val="FF0000"/>
                          </a:solidFill>
                          <a:latin typeface="Times New Roman" pitchFamily="18" charset="0"/>
                          <a:cs typeface="Times New Roman" pitchFamily="18" charset="0"/>
                        </a:rPr>
                        <a:t>Kết</a:t>
                      </a:r>
                      <a:r>
                        <a:rPr lang="vi-VN" b="1" baseline="0" dirty="0" smtClean="0">
                          <a:solidFill>
                            <a:srgbClr val="FF0000"/>
                          </a:solidFill>
                          <a:latin typeface="Times New Roman" pitchFamily="18" charset="0"/>
                          <a:cs typeface="Times New Roman" pitchFamily="18" charset="0"/>
                        </a:rPr>
                        <a:t> quả- ý nghĩa</a:t>
                      </a:r>
                      <a:endParaRPr lang="en-US" b="1" dirty="0" smtClean="0">
                        <a:solidFill>
                          <a:srgbClr val="FF0000"/>
                        </a:solidFill>
                        <a:latin typeface="Times New Roman" pitchFamily="18" charset="0"/>
                        <a:cs typeface="Times New Roman" pitchFamily="18" charset="0"/>
                      </a:endParaRPr>
                    </a:p>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4262528483"/>
                  </a:ext>
                </a:extLst>
              </a:tr>
              <a:tr h="700733">
                <a:tc>
                  <a:txBody>
                    <a:bodyPr/>
                    <a:lstStyle/>
                    <a:p>
                      <a:pPr algn="ctr"/>
                      <a:r>
                        <a:rPr lang="vi-VN" b="1" dirty="0" smtClean="0">
                          <a:solidFill>
                            <a:srgbClr val="FF0000"/>
                          </a:solidFill>
                          <a:latin typeface="Times New Roman" pitchFamily="18" charset="0"/>
                          <a:cs typeface="Times New Roman" pitchFamily="18" charset="0"/>
                        </a:rPr>
                        <a:t>Bắc</a:t>
                      </a:r>
                      <a:r>
                        <a:rPr lang="vi-VN" b="1" baseline="0" dirty="0" smtClean="0">
                          <a:solidFill>
                            <a:srgbClr val="FF0000"/>
                          </a:solidFill>
                          <a:latin typeface="Times New Roman" pitchFamily="18" charset="0"/>
                          <a:cs typeface="Times New Roman" pitchFamily="18" charset="0"/>
                        </a:rPr>
                        <a:t> Sơn.</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2863709746"/>
                  </a:ext>
                </a:extLst>
              </a:tr>
              <a:tr h="700733">
                <a:tc>
                  <a:txBody>
                    <a:bodyPr/>
                    <a:lstStyle/>
                    <a:p>
                      <a:pPr algn="ctr"/>
                      <a:r>
                        <a:rPr lang="vi-VN" b="1" dirty="0" smtClean="0">
                          <a:solidFill>
                            <a:srgbClr val="FF0000"/>
                          </a:solidFill>
                          <a:latin typeface="Times New Roman" pitchFamily="18" charset="0"/>
                          <a:cs typeface="Times New Roman" pitchFamily="18" charset="0"/>
                        </a:rPr>
                        <a:t>Nam Kì</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4542100"/>
                  </a:ext>
                </a:extLst>
              </a:tr>
              <a:tr h="700733">
                <a:tc>
                  <a:txBody>
                    <a:bodyPr/>
                    <a:lstStyle/>
                    <a:p>
                      <a:pPr algn="ctr"/>
                      <a:r>
                        <a:rPr lang="vi-VN" b="1" dirty="0" smtClean="0">
                          <a:solidFill>
                            <a:srgbClr val="FF0000"/>
                          </a:solidFill>
                          <a:latin typeface="Times New Roman" pitchFamily="18" charset="0"/>
                          <a:cs typeface="Times New Roman" pitchFamily="18" charset="0"/>
                        </a:rPr>
                        <a:t>Binh Biến</a:t>
                      </a:r>
                      <a:r>
                        <a:rPr lang="vi-VN" b="1" baseline="0" dirty="0" smtClean="0">
                          <a:solidFill>
                            <a:srgbClr val="FF0000"/>
                          </a:solidFill>
                          <a:latin typeface="Times New Roman" pitchFamily="18" charset="0"/>
                          <a:cs typeface="Times New Roman" pitchFamily="18" charset="0"/>
                        </a:rPr>
                        <a:t> Đô Lương</a:t>
                      </a: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tc>
                  <a:txBody>
                    <a:bodyPr/>
                    <a:lstStyle/>
                    <a:p>
                      <a:pPr algn="ctr"/>
                      <a:endParaRPr lang="en-US" b="1" dirty="0">
                        <a:solidFill>
                          <a:srgbClr val="FF0000"/>
                        </a:solidFill>
                        <a:latin typeface="Times New Roman" pitchFamily="18" charset="0"/>
                        <a:cs typeface="Times New Roman" pitchFamily="18" charset="0"/>
                      </a:endParaRPr>
                    </a:p>
                  </a:txBody>
                  <a:tcPr/>
                </a:tc>
                <a:extLst>
                  <a:ext uri="{0D108BD9-81ED-4DB2-BD59-A6C34878D82A}">
                    <a16:rowId xmlns:a16="http://schemas.microsoft.com/office/drawing/2014/main" val="1908355770"/>
                  </a:ext>
                </a:extLst>
              </a:tr>
            </a:tbl>
          </a:graphicData>
        </a:graphic>
      </p:graphicFrame>
      <p:sp>
        <p:nvSpPr>
          <p:cNvPr id="16" name="Rectangle 15"/>
          <p:cNvSpPr/>
          <p:nvPr/>
        </p:nvSpPr>
        <p:spPr>
          <a:xfrm>
            <a:off x="5638800" y="2514600"/>
            <a:ext cx="2667000" cy="11572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rgbClr val="FF0000"/>
                </a:solidFill>
                <a:latin typeface="Times New Roman" panose="02020603050405020304" pitchFamily="18" charset="0"/>
                <a:cs typeface="Times New Roman" panose="02020603050405020304" pitchFamily="18" charset="0"/>
              </a:rPr>
              <a:t>Hoàn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thành</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niên</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biểu</a:t>
            </a:r>
            <a:r>
              <a:rPr lang="en-US" sz="2400" b="1" dirty="0" smtClean="0">
                <a:solidFill>
                  <a:srgbClr val="FF0000"/>
                </a:solidFill>
                <a:latin typeface="Times New Roman" panose="02020603050405020304" pitchFamily="18" charset="0"/>
                <a:cs typeface="Times New Roman" panose="02020603050405020304" pitchFamily="18" charset="0"/>
              </a:rPr>
              <a:t> </a:t>
            </a:r>
            <a:endParaRPr lang="vi-VN"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WordArt 11"/>
          <p:cNvSpPr>
            <a:spLocks noChangeArrowheads="1" noChangeShapeType="1" noTextEdit="1"/>
          </p:cNvSpPr>
          <p:nvPr/>
        </p:nvSpPr>
        <p:spPr bwMode="auto">
          <a:xfrm>
            <a:off x="1981200" y="152400"/>
            <a:ext cx="5410200" cy="5334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contourClr>
                <a:srgbClr val="0000FF"/>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 b="0" i="0" u="none" strike="noStrike" kern="10" cap="none" spc="0" normalizeH="0" baseline="0" noProof="0" smtClean="0">
                <a:ln w="9525">
                  <a:round/>
                  <a:headEnd/>
                  <a:tailEnd/>
                </a:ln>
                <a:solidFill>
                  <a:srgbClr val="0000FF"/>
                </a:solidFill>
                <a:effectLst/>
                <a:uLnTx/>
                <a:uFillTx/>
                <a:latin typeface="Times New Roman" panose="02020603050405020304" pitchFamily="18" charset="0"/>
                <a:ea typeface="+mn-ea"/>
                <a:cs typeface="Times New Roman" panose="02020603050405020304" pitchFamily="18" charset="0"/>
              </a:rPr>
              <a:t>  </a:t>
            </a:r>
          </a:p>
        </p:txBody>
      </p:sp>
      <p:sp>
        <p:nvSpPr>
          <p:cNvPr id="23567" name="Text Box 22"/>
          <p:cNvSpPr txBox="1">
            <a:spLocks noChangeArrowheads="1"/>
          </p:cNvSpPr>
          <p:nvPr/>
        </p:nvSpPr>
        <p:spPr bwMode="auto">
          <a:xfrm>
            <a:off x="-13856" y="934027"/>
            <a:ext cx="9157855" cy="830263"/>
          </a:xfrm>
          <a:prstGeom prst="rect">
            <a:avLst/>
          </a:prstGeom>
          <a:solidFill>
            <a:schemeClr val="accent1">
              <a:lumMod val="40000"/>
              <a:lumOff val="6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Bài</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1: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Hãy</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ghép</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cột</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thời</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gian</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với</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cột</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B(</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sự</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kiện</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sao</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cho</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phù</a:t>
            </a:r>
            <a:r>
              <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en-US" altLang="en-US" sz="2400" b="1" i="0" u="none" strike="noStrike" kern="1200" cap="none" spc="0" normalizeH="0" baseline="0" noProof="0" dirty="0" err="1" smtClean="0">
                <a:ln>
                  <a:noFill/>
                </a:ln>
                <a:solidFill>
                  <a:srgbClr val="FF0000"/>
                </a:solidFill>
                <a:effectLst/>
                <a:uLnTx/>
                <a:uFillTx/>
                <a:latin typeface="Arial" panose="020B0604020202020204" pitchFamily="34" charset="0"/>
                <a:ea typeface="+mn-ea"/>
                <a:cs typeface="Arial" panose="020B0604020202020204" pitchFamily="34" charset="0"/>
              </a:rPr>
              <a:t>hợp</a:t>
            </a:r>
            <a:endParaRPr kumimoji="0" lang="en-US" altLang="en-US" sz="2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23569" name="Text Box 17"/>
          <p:cNvSpPr txBox="1">
            <a:spLocks noChangeArrowheads="1"/>
          </p:cNvSpPr>
          <p:nvPr/>
        </p:nvSpPr>
        <p:spPr bwMode="auto">
          <a:xfrm>
            <a:off x="609600" y="1981200"/>
            <a:ext cx="7924800" cy="519113"/>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Arial" charset="0"/>
              <a:ea typeface="+mn-ea"/>
              <a:cs typeface="Arial" charset="0"/>
            </a:endParaRPr>
          </a:p>
        </p:txBody>
      </p:sp>
      <p:graphicFrame>
        <p:nvGraphicFramePr>
          <p:cNvPr id="23655" name="Group 103"/>
          <p:cNvGraphicFramePr>
            <a:graphicFrameLocks noGrp="1"/>
          </p:cNvGraphicFramePr>
          <p:nvPr/>
        </p:nvGraphicFramePr>
        <p:xfrm>
          <a:off x="304800" y="1676400"/>
          <a:ext cx="8839200" cy="4895850"/>
        </p:xfrm>
        <a:graphic>
          <a:graphicData uri="http://schemas.openxmlformats.org/drawingml/2006/table">
            <a:tbl>
              <a:tblPr/>
              <a:tblGrid>
                <a:gridCol w="2659063">
                  <a:extLst>
                    <a:ext uri="{9D8B030D-6E8A-4147-A177-3AD203B41FA5}">
                      <a16:colId xmlns:a16="http://schemas.microsoft.com/office/drawing/2014/main" val="20000"/>
                    </a:ext>
                  </a:extLst>
                </a:gridCol>
                <a:gridCol w="5265737">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tblGrid>
              <a:tr h="68580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r>
                        <a:rPr kumimoji="0" lang="en-US" sz="2400" b="1" i="0" u="none" strike="noStrike" cap="none" normalizeH="0" baseline="0" smtClean="0">
                          <a:ln>
                            <a:noFill/>
                          </a:ln>
                          <a:solidFill>
                            <a:schemeClr val="hlink"/>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3340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865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580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9055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9055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9055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90550">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itchFamily="34"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3611" name="Text Box 59"/>
          <p:cNvSpPr txBox="1">
            <a:spLocks noChangeArrowheads="1"/>
          </p:cNvSpPr>
          <p:nvPr/>
        </p:nvSpPr>
        <p:spPr bwMode="auto">
          <a:xfrm>
            <a:off x="228600" y="18288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Cột A (thời gian) </a:t>
            </a:r>
          </a:p>
        </p:txBody>
      </p:sp>
      <p:sp>
        <p:nvSpPr>
          <p:cNvPr id="23615" name="Text Box 63"/>
          <p:cNvSpPr txBox="1">
            <a:spLocks noChangeArrowheads="1"/>
          </p:cNvSpPr>
          <p:nvPr/>
        </p:nvSpPr>
        <p:spPr bwMode="auto">
          <a:xfrm>
            <a:off x="3657600" y="18288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Cột B (sự kiện) </a:t>
            </a:r>
          </a:p>
        </p:txBody>
      </p:sp>
      <p:sp>
        <p:nvSpPr>
          <p:cNvPr id="23616" name="Text Box 64"/>
          <p:cNvSpPr txBox="1">
            <a:spLocks noChangeArrowheads="1"/>
          </p:cNvSpPr>
          <p:nvPr/>
        </p:nvSpPr>
        <p:spPr bwMode="auto">
          <a:xfrm>
            <a:off x="0" y="25146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1. Tháng 9/1939 </a:t>
            </a:r>
          </a:p>
        </p:txBody>
      </p:sp>
      <p:sp>
        <p:nvSpPr>
          <p:cNvPr id="23617" name="Text Box 65"/>
          <p:cNvSpPr txBox="1">
            <a:spLocks noChangeArrowheads="1"/>
          </p:cNvSpPr>
          <p:nvPr/>
        </p:nvSpPr>
        <p:spPr bwMode="auto">
          <a:xfrm>
            <a:off x="0" y="30480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2. Ngày  6/1940 </a:t>
            </a:r>
          </a:p>
        </p:txBody>
      </p:sp>
      <p:sp>
        <p:nvSpPr>
          <p:cNvPr id="23618" name="Text Box 66"/>
          <p:cNvSpPr txBox="1">
            <a:spLocks noChangeArrowheads="1"/>
          </p:cNvSpPr>
          <p:nvPr/>
        </p:nvSpPr>
        <p:spPr bwMode="auto">
          <a:xfrm>
            <a:off x="0" y="37338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3. Ngày  9/1940 </a:t>
            </a:r>
          </a:p>
        </p:txBody>
      </p:sp>
      <p:sp>
        <p:nvSpPr>
          <p:cNvPr id="23619" name="Text Box 67"/>
          <p:cNvSpPr txBox="1">
            <a:spLocks noChangeArrowheads="1"/>
          </p:cNvSpPr>
          <p:nvPr/>
        </p:nvSpPr>
        <p:spPr bwMode="auto">
          <a:xfrm>
            <a:off x="114300" y="43434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4. Ngày 27/9/1940 </a:t>
            </a:r>
          </a:p>
        </p:txBody>
      </p:sp>
      <p:sp>
        <p:nvSpPr>
          <p:cNvPr id="23623" name="Text Box 71"/>
          <p:cNvSpPr txBox="1">
            <a:spLocks noChangeArrowheads="1"/>
          </p:cNvSpPr>
          <p:nvPr/>
        </p:nvSpPr>
        <p:spPr bwMode="auto">
          <a:xfrm>
            <a:off x="228600" y="48768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5. Ngày 23/11/1940 </a:t>
            </a:r>
          </a:p>
        </p:txBody>
      </p:sp>
      <p:sp>
        <p:nvSpPr>
          <p:cNvPr id="23624" name="Text Box 72"/>
          <p:cNvSpPr txBox="1">
            <a:spLocks noChangeArrowheads="1"/>
          </p:cNvSpPr>
          <p:nvPr/>
        </p:nvSpPr>
        <p:spPr bwMode="auto">
          <a:xfrm>
            <a:off x="228600" y="54864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6.Ngày 23/7/1941 </a:t>
            </a:r>
          </a:p>
        </p:txBody>
      </p:sp>
      <p:sp>
        <p:nvSpPr>
          <p:cNvPr id="23625" name="Text Box 73"/>
          <p:cNvSpPr txBox="1">
            <a:spLocks noChangeArrowheads="1"/>
          </p:cNvSpPr>
          <p:nvPr/>
        </p:nvSpPr>
        <p:spPr bwMode="auto">
          <a:xfrm>
            <a:off x="228600" y="6096000"/>
            <a:ext cx="2819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0000FF"/>
                </a:solidFill>
                <a:effectLst/>
                <a:uLnTx/>
                <a:uFillTx/>
                <a:latin typeface="Arial" charset="0"/>
                <a:ea typeface="+mn-ea"/>
                <a:cs typeface="Arial" charset="0"/>
              </a:rPr>
              <a:t>7. Ngày 7/12/1941 </a:t>
            </a:r>
          </a:p>
        </p:txBody>
      </p:sp>
      <p:sp>
        <p:nvSpPr>
          <p:cNvPr id="23626" name="Text Box 74"/>
          <p:cNvSpPr txBox="1">
            <a:spLocks noChangeArrowheads="1"/>
          </p:cNvSpPr>
          <p:nvPr/>
        </p:nvSpPr>
        <p:spPr bwMode="auto">
          <a:xfrm>
            <a:off x="2895600" y="2438400"/>
            <a:ext cx="5181600" cy="396875"/>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charset="0"/>
                <a:ea typeface="+mn-ea"/>
                <a:cs typeface="Arial" charset="0"/>
              </a:rPr>
              <a:t>a/ Chiến tranh thế giới thứ hai bùng nổ.</a:t>
            </a:r>
          </a:p>
        </p:txBody>
      </p:sp>
      <p:sp>
        <p:nvSpPr>
          <p:cNvPr id="23629" name="Text Box 77"/>
          <p:cNvSpPr txBox="1">
            <a:spLocks noChangeArrowheads="1"/>
          </p:cNvSpPr>
          <p:nvPr/>
        </p:nvSpPr>
        <p:spPr bwMode="auto">
          <a:xfrm>
            <a:off x="2438400" y="3124200"/>
            <a:ext cx="4876800" cy="396875"/>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charset="0"/>
                <a:ea typeface="+mn-ea"/>
                <a:cs typeface="Arial" charset="0"/>
              </a:rPr>
              <a:t>b/ Nhật tiến vào Đông Dương</a:t>
            </a:r>
          </a:p>
        </p:txBody>
      </p:sp>
      <p:sp>
        <p:nvSpPr>
          <p:cNvPr id="23630" name="Text Box 78"/>
          <p:cNvSpPr txBox="1">
            <a:spLocks noChangeArrowheads="1"/>
          </p:cNvSpPr>
          <p:nvPr/>
        </p:nvSpPr>
        <p:spPr bwMode="auto">
          <a:xfrm>
            <a:off x="2667000" y="3733800"/>
            <a:ext cx="5638800" cy="366713"/>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Arial" charset="0"/>
                <a:ea typeface="+mn-ea"/>
                <a:cs typeface="Arial" charset="0"/>
              </a:rPr>
              <a:t>c/ Nhật Pháp kí kết hiệp ước cam kết hợp tác</a:t>
            </a:r>
          </a:p>
        </p:txBody>
      </p:sp>
      <p:sp>
        <p:nvSpPr>
          <p:cNvPr id="23641" name="Text Box 89"/>
          <p:cNvSpPr txBox="1">
            <a:spLocks noChangeArrowheads="1"/>
          </p:cNvSpPr>
          <p:nvPr/>
        </p:nvSpPr>
        <p:spPr bwMode="auto">
          <a:xfrm>
            <a:off x="2743200" y="4335463"/>
            <a:ext cx="5867400" cy="366712"/>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Arial" charset="0"/>
                <a:ea typeface="+mn-ea"/>
                <a:cs typeface="Arial" charset="0"/>
              </a:rPr>
              <a:t>d/ Nhật Pháp kí kết “Hiệp ước phòng thủ chung”</a:t>
            </a:r>
          </a:p>
        </p:txBody>
      </p:sp>
      <p:sp>
        <p:nvSpPr>
          <p:cNvPr id="23644" name="Text Box 92"/>
          <p:cNvSpPr txBox="1">
            <a:spLocks noChangeArrowheads="1"/>
          </p:cNvSpPr>
          <p:nvPr/>
        </p:nvSpPr>
        <p:spPr bwMode="auto">
          <a:xfrm>
            <a:off x="2286000" y="4918075"/>
            <a:ext cx="4343400" cy="396875"/>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charset="0"/>
                <a:ea typeface="+mn-ea"/>
                <a:cs typeface="Arial" charset="0"/>
              </a:rPr>
              <a:t>e/ Khởi nghĩa Bắc Sơn</a:t>
            </a:r>
          </a:p>
        </p:txBody>
      </p:sp>
      <p:sp>
        <p:nvSpPr>
          <p:cNvPr id="23645" name="Text Box 93"/>
          <p:cNvSpPr txBox="1">
            <a:spLocks noChangeArrowheads="1"/>
          </p:cNvSpPr>
          <p:nvPr/>
        </p:nvSpPr>
        <p:spPr bwMode="auto">
          <a:xfrm>
            <a:off x="1962150" y="5486400"/>
            <a:ext cx="4876800" cy="396875"/>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charset="0"/>
                <a:ea typeface="+mn-ea"/>
                <a:cs typeface="Arial" charset="0"/>
              </a:rPr>
              <a:t>k/ Khởi nghĩa Nam Kì</a:t>
            </a:r>
          </a:p>
        </p:txBody>
      </p:sp>
      <p:sp>
        <p:nvSpPr>
          <p:cNvPr id="23646" name="Text Box 94"/>
          <p:cNvSpPr txBox="1">
            <a:spLocks noChangeArrowheads="1"/>
          </p:cNvSpPr>
          <p:nvPr/>
        </p:nvSpPr>
        <p:spPr bwMode="auto">
          <a:xfrm>
            <a:off x="2857500" y="6096000"/>
            <a:ext cx="5257800" cy="400050"/>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charset="0"/>
                <a:ea typeface="+mn-ea"/>
                <a:cs typeface="Arial" charset="0"/>
              </a:rPr>
              <a:t>l/Thực dân Pháp đầu hàng phát xít Đức.</a:t>
            </a:r>
          </a:p>
        </p:txBody>
      </p:sp>
      <p:sp>
        <p:nvSpPr>
          <p:cNvPr id="23647" name="Text Box 95"/>
          <p:cNvSpPr txBox="1">
            <a:spLocks noChangeArrowheads="1"/>
          </p:cNvSpPr>
          <p:nvPr/>
        </p:nvSpPr>
        <p:spPr bwMode="auto">
          <a:xfrm>
            <a:off x="8077200" y="24384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1+a</a:t>
            </a:r>
          </a:p>
        </p:txBody>
      </p:sp>
      <p:sp>
        <p:nvSpPr>
          <p:cNvPr id="23649" name="Text Box 97"/>
          <p:cNvSpPr txBox="1">
            <a:spLocks noChangeArrowheads="1"/>
          </p:cNvSpPr>
          <p:nvPr/>
        </p:nvSpPr>
        <p:spPr bwMode="auto">
          <a:xfrm>
            <a:off x="8077200" y="31242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2+l</a:t>
            </a:r>
          </a:p>
        </p:txBody>
      </p:sp>
      <p:sp>
        <p:nvSpPr>
          <p:cNvPr id="23650" name="Text Box 98"/>
          <p:cNvSpPr txBox="1">
            <a:spLocks noChangeArrowheads="1"/>
          </p:cNvSpPr>
          <p:nvPr/>
        </p:nvSpPr>
        <p:spPr bwMode="auto">
          <a:xfrm>
            <a:off x="8077200" y="37338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3+b</a:t>
            </a:r>
          </a:p>
        </p:txBody>
      </p:sp>
      <p:sp>
        <p:nvSpPr>
          <p:cNvPr id="23651" name="Text Box 99"/>
          <p:cNvSpPr txBox="1">
            <a:spLocks noChangeArrowheads="1"/>
          </p:cNvSpPr>
          <p:nvPr/>
        </p:nvSpPr>
        <p:spPr bwMode="auto">
          <a:xfrm>
            <a:off x="8077200" y="44196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4+e</a:t>
            </a:r>
          </a:p>
        </p:txBody>
      </p:sp>
      <p:sp>
        <p:nvSpPr>
          <p:cNvPr id="23652" name="Text Box 100"/>
          <p:cNvSpPr txBox="1">
            <a:spLocks noChangeArrowheads="1"/>
          </p:cNvSpPr>
          <p:nvPr/>
        </p:nvSpPr>
        <p:spPr bwMode="auto">
          <a:xfrm>
            <a:off x="8077200" y="49530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5+k</a:t>
            </a:r>
          </a:p>
        </p:txBody>
      </p:sp>
      <p:sp>
        <p:nvSpPr>
          <p:cNvPr id="23653" name="Text Box 101"/>
          <p:cNvSpPr txBox="1">
            <a:spLocks noChangeArrowheads="1"/>
          </p:cNvSpPr>
          <p:nvPr/>
        </p:nvSpPr>
        <p:spPr bwMode="auto">
          <a:xfrm>
            <a:off x="8077200" y="55626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6+d</a:t>
            </a:r>
          </a:p>
        </p:txBody>
      </p:sp>
      <p:sp>
        <p:nvSpPr>
          <p:cNvPr id="23654" name="Text Box 102"/>
          <p:cNvSpPr txBox="1">
            <a:spLocks noChangeArrowheads="1"/>
          </p:cNvSpPr>
          <p:nvPr/>
        </p:nvSpPr>
        <p:spPr bwMode="auto">
          <a:xfrm>
            <a:off x="8077200" y="6096000"/>
            <a:ext cx="1295400" cy="427038"/>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200" b="1" i="0" u="none" strike="noStrike" kern="1200" cap="none" spc="0" normalizeH="0" baseline="0" noProof="0">
                <a:ln>
                  <a:noFill/>
                </a:ln>
                <a:solidFill>
                  <a:srgbClr val="FF0000"/>
                </a:solidFill>
                <a:effectLst/>
                <a:uLnTx/>
                <a:uFillTx/>
                <a:latin typeface="Arial" charset="0"/>
                <a:ea typeface="+mn-ea"/>
                <a:cs typeface="Arial" charset="0"/>
              </a:rPr>
              <a:t>7+c</a:t>
            </a:r>
          </a:p>
        </p:txBody>
      </p:sp>
      <p:sp>
        <p:nvSpPr>
          <p:cNvPr id="23656" name="Text Box 104"/>
          <p:cNvSpPr txBox="1">
            <a:spLocks noChangeArrowheads="1"/>
          </p:cNvSpPr>
          <p:nvPr/>
        </p:nvSpPr>
        <p:spPr bwMode="auto">
          <a:xfrm>
            <a:off x="8077200" y="1828800"/>
            <a:ext cx="1295400" cy="396875"/>
          </a:xfrm>
          <a:prstGeom prst="rect">
            <a:avLst/>
          </a:prstGeom>
          <a:noFill/>
          <a:ln>
            <a:noFill/>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a:ln>
                  <a:noFill/>
                </a:ln>
                <a:solidFill>
                  <a:srgbClr val="FF0000"/>
                </a:solidFill>
                <a:effectLst/>
                <a:uLnTx/>
                <a:uFillTx/>
                <a:latin typeface="Arial" charset="0"/>
                <a:ea typeface="+mn-ea"/>
                <a:cs typeface="Arial" charset="0"/>
              </a:rPr>
              <a:t>Đáp án</a:t>
            </a:r>
          </a:p>
        </p:txBody>
      </p:sp>
      <p:sp>
        <p:nvSpPr>
          <p:cNvPr id="30" name="WordArt 11"/>
          <p:cNvSpPr>
            <a:spLocks noChangeArrowheads="1" noChangeShapeType="1" noTextEdit="1"/>
          </p:cNvSpPr>
          <p:nvPr/>
        </p:nvSpPr>
        <p:spPr bwMode="auto">
          <a:xfrm>
            <a:off x="1905000" y="84138"/>
            <a:ext cx="5410200" cy="685800"/>
          </a:xfrm>
          <a:prstGeom prst="rect">
            <a:avLst/>
          </a:prstGeom>
          <a:solidFill>
            <a:schemeClr val="accent2">
              <a:lumMod val="40000"/>
              <a:lumOff val="60000"/>
            </a:schemeClr>
          </a:solidFill>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contourClr>
                <a:srgbClr val="0000FF"/>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vi-VN" sz="3600" kern="10" dirty="0" smtClean="0">
                <a:ln w="9525">
                  <a:round/>
                  <a:headEnd/>
                  <a:tailEnd/>
                </a:ln>
                <a:solidFill>
                  <a:srgbClr val="0000FF"/>
                </a:solidFill>
                <a:cs typeface="Times New Roman" panose="02020603050405020304" pitchFamily="18" charset="0"/>
              </a:rPr>
              <a:t>LUYỆN</a:t>
            </a:r>
            <a:r>
              <a:rPr kumimoji="0" lang="en-US" sz="3600" b="0" i="0" u="none" strike="noStrike" kern="10" cap="none" spc="0" normalizeH="0" baseline="0" noProof="0" dirty="0" smtClean="0">
                <a:ln w="9525">
                  <a:round/>
                  <a:headEnd/>
                  <a:tailEnd/>
                </a:ln>
                <a:solidFill>
                  <a:srgbClr val="0000FF"/>
                </a:solidFill>
                <a:effectLst/>
                <a:uLnTx/>
                <a:uFillTx/>
                <a:latin typeface="Times New Roman" panose="02020603050405020304" pitchFamily="18" charset="0"/>
                <a:ea typeface="+mn-ea"/>
                <a:cs typeface="Times New Roman" panose="02020603050405020304" pitchFamily="18" charset="0"/>
              </a:rPr>
              <a:t> TẬP </a:t>
            </a:r>
          </a:p>
        </p:txBody>
      </p:sp>
    </p:spTree>
    <p:extLst>
      <p:ext uri="{BB962C8B-B14F-4D97-AF65-F5344CB8AC3E}">
        <p14:creationId xmlns:p14="http://schemas.microsoft.com/office/powerpoint/2010/main" val="12405343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3567"/>
                                        </p:tgtEl>
                                        <p:attrNameLst>
                                          <p:attrName>style.visibility</p:attrName>
                                        </p:attrNameLst>
                                      </p:cBhvr>
                                      <p:to>
                                        <p:strVal val="visible"/>
                                      </p:to>
                                    </p:set>
                                    <p:animEffect transition="in" filter="box(in)">
                                      <p:cBhvr>
                                        <p:cTn id="7" dur="500"/>
                                        <p:tgtEl>
                                          <p:spTgt spid="235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655"/>
                                        </p:tgtEl>
                                        <p:attrNameLst>
                                          <p:attrName>style.visibility</p:attrName>
                                        </p:attrNameLst>
                                      </p:cBhvr>
                                      <p:to>
                                        <p:strVal val="visible"/>
                                      </p:to>
                                    </p:set>
                                    <p:animEffect transition="in" filter="blinds(horizontal)">
                                      <p:cBhvr>
                                        <p:cTn id="12" dur="500"/>
                                        <p:tgtEl>
                                          <p:spTgt spid="236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611"/>
                                        </p:tgtEl>
                                        <p:attrNameLst>
                                          <p:attrName>style.visibility</p:attrName>
                                        </p:attrNameLst>
                                      </p:cBhvr>
                                      <p:to>
                                        <p:strVal val="visible"/>
                                      </p:to>
                                    </p:set>
                                    <p:animEffect transition="in" filter="blinds(horizontal)">
                                      <p:cBhvr>
                                        <p:cTn id="17" dur="500"/>
                                        <p:tgtEl>
                                          <p:spTgt spid="236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616"/>
                                        </p:tgtEl>
                                        <p:attrNameLst>
                                          <p:attrName>style.visibility</p:attrName>
                                        </p:attrNameLst>
                                      </p:cBhvr>
                                      <p:to>
                                        <p:strVal val="visible"/>
                                      </p:to>
                                    </p:set>
                                    <p:animEffect transition="in" filter="blinds(horizontal)">
                                      <p:cBhvr>
                                        <p:cTn id="22" dur="500"/>
                                        <p:tgtEl>
                                          <p:spTgt spid="236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3617"/>
                                        </p:tgtEl>
                                        <p:attrNameLst>
                                          <p:attrName>style.visibility</p:attrName>
                                        </p:attrNameLst>
                                      </p:cBhvr>
                                      <p:to>
                                        <p:strVal val="visible"/>
                                      </p:to>
                                    </p:set>
                                    <p:animEffect transition="in" filter="blinds(horizontal)">
                                      <p:cBhvr>
                                        <p:cTn id="25" dur="500"/>
                                        <p:tgtEl>
                                          <p:spTgt spid="236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3618"/>
                                        </p:tgtEl>
                                        <p:attrNameLst>
                                          <p:attrName>style.visibility</p:attrName>
                                        </p:attrNameLst>
                                      </p:cBhvr>
                                      <p:to>
                                        <p:strVal val="visible"/>
                                      </p:to>
                                    </p:set>
                                    <p:animEffect transition="in" filter="blinds(horizontal)">
                                      <p:cBhvr>
                                        <p:cTn id="28" dur="500"/>
                                        <p:tgtEl>
                                          <p:spTgt spid="2361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3619"/>
                                        </p:tgtEl>
                                        <p:attrNameLst>
                                          <p:attrName>style.visibility</p:attrName>
                                        </p:attrNameLst>
                                      </p:cBhvr>
                                      <p:to>
                                        <p:strVal val="visible"/>
                                      </p:to>
                                    </p:set>
                                    <p:animEffect transition="in" filter="blinds(horizontal)">
                                      <p:cBhvr>
                                        <p:cTn id="31" dur="500"/>
                                        <p:tgtEl>
                                          <p:spTgt spid="2361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3623"/>
                                        </p:tgtEl>
                                        <p:attrNameLst>
                                          <p:attrName>style.visibility</p:attrName>
                                        </p:attrNameLst>
                                      </p:cBhvr>
                                      <p:to>
                                        <p:strVal val="visible"/>
                                      </p:to>
                                    </p:set>
                                    <p:animEffect transition="in" filter="blinds(horizontal)">
                                      <p:cBhvr>
                                        <p:cTn id="34" dur="500"/>
                                        <p:tgtEl>
                                          <p:spTgt spid="2362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3624"/>
                                        </p:tgtEl>
                                        <p:attrNameLst>
                                          <p:attrName>style.visibility</p:attrName>
                                        </p:attrNameLst>
                                      </p:cBhvr>
                                      <p:to>
                                        <p:strVal val="visible"/>
                                      </p:to>
                                    </p:set>
                                    <p:animEffect transition="in" filter="blinds(horizontal)">
                                      <p:cBhvr>
                                        <p:cTn id="37" dur="500"/>
                                        <p:tgtEl>
                                          <p:spTgt spid="2362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3625"/>
                                        </p:tgtEl>
                                        <p:attrNameLst>
                                          <p:attrName>style.visibility</p:attrName>
                                        </p:attrNameLst>
                                      </p:cBhvr>
                                      <p:to>
                                        <p:strVal val="visible"/>
                                      </p:to>
                                    </p:set>
                                    <p:animEffect transition="in" filter="blinds(horizontal)">
                                      <p:cBhvr>
                                        <p:cTn id="40" dur="500"/>
                                        <p:tgtEl>
                                          <p:spTgt spid="2362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3615"/>
                                        </p:tgtEl>
                                        <p:attrNameLst>
                                          <p:attrName>style.visibility</p:attrName>
                                        </p:attrNameLst>
                                      </p:cBhvr>
                                      <p:to>
                                        <p:strVal val="visible"/>
                                      </p:to>
                                    </p:set>
                                    <p:animEffect transition="in" filter="blinds(horizontal)">
                                      <p:cBhvr>
                                        <p:cTn id="45" dur="500"/>
                                        <p:tgtEl>
                                          <p:spTgt spid="2361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23626"/>
                                        </p:tgtEl>
                                        <p:attrNameLst>
                                          <p:attrName>style.visibility</p:attrName>
                                        </p:attrNameLst>
                                      </p:cBhvr>
                                      <p:to>
                                        <p:strVal val="visible"/>
                                      </p:to>
                                    </p:set>
                                    <p:animEffect transition="in" filter="blinds(horizontal)">
                                      <p:cBhvr>
                                        <p:cTn id="50" dur="500"/>
                                        <p:tgtEl>
                                          <p:spTgt spid="23626"/>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629"/>
                                        </p:tgtEl>
                                        <p:attrNameLst>
                                          <p:attrName>style.visibility</p:attrName>
                                        </p:attrNameLst>
                                      </p:cBhvr>
                                      <p:to>
                                        <p:strVal val="visible"/>
                                      </p:to>
                                    </p:set>
                                    <p:animEffect transition="in" filter="blinds(horizontal)">
                                      <p:cBhvr>
                                        <p:cTn id="53" dur="500"/>
                                        <p:tgtEl>
                                          <p:spTgt spid="23629"/>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630"/>
                                        </p:tgtEl>
                                        <p:attrNameLst>
                                          <p:attrName>style.visibility</p:attrName>
                                        </p:attrNameLst>
                                      </p:cBhvr>
                                      <p:to>
                                        <p:strVal val="visible"/>
                                      </p:to>
                                    </p:set>
                                    <p:animEffect transition="in" filter="blinds(horizontal)">
                                      <p:cBhvr>
                                        <p:cTn id="56" dur="500"/>
                                        <p:tgtEl>
                                          <p:spTgt spid="23630"/>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3641"/>
                                        </p:tgtEl>
                                        <p:attrNameLst>
                                          <p:attrName>style.visibility</p:attrName>
                                        </p:attrNameLst>
                                      </p:cBhvr>
                                      <p:to>
                                        <p:strVal val="visible"/>
                                      </p:to>
                                    </p:set>
                                    <p:animEffect transition="in" filter="blinds(horizontal)">
                                      <p:cBhvr>
                                        <p:cTn id="59" dur="500"/>
                                        <p:tgtEl>
                                          <p:spTgt spid="23641"/>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3644"/>
                                        </p:tgtEl>
                                        <p:attrNameLst>
                                          <p:attrName>style.visibility</p:attrName>
                                        </p:attrNameLst>
                                      </p:cBhvr>
                                      <p:to>
                                        <p:strVal val="visible"/>
                                      </p:to>
                                    </p:set>
                                    <p:animEffect transition="in" filter="blinds(horizontal)">
                                      <p:cBhvr>
                                        <p:cTn id="62" dur="500"/>
                                        <p:tgtEl>
                                          <p:spTgt spid="23644"/>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3645"/>
                                        </p:tgtEl>
                                        <p:attrNameLst>
                                          <p:attrName>style.visibility</p:attrName>
                                        </p:attrNameLst>
                                      </p:cBhvr>
                                      <p:to>
                                        <p:strVal val="visible"/>
                                      </p:to>
                                    </p:set>
                                    <p:animEffect transition="in" filter="blinds(horizontal)">
                                      <p:cBhvr>
                                        <p:cTn id="65" dur="500"/>
                                        <p:tgtEl>
                                          <p:spTgt spid="23645"/>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23646"/>
                                        </p:tgtEl>
                                        <p:attrNameLst>
                                          <p:attrName>style.visibility</p:attrName>
                                        </p:attrNameLst>
                                      </p:cBhvr>
                                      <p:to>
                                        <p:strVal val="visible"/>
                                      </p:to>
                                    </p:set>
                                    <p:animEffect transition="in" filter="blinds(horizontal)">
                                      <p:cBhvr>
                                        <p:cTn id="68" dur="500"/>
                                        <p:tgtEl>
                                          <p:spTgt spid="23646"/>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23656"/>
                                        </p:tgtEl>
                                        <p:attrNameLst>
                                          <p:attrName>style.visibility</p:attrName>
                                        </p:attrNameLst>
                                      </p:cBhvr>
                                      <p:to>
                                        <p:strVal val="visible"/>
                                      </p:to>
                                    </p:set>
                                    <p:animEffect transition="in" filter="blinds(horizontal)">
                                      <p:cBhvr>
                                        <p:cTn id="73" dur="500"/>
                                        <p:tgtEl>
                                          <p:spTgt spid="23656"/>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23647"/>
                                        </p:tgtEl>
                                        <p:attrNameLst>
                                          <p:attrName>style.visibility</p:attrName>
                                        </p:attrNameLst>
                                      </p:cBhvr>
                                      <p:to>
                                        <p:strVal val="visible"/>
                                      </p:to>
                                    </p:set>
                                    <p:animEffect transition="in" filter="blinds(horizontal)">
                                      <p:cBhvr>
                                        <p:cTn id="78" dur="500"/>
                                        <p:tgtEl>
                                          <p:spTgt spid="23647"/>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23649"/>
                                        </p:tgtEl>
                                        <p:attrNameLst>
                                          <p:attrName>style.visibility</p:attrName>
                                        </p:attrNameLst>
                                      </p:cBhvr>
                                      <p:to>
                                        <p:strVal val="visible"/>
                                      </p:to>
                                    </p:set>
                                    <p:animEffect transition="in" filter="blinds(horizontal)">
                                      <p:cBhvr>
                                        <p:cTn id="83" dur="500"/>
                                        <p:tgtEl>
                                          <p:spTgt spid="23649"/>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23650"/>
                                        </p:tgtEl>
                                        <p:attrNameLst>
                                          <p:attrName>style.visibility</p:attrName>
                                        </p:attrNameLst>
                                      </p:cBhvr>
                                      <p:to>
                                        <p:strVal val="visible"/>
                                      </p:to>
                                    </p:set>
                                    <p:animEffect transition="in" filter="blinds(horizontal)">
                                      <p:cBhvr>
                                        <p:cTn id="88" dur="500"/>
                                        <p:tgtEl>
                                          <p:spTgt spid="2365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23651"/>
                                        </p:tgtEl>
                                        <p:attrNameLst>
                                          <p:attrName>style.visibility</p:attrName>
                                        </p:attrNameLst>
                                      </p:cBhvr>
                                      <p:to>
                                        <p:strVal val="visible"/>
                                      </p:to>
                                    </p:set>
                                    <p:animEffect transition="in" filter="blinds(horizontal)">
                                      <p:cBhvr>
                                        <p:cTn id="93" dur="500"/>
                                        <p:tgtEl>
                                          <p:spTgt spid="23651"/>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23652"/>
                                        </p:tgtEl>
                                        <p:attrNameLst>
                                          <p:attrName>style.visibility</p:attrName>
                                        </p:attrNameLst>
                                      </p:cBhvr>
                                      <p:to>
                                        <p:strVal val="visible"/>
                                      </p:to>
                                    </p:set>
                                    <p:animEffect transition="in" filter="blinds(horizontal)">
                                      <p:cBhvr>
                                        <p:cTn id="98" dur="500"/>
                                        <p:tgtEl>
                                          <p:spTgt spid="23652"/>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23653"/>
                                        </p:tgtEl>
                                        <p:attrNameLst>
                                          <p:attrName>style.visibility</p:attrName>
                                        </p:attrNameLst>
                                      </p:cBhvr>
                                      <p:to>
                                        <p:strVal val="visible"/>
                                      </p:to>
                                    </p:set>
                                    <p:animEffect transition="in" filter="blinds(horizontal)">
                                      <p:cBhvr>
                                        <p:cTn id="103" dur="500"/>
                                        <p:tgtEl>
                                          <p:spTgt spid="23653"/>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3" presetClass="entr" presetSubtype="10" fill="hold" grpId="0" nodeType="clickEffect">
                                  <p:stCondLst>
                                    <p:cond delay="0"/>
                                  </p:stCondLst>
                                  <p:childTnLst>
                                    <p:set>
                                      <p:cBhvr>
                                        <p:cTn id="107" dur="1" fill="hold">
                                          <p:stCondLst>
                                            <p:cond delay="0"/>
                                          </p:stCondLst>
                                        </p:cTn>
                                        <p:tgtEl>
                                          <p:spTgt spid="23654"/>
                                        </p:tgtEl>
                                        <p:attrNameLst>
                                          <p:attrName>style.visibility</p:attrName>
                                        </p:attrNameLst>
                                      </p:cBhvr>
                                      <p:to>
                                        <p:strVal val="visible"/>
                                      </p:to>
                                    </p:set>
                                    <p:animEffect transition="in" filter="blinds(horizontal)">
                                      <p:cBhvr>
                                        <p:cTn id="108" dur="500"/>
                                        <p:tgtEl>
                                          <p:spTgt spid="23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7" grpId="0" animBg="1"/>
      <p:bldP spid="23611" grpId="0"/>
      <p:bldP spid="23615" grpId="0"/>
      <p:bldP spid="23616" grpId="0"/>
      <p:bldP spid="23617" grpId="0"/>
      <p:bldP spid="23618" grpId="0"/>
      <p:bldP spid="23619" grpId="0"/>
      <p:bldP spid="23623" grpId="0"/>
      <p:bldP spid="23624" grpId="0"/>
      <p:bldP spid="23625" grpId="0"/>
      <p:bldP spid="23626" grpId="0"/>
      <p:bldP spid="23629" grpId="0"/>
      <p:bldP spid="23630" grpId="0"/>
      <p:bldP spid="23641" grpId="0"/>
      <p:bldP spid="23644" grpId="0"/>
      <p:bldP spid="23645" grpId="0"/>
      <p:bldP spid="23646" grpId="0"/>
      <p:bldP spid="23647" grpId="0"/>
      <p:bldP spid="23649" grpId="0"/>
      <p:bldP spid="23650" grpId="0"/>
      <p:bldP spid="23651" grpId="0"/>
      <p:bldP spid="23652" grpId="0"/>
      <p:bldP spid="23653" grpId="0"/>
      <p:bldP spid="23654" grpId="0"/>
      <p:bldP spid="236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F0B6A832-ED1B-4BC6-9BDB-616E480E5047}"/>
              </a:ext>
            </a:extLst>
          </p:cNvPr>
          <p:cNvSpPr>
            <a:spLocks noGrp="1" noChangeArrowheads="1"/>
          </p:cNvSpPr>
          <p:nvPr>
            <p:ph type="title"/>
          </p:nvPr>
        </p:nvSpPr>
        <p:spPr/>
        <p:txBody>
          <a:bodyPr/>
          <a:lstStyle/>
          <a:p>
            <a:endParaRPr lang="en-US" altLang="en-US"/>
          </a:p>
        </p:txBody>
      </p:sp>
      <p:sp>
        <p:nvSpPr>
          <p:cNvPr id="29699" name="Rectangle 3">
            <a:extLst>
              <a:ext uri="{FF2B5EF4-FFF2-40B4-BE49-F238E27FC236}">
                <a16:creationId xmlns:a16="http://schemas.microsoft.com/office/drawing/2014/main" id="{BBEDEE8E-8B0C-4EA2-AD12-B801285F8C8F}"/>
              </a:ext>
            </a:extLst>
          </p:cNvPr>
          <p:cNvSpPr>
            <a:spLocks noGrp="1" noChangeArrowheads="1"/>
          </p:cNvSpPr>
          <p:nvPr>
            <p:ph type="body" idx="1"/>
          </p:nvPr>
        </p:nvSpPr>
        <p:spPr/>
        <p:txBody>
          <a:bodyPr/>
          <a:lstStyle/>
          <a:p>
            <a:endParaRPr lang="en-US" altLang="en-US"/>
          </a:p>
        </p:txBody>
      </p:sp>
      <p:sp>
        <p:nvSpPr>
          <p:cNvPr id="29700" name="Rectangle 4">
            <a:extLst>
              <a:ext uri="{FF2B5EF4-FFF2-40B4-BE49-F238E27FC236}">
                <a16:creationId xmlns:a16="http://schemas.microsoft.com/office/drawing/2014/main" id="{7F07E24F-96A4-44BE-9ED7-1EFA324AB412}"/>
              </a:ext>
            </a:extLst>
          </p:cNvPr>
          <p:cNvSpPr>
            <a:spLocks noChangeArrowheads="1"/>
          </p:cNvSpPr>
          <p:nvPr/>
        </p:nvSpPr>
        <p:spPr bwMode="auto">
          <a:xfrm>
            <a:off x="0" y="0"/>
            <a:ext cx="9144000" cy="6858000"/>
          </a:xfrm>
          <a:prstGeom prst="rect">
            <a:avLst/>
          </a:prstGeom>
          <a:gradFill rotWithShape="1">
            <a:gsLst>
              <a:gs pos="0">
                <a:srgbClr val="FFCCCC"/>
              </a:gs>
              <a:gs pos="100000">
                <a:schemeClr val="bg1"/>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latin typeface="Arial" panose="020B0604020202020204" pitchFamily="34" charset="0"/>
            </a:endParaRPr>
          </a:p>
        </p:txBody>
      </p:sp>
      <p:sp>
        <p:nvSpPr>
          <p:cNvPr id="29703" name="Rectangle 7">
            <a:extLst>
              <a:ext uri="{FF2B5EF4-FFF2-40B4-BE49-F238E27FC236}">
                <a16:creationId xmlns:a16="http://schemas.microsoft.com/office/drawing/2014/main" id="{23907C23-5B0E-4664-A82A-1BA7947950C0}"/>
              </a:ext>
            </a:extLst>
          </p:cNvPr>
          <p:cNvSpPr>
            <a:spLocks noChangeArrowheads="1"/>
          </p:cNvSpPr>
          <p:nvPr/>
        </p:nvSpPr>
        <p:spPr bwMode="auto">
          <a:xfrm>
            <a:off x="304800" y="3048000"/>
            <a:ext cx="2819400" cy="18288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dirty="0">
                <a:solidFill>
                  <a:srgbClr val="0000FF"/>
                </a:solidFill>
              </a:rPr>
              <a:t>CÁC CUỘC NỔI</a:t>
            </a:r>
          </a:p>
          <a:p>
            <a:pPr algn="ctr"/>
            <a:r>
              <a:rPr lang="en-US" altLang="en-US" sz="2400" b="1" dirty="0">
                <a:solidFill>
                  <a:srgbClr val="0000FF"/>
                </a:solidFill>
              </a:rPr>
              <a:t>DẬY ĐẦU TIÊN </a:t>
            </a:r>
          </a:p>
          <a:p>
            <a:pPr algn="ctr"/>
            <a:r>
              <a:rPr lang="en-US" altLang="en-US" sz="2400" b="1" dirty="0">
                <a:solidFill>
                  <a:srgbClr val="0000FF"/>
                </a:solidFill>
              </a:rPr>
              <a:t>ĐÃ ĐỂ LẠI NHỮNG</a:t>
            </a:r>
          </a:p>
          <a:p>
            <a:pPr algn="ctr"/>
            <a:r>
              <a:rPr lang="en-US" altLang="en-US" sz="2400" b="1" dirty="0">
                <a:solidFill>
                  <a:srgbClr val="0000FF"/>
                </a:solidFill>
              </a:rPr>
              <a:t>BÀI HỌC VỀ</a:t>
            </a:r>
          </a:p>
        </p:txBody>
      </p:sp>
      <p:sp>
        <p:nvSpPr>
          <p:cNvPr id="29704" name="Rectangle 8">
            <a:extLst>
              <a:ext uri="{FF2B5EF4-FFF2-40B4-BE49-F238E27FC236}">
                <a16:creationId xmlns:a16="http://schemas.microsoft.com/office/drawing/2014/main" id="{F0F9AAB5-7C05-402E-A598-BBC4619F3BEA}"/>
              </a:ext>
            </a:extLst>
          </p:cNvPr>
          <p:cNvSpPr>
            <a:spLocks noChangeArrowheads="1"/>
          </p:cNvSpPr>
          <p:nvPr/>
        </p:nvSpPr>
        <p:spPr bwMode="auto">
          <a:xfrm>
            <a:off x="4572000" y="1752600"/>
            <a:ext cx="4572000" cy="533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dirty="0"/>
              <a:t>KHỞI NGHĨA VŨ TRANG</a:t>
            </a:r>
          </a:p>
        </p:txBody>
      </p:sp>
      <p:sp>
        <p:nvSpPr>
          <p:cNvPr id="29705" name="Rectangle 9">
            <a:extLst>
              <a:ext uri="{FF2B5EF4-FFF2-40B4-BE49-F238E27FC236}">
                <a16:creationId xmlns:a16="http://schemas.microsoft.com/office/drawing/2014/main" id="{503F2CFB-69BB-4B11-AE0A-B31FFA6639D2}"/>
              </a:ext>
            </a:extLst>
          </p:cNvPr>
          <p:cNvSpPr>
            <a:spLocks noChangeArrowheads="1"/>
          </p:cNvSpPr>
          <p:nvPr/>
        </p:nvSpPr>
        <p:spPr bwMode="auto">
          <a:xfrm>
            <a:off x="4572000" y="3200400"/>
            <a:ext cx="4572000" cy="533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dirty="0"/>
              <a:t>XÂY DỰNG LỰC LƯỢNG VŨ TRANG</a:t>
            </a:r>
          </a:p>
        </p:txBody>
      </p:sp>
      <p:sp>
        <p:nvSpPr>
          <p:cNvPr id="29706" name="Rectangle 10">
            <a:extLst>
              <a:ext uri="{FF2B5EF4-FFF2-40B4-BE49-F238E27FC236}">
                <a16:creationId xmlns:a16="http://schemas.microsoft.com/office/drawing/2014/main" id="{869B631B-160E-4720-AA70-990B5F3DF31E}"/>
              </a:ext>
            </a:extLst>
          </p:cNvPr>
          <p:cNvSpPr>
            <a:spLocks noChangeArrowheads="1"/>
          </p:cNvSpPr>
          <p:nvPr/>
        </p:nvSpPr>
        <p:spPr bwMode="auto">
          <a:xfrm>
            <a:off x="4572000" y="4648200"/>
            <a:ext cx="4572000" cy="533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t>CHIẾN TRANH DU KÍCH</a:t>
            </a:r>
          </a:p>
        </p:txBody>
      </p:sp>
      <p:sp>
        <p:nvSpPr>
          <p:cNvPr id="29707" name="Rectangle 11">
            <a:extLst>
              <a:ext uri="{FF2B5EF4-FFF2-40B4-BE49-F238E27FC236}">
                <a16:creationId xmlns:a16="http://schemas.microsoft.com/office/drawing/2014/main" id="{0A745F21-6FB1-4ED9-840F-B3A56FA8919E}"/>
              </a:ext>
            </a:extLst>
          </p:cNvPr>
          <p:cNvSpPr>
            <a:spLocks noChangeArrowheads="1"/>
          </p:cNvSpPr>
          <p:nvPr/>
        </p:nvSpPr>
        <p:spPr bwMode="auto">
          <a:xfrm>
            <a:off x="4572000" y="6019800"/>
            <a:ext cx="4572000" cy="533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dirty="0"/>
              <a:t>TỔNG KHỞI NGHĨA  1945</a:t>
            </a:r>
          </a:p>
        </p:txBody>
      </p:sp>
      <p:sp>
        <p:nvSpPr>
          <p:cNvPr id="29708" name="Line 12">
            <a:extLst>
              <a:ext uri="{FF2B5EF4-FFF2-40B4-BE49-F238E27FC236}">
                <a16:creationId xmlns:a16="http://schemas.microsoft.com/office/drawing/2014/main" id="{4ABD8F85-B126-485F-9E5F-587C0EF30030}"/>
              </a:ext>
            </a:extLst>
          </p:cNvPr>
          <p:cNvSpPr>
            <a:spLocks noChangeShapeType="1"/>
          </p:cNvSpPr>
          <p:nvPr/>
        </p:nvSpPr>
        <p:spPr bwMode="auto">
          <a:xfrm flipV="1">
            <a:off x="3124200" y="2057400"/>
            <a:ext cx="1447800" cy="1752600"/>
          </a:xfrm>
          <a:prstGeom prst="line">
            <a:avLst/>
          </a:prstGeom>
          <a:noFill/>
          <a:ln w="88900">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09" name="Line 13">
            <a:extLst>
              <a:ext uri="{FF2B5EF4-FFF2-40B4-BE49-F238E27FC236}">
                <a16:creationId xmlns:a16="http://schemas.microsoft.com/office/drawing/2014/main" id="{72978096-B76C-41E9-92B1-D3C6C27940A4}"/>
              </a:ext>
            </a:extLst>
          </p:cNvPr>
          <p:cNvSpPr>
            <a:spLocks noChangeShapeType="1"/>
          </p:cNvSpPr>
          <p:nvPr/>
        </p:nvSpPr>
        <p:spPr bwMode="auto">
          <a:xfrm flipV="1">
            <a:off x="3200400" y="3352800"/>
            <a:ext cx="1447800" cy="381000"/>
          </a:xfrm>
          <a:prstGeom prst="line">
            <a:avLst/>
          </a:prstGeom>
          <a:noFill/>
          <a:ln w="88900">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10" name="Line 14">
            <a:extLst>
              <a:ext uri="{FF2B5EF4-FFF2-40B4-BE49-F238E27FC236}">
                <a16:creationId xmlns:a16="http://schemas.microsoft.com/office/drawing/2014/main" id="{8AD80F89-AD12-42F2-ADA5-B03C5303813B}"/>
              </a:ext>
            </a:extLst>
          </p:cNvPr>
          <p:cNvSpPr>
            <a:spLocks noChangeShapeType="1"/>
          </p:cNvSpPr>
          <p:nvPr/>
        </p:nvSpPr>
        <p:spPr bwMode="auto">
          <a:xfrm>
            <a:off x="3200400" y="3810000"/>
            <a:ext cx="1371600" cy="1143000"/>
          </a:xfrm>
          <a:prstGeom prst="line">
            <a:avLst/>
          </a:prstGeom>
          <a:noFill/>
          <a:ln w="88900">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ight Arrow 1"/>
          <p:cNvSpPr/>
          <p:nvPr/>
        </p:nvSpPr>
        <p:spPr>
          <a:xfrm>
            <a:off x="1997687" y="6044184"/>
            <a:ext cx="978408" cy="4846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708"/>
                                        </p:tgtEl>
                                        <p:attrNameLst>
                                          <p:attrName>style.visibility</p:attrName>
                                        </p:attrNameLst>
                                      </p:cBhvr>
                                      <p:to>
                                        <p:strVal val="visible"/>
                                      </p:to>
                                    </p:set>
                                    <p:animEffect transition="in" filter="fade">
                                      <p:cBhvr>
                                        <p:cTn id="7" dur="1000"/>
                                        <p:tgtEl>
                                          <p:spTgt spid="29708"/>
                                        </p:tgtEl>
                                      </p:cBhvr>
                                    </p:animEffect>
                                    <p:anim calcmode="lin" valueType="num">
                                      <p:cBhvr>
                                        <p:cTn id="8" dur="1000" fill="hold"/>
                                        <p:tgtEl>
                                          <p:spTgt spid="29708"/>
                                        </p:tgtEl>
                                        <p:attrNameLst>
                                          <p:attrName>ppt_x</p:attrName>
                                        </p:attrNameLst>
                                      </p:cBhvr>
                                      <p:tavLst>
                                        <p:tav tm="0">
                                          <p:val>
                                            <p:strVal val="#ppt_x"/>
                                          </p:val>
                                        </p:tav>
                                        <p:tav tm="100000">
                                          <p:val>
                                            <p:strVal val="#ppt_x"/>
                                          </p:val>
                                        </p:tav>
                                      </p:tavLst>
                                    </p:anim>
                                    <p:anim calcmode="lin" valueType="num">
                                      <p:cBhvr>
                                        <p:cTn id="9" dur="1000" fill="hold"/>
                                        <p:tgtEl>
                                          <p:spTgt spid="2970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9704"/>
                                        </p:tgtEl>
                                        <p:attrNameLst>
                                          <p:attrName>style.visibility</p:attrName>
                                        </p:attrNameLst>
                                      </p:cBhvr>
                                      <p:to>
                                        <p:strVal val="visible"/>
                                      </p:to>
                                    </p:set>
                                    <p:animEffect transition="in" filter="fade">
                                      <p:cBhvr>
                                        <p:cTn id="14" dur="1000"/>
                                        <p:tgtEl>
                                          <p:spTgt spid="29704"/>
                                        </p:tgtEl>
                                      </p:cBhvr>
                                    </p:animEffect>
                                    <p:anim calcmode="lin" valueType="num">
                                      <p:cBhvr>
                                        <p:cTn id="15" dur="1000" fill="hold"/>
                                        <p:tgtEl>
                                          <p:spTgt spid="29704"/>
                                        </p:tgtEl>
                                        <p:attrNameLst>
                                          <p:attrName>ppt_x</p:attrName>
                                        </p:attrNameLst>
                                      </p:cBhvr>
                                      <p:tavLst>
                                        <p:tav tm="0">
                                          <p:val>
                                            <p:strVal val="#ppt_x"/>
                                          </p:val>
                                        </p:tav>
                                        <p:tav tm="100000">
                                          <p:val>
                                            <p:strVal val="#ppt_x"/>
                                          </p:val>
                                        </p:tav>
                                      </p:tavLst>
                                    </p:anim>
                                    <p:anim calcmode="lin" valueType="num">
                                      <p:cBhvr>
                                        <p:cTn id="16" dur="1000" fill="hold"/>
                                        <p:tgtEl>
                                          <p:spTgt spid="2970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9709"/>
                                        </p:tgtEl>
                                        <p:attrNameLst>
                                          <p:attrName>style.visibility</p:attrName>
                                        </p:attrNameLst>
                                      </p:cBhvr>
                                      <p:to>
                                        <p:strVal val="visible"/>
                                      </p:to>
                                    </p:set>
                                    <p:animEffect transition="in" filter="fade">
                                      <p:cBhvr>
                                        <p:cTn id="21" dur="1000"/>
                                        <p:tgtEl>
                                          <p:spTgt spid="29709"/>
                                        </p:tgtEl>
                                      </p:cBhvr>
                                    </p:animEffect>
                                    <p:anim calcmode="lin" valueType="num">
                                      <p:cBhvr>
                                        <p:cTn id="22" dur="1000" fill="hold"/>
                                        <p:tgtEl>
                                          <p:spTgt spid="29709"/>
                                        </p:tgtEl>
                                        <p:attrNameLst>
                                          <p:attrName>ppt_x</p:attrName>
                                        </p:attrNameLst>
                                      </p:cBhvr>
                                      <p:tavLst>
                                        <p:tav tm="0">
                                          <p:val>
                                            <p:strVal val="#ppt_x"/>
                                          </p:val>
                                        </p:tav>
                                        <p:tav tm="100000">
                                          <p:val>
                                            <p:strVal val="#ppt_x"/>
                                          </p:val>
                                        </p:tav>
                                      </p:tavLst>
                                    </p:anim>
                                    <p:anim calcmode="lin" valueType="num">
                                      <p:cBhvr>
                                        <p:cTn id="23" dur="1000" fill="hold"/>
                                        <p:tgtEl>
                                          <p:spTgt spid="2970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9705"/>
                                        </p:tgtEl>
                                        <p:attrNameLst>
                                          <p:attrName>style.visibility</p:attrName>
                                        </p:attrNameLst>
                                      </p:cBhvr>
                                      <p:to>
                                        <p:strVal val="visible"/>
                                      </p:to>
                                    </p:set>
                                    <p:animEffect transition="in" filter="fade">
                                      <p:cBhvr>
                                        <p:cTn id="28" dur="1000"/>
                                        <p:tgtEl>
                                          <p:spTgt spid="29705"/>
                                        </p:tgtEl>
                                      </p:cBhvr>
                                    </p:animEffect>
                                    <p:anim calcmode="lin" valueType="num">
                                      <p:cBhvr>
                                        <p:cTn id="29" dur="1000" fill="hold"/>
                                        <p:tgtEl>
                                          <p:spTgt spid="29705"/>
                                        </p:tgtEl>
                                        <p:attrNameLst>
                                          <p:attrName>ppt_x</p:attrName>
                                        </p:attrNameLst>
                                      </p:cBhvr>
                                      <p:tavLst>
                                        <p:tav tm="0">
                                          <p:val>
                                            <p:strVal val="#ppt_x"/>
                                          </p:val>
                                        </p:tav>
                                        <p:tav tm="100000">
                                          <p:val>
                                            <p:strVal val="#ppt_x"/>
                                          </p:val>
                                        </p:tav>
                                      </p:tavLst>
                                    </p:anim>
                                    <p:anim calcmode="lin" valueType="num">
                                      <p:cBhvr>
                                        <p:cTn id="30" dur="1000" fill="hold"/>
                                        <p:tgtEl>
                                          <p:spTgt spid="2970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9710"/>
                                        </p:tgtEl>
                                        <p:attrNameLst>
                                          <p:attrName>style.visibility</p:attrName>
                                        </p:attrNameLst>
                                      </p:cBhvr>
                                      <p:to>
                                        <p:strVal val="visible"/>
                                      </p:to>
                                    </p:set>
                                    <p:animEffect transition="in" filter="fade">
                                      <p:cBhvr>
                                        <p:cTn id="35" dur="1000"/>
                                        <p:tgtEl>
                                          <p:spTgt spid="29710"/>
                                        </p:tgtEl>
                                      </p:cBhvr>
                                    </p:animEffect>
                                    <p:anim calcmode="lin" valueType="num">
                                      <p:cBhvr>
                                        <p:cTn id="36" dur="1000" fill="hold"/>
                                        <p:tgtEl>
                                          <p:spTgt spid="29710"/>
                                        </p:tgtEl>
                                        <p:attrNameLst>
                                          <p:attrName>ppt_x</p:attrName>
                                        </p:attrNameLst>
                                      </p:cBhvr>
                                      <p:tavLst>
                                        <p:tav tm="0">
                                          <p:val>
                                            <p:strVal val="#ppt_x"/>
                                          </p:val>
                                        </p:tav>
                                        <p:tav tm="100000">
                                          <p:val>
                                            <p:strVal val="#ppt_x"/>
                                          </p:val>
                                        </p:tav>
                                      </p:tavLst>
                                    </p:anim>
                                    <p:anim calcmode="lin" valueType="num">
                                      <p:cBhvr>
                                        <p:cTn id="37" dur="1000" fill="hold"/>
                                        <p:tgtEl>
                                          <p:spTgt spid="297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9706"/>
                                        </p:tgtEl>
                                        <p:attrNameLst>
                                          <p:attrName>style.visibility</p:attrName>
                                        </p:attrNameLst>
                                      </p:cBhvr>
                                      <p:to>
                                        <p:strVal val="visible"/>
                                      </p:to>
                                    </p:set>
                                    <p:animEffect transition="in" filter="fade">
                                      <p:cBhvr>
                                        <p:cTn id="42" dur="1000"/>
                                        <p:tgtEl>
                                          <p:spTgt spid="29706"/>
                                        </p:tgtEl>
                                      </p:cBhvr>
                                    </p:animEffect>
                                    <p:anim calcmode="lin" valueType="num">
                                      <p:cBhvr>
                                        <p:cTn id="43" dur="1000" fill="hold"/>
                                        <p:tgtEl>
                                          <p:spTgt spid="29706"/>
                                        </p:tgtEl>
                                        <p:attrNameLst>
                                          <p:attrName>ppt_x</p:attrName>
                                        </p:attrNameLst>
                                      </p:cBhvr>
                                      <p:tavLst>
                                        <p:tav tm="0">
                                          <p:val>
                                            <p:strVal val="#ppt_x"/>
                                          </p:val>
                                        </p:tav>
                                        <p:tav tm="100000">
                                          <p:val>
                                            <p:strVal val="#ppt_x"/>
                                          </p:val>
                                        </p:tav>
                                      </p:tavLst>
                                    </p:anim>
                                    <p:anim calcmode="lin" valueType="num">
                                      <p:cBhvr>
                                        <p:cTn id="44" dur="1000" fill="hold"/>
                                        <p:tgtEl>
                                          <p:spTgt spid="2970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1000"/>
                                        <p:tgtEl>
                                          <p:spTgt spid="2"/>
                                        </p:tgtEl>
                                      </p:cBhvr>
                                    </p:animEffect>
                                    <p:anim calcmode="lin" valueType="num">
                                      <p:cBhvr>
                                        <p:cTn id="50" dur="1000" fill="hold"/>
                                        <p:tgtEl>
                                          <p:spTgt spid="2"/>
                                        </p:tgtEl>
                                        <p:attrNameLst>
                                          <p:attrName>ppt_x</p:attrName>
                                        </p:attrNameLst>
                                      </p:cBhvr>
                                      <p:tavLst>
                                        <p:tav tm="0">
                                          <p:val>
                                            <p:strVal val="#ppt_x"/>
                                          </p:val>
                                        </p:tav>
                                        <p:tav tm="100000">
                                          <p:val>
                                            <p:strVal val="#ppt_x"/>
                                          </p:val>
                                        </p:tav>
                                      </p:tavLst>
                                    </p:anim>
                                    <p:anim calcmode="lin" valueType="num">
                                      <p:cBhvr>
                                        <p:cTn id="5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9707"/>
                                        </p:tgtEl>
                                        <p:attrNameLst>
                                          <p:attrName>style.visibility</p:attrName>
                                        </p:attrNameLst>
                                      </p:cBhvr>
                                      <p:to>
                                        <p:strVal val="visible"/>
                                      </p:to>
                                    </p:set>
                                    <p:animEffect transition="in" filter="fade">
                                      <p:cBhvr>
                                        <p:cTn id="56" dur="1000"/>
                                        <p:tgtEl>
                                          <p:spTgt spid="29707"/>
                                        </p:tgtEl>
                                      </p:cBhvr>
                                    </p:animEffect>
                                    <p:anim calcmode="lin" valueType="num">
                                      <p:cBhvr>
                                        <p:cTn id="57" dur="1000" fill="hold"/>
                                        <p:tgtEl>
                                          <p:spTgt spid="29707"/>
                                        </p:tgtEl>
                                        <p:attrNameLst>
                                          <p:attrName>ppt_x</p:attrName>
                                        </p:attrNameLst>
                                      </p:cBhvr>
                                      <p:tavLst>
                                        <p:tav tm="0">
                                          <p:val>
                                            <p:strVal val="#ppt_x"/>
                                          </p:val>
                                        </p:tav>
                                        <p:tav tm="100000">
                                          <p:val>
                                            <p:strVal val="#ppt_x"/>
                                          </p:val>
                                        </p:tav>
                                      </p:tavLst>
                                    </p:anim>
                                    <p:anim calcmode="lin" valueType="num">
                                      <p:cBhvr>
                                        <p:cTn id="58" dur="1000" fill="hold"/>
                                        <p:tgtEl>
                                          <p:spTgt spid="297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animBg="1"/>
      <p:bldP spid="29705" grpId="0" animBg="1"/>
      <p:bldP spid="29706" grpId="0" animBg="1"/>
      <p:bldP spid="29707" grpId="0" animBg="1"/>
      <p:bldP spid="29708" grpId="0" animBg="1"/>
      <p:bldP spid="29709" grpId="0" animBg="1"/>
      <p:bldP spid="29710"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Oval 5"/>
          <p:cNvSpPr>
            <a:spLocks noChangeArrowheads="1"/>
          </p:cNvSpPr>
          <p:nvPr/>
        </p:nvSpPr>
        <p:spPr bwMode="auto">
          <a:xfrm>
            <a:off x="990600" y="1524000"/>
            <a:ext cx="2438400" cy="1219200"/>
          </a:xfrm>
          <a:prstGeom prst="ellipse">
            <a:avLst/>
          </a:prstGeom>
          <a:solidFill>
            <a:srgbClr val="0000FF"/>
          </a:solidFill>
          <a:ln w="57150">
            <a:solidFill>
              <a:srgbClr val="FF33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XV Nghệ-Tĩnh </a:t>
            </a:r>
          </a:p>
        </p:txBody>
      </p:sp>
      <p:sp>
        <p:nvSpPr>
          <p:cNvPr id="39944" name="Oval 8"/>
          <p:cNvSpPr>
            <a:spLocks noChangeArrowheads="1"/>
          </p:cNvSpPr>
          <p:nvPr/>
        </p:nvSpPr>
        <p:spPr bwMode="auto">
          <a:xfrm>
            <a:off x="914400" y="2819400"/>
            <a:ext cx="2438400" cy="1219200"/>
          </a:xfrm>
          <a:prstGeom prst="ellipse">
            <a:avLst/>
          </a:prstGeom>
          <a:solidFill>
            <a:srgbClr val="0000FF"/>
          </a:solidFill>
          <a:ln w="57150">
            <a:solidFill>
              <a:srgbClr val="FF33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KN Nam Kì </a:t>
            </a:r>
          </a:p>
        </p:txBody>
      </p:sp>
      <p:sp>
        <p:nvSpPr>
          <p:cNvPr id="39945" name="Oval 9"/>
          <p:cNvSpPr>
            <a:spLocks noChangeArrowheads="1"/>
          </p:cNvSpPr>
          <p:nvPr/>
        </p:nvSpPr>
        <p:spPr bwMode="auto">
          <a:xfrm>
            <a:off x="914400" y="4114800"/>
            <a:ext cx="2438400" cy="1219200"/>
          </a:xfrm>
          <a:prstGeom prst="ellipse">
            <a:avLst/>
          </a:prstGeom>
          <a:solidFill>
            <a:srgbClr val="0000FF"/>
          </a:solidFill>
          <a:ln w="57150">
            <a:solidFill>
              <a:srgbClr val="FF33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KN Bắc Sơn </a:t>
            </a:r>
          </a:p>
        </p:txBody>
      </p:sp>
      <p:sp>
        <p:nvSpPr>
          <p:cNvPr id="39946" name="Oval 10"/>
          <p:cNvSpPr>
            <a:spLocks noChangeArrowheads="1"/>
          </p:cNvSpPr>
          <p:nvPr/>
        </p:nvSpPr>
        <p:spPr bwMode="auto">
          <a:xfrm>
            <a:off x="1066800" y="5486400"/>
            <a:ext cx="2438400" cy="1219200"/>
          </a:xfrm>
          <a:prstGeom prst="ellipse">
            <a:avLst/>
          </a:prstGeom>
          <a:solidFill>
            <a:srgbClr val="0000FF"/>
          </a:solidFill>
          <a:ln w="57150">
            <a:solidFill>
              <a:srgbClr val="FF33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t>BB Đô Lương </a:t>
            </a:r>
          </a:p>
        </p:txBody>
      </p:sp>
      <p:sp>
        <p:nvSpPr>
          <p:cNvPr id="32774" name="WordArt 11"/>
          <p:cNvSpPr>
            <a:spLocks noChangeArrowheads="1" noChangeShapeType="1" noTextEdit="1"/>
          </p:cNvSpPr>
          <p:nvPr/>
        </p:nvSpPr>
        <p:spPr bwMode="auto">
          <a:xfrm>
            <a:off x="1981200" y="304800"/>
            <a:ext cx="5410200" cy="6858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contourClr>
                <a:srgbClr val="0000FF"/>
              </a:contourClr>
            </a:sp3d>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vi-VN" sz="3600" kern="10" dirty="0" smtClean="0">
                <a:ln w="9525">
                  <a:round/>
                  <a:headEnd/>
                  <a:tailEnd/>
                </a:ln>
                <a:solidFill>
                  <a:srgbClr val="0000FF"/>
                </a:solidFill>
                <a:cs typeface="Times New Roman" panose="02020603050405020304" pitchFamily="18" charset="0"/>
              </a:rPr>
              <a:t>LUYỆN</a:t>
            </a:r>
            <a:r>
              <a:rPr kumimoji="0" lang="en-US" sz="3600" b="0" i="0" u="none" strike="noStrike" kern="10" cap="none" spc="0" normalizeH="0" baseline="0" noProof="0" dirty="0" smtClean="0">
                <a:ln w="9525">
                  <a:round/>
                  <a:headEnd/>
                  <a:tailEnd/>
                </a:ln>
                <a:solidFill>
                  <a:srgbClr val="0000FF"/>
                </a:solidFill>
                <a:effectLst/>
                <a:uLnTx/>
                <a:uFillTx/>
                <a:latin typeface="Times New Roman" panose="02020603050405020304" pitchFamily="18" charset="0"/>
                <a:ea typeface="+mn-ea"/>
                <a:cs typeface="Times New Roman" panose="02020603050405020304" pitchFamily="18" charset="0"/>
              </a:rPr>
              <a:t> TẬP </a:t>
            </a:r>
          </a:p>
        </p:txBody>
      </p:sp>
      <p:sp>
        <p:nvSpPr>
          <p:cNvPr id="39950" name="Rectangle 14"/>
          <p:cNvSpPr>
            <a:spLocks noChangeArrowheads="1"/>
          </p:cNvSpPr>
          <p:nvPr/>
        </p:nvSpPr>
        <p:spPr bwMode="auto">
          <a:xfrm>
            <a:off x="3505200" y="2286000"/>
            <a:ext cx="5410200" cy="3505200"/>
          </a:xfrm>
          <a:prstGeom prst="rect">
            <a:avLst/>
          </a:prstGeom>
          <a:solidFill>
            <a:srgbClr val="FF3300"/>
          </a:solidFill>
          <a:ln w="9525">
            <a:solidFill>
              <a:schemeClr val="tx1"/>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951" name="AutoShape 15"/>
          <p:cNvSpPr>
            <a:spLocks noChangeArrowheads="1"/>
          </p:cNvSpPr>
          <p:nvPr/>
        </p:nvSpPr>
        <p:spPr bwMode="auto">
          <a:xfrm>
            <a:off x="3810000" y="2438400"/>
            <a:ext cx="4800600" cy="3200400"/>
          </a:xfrm>
          <a:prstGeom prst="star5">
            <a:avLst/>
          </a:prstGeom>
          <a:solidFill>
            <a:srgbClr val="FFCC00"/>
          </a:solidFill>
          <a:ln w="9525">
            <a:solidFill>
              <a:schemeClr val="tx1"/>
            </a:solidFill>
            <a:miter lim="800000"/>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800" b="1" i="0" u="none" strike="noStrike" kern="1200" cap="none" spc="0" normalizeH="0" baseline="0" noProof="0">
              <a:ln>
                <a:noFill/>
              </a:ln>
              <a:solidFill>
                <a:srgbClr val="FFFF00"/>
              </a:solidFill>
              <a:effectLst/>
              <a:uLnTx/>
              <a:uFillTx/>
              <a:latin typeface="Arial" panose="020B0604020202020204" pitchFamily="34" charset="0"/>
              <a:ea typeface="+mn-ea"/>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Lá cờ đỏ sao vàng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xuất hiện đầu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rPr>
              <a:t>tiên tại:</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0000FF"/>
              </a:solidFill>
              <a:effectLst/>
              <a:uLnTx/>
              <a:uFillTx/>
              <a:latin typeface="Arial" panose="020B0604020202020204" pitchFamily="34" charset="0"/>
              <a:ea typeface="+mn-ea"/>
              <a:cs typeface="Arial" panose="020B0604020202020204" pitchFamily="34" charset="0"/>
            </a:endParaRPr>
          </a:p>
        </p:txBody>
      </p:sp>
      <p:sp>
        <p:nvSpPr>
          <p:cNvPr id="39952" name="Line 16"/>
          <p:cNvSpPr>
            <a:spLocks noChangeShapeType="1"/>
          </p:cNvSpPr>
          <p:nvPr/>
        </p:nvSpPr>
        <p:spPr bwMode="auto">
          <a:xfrm flipH="1" flipV="1">
            <a:off x="3200400" y="2438400"/>
            <a:ext cx="685800" cy="121920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953" name="Line 17"/>
          <p:cNvSpPr>
            <a:spLocks noChangeShapeType="1"/>
          </p:cNvSpPr>
          <p:nvPr/>
        </p:nvSpPr>
        <p:spPr bwMode="auto">
          <a:xfrm flipH="1">
            <a:off x="3200400" y="3657600"/>
            <a:ext cx="685800" cy="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954" name="Line 18"/>
          <p:cNvSpPr>
            <a:spLocks noChangeShapeType="1"/>
          </p:cNvSpPr>
          <p:nvPr/>
        </p:nvSpPr>
        <p:spPr bwMode="auto">
          <a:xfrm flipH="1">
            <a:off x="3352800" y="3657600"/>
            <a:ext cx="533400" cy="91440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9955" name="Line 19"/>
          <p:cNvSpPr>
            <a:spLocks noChangeShapeType="1"/>
          </p:cNvSpPr>
          <p:nvPr/>
        </p:nvSpPr>
        <p:spPr bwMode="auto">
          <a:xfrm flipH="1">
            <a:off x="3276600" y="3657600"/>
            <a:ext cx="609600" cy="2133600"/>
          </a:xfrm>
          <a:prstGeom prst="line">
            <a:avLst/>
          </a:prstGeom>
          <a:noFill/>
          <a:ln w="5715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781" name="Text Box 22"/>
          <p:cNvSpPr txBox="1">
            <a:spLocks noChangeArrowheads="1"/>
          </p:cNvSpPr>
          <p:nvPr/>
        </p:nvSpPr>
        <p:spPr bwMode="auto">
          <a:xfrm>
            <a:off x="2527300" y="1066800"/>
            <a:ext cx="5562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800" b="1" i="0" u="none" strike="noStrike" kern="1200" cap="none" spc="0" normalizeH="0" baseline="0" noProof="0" smtClean="0">
                <a:ln>
                  <a:noFill/>
                </a:ln>
                <a:solidFill>
                  <a:srgbClr val="FF00FF"/>
                </a:solidFill>
                <a:effectLst/>
                <a:uLnTx/>
                <a:uFillTx/>
                <a:latin typeface="Arial" panose="020B0604020202020204" pitchFamily="34" charset="0"/>
                <a:ea typeface="+mn-ea"/>
                <a:cs typeface="Arial" panose="020B0604020202020204" pitchFamily="34" charset="0"/>
              </a:rPr>
              <a:t>Bài 2: Em hãy chọn câu trả lời đúng nhất.</a:t>
            </a:r>
          </a:p>
        </p:txBody>
      </p:sp>
    </p:spTree>
    <p:extLst>
      <p:ext uri="{BB962C8B-B14F-4D97-AF65-F5344CB8AC3E}">
        <p14:creationId xmlns:p14="http://schemas.microsoft.com/office/powerpoint/2010/main" val="39184711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950"/>
                                        </p:tgtEl>
                                        <p:attrNameLst>
                                          <p:attrName>style.visibility</p:attrName>
                                        </p:attrNameLst>
                                      </p:cBhvr>
                                      <p:to>
                                        <p:strVal val="visible"/>
                                      </p:to>
                                    </p:set>
                                    <p:animEffect transition="in" filter="wheel(4)">
                                      <p:cBhvr>
                                        <p:cTn id="7" dur="2000"/>
                                        <p:tgtEl>
                                          <p:spTgt spid="39950"/>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39951"/>
                                        </p:tgtEl>
                                        <p:attrNameLst>
                                          <p:attrName>style.visibility</p:attrName>
                                        </p:attrNameLst>
                                      </p:cBhvr>
                                      <p:to>
                                        <p:strVal val="visible"/>
                                      </p:to>
                                    </p:set>
                                    <p:animEffect transition="in" filter="wheel(4)">
                                      <p:cBhvr>
                                        <p:cTn id="10" dur="2000"/>
                                        <p:tgtEl>
                                          <p:spTgt spid="3995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39952"/>
                                        </p:tgtEl>
                                        <p:attrNameLst>
                                          <p:attrName>style.visibility</p:attrName>
                                        </p:attrNameLst>
                                      </p:cBhvr>
                                      <p:to>
                                        <p:strVal val="visible"/>
                                      </p:to>
                                    </p:set>
                                    <p:animEffect transition="in" filter="diamond(in)">
                                      <p:cBhvr>
                                        <p:cTn id="15" dur="2000"/>
                                        <p:tgtEl>
                                          <p:spTgt spid="3995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9941"/>
                                        </p:tgtEl>
                                        <p:attrNameLst>
                                          <p:attrName>style.visibility</p:attrName>
                                        </p:attrNameLst>
                                      </p:cBhvr>
                                      <p:to>
                                        <p:strVal val="visible"/>
                                      </p:to>
                                    </p:set>
                                    <p:anim calcmode="lin" valueType="num">
                                      <p:cBhvr additive="base">
                                        <p:cTn id="20" dur="500" fill="hold"/>
                                        <p:tgtEl>
                                          <p:spTgt spid="39941"/>
                                        </p:tgtEl>
                                        <p:attrNameLst>
                                          <p:attrName>ppt_x</p:attrName>
                                        </p:attrNameLst>
                                      </p:cBhvr>
                                      <p:tavLst>
                                        <p:tav tm="0">
                                          <p:val>
                                            <p:strVal val="#ppt_x"/>
                                          </p:val>
                                        </p:tav>
                                        <p:tav tm="100000">
                                          <p:val>
                                            <p:strVal val="#ppt_x"/>
                                          </p:val>
                                        </p:tav>
                                      </p:tavLst>
                                    </p:anim>
                                    <p:anim calcmode="lin" valueType="num">
                                      <p:cBhvr additive="base">
                                        <p:cTn id="21"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8" presetClass="entr" presetSubtype="16" fill="hold" nodeType="clickEffect">
                                  <p:stCondLst>
                                    <p:cond delay="0"/>
                                  </p:stCondLst>
                                  <p:childTnLst>
                                    <p:set>
                                      <p:cBhvr>
                                        <p:cTn id="25" dur="1" fill="hold">
                                          <p:stCondLst>
                                            <p:cond delay="0"/>
                                          </p:stCondLst>
                                        </p:cTn>
                                        <p:tgtEl>
                                          <p:spTgt spid="39953"/>
                                        </p:tgtEl>
                                        <p:attrNameLst>
                                          <p:attrName>style.visibility</p:attrName>
                                        </p:attrNameLst>
                                      </p:cBhvr>
                                      <p:to>
                                        <p:strVal val="visible"/>
                                      </p:to>
                                    </p:set>
                                    <p:animEffect transition="in" filter="diamond(in)">
                                      <p:cBhvr>
                                        <p:cTn id="26" dur="2000"/>
                                        <p:tgtEl>
                                          <p:spTgt spid="3995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44"/>
                                        </p:tgtEl>
                                        <p:attrNameLst>
                                          <p:attrName>style.visibility</p:attrName>
                                        </p:attrNameLst>
                                      </p:cBhvr>
                                      <p:to>
                                        <p:strVal val="visible"/>
                                      </p:to>
                                    </p:set>
                                    <p:anim calcmode="lin" valueType="num">
                                      <p:cBhvr additive="base">
                                        <p:cTn id="31" dur="500" fill="hold"/>
                                        <p:tgtEl>
                                          <p:spTgt spid="39944"/>
                                        </p:tgtEl>
                                        <p:attrNameLst>
                                          <p:attrName>ppt_x</p:attrName>
                                        </p:attrNameLst>
                                      </p:cBhvr>
                                      <p:tavLst>
                                        <p:tav tm="0">
                                          <p:val>
                                            <p:strVal val="#ppt_x"/>
                                          </p:val>
                                        </p:tav>
                                        <p:tav tm="100000">
                                          <p:val>
                                            <p:strVal val="#ppt_x"/>
                                          </p:val>
                                        </p:tav>
                                      </p:tavLst>
                                    </p:anim>
                                    <p:anim calcmode="lin" valueType="num">
                                      <p:cBhvr additive="base">
                                        <p:cTn id="32" dur="500" fill="hold"/>
                                        <p:tgtEl>
                                          <p:spTgt spid="3994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39954"/>
                                        </p:tgtEl>
                                        <p:attrNameLst>
                                          <p:attrName>style.visibility</p:attrName>
                                        </p:attrNameLst>
                                      </p:cBhvr>
                                      <p:to>
                                        <p:strVal val="visible"/>
                                      </p:to>
                                    </p:set>
                                    <p:animEffect transition="in" filter="diamond(in)">
                                      <p:cBhvr>
                                        <p:cTn id="37" dur="2000"/>
                                        <p:tgtEl>
                                          <p:spTgt spid="3995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9945"/>
                                        </p:tgtEl>
                                        <p:attrNameLst>
                                          <p:attrName>style.visibility</p:attrName>
                                        </p:attrNameLst>
                                      </p:cBhvr>
                                      <p:to>
                                        <p:strVal val="visible"/>
                                      </p:to>
                                    </p:set>
                                    <p:anim calcmode="lin" valueType="num">
                                      <p:cBhvr additive="base">
                                        <p:cTn id="42" dur="500" fill="hold"/>
                                        <p:tgtEl>
                                          <p:spTgt spid="39945"/>
                                        </p:tgtEl>
                                        <p:attrNameLst>
                                          <p:attrName>ppt_x</p:attrName>
                                        </p:attrNameLst>
                                      </p:cBhvr>
                                      <p:tavLst>
                                        <p:tav tm="0">
                                          <p:val>
                                            <p:strVal val="#ppt_x"/>
                                          </p:val>
                                        </p:tav>
                                        <p:tav tm="100000">
                                          <p:val>
                                            <p:strVal val="#ppt_x"/>
                                          </p:val>
                                        </p:tav>
                                      </p:tavLst>
                                    </p:anim>
                                    <p:anim calcmode="lin" valueType="num">
                                      <p:cBhvr additive="base">
                                        <p:cTn id="43" dur="500" fill="hold"/>
                                        <p:tgtEl>
                                          <p:spTgt spid="39945"/>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8" presetClass="entr" presetSubtype="16" fill="hold" nodeType="clickEffect">
                                  <p:stCondLst>
                                    <p:cond delay="0"/>
                                  </p:stCondLst>
                                  <p:childTnLst>
                                    <p:set>
                                      <p:cBhvr>
                                        <p:cTn id="47" dur="1" fill="hold">
                                          <p:stCondLst>
                                            <p:cond delay="0"/>
                                          </p:stCondLst>
                                        </p:cTn>
                                        <p:tgtEl>
                                          <p:spTgt spid="39955"/>
                                        </p:tgtEl>
                                        <p:attrNameLst>
                                          <p:attrName>style.visibility</p:attrName>
                                        </p:attrNameLst>
                                      </p:cBhvr>
                                      <p:to>
                                        <p:strVal val="visible"/>
                                      </p:to>
                                    </p:set>
                                    <p:animEffect transition="in" filter="diamond(in)">
                                      <p:cBhvr>
                                        <p:cTn id="48" dur="2000"/>
                                        <p:tgtEl>
                                          <p:spTgt spid="3995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9946"/>
                                        </p:tgtEl>
                                        <p:attrNameLst>
                                          <p:attrName>style.visibility</p:attrName>
                                        </p:attrNameLst>
                                      </p:cBhvr>
                                      <p:to>
                                        <p:strVal val="visible"/>
                                      </p:to>
                                    </p:set>
                                    <p:anim calcmode="lin" valueType="num">
                                      <p:cBhvr additive="base">
                                        <p:cTn id="53" dur="500" fill="hold"/>
                                        <p:tgtEl>
                                          <p:spTgt spid="39946"/>
                                        </p:tgtEl>
                                        <p:attrNameLst>
                                          <p:attrName>ppt_x</p:attrName>
                                        </p:attrNameLst>
                                      </p:cBhvr>
                                      <p:tavLst>
                                        <p:tav tm="0">
                                          <p:val>
                                            <p:strVal val="#ppt_x"/>
                                          </p:val>
                                        </p:tav>
                                        <p:tav tm="100000">
                                          <p:val>
                                            <p:strVal val="#ppt_x"/>
                                          </p:val>
                                        </p:tav>
                                      </p:tavLst>
                                    </p:anim>
                                    <p:anim calcmode="lin" valueType="num">
                                      <p:cBhvr additive="base">
                                        <p:cTn id="54" dur="500" fill="hold"/>
                                        <p:tgtEl>
                                          <p:spTgt spid="39946"/>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8" presetClass="emph" presetSubtype="0" fill="hold" grpId="1" nodeType="clickEffect">
                                  <p:stCondLst>
                                    <p:cond delay="0"/>
                                  </p:stCondLst>
                                  <p:childTnLst>
                                    <p:animRot by="21600000">
                                      <p:cBhvr>
                                        <p:cTn id="58" dur="2000" fill="hold"/>
                                        <p:tgtEl>
                                          <p:spTgt spid="3994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P spid="39944" grpId="0" animBg="1"/>
      <p:bldP spid="39944" grpId="1" animBg="1"/>
      <p:bldP spid="39945" grpId="0" animBg="1"/>
      <p:bldP spid="39946" grpId="0" animBg="1"/>
      <p:bldP spid="39950" grpId="0" animBg="1"/>
      <p:bldP spid="399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762000" y="685800"/>
            <a:ext cx="7924800" cy="4832092"/>
          </a:xfrm>
          <a:prstGeom prst="rect">
            <a:avLst/>
          </a:prstGeom>
          <a:solidFill>
            <a:schemeClr val="accent2">
              <a:lumMod val="40000"/>
              <a:lumOff val="60000"/>
            </a:schemeClr>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vi-VN" altLang="en-US" sz="2800" b="1" dirty="0" smtClean="0">
                <a:solidFill>
                  <a:srgbClr val="FF0000"/>
                </a:solidFill>
                <a:latin typeface="Times New Roman" panose="02020603050405020304" pitchFamily="18" charset="0"/>
                <a:cs typeface="Times New Roman" panose="02020603050405020304" pitchFamily="18" charset="0"/>
              </a:rPr>
              <a:t>TÌM TÒI- MỞ RỘNG:</a:t>
            </a:r>
          </a:p>
          <a:p>
            <a:pPr>
              <a:spcBef>
                <a:spcPct val="0"/>
              </a:spcBef>
              <a:buFontTx/>
              <a:buNone/>
            </a:pPr>
            <a:r>
              <a:rPr lang="nl-NL" altLang="en-US" sz="2800" dirty="0">
                <a:latin typeface="Times New Roman" panose="02020603050405020304" pitchFamily="18" charset="0"/>
                <a:cs typeface="Times New Roman" panose="02020603050405020304" pitchFamily="18" charset="0"/>
              </a:rPr>
              <a:t>	- Học bài cũ theo nội dung bài học</a:t>
            </a:r>
            <a:endParaRPr lang="en-US" altLang="en-US" sz="2800" dirty="0">
              <a:latin typeface="Times New Roman" panose="02020603050405020304" pitchFamily="18" charset="0"/>
              <a:cs typeface="Times New Roman" panose="02020603050405020304" pitchFamily="18" charset="0"/>
            </a:endParaRPr>
          </a:p>
          <a:p>
            <a:pPr>
              <a:spcBef>
                <a:spcPct val="0"/>
              </a:spcBef>
              <a:buFontTx/>
              <a:buNone/>
            </a:pPr>
            <a:r>
              <a:rPr lang="nl-NL" altLang="en-US" sz="2800" dirty="0">
                <a:latin typeface="Times New Roman" panose="02020603050405020304" pitchFamily="18" charset="0"/>
                <a:cs typeface="Times New Roman" panose="02020603050405020304" pitchFamily="18" charset="0"/>
              </a:rPr>
              <a:t>      	- Trả lời các câu hỏi trong SGK/Tr 82,86</a:t>
            </a:r>
            <a:endParaRPr lang="en-US" altLang="en-US" sz="2800" dirty="0">
              <a:latin typeface="Times New Roman" panose="02020603050405020304" pitchFamily="18" charset="0"/>
              <a:cs typeface="Times New Roman" panose="02020603050405020304" pitchFamily="18" charset="0"/>
            </a:endParaRPr>
          </a:p>
          <a:p>
            <a:pPr>
              <a:spcBef>
                <a:spcPct val="0"/>
              </a:spcBef>
              <a:buFontTx/>
              <a:buNone/>
            </a:pPr>
            <a:r>
              <a:rPr lang="nl-NL" altLang="en-US" sz="2800" dirty="0">
                <a:latin typeface="Times New Roman" panose="02020603050405020304" pitchFamily="18" charset="0"/>
                <a:cs typeface="Times New Roman" panose="02020603050405020304" pitchFamily="18" charset="0"/>
              </a:rPr>
              <a:t>       	- Đọc và nghiên cứu trước bài 22: Cao trào cách mạng tiến tới tổng khởi nghĩa tháng Tám năm 1945 </a:t>
            </a:r>
            <a:r>
              <a:rPr lang="nl-NL" altLang="en-US" sz="2800" dirty="0">
                <a:solidFill>
                  <a:srgbClr val="FF0000"/>
                </a:solidFill>
                <a:latin typeface="Times New Roman" panose="02020603050405020304" pitchFamily="18" charset="0"/>
                <a:cs typeface="Times New Roman" panose="02020603050405020304" pitchFamily="18" charset="0"/>
              </a:rPr>
              <a:t>(mục I: Mặt trận Việt Minh ra đời)</a:t>
            </a:r>
            <a:endParaRPr lang="en-US" altLang="en-US" sz="2800" dirty="0">
              <a:solidFill>
                <a:srgbClr val="FF0000"/>
              </a:solidFill>
              <a:latin typeface="Times New Roman" panose="02020603050405020304" pitchFamily="18" charset="0"/>
              <a:cs typeface="Times New Roman" panose="02020603050405020304" pitchFamily="18" charset="0"/>
            </a:endParaRPr>
          </a:p>
          <a:p>
            <a:pPr>
              <a:spcBef>
                <a:spcPct val="0"/>
              </a:spcBef>
              <a:buFontTx/>
              <a:buNone/>
            </a:pPr>
            <a:r>
              <a:rPr lang="nl-NL" altLang="en-US" sz="2800" dirty="0">
                <a:solidFill>
                  <a:srgbClr val="FF0000"/>
                </a:solidFill>
                <a:latin typeface="Times New Roman" panose="02020603050405020304" pitchFamily="18" charset="0"/>
                <a:cs typeface="Times New Roman" panose="02020603050405020304" pitchFamily="18" charset="0"/>
              </a:rPr>
              <a:t>1 /</a:t>
            </a:r>
            <a:r>
              <a:rPr lang="nl-NL" altLang="en-US" sz="2800" dirty="0">
                <a:latin typeface="Times New Roman" panose="02020603050405020304" pitchFamily="18" charset="0"/>
                <a:cs typeface="Times New Roman" panose="02020603050405020304" pitchFamily="18" charset="0"/>
              </a:rPr>
              <a:t>Tìm hiểu về hoàn cảnh lịch sử và Hội nghị TW - VIII </a:t>
            </a:r>
            <a:endParaRPr lang="en-US" altLang="en-US" sz="2800" dirty="0">
              <a:latin typeface="Times New Roman" panose="02020603050405020304" pitchFamily="18" charset="0"/>
              <a:cs typeface="Times New Roman" panose="02020603050405020304" pitchFamily="18" charset="0"/>
            </a:endParaRPr>
          </a:p>
          <a:p>
            <a:pPr>
              <a:spcBef>
                <a:spcPct val="0"/>
              </a:spcBef>
              <a:buFontTx/>
              <a:buNone/>
            </a:pPr>
            <a:r>
              <a:rPr lang="nl-NL" altLang="en-US" sz="2800" dirty="0">
                <a:solidFill>
                  <a:srgbClr val="FF0000"/>
                </a:solidFill>
                <a:latin typeface="Times New Roman" panose="02020603050405020304" pitchFamily="18" charset="0"/>
                <a:cs typeface="Times New Roman" panose="02020603050405020304" pitchFamily="18" charset="0"/>
              </a:rPr>
              <a:t> 2/ </a:t>
            </a:r>
            <a:r>
              <a:rPr lang="nl-NL" altLang="en-US" sz="2800" dirty="0">
                <a:latin typeface="Times New Roman" panose="02020603050405020304" pitchFamily="18" charset="0"/>
                <a:cs typeface="Times New Roman" panose="02020603050405020304" pitchFamily="18" charset="0"/>
              </a:rPr>
              <a:t>Tìm hiểu về Công tác xây dựng lực lượng vũ trang và chính trị của Mặt trận Việt Minh</a:t>
            </a:r>
            <a:r>
              <a:rPr lang="nl-NL" altLang="en-US" sz="2800" dirty="0">
                <a:solidFill>
                  <a:srgbClr val="FF3300"/>
                </a:solidFill>
                <a:latin typeface="Times New Roman" panose="02020603050405020304" pitchFamily="18" charset="0"/>
                <a:cs typeface="Times New Roman" panose="02020603050405020304" pitchFamily="18" charset="0"/>
              </a:rPr>
              <a:t> </a:t>
            </a:r>
          </a:p>
          <a:p>
            <a:pPr>
              <a:spcBef>
                <a:spcPct val="0"/>
              </a:spcBef>
              <a:buFontTx/>
              <a:buNone/>
            </a:pPr>
            <a:r>
              <a:rPr lang="nl-NL" altLang="en-US" sz="2800" dirty="0">
                <a:solidFill>
                  <a:srgbClr val="FF3300"/>
                </a:solidFill>
                <a:latin typeface="Times New Roman" panose="02020603050405020304" pitchFamily="18" charset="0"/>
                <a:cs typeface="Times New Roman" panose="02020603050405020304" pitchFamily="18" charset="0"/>
              </a:rPr>
              <a:t>3/</a:t>
            </a:r>
            <a:r>
              <a:rPr lang="nl-NL" altLang="en-US" sz="2800" dirty="0">
                <a:latin typeface="Times New Roman" panose="02020603050405020304" pitchFamily="18" charset="0"/>
                <a:cs typeface="Times New Roman" panose="02020603050405020304" pitchFamily="18" charset="0"/>
              </a:rPr>
              <a:t>Tìm hiểu về hoạt động của Mặt trận Việt Minh</a:t>
            </a:r>
            <a:endParaRPr lang="en-US" alt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98801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WordArt 4">
            <a:extLst>
              <a:ext uri="{FF2B5EF4-FFF2-40B4-BE49-F238E27FC236}">
                <a16:creationId xmlns:a16="http://schemas.microsoft.com/office/drawing/2014/main" id="{D036596B-A3A5-4395-A8E5-BB7A48D8255B}"/>
              </a:ext>
            </a:extLst>
          </p:cNvPr>
          <p:cNvSpPr>
            <a:spLocks noChangeArrowheads="1" noChangeShapeType="1" noTextEdit="1"/>
          </p:cNvSpPr>
          <p:nvPr/>
        </p:nvSpPr>
        <p:spPr bwMode="auto">
          <a:xfrm>
            <a:off x="738809" y="1183861"/>
            <a:ext cx="7924800" cy="4724400"/>
          </a:xfrm>
          <a:prstGeom prst="rect">
            <a:avLst/>
          </a:prstGeom>
          <a:extLst>
            <a:ext uri="{AF507438-7753-43E0-B8FC-AC1667EBCBE1}">
              <a14:hiddenEffects xmlns:a14="http://schemas.microsoft.com/office/drawing/2010/main">
                <a:effectLst/>
              </a14:hiddenEffects>
            </a:ext>
          </a:extLst>
        </p:spPr>
        <p:txBody>
          <a:bodyPr wrap="none" fromWordArt="1">
            <a:prstTxWarp prst="textCascadeUp">
              <a:avLst>
                <a:gd name="adj" fmla="val 44444"/>
              </a:avLst>
            </a:prstTxWarp>
          </a:bodyPr>
          <a:lstStyle/>
          <a:p>
            <a:pPr algn="ctr"/>
            <a:r>
              <a:rPr lang="vi-VN" sz="2400" kern="10">
                <a:ln w="9525">
                  <a:solidFill>
                    <a:srgbClr val="0000FF"/>
                  </a:solidFill>
                  <a:round/>
                  <a:headEnd/>
                  <a:tailEnd/>
                </a:ln>
                <a:solidFill>
                  <a:srgbClr val="FF0000"/>
                </a:solidFill>
                <a:cs typeface="Times New Roman" panose="02020603050405020304" pitchFamily="18" charset="0"/>
              </a:rPr>
              <a:t>TRÒ CHƠI Ô CHỮ</a:t>
            </a:r>
            <a:endParaRPr lang="en-US" sz="2400" kern="10">
              <a:ln w="9525">
                <a:solidFill>
                  <a:srgbClr val="0000FF"/>
                </a:solidFill>
                <a:round/>
                <a:headEnd/>
                <a:tailEnd/>
              </a:ln>
              <a:solidFill>
                <a:srgbClr val="FF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1268"/>
                                        </p:tgtEl>
                                        <p:attrNameLst>
                                          <p:attrName>style.visibility</p:attrName>
                                        </p:attrNameLst>
                                      </p:cBhvr>
                                      <p:to>
                                        <p:strVal val="visible"/>
                                      </p:to>
                                    </p:set>
                                    <p:animScale>
                                      <p:cBhvr>
                                        <p:cTn id="7" dur="1000" decel="50000" fill="hold">
                                          <p:stCondLst>
                                            <p:cond delay="0"/>
                                          </p:stCondLst>
                                        </p:cTn>
                                        <p:tgtEl>
                                          <p:spTgt spid="112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268"/>
                                        </p:tgtEl>
                                        <p:attrNameLst>
                                          <p:attrName>ppt_x</p:attrName>
                                          <p:attrName>ppt_y</p:attrName>
                                        </p:attrNameLst>
                                      </p:cBhvr>
                                    </p:animMotion>
                                    <p:animEffect transition="in" filter="fade">
                                      <p:cBhvr>
                                        <p:cTn id="9" dur="1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a:extLst>
              <a:ext uri="{FF2B5EF4-FFF2-40B4-BE49-F238E27FC236}">
                <a16:creationId xmlns:a16="http://schemas.microsoft.com/office/drawing/2014/main" id="{1FA1A786-864A-4F15-B059-0254D9C21875}"/>
              </a:ext>
            </a:extLst>
          </p:cNvPr>
          <p:cNvSpPr>
            <a:spLocks noChangeArrowheads="1"/>
          </p:cNvSpPr>
          <p:nvPr/>
        </p:nvSpPr>
        <p:spPr bwMode="auto">
          <a:xfrm>
            <a:off x="36576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Đ</a:t>
            </a:r>
          </a:p>
        </p:txBody>
      </p:sp>
      <p:sp>
        <p:nvSpPr>
          <p:cNvPr id="12293" name="Rectangle 5">
            <a:extLst>
              <a:ext uri="{FF2B5EF4-FFF2-40B4-BE49-F238E27FC236}">
                <a16:creationId xmlns:a16="http://schemas.microsoft.com/office/drawing/2014/main" id="{F1C830EC-2205-4152-A363-64D215411FF2}"/>
              </a:ext>
            </a:extLst>
          </p:cNvPr>
          <p:cNvSpPr>
            <a:spLocks noChangeArrowheads="1"/>
          </p:cNvSpPr>
          <p:nvPr/>
        </p:nvSpPr>
        <p:spPr bwMode="auto">
          <a:xfrm>
            <a:off x="42672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Ộ</a:t>
            </a:r>
          </a:p>
        </p:txBody>
      </p:sp>
      <p:sp>
        <p:nvSpPr>
          <p:cNvPr id="12294" name="Rectangle 6">
            <a:extLst>
              <a:ext uri="{FF2B5EF4-FFF2-40B4-BE49-F238E27FC236}">
                <a16:creationId xmlns:a16="http://schemas.microsoft.com/office/drawing/2014/main" id="{B2D834F5-ABBD-482F-B9BA-44F61D5EF701}"/>
              </a:ext>
            </a:extLst>
          </p:cNvPr>
          <p:cNvSpPr>
            <a:spLocks noChangeArrowheads="1"/>
          </p:cNvSpPr>
          <p:nvPr/>
        </p:nvSpPr>
        <p:spPr bwMode="auto">
          <a:xfrm>
            <a:off x="18288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B</a:t>
            </a:r>
          </a:p>
        </p:txBody>
      </p:sp>
      <p:sp>
        <p:nvSpPr>
          <p:cNvPr id="12295" name="Rectangle 7">
            <a:extLst>
              <a:ext uri="{FF2B5EF4-FFF2-40B4-BE49-F238E27FC236}">
                <a16:creationId xmlns:a16="http://schemas.microsoft.com/office/drawing/2014/main" id="{FE0B2BA5-628C-436F-9709-6A5796DA9ACF}"/>
              </a:ext>
            </a:extLst>
          </p:cNvPr>
          <p:cNvSpPr>
            <a:spLocks noChangeArrowheads="1"/>
          </p:cNvSpPr>
          <p:nvPr/>
        </p:nvSpPr>
        <p:spPr bwMode="auto">
          <a:xfrm>
            <a:off x="67056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M</a:t>
            </a:r>
          </a:p>
        </p:txBody>
      </p:sp>
      <p:sp>
        <p:nvSpPr>
          <p:cNvPr id="12296" name="Rectangle 8">
            <a:extLst>
              <a:ext uri="{FF2B5EF4-FFF2-40B4-BE49-F238E27FC236}">
                <a16:creationId xmlns:a16="http://schemas.microsoft.com/office/drawing/2014/main" id="{E1293574-177C-4C80-888F-B84F5B0EBCAE}"/>
              </a:ext>
            </a:extLst>
          </p:cNvPr>
          <p:cNvSpPr>
            <a:spLocks noChangeArrowheads="1"/>
          </p:cNvSpPr>
          <p:nvPr/>
        </p:nvSpPr>
        <p:spPr bwMode="auto">
          <a:xfrm>
            <a:off x="54864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N</a:t>
            </a:r>
          </a:p>
        </p:txBody>
      </p:sp>
      <p:sp>
        <p:nvSpPr>
          <p:cNvPr id="12297" name="Rectangle 9">
            <a:extLst>
              <a:ext uri="{FF2B5EF4-FFF2-40B4-BE49-F238E27FC236}">
                <a16:creationId xmlns:a16="http://schemas.microsoft.com/office/drawing/2014/main" id="{5DD0A495-9E7B-4E1F-A7AE-7E4B36665030}"/>
              </a:ext>
            </a:extLst>
          </p:cNvPr>
          <p:cNvSpPr>
            <a:spLocks noChangeArrowheads="1"/>
          </p:cNvSpPr>
          <p:nvPr/>
        </p:nvSpPr>
        <p:spPr bwMode="auto">
          <a:xfrm>
            <a:off x="54864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I</a:t>
            </a:r>
          </a:p>
        </p:txBody>
      </p:sp>
      <p:sp>
        <p:nvSpPr>
          <p:cNvPr id="12298" name="Rectangle 10">
            <a:extLst>
              <a:ext uri="{FF2B5EF4-FFF2-40B4-BE49-F238E27FC236}">
                <a16:creationId xmlns:a16="http://schemas.microsoft.com/office/drawing/2014/main" id="{8D0ADCF8-A8A1-4380-9AE1-E0EB28F576A6}"/>
              </a:ext>
            </a:extLst>
          </p:cNvPr>
          <p:cNvSpPr>
            <a:spLocks noChangeArrowheads="1"/>
          </p:cNvSpPr>
          <p:nvPr/>
        </p:nvSpPr>
        <p:spPr bwMode="auto">
          <a:xfrm>
            <a:off x="24384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K</a:t>
            </a:r>
          </a:p>
        </p:txBody>
      </p:sp>
      <p:sp>
        <p:nvSpPr>
          <p:cNvPr id="12299" name="Rectangle 11">
            <a:extLst>
              <a:ext uri="{FF2B5EF4-FFF2-40B4-BE49-F238E27FC236}">
                <a16:creationId xmlns:a16="http://schemas.microsoft.com/office/drawing/2014/main" id="{0527258D-5DEC-4864-BC19-20C2EA8EA365}"/>
              </a:ext>
            </a:extLst>
          </p:cNvPr>
          <p:cNvSpPr>
            <a:spLocks noChangeArrowheads="1"/>
          </p:cNvSpPr>
          <p:nvPr/>
        </p:nvSpPr>
        <p:spPr bwMode="auto">
          <a:xfrm>
            <a:off x="54864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G</a:t>
            </a:r>
          </a:p>
        </p:txBody>
      </p:sp>
      <p:sp>
        <p:nvSpPr>
          <p:cNvPr id="12300" name="Rectangle 12">
            <a:extLst>
              <a:ext uri="{FF2B5EF4-FFF2-40B4-BE49-F238E27FC236}">
                <a16:creationId xmlns:a16="http://schemas.microsoft.com/office/drawing/2014/main" id="{05F7859B-B041-44DD-B05C-E9C069AB15E8}"/>
              </a:ext>
            </a:extLst>
          </p:cNvPr>
          <p:cNvSpPr>
            <a:spLocks noChangeArrowheads="1"/>
          </p:cNvSpPr>
          <p:nvPr/>
        </p:nvSpPr>
        <p:spPr bwMode="auto">
          <a:xfrm>
            <a:off x="85344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C</a:t>
            </a:r>
          </a:p>
        </p:txBody>
      </p:sp>
      <p:sp>
        <p:nvSpPr>
          <p:cNvPr id="12301" name="Rectangle 13">
            <a:extLst>
              <a:ext uri="{FF2B5EF4-FFF2-40B4-BE49-F238E27FC236}">
                <a16:creationId xmlns:a16="http://schemas.microsoft.com/office/drawing/2014/main" id="{657373E5-790A-45D0-83A4-64417DC58F33}"/>
              </a:ext>
            </a:extLst>
          </p:cNvPr>
          <p:cNvSpPr>
            <a:spLocks noChangeArrowheads="1"/>
          </p:cNvSpPr>
          <p:nvPr/>
        </p:nvSpPr>
        <p:spPr bwMode="auto">
          <a:xfrm>
            <a:off x="79248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Ắ</a:t>
            </a:r>
          </a:p>
        </p:txBody>
      </p:sp>
      <p:sp>
        <p:nvSpPr>
          <p:cNvPr id="12302" name="Rectangle 14">
            <a:extLst>
              <a:ext uri="{FF2B5EF4-FFF2-40B4-BE49-F238E27FC236}">
                <a16:creationId xmlns:a16="http://schemas.microsoft.com/office/drawing/2014/main" id="{C3813E73-9B9B-4709-9A44-95EA5866AC86}"/>
              </a:ext>
            </a:extLst>
          </p:cNvPr>
          <p:cNvSpPr>
            <a:spLocks noChangeArrowheads="1"/>
          </p:cNvSpPr>
          <p:nvPr/>
        </p:nvSpPr>
        <p:spPr bwMode="auto">
          <a:xfrm>
            <a:off x="60960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Ệ</a:t>
            </a:r>
          </a:p>
        </p:txBody>
      </p:sp>
      <p:sp>
        <p:nvSpPr>
          <p:cNvPr id="12303" name="Rectangle 15">
            <a:extLst>
              <a:ext uri="{FF2B5EF4-FFF2-40B4-BE49-F238E27FC236}">
                <a16:creationId xmlns:a16="http://schemas.microsoft.com/office/drawing/2014/main" id="{70D2318A-0431-4BC9-8048-54EBA97D577C}"/>
              </a:ext>
            </a:extLst>
          </p:cNvPr>
          <p:cNvSpPr>
            <a:spLocks noChangeArrowheads="1"/>
          </p:cNvSpPr>
          <p:nvPr/>
        </p:nvSpPr>
        <p:spPr bwMode="auto">
          <a:xfrm>
            <a:off x="6096000" y="24384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Ì</a:t>
            </a:r>
          </a:p>
        </p:txBody>
      </p:sp>
      <p:sp>
        <p:nvSpPr>
          <p:cNvPr id="12304" name="Rectangle 16">
            <a:extLst>
              <a:ext uri="{FF2B5EF4-FFF2-40B4-BE49-F238E27FC236}">
                <a16:creationId xmlns:a16="http://schemas.microsoft.com/office/drawing/2014/main" id="{87F2F9B2-4A7C-4CCB-9F09-B05B0440FFF4}"/>
              </a:ext>
            </a:extLst>
          </p:cNvPr>
          <p:cNvSpPr>
            <a:spLocks noChangeArrowheads="1"/>
          </p:cNvSpPr>
          <p:nvPr/>
        </p:nvSpPr>
        <p:spPr bwMode="auto">
          <a:xfrm>
            <a:off x="73152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B</a:t>
            </a:r>
          </a:p>
        </p:txBody>
      </p:sp>
      <p:sp>
        <p:nvSpPr>
          <p:cNvPr id="12305" name="Rectangle 17">
            <a:extLst>
              <a:ext uri="{FF2B5EF4-FFF2-40B4-BE49-F238E27FC236}">
                <a16:creationId xmlns:a16="http://schemas.microsoft.com/office/drawing/2014/main" id="{81E8AFCD-764F-44A4-918B-259E68FAC4CB}"/>
              </a:ext>
            </a:extLst>
          </p:cNvPr>
          <p:cNvSpPr>
            <a:spLocks noChangeArrowheads="1"/>
          </p:cNvSpPr>
          <p:nvPr/>
        </p:nvSpPr>
        <p:spPr bwMode="auto">
          <a:xfrm>
            <a:off x="6705600" y="304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T</a:t>
            </a:r>
          </a:p>
        </p:txBody>
      </p:sp>
      <p:sp>
        <p:nvSpPr>
          <p:cNvPr id="12306" name="Rectangle 18">
            <a:extLst>
              <a:ext uri="{FF2B5EF4-FFF2-40B4-BE49-F238E27FC236}">
                <a16:creationId xmlns:a16="http://schemas.microsoft.com/office/drawing/2014/main" id="{3BE34FD9-88D1-48BA-B56D-3DB3404028B5}"/>
              </a:ext>
            </a:extLst>
          </p:cNvPr>
          <p:cNvSpPr>
            <a:spLocks noChangeArrowheads="1"/>
          </p:cNvSpPr>
          <p:nvPr/>
        </p:nvSpPr>
        <p:spPr bwMode="auto">
          <a:xfrm>
            <a:off x="60960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Ậ</a:t>
            </a:r>
          </a:p>
        </p:txBody>
      </p:sp>
      <p:sp>
        <p:nvSpPr>
          <p:cNvPr id="12307" name="Rectangle 19">
            <a:extLst>
              <a:ext uri="{FF2B5EF4-FFF2-40B4-BE49-F238E27FC236}">
                <a16:creationId xmlns:a16="http://schemas.microsoft.com/office/drawing/2014/main" id="{47E1737D-D7E6-43BA-B253-0101CF13D6F3}"/>
              </a:ext>
            </a:extLst>
          </p:cNvPr>
          <p:cNvSpPr>
            <a:spLocks noChangeArrowheads="1"/>
          </p:cNvSpPr>
          <p:nvPr/>
        </p:nvSpPr>
        <p:spPr bwMode="auto">
          <a:xfrm>
            <a:off x="4876800" y="35052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N</a:t>
            </a:r>
          </a:p>
        </p:txBody>
      </p:sp>
      <p:sp>
        <p:nvSpPr>
          <p:cNvPr id="12311" name="Rectangle 23">
            <a:extLst>
              <a:ext uri="{FF2B5EF4-FFF2-40B4-BE49-F238E27FC236}">
                <a16:creationId xmlns:a16="http://schemas.microsoft.com/office/drawing/2014/main" id="{54640541-2425-4748-8F0F-5EECCAECEA56}"/>
              </a:ext>
            </a:extLst>
          </p:cNvPr>
          <p:cNvSpPr>
            <a:spLocks noChangeArrowheads="1"/>
          </p:cNvSpPr>
          <p:nvPr/>
        </p:nvSpPr>
        <p:spPr bwMode="auto">
          <a:xfrm>
            <a:off x="4876800" y="19050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T</a:t>
            </a:r>
          </a:p>
        </p:txBody>
      </p:sp>
      <p:sp>
        <p:nvSpPr>
          <p:cNvPr id="12312" name="Rectangle 24">
            <a:extLst>
              <a:ext uri="{FF2B5EF4-FFF2-40B4-BE49-F238E27FC236}">
                <a16:creationId xmlns:a16="http://schemas.microsoft.com/office/drawing/2014/main" id="{68EEF7A5-5D97-43A9-BAE9-FF239AF5E595}"/>
              </a:ext>
            </a:extLst>
          </p:cNvPr>
          <p:cNvSpPr>
            <a:spLocks noChangeArrowheads="1"/>
          </p:cNvSpPr>
          <p:nvPr/>
        </p:nvSpPr>
        <p:spPr bwMode="auto">
          <a:xfrm>
            <a:off x="4876800" y="29718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I</a:t>
            </a:r>
          </a:p>
        </p:txBody>
      </p:sp>
      <p:sp>
        <p:nvSpPr>
          <p:cNvPr id="12313" name="Rectangle 25">
            <a:extLst>
              <a:ext uri="{FF2B5EF4-FFF2-40B4-BE49-F238E27FC236}">
                <a16:creationId xmlns:a16="http://schemas.microsoft.com/office/drawing/2014/main" id="{98B50AEE-5FE9-41E0-8070-35015AAB31F8}"/>
              </a:ext>
            </a:extLst>
          </p:cNvPr>
          <p:cNvSpPr>
            <a:spLocks noChangeArrowheads="1"/>
          </p:cNvSpPr>
          <p:nvPr/>
        </p:nvSpPr>
        <p:spPr bwMode="auto">
          <a:xfrm>
            <a:off x="4876800" y="24384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M</a:t>
            </a:r>
          </a:p>
        </p:txBody>
      </p:sp>
      <p:sp>
        <p:nvSpPr>
          <p:cNvPr id="12314" name="Rectangle 26">
            <a:extLst>
              <a:ext uri="{FF2B5EF4-FFF2-40B4-BE49-F238E27FC236}">
                <a16:creationId xmlns:a16="http://schemas.microsoft.com/office/drawing/2014/main" id="{AABB0B60-9022-44CC-877B-CC9623197E2C}"/>
              </a:ext>
            </a:extLst>
          </p:cNvPr>
          <p:cNvSpPr>
            <a:spLocks noChangeArrowheads="1"/>
          </p:cNvSpPr>
          <p:nvPr/>
        </p:nvSpPr>
        <p:spPr bwMode="auto">
          <a:xfrm>
            <a:off x="4876800" y="40386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H</a:t>
            </a:r>
          </a:p>
        </p:txBody>
      </p:sp>
      <p:sp>
        <p:nvSpPr>
          <p:cNvPr id="12316" name="Rectangle 28">
            <a:extLst>
              <a:ext uri="{FF2B5EF4-FFF2-40B4-BE49-F238E27FC236}">
                <a16:creationId xmlns:a16="http://schemas.microsoft.com/office/drawing/2014/main" id="{13791514-5294-4C3E-9F19-7B3218F4035B}"/>
              </a:ext>
            </a:extLst>
          </p:cNvPr>
          <p:cNvSpPr>
            <a:spLocks noChangeArrowheads="1"/>
          </p:cNvSpPr>
          <p:nvPr/>
        </p:nvSpPr>
        <p:spPr bwMode="auto">
          <a:xfrm>
            <a:off x="4876800" y="13716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Ê</a:t>
            </a:r>
          </a:p>
        </p:txBody>
      </p:sp>
      <p:sp>
        <p:nvSpPr>
          <p:cNvPr id="12317" name="Rectangle 29">
            <a:extLst>
              <a:ext uri="{FF2B5EF4-FFF2-40B4-BE49-F238E27FC236}">
                <a16:creationId xmlns:a16="http://schemas.microsoft.com/office/drawing/2014/main" id="{48870138-9053-4088-B4DE-592CECE52A0D}"/>
              </a:ext>
            </a:extLst>
          </p:cNvPr>
          <p:cNvSpPr>
            <a:spLocks noChangeArrowheads="1"/>
          </p:cNvSpPr>
          <p:nvPr/>
        </p:nvSpPr>
        <p:spPr bwMode="auto">
          <a:xfrm>
            <a:off x="4876800" y="8382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I</a:t>
            </a:r>
          </a:p>
        </p:txBody>
      </p:sp>
      <p:sp>
        <p:nvSpPr>
          <p:cNvPr id="12318" name="Rectangle 30">
            <a:extLst>
              <a:ext uri="{FF2B5EF4-FFF2-40B4-BE49-F238E27FC236}">
                <a16:creationId xmlns:a16="http://schemas.microsoft.com/office/drawing/2014/main" id="{83DAC395-A673-4624-9274-33B916F11C6E}"/>
              </a:ext>
            </a:extLst>
          </p:cNvPr>
          <p:cNvSpPr>
            <a:spLocks noChangeArrowheads="1"/>
          </p:cNvSpPr>
          <p:nvPr/>
        </p:nvSpPr>
        <p:spPr bwMode="auto">
          <a:xfrm>
            <a:off x="4876800" y="304800"/>
            <a:ext cx="609600" cy="533400"/>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V</a:t>
            </a:r>
          </a:p>
        </p:txBody>
      </p:sp>
      <p:sp>
        <p:nvSpPr>
          <p:cNvPr id="12319" name="Rectangle 31">
            <a:extLst>
              <a:ext uri="{FF2B5EF4-FFF2-40B4-BE49-F238E27FC236}">
                <a16:creationId xmlns:a16="http://schemas.microsoft.com/office/drawing/2014/main" id="{1793F274-3CF0-433B-A1DD-5B378AABF10B}"/>
              </a:ext>
            </a:extLst>
          </p:cNvPr>
          <p:cNvSpPr>
            <a:spLocks noChangeArrowheads="1"/>
          </p:cNvSpPr>
          <p:nvPr/>
        </p:nvSpPr>
        <p:spPr bwMode="auto">
          <a:xfrm>
            <a:off x="54864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M</a:t>
            </a:r>
          </a:p>
        </p:txBody>
      </p:sp>
      <p:sp>
        <p:nvSpPr>
          <p:cNvPr id="12320" name="Rectangle 32">
            <a:extLst>
              <a:ext uri="{FF2B5EF4-FFF2-40B4-BE49-F238E27FC236}">
                <a16:creationId xmlns:a16="http://schemas.microsoft.com/office/drawing/2014/main" id="{5D8EB72C-AB69-41C5-84F0-C0A0219CE49C}"/>
              </a:ext>
            </a:extLst>
          </p:cNvPr>
          <p:cNvSpPr>
            <a:spLocks noChangeArrowheads="1"/>
          </p:cNvSpPr>
          <p:nvPr/>
        </p:nvSpPr>
        <p:spPr bwMode="auto">
          <a:xfrm>
            <a:off x="67056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Ư</a:t>
            </a:r>
          </a:p>
        </p:txBody>
      </p:sp>
      <p:sp>
        <p:nvSpPr>
          <p:cNvPr id="12321" name="Rectangle 33">
            <a:extLst>
              <a:ext uri="{FF2B5EF4-FFF2-40B4-BE49-F238E27FC236}">
                <a16:creationId xmlns:a16="http://schemas.microsoft.com/office/drawing/2014/main" id="{709AB4A7-EEBD-4973-B723-CC6BBACA1143}"/>
              </a:ext>
            </a:extLst>
          </p:cNvPr>
          <p:cNvSpPr>
            <a:spLocks noChangeArrowheads="1"/>
          </p:cNvSpPr>
          <p:nvPr/>
        </p:nvSpPr>
        <p:spPr bwMode="auto">
          <a:xfrm>
            <a:off x="60960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U</a:t>
            </a:r>
          </a:p>
        </p:txBody>
      </p:sp>
      <p:sp>
        <p:nvSpPr>
          <p:cNvPr id="12322" name="Rectangle 34">
            <a:extLst>
              <a:ext uri="{FF2B5EF4-FFF2-40B4-BE49-F238E27FC236}">
                <a16:creationId xmlns:a16="http://schemas.microsoft.com/office/drawing/2014/main" id="{51DCB8C1-A24D-46B0-8F9D-50B1A90203E2}"/>
              </a:ext>
            </a:extLst>
          </p:cNvPr>
          <p:cNvSpPr>
            <a:spLocks noChangeArrowheads="1"/>
          </p:cNvSpPr>
          <p:nvPr/>
        </p:nvSpPr>
        <p:spPr bwMode="auto">
          <a:xfrm>
            <a:off x="54864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C</a:t>
            </a:r>
          </a:p>
        </p:txBody>
      </p:sp>
      <p:sp>
        <p:nvSpPr>
          <p:cNvPr id="12324" name="Rectangle 36">
            <a:extLst>
              <a:ext uri="{FF2B5EF4-FFF2-40B4-BE49-F238E27FC236}">
                <a16:creationId xmlns:a16="http://schemas.microsoft.com/office/drawing/2014/main" id="{05AF2019-DD78-463C-9F69-89E7F9F38869}"/>
              </a:ext>
            </a:extLst>
          </p:cNvPr>
          <p:cNvSpPr>
            <a:spLocks noChangeArrowheads="1"/>
          </p:cNvSpPr>
          <p:nvPr/>
        </p:nvSpPr>
        <p:spPr bwMode="auto">
          <a:xfrm>
            <a:off x="42672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Ổ</a:t>
            </a:r>
          </a:p>
        </p:txBody>
      </p:sp>
      <p:sp>
        <p:nvSpPr>
          <p:cNvPr id="12325" name="Rectangle 37">
            <a:extLst>
              <a:ext uri="{FF2B5EF4-FFF2-40B4-BE49-F238E27FC236}">
                <a16:creationId xmlns:a16="http://schemas.microsoft.com/office/drawing/2014/main" id="{C6ACDFF5-D665-44D5-920B-5AF67DB1ACE3}"/>
              </a:ext>
            </a:extLst>
          </p:cNvPr>
          <p:cNvSpPr>
            <a:spLocks noChangeArrowheads="1"/>
          </p:cNvSpPr>
          <p:nvPr/>
        </p:nvSpPr>
        <p:spPr bwMode="auto">
          <a:xfrm>
            <a:off x="73152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G</a:t>
            </a:r>
          </a:p>
        </p:txBody>
      </p:sp>
      <p:sp>
        <p:nvSpPr>
          <p:cNvPr id="12326" name="Rectangle 38">
            <a:extLst>
              <a:ext uri="{FF2B5EF4-FFF2-40B4-BE49-F238E27FC236}">
                <a16:creationId xmlns:a16="http://schemas.microsoft.com/office/drawing/2014/main" id="{8E001E48-0723-4B01-A9BF-757372712D8E}"/>
              </a:ext>
            </a:extLst>
          </p:cNvPr>
          <p:cNvSpPr>
            <a:spLocks noChangeArrowheads="1"/>
          </p:cNvSpPr>
          <p:nvPr/>
        </p:nvSpPr>
        <p:spPr bwMode="auto">
          <a:xfrm>
            <a:off x="6705600" y="838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N</a:t>
            </a:r>
          </a:p>
        </p:txBody>
      </p:sp>
      <p:sp>
        <p:nvSpPr>
          <p:cNvPr id="12327" name="Rectangle 39">
            <a:extLst>
              <a:ext uri="{FF2B5EF4-FFF2-40B4-BE49-F238E27FC236}">
                <a16:creationId xmlns:a16="http://schemas.microsoft.com/office/drawing/2014/main" id="{B512D39B-31E8-43AD-9E9E-AF4F2D1DA1BD}"/>
              </a:ext>
            </a:extLst>
          </p:cNvPr>
          <p:cNvSpPr>
            <a:spLocks noChangeArrowheads="1"/>
          </p:cNvSpPr>
          <p:nvPr/>
        </p:nvSpPr>
        <p:spPr bwMode="auto">
          <a:xfrm>
            <a:off x="5486400" y="24384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K</a:t>
            </a:r>
          </a:p>
        </p:txBody>
      </p:sp>
      <p:sp>
        <p:nvSpPr>
          <p:cNvPr id="12328" name="Rectangle 40">
            <a:extLst>
              <a:ext uri="{FF2B5EF4-FFF2-40B4-BE49-F238E27FC236}">
                <a16:creationId xmlns:a16="http://schemas.microsoft.com/office/drawing/2014/main" id="{FB56F7F7-A96D-475B-A6B7-F341A350E50D}"/>
              </a:ext>
            </a:extLst>
          </p:cNvPr>
          <p:cNvSpPr>
            <a:spLocks noChangeArrowheads="1"/>
          </p:cNvSpPr>
          <p:nvPr/>
        </p:nvSpPr>
        <p:spPr bwMode="auto">
          <a:xfrm>
            <a:off x="67056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T</a:t>
            </a:r>
          </a:p>
        </p:txBody>
      </p:sp>
      <p:sp>
        <p:nvSpPr>
          <p:cNvPr id="12329" name="Rectangle 41">
            <a:extLst>
              <a:ext uri="{FF2B5EF4-FFF2-40B4-BE49-F238E27FC236}">
                <a16:creationId xmlns:a16="http://schemas.microsoft.com/office/drawing/2014/main" id="{539BFA76-7AB8-476A-B8F6-85967E247CDC}"/>
              </a:ext>
            </a:extLst>
          </p:cNvPr>
          <p:cNvSpPr>
            <a:spLocks noChangeArrowheads="1"/>
          </p:cNvSpPr>
          <p:nvPr/>
        </p:nvSpPr>
        <p:spPr bwMode="auto">
          <a:xfrm>
            <a:off x="60960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Í</a:t>
            </a:r>
          </a:p>
        </p:txBody>
      </p:sp>
      <p:sp>
        <p:nvSpPr>
          <p:cNvPr id="12330" name="Rectangle 42">
            <a:extLst>
              <a:ext uri="{FF2B5EF4-FFF2-40B4-BE49-F238E27FC236}">
                <a16:creationId xmlns:a16="http://schemas.microsoft.com/office/drawing/2014/main" id="{624B081F-9B1D-494D-94F6-39999CA4FBF5}"/>
              </a:ext>
            </a:extLst>
          </p:cNvPr>
          <p:cNvSpPr>
            <a:spLocks noChangeArrowheads="1"/>
          </p:cNvSpPr>
          <p:nvPr/>
        </p:nvSpPr>
        <p:spPr bwMode="auto">
          <a:xfrm>
            <a:off x="54864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X</a:t>
            </a:r>
          </a:p>
        </p:txBody>
      </p:sp>
      <p:sp>
        <p:nvSpPr>
          <p:cNvPr id="12331" name="Rectangle 43">
            <a:extLst>
              <a:ext uri="{FF2B5EF4-FFF2-40B4-BE49-F238E27FC236}">
                <a16:creationId xmlns:a16="http://schemas.microsoft.com/office/drawing/2014/main" id="{B08FCF39-665B-4C5E-8CEF-E6E72455894B}"/>
              </a:ext>
            </a:extLst>
          </p:cNvPr>
          <p:cNvSpPr>
            <a:spLocks noChangeArrowheads="1"/>
          </p:cNvSpPr>
          <p:nvPr/>
        </p:nvSpPr>
        <p:spPr bwMode="auto">
          <a:xfrm>
            <a:off x="24384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Ú</a:t>
            </a:r>
          </a:p>
        </p:txBody>
      </p:sp>
      <p:sp>
        <p:nvSpPr>
          <p:cNvPr id="12332" name="Rectangle 44">
            <a:extLst>
              <a:ext uri="{FF2B5EF4-FFF2-40B4-BE49-F238E27FC236}">
                <a16:creationId xmlns:a16="http://schemas.microsoft.com/office/drawing/2014/main" id="{667D00D4-4F26-4187-8047-79BC8CAB4C18}"/>
              </a:ext>
            </a:extLst>
          </p:cNvPr>
          <p:cNvSpPr>
            <a:spLocks noChangeArrowheads="1"/>
          </p:cNvSpPr>
          <p:nvPr/>
        </p:nvSpPr>
        <p:spPr bwMode="auto">
          <a:xfrm>
            <a:off x="30480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A</a:t>
            </a:r>
          </a:p>
        </p:txBody>
      </p:sp>
      <p:sp>
        <p:nvSpPr>
          <p:cNvPr id="12333" name="Rectangle 45">
            <a:extLst>
              <a:ext uri="{FF2B5EF4-FFF2-40B4-BE49-F238E27FC236}">
                <a16:creationId xmlns:a16="http://schemas.microsoft.com/office/drawing/2014/main" id="{5AE00931-6F47-4F86-B492-2ABAD7FD2C42}"/>
              </a:ext>
            </a:extLst>
          </p:cNvPr>
          <p:cNvSpPr>
            <a:spLocks noChangeArrowheads="1"/>
          </p:cNvSpPr>
          <p:nvPr/>
        </p:nvSpPr>
        <p:spPr bwMode="auto">
          <a:xfrm>
            <a:off x="36576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L</a:t>
            </a:r>
          </a:p>
        </p:txBody>
      </p:sp>
      <p:sp>
        <p:nvSpPr>
          <p:cNvPr id="12334" name="Rectangle 46">
            <a:extLst>
              <a:ext uri="{FF2B5EF4-FFF2-40B4-BE49-F238E27FC236}">
                <a16:creationId xmlns:a16="http://schemas.microsoft.com/office/drawing/2014/main" id="{2DDC12BF-C6A3-4904-AD78-A209576E842B}"/>
              </a:ext>
            </a:extLst>
          </p:cNvPr>
          <p:cNvSpPr>
            <a:spLocks noChangeArrowheads="1"/>
          </p:cNvSpPr>
          <p:nvPr/>
        </p:nvSpPr>
        <p:spPr bwMode="auto">
          <a:xfrm>
            <a:off x="4267200" y="1371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I</a:t>
            </a:r>
          </a:p>
        </p:txBody>
      </p:sp>
      <p:sp>
        <p:nvSpPr>
          <p:cNvPr id="12335" name="Rectangle 47">
            <a:extLst>
              <a:ext uri="{FF2B5EF4-FFF2-40B4-BE49-F238E27FC236}">
                <a16:creationId xmlns:a16="http://schemas.microsoft.com/office/drawing/2014/main" id="{D179C4DC-0771-4BEC-B0AF-8DA517161A4F}"/>
              </a:ext>
            </a:extLst>
          </p:cNvPr>
          <p:cNvSpPr>
            <a:spLocks noChangeArrowheads="1"/>
          </p:cNvSpPr>
          <p:nvPr/>
        </p:nvSpPr>
        <p:spPr bwMode="auto">
          <a:xfrm>
            <a:off x="42672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Á</a:t>
            </a:r>
          </a:p>
        </p:txBody>
      </p:sp>
      <p:sp>
        <p:nvSpPr>
          <p:cNvPr id="12336" name="Rectangle 48">
            <a:extLst>
              <a:ext uri="{FF2B5EF4-FFF2-40B4-BE49-F238E27FC236}">
                <a16:creationId xmlns:a16="http://schemas.microsoft.com/office/drawing/2014/main" id="{606D2D7E-D8E8-4B93-ABEC-2B7F84297873}"/>
              </a:ext>
            </a:extLst>
          </p:cNvPr>
          <p:cNvSpPr>
            <a:spLocks noChangeArrowheads="1"/>
          </p:cNvSpPr>
          <p:nvPr/>
        </p:nvSpPr>
        <p:spPr bwMode="auto">
          <a:xfrm>
            <a:off x="4267200" y="24384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A</a:t>
            </a:r>
          </a:p>
        </p:txBody>
      </p:sp>
      <p:sp>
        <p:nvSpPr>
          <p:cNvPr id="12337" name="Rectangle 49">
            <a:extLst>
              <a:ext uri="{FF2B5EF4-FFF2-40B4-BE49-F238E27FC236}">
                <a16:creationId xmlns:a16="http://schemas.microsoft.com/office/drawing/2014/main" id="{B13C4273-510E-4C4E-9E32-D000FBA452AA}"/>
              </a:ext>
            </a:extLst>
          </p:cNvPr>
          <p:cNvSpPr>
            <a:spLocks noChangeArrowheads="1"/>
          </p:cNvSpPr>
          <p:nvPr/>
        </p:nvSpPr>
        <p:spPr bwMode="auto">
          <a:xfrm>
            <a:off x="30480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H</a:t>
            </a:r>
          </a:p>
        </p:txBody>
      </p:sp>
      <p:sp>
        <p:nvSpPr>
          <p:cNvPr id="12338" name="Rectangle 50">
            <a:extLst>
              <a:ext uri="{FF2B5EF4-FFF2-40B4-BE49-F238E27FC236}">
                <a16:creationId xmlns:a16="http://schemas.microsoft.com/office/drawing/2014/main" id="{E33B0A3C-75C4-4662-B321-D95AF7F93526}"/>
              </a:ext>
            </a:extLst>
          </p:cNvPr>
          <p:cNvSpPr>
            <a:spLocks noChangeArrowheads="1"/>
          </p:cNvSpPr>
          <p:nvPr/>
        </p:nvSpPr>
        <p:spPr bwMode="auto">
          <a:xfrm>
            <a:off x="3657600" y="29718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U</a:t>
            </a:r>
          </a:p>
        </p:txBody>
      </p:sp>
      <p:sp>
        <p:nvSpPr>
          <p:cNvPr id="12339" name="Rectangle 51">
            <a:extLst>
              <a:ext uri="{FF2B5EF4-FFF2-40B4-BE49-F238E27FC236}">
                <a16:creationId xmlns:a16="http://schemas.microsoft.com/office/drawing/2014/main" id="{3B06DADB-B721-4725-9986-4CE167534668}"/>
              </a:ext>
            </a:extLst>
          </p:cNvPr>
          <p:cNvSpPr>
            <a:spLocks noChangeArrowheads="1"/>
          </p:cNvSpPr>
          <p:nvPr/>
        </p:nvSpPr>
        <p:spPr bwMode="auto">
          <a:xfrm>
            <a:off x="3657600" y="24384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N</a:t>
            </a:r>
          </a:p>
        </p:txBody>
      </p:sp>
      <p:sp>
        <p:nvSpPr>
          <p:cNvPr id="12340" name="Rectangle 52">
            <a:extLst>
              <a:ext uri="{FF2B5EF4-FFF2-40B4-BE49-F238E27FC236}">
                <a16:creationId xmlns:a16="http://schemas.microsoft.com/office/drawing/2014/main" id="{AE34291F-EB56-40D4-9C0A-3993DC448BB1}"/>
              </a:ext>
            </a:extLst>
          </p:cNvPr>
          <p:cNvSpPr>
            <a:spLocks noChangeArrowheads="1"/>
          </p:cNvSpPr>
          <p:nvPr/>
        </p:nvSpPr>
        <p:spPr bwMode="auto">
          <a:xfrm>
            <a:off x="36576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H</a:t>
            </a:r>
          </a:p>
        </p:txBody>
      </p:sp>
      <p:sp>
        <p:nvSpPr>
          <p:cNvPr id="12341" name="Rectangle 53">
            <a:extLst>
              <a:ext uri="{FF2B5EF4-FFF2-40B4-BE49-F238E27FC236}">
                <a16:creationId xmlns:a16="http://schemas.microsoft.com/office/drawing/2014/main" id="{99887661-89DA-4A54-A447-E8389D1E29CB}"/>
              </a:ext>
            </a:extLst>
          </p:cNvPr>
          <p:cNvSpPr>
            <a:spLocks noChangeArrowheads="1"/>
          </p:cNvSpPr>
          <p:nvPr/>
        </p:nvSpPr>
        <p:spPr bwMode="auto">
          <a:xfrm>
            <a:off x="3048000" y="19050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P</a:t>
            </a:r>
          </a:p>
        </p:txBody>
      </p:sp>
      <p:sp>
        <p:nvSpPr>
          <p:cNvPr id="12342" name="Rectangle 54">
            <a:extLst>
              <a:ext uri="{FF2B5EF4-FFF2-40B4-BE49-F238E27FC236}">
                <a16:creationId xmlns:a16="http://schemas.microsoft.com/office/drawing/2014/main" id="{10A68BFF-4B62-4F85-85B4-FF00E2735257}"/>
              </a:ext>
            </a:extLst>
          </p:cNvPr>
          <p:cNvSpPr>
            <a:spLocks noChangeArrowheads="1"/>
          </p:cNvSpPr>
          <p:nvPr/>
        </p:nvSpPr>
        <p:spPr bwMode="auto">
          <a:xfrm>
            <a:off x="3657600" y="4038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Á</a:t>
            </a:r>
          </a:p>
        </p:txBody>
      </p:sp>
      <p:sp>
        <p:nvSpPr>
          <p:cNvPr id="12343" name="Rectangle 55">
            <a:extLst>
              <a:ext uri="{FF2B5EF4-FFF2-40B4-BE49-F238E27FC236}">
                <a16:creationId xmlns:a16="http://schemas.microsoft.com/office/drawing/2014/main" id="{04EEE007-F51E-46AF-9F71-FF1EEBC38388}"/>
              </a:ext>
            </a:extLst>
          </p:cNvPr>
          <p:cNvSpPr>
            <a:spLocks noChangeArrowheads="1"/>
          </p:cNvSpPr>
          <p:nvPr/>
        </p:nvSpPr>
        <p:spPr bwMode="auto">
          <a:xfrm>
            <a:off x="85344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G</a:t>
            </a:r>
          </a:p>
        </p:txBody>
      </p:sp>
      <p:sp>
        <p:nvSpPr>
          <p:cNvPr id="12344" name="Rectangle 56">
            <a:extLst>
              <a:ext uri="{FF2B5EF4-FFF2-40B4-BE49-F238E27FC236}">
                <a16:creationId xmlns:a16="http://schemas.microsoft.com/office/drawing/2014/main" id="{84F53A80-CDB2-47CB-9F8F-09846A99F9BD}"/>
              </a:ext>
            </a:extLst>
          </p:cNvPr>
          <p:cNvSpPr>
            <a:spLocks noChangeArrowheads="1"/>
          </p:cNvSpPr>
          <p:nvPr/>
        </p:nvSpPr>
        <p:spPr bwMode="auto">
          <a:xfrm>
            <a:off x="79248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N</a:t>
            </a:r>
          </a:p>
        </p:txBody>
      </p:sp>
      <p:sp>
        <p:nvSpPr>
          <p:cNvPr id="12345" name="Rectangle 57">
            <a:extLst>
              <a:ext uri="{FF2B5EF4-FFF2-40B4-BE49-F238E27FC236}">
                <a16:creationId xmlns:a16="http://schemas.microsoft.com/office/drawing/2014/main" id="{AB113F72-B4FB-4AD1-AAFF-21D56B08DEBE}"/>
              </a:ext>
            </a:extLst>
          </p:cNvPr>
          <p:cNvSpPr>
            <a:spLocks noChangeArrowheads="1"/>
          </p:cNvSpPr>
          <p:nvPr/>
        </p:nvSpPr>
        <p:spPr bwMode="auto">
          <a:xfrm>
            <a:off x="73152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Ơ</a:t>
            </a:r>
          </a:p>
        </p:txBody>
      </p:sp>
      <p:sp>
        <p:nvSpPr>
          <p:cNvPr id="12346" name="Rectangle 58">
            <a:extLst>
              <a:ext uri="{FF2B5EF4-FFF2-40B4-BE49-F238E27FC236}">
                <a16:creationId xmlns:a16="http://schemas.microsoft.com/office/drawing/2014/main" id="{66563423-AAD8-4D2F-A583-27A67E30D35C}"/>
              </a:ext>
            </a:extLst>
          </p:cNvPr>
          <p:cNvSpPr>
            <a:spLocks noChangeArrowheads="1"/>
          </p:cNvSpPr>
          <p:nvPr/>
        </p:nvSpPr>
        <p:spPr bwMode="auto">
          <a:xfrm>
            <a:off x="60960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D</a:t>
            </a:r>
          </a:p>
        </p:txBody>
      </p:sp>
      <p:sp>
        <p:nvSpPr>
          <p:cNvPr id="12347" name="Rectangle 59">
            <a:extLst>
              <a:ext uri="{FF2B5EF4-FFF2-40B4-BE49-F238E27FC236}">
                <a16:creationId xmlns:a16="http://schemas.microsoft.com/office/drawing/2014/main" id="{E2AADE34-8435-4803-A958-2CA530D88F76}"/>
              </a:ext>
            </a:extLst>
          </p:cNvPr>
          <p:cNvSpPr>
            <a:spLocks noChangeArrowheads="1"/>
          </p:cNvSpPr>
          <p:nvPr/>
        </p:nvSpPr>
        <p:spPr bwMode="auto">
          <a:xfrm>
            <a:off x="36576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Đ</a:t>
            </a:r>
          </a:p>
        </p:txBody>
      </p:sp>
      <p:sp>
        <p:nvSpPr>
          <p:cNvPr id="12348" name="Rectangle 60">
            <a:extLst>
              <a:ext uri="{FF2B5EF4-FFF2-40B4-BE49-F238E27FC236}">
                <a16:creationId xmlns:a16="http://schemas.microsoft.com/office/drawing/2014/main" id="{F302A3AC-DD4C-495C-AFE7-5446595F4F84}"/>
              </a:ext>
            </a:extLst>
          </p:cNvPr>
          <p:cNvSpPr>
            <a:spLocks noChangeArrowheads="1"/>
          </p:cNvSpPr>
          <p:nvPr/>
        </p:nvSpPr>
        <p:spPr bwMode="auto">
          <a:xfrm>
            <a:off x="4267200" y="35052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Ô</a:t>
            </a:r>
          </a:p>
        </p:txBody>
      </p:sp>
      <p:sp>
        <p:nvSpPr>
          <p:cNvPr id="12349" name="Rectangle 61">
            <a:extLst>
              <a:ext uri="{FF2B5EF4-FFF2-40B4-BE49-F238E27FC236}">
                <a16:creationId xmlns:a16="http://schemas.microsoft.com/office/drawing/2014/main" id="{21DFE805-989F-4102-A35B-D169F8C72996}"/>
              </a:ext>
            </a:extLst>
          </p:cNvPr>
          <p:cNvSpPr>
            <a:spLocks noChangeArrowheads="1"/>
          </p:cNvSpPr>
          <p:nvPr/>
        </p:nvSpPr>
        <p:spPr bwMode="auto">
          <a:xfrm>
            <a:off x="4267200" y="4038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C</a:t>
            </a:r>
          </a:p>
        </p:txBody>
      </p:sp>
      <p:sp>
        <p:nvSpPr>
          <p:cNvPr id="12350" name="Rectangle 62">
            <a:extLst>
              <a:ext uri="{FF2B5EF4-FFF2-40B4-BE49-F238E27FC236}">
                <a16:creationId xmlns:a16="http://schemas.microsoft.com/office/drawing/2014/main" id="{F38CCE2F-0943-4C44-B68C-874B9033EE55}"/>
              </a:ext>
            </a:extLst>
          </p:cNvPr>
          <p:cNvSpPr>
            <a:spLocks noChangeArrowheads="1"/>
          </p:cNvSpPr>
          <p:nvPr/>
        </p:nvSpPr>
        <p:spPr bwMode="auto">
          <a:xfrm>
            <a:off x="5486400" y="4038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Ồ</a:t>
            </a:r>
          </a:p>
        </p:txBody>
      </p:sp>
      <p:sp>
        <p:nvSpPr>
          <p:cNvPr id="12351" name="Rectangle 63">
            <a:extLst>
              <a:ext uri="{FF2B5EF4-FFF2-40B4-BE49-F238E27FC236}">
                <a16:creationId xmlns:a16="http://schemas.microsoft.com/office/drawing/2014/main" id="{D71CA625-38CF-4DA5-8750-C5CB094D7A95}"/>
              </a:ext>
            </a:extLst>
          </p:cNvPr>
          <p:cNvSpPr>
            <a:spLocks noChangeArrowheads="1"/>
          </p:cNvSpPr>
          <p:nvPr/>
        </p:nvSpPr>
        <p:spPr bwMode="auto">
          <a:xfrm>
            <a:off x="3048000" y="4038600"/>
            <a:ext cx="609600" cy="5334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0000FF"/>
                </a:solidFill>
              </a:rPr>
              <a:t>B</a:t>
            </a:r>
          </a:p>
        </p:txBody>
      </p:sp>
      <p:sp>
        <p:nvSpPr>
          <p:cNvPr id="12353" name="Rectangle 65">
            <a:extLst>
              <a:ext uri="{FF2B5EF4-FFF2-40B4-BE49-F238E27FC236}">
                <a16:creationId xmlns:a16="http://schemas.microsoft.com/office/drawing/2014/main" id="{48451D60-62D5-4689-9DD8-587A10150C3F}"/>
              </a:ext>
            </a:extLst>
          </p:cNvPr>
          <p:cNvSpPr>
            <a:spLocks noChangeArrowheads="1"/>
          </p:cNvSpPr>
          <p:nvPr/>
        </p:nvSpPr>
        <p:spPr bwMode="auto">
          <a:xfrm>
            <a:off x="42672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4" name="Rectangle 66">
            <a:extLst>
              <a:ext uri="{FF2B5EF4-FFF2-40B4-BE49-F238E27FC236}">
                <a16:creationId xmlns:a16="http://schemas.microsoft.com/office/drawing/2014/main" id="{843DDE9F-05D5-4F9B-BD2B-A43FCDF63BEE}"/>
              </a:ext>
            </a:extLst>
          </p:cNvPr>
          <p:cNvSpPr>
            <a:spLocks noChangeArrowheads="1"/>
          </p:cNvSpPr>
          <p:nvPr/>
        </p:nvSpPr>
        <p:spPr bwMode="auto">
          <a:xfrm>
            <a:off x="48768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5" name="Rectangle 67">
            <a:extLst>
              <a:ext uri="{FF2B5EF4-FFF2-40B4-BE49-F238E27FC236}">
                <a16:creationId xmlns:a16="http://schemas.microsoft.com/office/drawing/2014/main" id="{50CAA8D8-08A0-4147-9974-ABB563D5BC70}"/>
              </a:ext>
            </a:extLst>
          </p:cNvPr>
          <p:cNvSpPr>
            <a:spLocks noChangeArrowheads="1"/>
          </p:cNvSpPr>
          <p:nvPr/>
        </p:nvSpPr>
        <p:spPr bwMode="auto">
          <a:xfrm>
            <a:off x="54864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6" name="Rectangle 68">
            <a:extLst>
              <a:ext uri="{FF2B5EF4-FFF2-40B4-BE49-F238E27FC236}">
                <a16:creationId xmlns:a16="http://schemas.microsoft.com/office/drawing/2014/main" id="{7AFE70E5-6AA5-4C6C-92E0-01C60724772F}"/>
              </a:ext>
            </a:extLst>
          </p:cNvPr>
          <p:cNvSpPr>
            <a:spLocks noChangeArrowheads="1"/>
          </p:cNvSpPr>
          <p:nvPr/>
        </p:nvSpPr>
        <p:spPr bwMode="auto">
          <a:xfrm>
            <a:off x="60960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7" name="Rectangle 69">
            <a:extLst>
              <a:ext uri="{FF2B5EF4-FFF2-40B4-BE49-F238E27FC236}">
                <a16:creationId xmlns:a16="http://schemas.microsoft.com/office/drawing/2014/main" id="{5113691E-FF76-4A25-8796-3D7532EE3BB6}"/>
              </a:ext>
            </a:extLst>
          </p:cNvPr>
          <p:cNvSpPr>
            <a:spLocks noChangeArrowheads="1"/>
          </p:cNvSpPr>
          <p:nvPr/>
        </p:nvSpPr>
        <p:spPr bwMode="auto">
          <a:xfrm>
            <a:off x="67056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58" name="Rectangle 70">
            <a:extLst>
              <a:ext uri="{FF2B5EF4-FFF2-40B4-BE49-F238E27FC236}">
                <a16:creationId xmlns:a16="http://schemas.microsoft.com/office/drawing/2014/main" id="{760CA57B-6CC5-4C21-A84B-72E21D37419C}"/>
              </a:ext>
            </a:extLst>
          </p:cNvPr>
          <p:cNvSpPr>
            <a:spLocks noChangeArrowheads="1"/>
          </p:cNvSpPr>
          <p:nvPr/>
        </p:nvSpPr>
        <p:spPr bwMode="auto">
          <a:xfrm>
            <a:off x="73152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7</a:t>
            </a:r>
          </a:p>
        </p:txBody>
      </p:sp>
      <p:sp>
        <p:nvSpPr>
          <p:cNvPr id="12359" name="Rectangle 71">
            <a:extLst>
              <a:ext uri="{FF2B5EF4-FFF2-40B4-BE49-F238E27FC236}">
                <a16:creationId xmlns:a16="http://schemas.microsoft.com/office/drawing/2014/main" id="{CD36D3AB-6D66-4BEA-9323-14E36E72FDCC}"/>
              </a:ext>
            </a:extLst>
          </p:cNvPr>
          <p:cNvSpPr>
            <a:spLocks noChangeArrowheads="1"/>
          </p:cNvSpPr>
          <p:nvPr/>
        </p:nvSpPr>
        <p:spPr bwMode="auto">
          <a:xfrm>
            <a:off x="85344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7</a:t>
            </a:r>
          </a:p>
        </p:txBody>
      </p:sp>
      <p:sp>
        <p:nvSpPr>
          <p:cNvPr id="12360" name="Rectangle 72">
            <a:extLst>
              <a:ext uri="{FF2B5EF4-FFF2-40B4-BE49-F238E27FC236}">
                <a16:creationId xmlns:a16="http://schemas.microsoft.com/office/drawing/2014/main" id="{0C89E4FA-353C-45F3-AECE-FC7B769F3FF3}"/>
              </a:ext>
            </a:extLst>
          </p:cNvPr>
          <p:cNvSpPr>
            <a:spLocks noChangeArrowheads="1"/>
          </p:cNvSpPr>
          <p:nvPr/>
        </p:nvSpPr>
        <p:spPr bwMode="auto">
          <a:xfrm>
            <a:off x="79248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1" name="Rectangle 73">
            <a:extLst>
              <a:ext uri="{FF2B5EF4-FFF2-40B4-BE49-F238E27FC236}">
                <a16:creationId xmlns:a16="http://schemas.microsoft.com/office/drawing/2014/main" id="{33E8C565-7BB7-47FB-BC60-418A5414F5B9}"/>
              </a:ext>
            </a:extLst>
          </p:cNvPr>
          <p:cNvSpPr>
            <a:spLocks noChangeArrowheads="1"/>
          </p:cNvSpPr>
          <p:nvPr/>
        </p:nvSpPr>
        <p:spPr bwMode="auto">
          <a:xfrm>
            <a:off x="73152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2" name="Rectangle 74">
            <a:extLst>
              <a:ext uri="{FF2B5EF4-FFF2-40B4-BE49-F238E27FC236}">
                <a16:creationId xmlns:a16="http://schemas.microsoft.com/office/drawing/2014/main" id="{1BBE3B0D-3490-4EA2-AC84-22DA980179F4}"/>
              </a:ext>
            </a:extLst>
          </p:cNvPr>
          <p:cNvSpPr>
            <a:spLocks noChangeArrowheads="1"/>
          </p:cNvSpPr>
          <p:nvPr/>
        </p:nvSpPr>
        <p:spPr bwMode="auto">
          <a:xfrm>
            <a:off x="67056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3" name="Rectangle 75">
            <a:extLst>
              <a:ext uri="{FF2B5EF4-FFF2-40B4-BE49-F238E27FC236}">
                <a16:creationId xmlns:a16="http://schemas.microsoft.com/office/drawing/2014/main" id="{C20B0DDE-AEE4-4C2C-AE45-87E6E020C65C}"/>
              </a:ext>
            </a:extLst>
          </p:cNvPr>
          <p:cNvSpPr>
            <a:spLocks noChangeArrowheads="1"/>
          </p:cNvSpPr>
          <p:nvPr/>
        </p:nvSpPr>
        <p:spPr bwMode="auto">
          <a:xfrm>
            <a:off x="60960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4" name="Rectangle 76">
            <a:extLst>
              <a:ext uri="{FF2B5EF4-FFF2-40B4-BE49-F238E27FC236}">
                <a16:creationId xmlns:a16="http://schemas.microsoft.com/office/drawing/2014/main" id="{064CFC36-37C8-4E49-B890-963BFE479BAF}"/>
              </a:ext>
            </a:extLst>
          </p:cNvPr>
          <p:cNvSpPr>
            <a:spLocks noChangeArrowheads="1"/>
          </p:cNvSpPr>
          <p:nvPr/>
        </p:nvSpPr>
        <p:spPr bwMode="auto">
          <a:xfrm>
            <a:off x="54864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5" name="Rectangle 77">
            <a:extLst>
              <a:ext uri="{FF2B5EF4-FFF2-40B4-BE49-F238E27FC236}">
                <a16:creationId xmlns:a16="http://schemas.microsoft.com/office/drawing/2014/main" id="{E0C17A14-6E5F-409A-8235-4F19E73B08F9}"/>
              </a:ext>
            </a:extLst>
          </p:cNvPr>
          <p:cNvSpPr>
            <a:spLocks noChangeArrowheads="1"/>
          </p:cNvSpPr>
          <p:nvPr/>
        </p:nvSpPr>
        <p:spPr bwMode="auto">
          <a:xfrm>
            <a:off x="4876800" y="304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66" name="Oval 78">
            <a:hlinkClick r:id="rId2" action="ppaction://hlinksldjump"/>
            <a:extLst>
              <a:ext uri="{FF2B5EF4-FFF2-40B4-BE49-F238E27FC236}">
                <a16:creationId xmlns:a16="http://schemas.microsoft.com/office/drawing/2014/main" id="{D0DBFB24-E1E5-42A9-94D7-208C7C65722A}"/>
              </a:ext>
            </a:extLst>
          </p:cNvPr>
          <p:cNvSpPr>
            <a:spLocks noChangeArrowheads="1"/>
          </p:cNvSpPr>
          <p:nvPr/>
        </p:nvSpPr>
        <p:spPr bwMode="auto">
          <a:xfrm>
            <a:off x="0" y="3048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dirty="0">
                <a:solidFill>
                  <a:srgbClr val="FF0000"/>
                </a:solidFill>
                <a:latin typeface="Arial" panose="020B0604020202020204" pitchFamily="34" charset="0"/>
              </a:rPr>
              <a:t>CÂU 1</a:t>
            </a:r>
          </a:p>
        </p:txBody>
      </p:sp>
      <p:sp>
        <p:nvSpPr>
          <p:cNvPr id="12367" name="Oval 79">
            <a:hlinkClick r:id="rId3" action="ppaction://hlinksldjump"/>
            <a:extLst>
              <a:ext uri="{FF2B5EF4-FFF2-40B4-BE49-F238E27FC236}">
                <a16:creationId xmlns:a16="http://schemas.microsoft.com/office/drawing/2014/main" id="{E36F5262-30CF-488B-BAC6-965E4AD1F6BB}"/>
              </a:ext>
            </a:extLst>
          </p:cNvPr>
          <p:cNvSpPr>
            <a:spLocks noChangeArrowheads="1"/>
          </p:cNvSpPr>
          <p:nvPr/>
        </p:nvSpPr>
        <p:spPr bwMode="auto">
          <a:xfrm>
            <a:off x="0" y="8382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2</a:t>
            </a:r>
          </a:p>
        </p:txBody>
      </p:sp>
      <p:sp>
        <p:nvSpPr>
          <p:cNvPr id="12368" name="Oval 80">
            <a:hlinkClick r:id="rId4" action="ppaction://hlinksldjump"/>
            <a:extLst>
              <a:ext uri="{FF2B5EF4-FFF2-40B4-BE49-F238E27FC236}">
                <a16:creationId xmlns:a16="http://schemas.microsoft.com/office/drawing/2014/main" id="{B6134D47-C619-4C63-B009-C10327F09630}"/>
              </a:ext>
            </a:extLst>
          </p:cNvPr>
          <p:cNvSpPr>
            <a:spLocks noChangeArrowheads="1"/>
          </p:cNvSpPr>
          <p:nvPr/>
        </p:nvSpPr>
        <p:spPr bwMode="auto">
          <a:xfrm>
            <a:off x="0" y="14478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3</a:t>
            </a:r>
          </a:p>
        </p:txBody>
      </p:sp>
      <p:sp>
        <p:nvSpPr>
          <p:cNvPr id="12369" name="Oval 81">
            <a:hlinkClick r:id="rId5" action="ppaction://hlinksldjump"/>
            <a:extLst>
              <a:ext uri="{FF2B5EF4-FFF2-40B4-BE49-F238E27FC236}">
                <a16:creationId xmlns:a16="http://schemas.microsoft.com/office/drawing/2014/main" id="{D6383A48-061A-4105-9846-7D732B3036E8}"/>
              </a:ext>
            </a:extLst>
          </p:cNvPr>
          <p:cNvSpPr>
            <a:spLocks noChangeArrowheads="1"/>
          </p:cNvSpPr>
          <p:nvPr/>
        </p:nvSpPr>
        <p:spPr bwMode="auto">
          <a:xfrm>
            <a:off x="0" y="19812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4</a:t>
            </a:r>
          </a:p>
        </p:txBody>
      </p:sp>
      <p:sp>
        <p:nvSpPr>
          <p:cNvPr id="12370" name="Oval 82">
            <a:hlinkClick r:id="rId6" action="ppaction://hlinksldjump"/>
            <a:extLst>
              <a:ext uri="{FF2B5EF4-FFF2-40B4-BE49-F238E27FC236}">
                <a16:creationId xmlns:a16="http://schemas.microsoft.com/office/drawing/2014/main" id="{A936EAEE-9B38-4EA2-8964-D3100E0C3C22}"/>
              </a:ext>
            </a:extLst>
          </p:cNvPr>
          <p:cNvSpPr>
            <a:spLocks noChangeArrowheads="1"/>
          </p:cNvSpPr>
          <p:nvPr/>
        </p:nvSpPr>
        <p:spPr bwMode="auto">
          <a:xfrm>
            <a:off x="0" y="25146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5</a:t>
            </a:r>
          </a:p>
        </p:txBody>
      </p:sp>
      <p:sp>
        <p:nvSpPr>
          <p:cNvPr id="12371" name="Oval 83">
            <a:hlinkClick r:id="rId7" action="ppaction://hlinksldjump"/>
            <a:extLst>
              <a:ext uri="{FF2B5EF4-FFF2-40B4-BE49-F238E27FC236}">
                <a16:creationId xmlns:a16="http://schemas.microsoft.com/office/drawing/2014/main" id="{56F0C504-4AAB-4210-ABB6-DAB0542FB18B}"/>
              </a:ext>
            </a:extLst>
          </p:cNvPr>
          <p:cNvSpPr>
            <a:spLocks noChangeArrowheads="1"/>
          </p:cNvSpPr>
          <p:nvPr/>
        </p:nvSpPr>
        <p:spPr bwMode="auto">
          <a:xfrm>
            <a:off x="0" y="30480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6</a:t>
            </a:r>
          </a:p>
        </p:txBody>
      </p:sp>
      <p:sp>
        <p:nvSpPr>
          <p:cNvPr id="12372" name="Oval 84">
            <a:hlinkClick r:id="rId8" action="ppaction://hlinksldjump"/>
            <a:extLst>
              <a:ext uri="{FF2B5EF4-FFF2-40B4-BE49-F238E27FC236}">
                <a16:creationId xmlns:a16="http://schemas.microsoft.com/office/drawing/2014/main" id="{9A318179-4004-4B7D-B716-5158D05C8619}"/>
              </a:ext>
            </a:extLst>
          </p:cNvPr>
          <p:cNvSpPr>
            <a:spLocks noChangeArrowheads="1"/>
          </p:cNvSpPr>
          <p:nvPr/>
        </p:nvSpPr>
        <p:spPr bwMode="auto">
          <a:xfrm>
            <a:off x="0" y="35814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7</a:t>
            </a:r>
          </a:p>
        </p:txBody>
      </p:sp>
      <p:sp>
        <p:nvSpPr>
          <p:cNvPr id="12373" name="Oval 85">
            <a:hlinkClick r:id="rId9" action="ppaction://hlinksldjump"/>
            <a:extLst>
              <a:ext uri="{FF2B5EF4-FFF2-40B4-BE49-F238E27FC236}">
                <a16:creationId xmlns:a16="http://schemas.microsoft.com/office/drawing/2014/main" id="{59A4AB15-F223-4AC3-AADF-32309594A10A}"/>
              </a:ext>
            </a:extLst>
          </p:cNvPr>
          <p:cNvSpPr>
            <a:spLocks noChangeArrowheads="1"/>
          </p:cNvSpPr>
          <p:nvPr/>
        </p:nvSpPr>
        <p:spPr bwMode="auto">
          <a:xfrm>
            <a:off x="0" y="4191000"/>
            <a:ext cx="1524000" cy="381000"/>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000" b="1">
                <a:solidFill>
                  <a:srgbClr val="FF0000"/>
                </a:solidFill>
                <a:latin typeface="Arial" panose="020B0604020202020204" pitchFamily="34" charset="0"/>
              </a:rPr>
              <a:t>CÂU 8</a:t>
            </a:r>
          </a:p>
        </p:txBody>
      </p:sp>
      <p:sp>
        <p:nvSpPr>
          <p:cNvPr id="12374" name="Oval 86">
            <a:extLst>
              <a:ext uri="{FF2B5EF4-FFF2-40B4-BE49-F238E27FC236}">
                <a16:creationId xmlns:a16="http://schemas.microsoft.com/office/drawing/2014/main" id="{D6BF8836-9C8C-4E7B-92B5-EF546AF84999}"/>
              </a:ext>
            </a:extLst>
          </p:cNvPr>
          <p:cNvSpPr>
            <a:spLocks noChangeArrowheads="1"/>
          </p:cNvSpPr>
          <p:nvPr/>
        </p:nvSpPr>
        <p:spPr bwMode="auto">
          <a:xfrm>
            <a:off x="3581400" y="5943600"/>
            <a:ext cx="3276600" cy="609600"/>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800" b="1">
                <a:solidFill>
                  <a:srgbClr val="FF0000"/>
                </a:solidFill>
              </a:rPr>
              <a:t>HÀNG DỌC</a:t>
            </a:r>
          </a:p>
        </p:txBody>
      </p:sp>
      <p:sp>
        <p:nvSpPr>
          <p:cNvPr id="12375" name="Rectangle 87">
            <a:extLst>
              <a:ext uri="{FF2B5EF4-FFF2-40B4-BE49-F238E27FC236}">
                <a16:creationId xmlns:a16="http://schemas.microsoft.com/office/drawing/2014/main" id="{20F9BC70-0831-4919-BE57-0D9ED00EE883}"/>
              </a:ext>
            </a:extLst>
          </p:cNvPr>
          <p:cNvSpPr>
            <a:spLocks noChangeArrowheads="1"/>
          </p:cNvSpPr>
          <p:nvPr/>
        </p:nvSpPr>
        <p:spPr bwMode="auto">
          <a:xfrm>
            <a:off x="54864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6" name="Rectangle 88">
            <a:extLst>
              <a:ext uri="{FF2B5EF4-FFF2-40B4-BE49-F238E27FC236}">
                <a16:creationId xmlns:a16="http://schemas.microsoft.com/office/drawing/2014/main" id="{2B9266C2-E5F5-4C5E-B0ED-D883F3C72623}"/>
              </a:ext>
            </a:extLst>
          </p:cNvPr>
          <p:cNvSpPr>
            <a:spLocks noChangeArrowheads="1"/>
          </p:cNvSpPr>
          <p:nvPr/>
        </p:nvSpPr>
        <p:spPr bwMode="auto">
          <a:xfrm>
            <a:off x="60960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7" name="Rectangle 89">
            <a:extLst>
              <a:ext uri="{FF2B5EF4-FFF2-40B4-BE49-F238E27FC236}">
                <a16:creationId xmlns:a16="http://schemas.microsoft.com/office/drawing/2014/main" id="{CFBAD5E7-0713-42D8-A952-2DD4650691EB}"/>
              </a:ext>
            </a:extLst>
          </p:cNvPr>
          <p:cNvSpPr>
            <a:spLocks noChangeArrowheads="1"/>
          </p:cNvSpPr>
          <p:nvPr/>
        </p:nvSpPr>
        <p:spPr bwMode="auto">
          <a:xfrm>
            <a:off x="67056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7</a:t>
            </a:r>
          </a:p>
        </p:txBody>
      </p:sp>
      <p:sp>
        <p:nvSpPr>
          <p:cNvPr id="12378" name="Rectangle 90">
            <a:extLst>
              <a:ext uri="{FF2B5EF4-FFF2-40B4-BE49-F238E27FC236}">
                <a16:creationId xmlns:a16="http://schemas.microsoft.com/office/drawing/2014/main" id="{48FFFCF3-4130-46C5-81BD-79FD36AB05D3}"/>
              </a:ext>
            </a:extLst>
          </p:cNvPr>
          <p:cNvSpPr>
            <a:spLocks noChangeArrowheads="1"/>
          </p:cNvSpPr>
          <p:nvPr/>
        </p:nvSpPr>
        <p:spPr bwMode="auto">
          <a:xfrm>
            <a:off x="18288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79" name="Rectangle 91">
            <a:extLst>
              <a:ext uri="{FF2B5EF4-FFF2-40B4-BE49-F238E27FC236}">
                <a16:creationId xmlns:a16="http://schemas.microsoft.com/office/drawing/2014/main" id="{1208302A-0F8C-47B3-A867-17B0A4BACC14}"/>
              </a:ext>
            </a:extLst>
          </p:cNvPr>
          <p:cNvSpPr>
            <a:spLocks noChangeArrowheads="1"/>
          </p:cNvSpPr>
          <p:nvPr/>
        </p:nvSpPr>
        <p:spPr bwMode="auto">
          <a:xfrm>
            <a:off x="24384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0" name="Rectangle 92">
            <a:extLst>
              <a:ext uri="{FF2B5EF4-FFF2-40B4-BE49-F238E27FC236}">
                <a16:creationId xmlns:a16="http://schemas.microsoft.com/office/drawing/2014/main" id="{5C378DE9-98F1-4DFA-A2D0-4EAF298CEF41}"/>
              </a:ext>
            </a:extLst>
          </p:cNvPr>
          <p:cNvSpPr>
            <a:spLocks noChangeArrowheads="1"/>
          </p:cNvSpPr>
          <p:nvPr/>
        </p:nvSpPr>
        <p:spPr bwMode="auto">
          <a:xfrm>
            <a:off x="30480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1" name="Rectangle 93">
            <a:extLst>
              <a:ext uri="{FF2B5EF4-FFF2-40B4-BE49-F238E27FC236}">
                <a16:creationId xmlns:a16="http://schemas.microsoft.com/office/drawing/2014/main" id="{035D3732-8137-4053-8808-DEDCD64C5B4E}"/>
              </a:ext>
            </a:extLst>
          </p:cNvPr>
          <p:cNvSpPr>
            <a:spLocks noChangeArrowheads="1"/>
          </p:cNvSpPr>
          <p:nvPr/>
        </p:nvSpPr>
        <p:spPr bwMode="auto">
          <a:xfrm>
            <a:off x="36576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2" name="Rectangle 94">
            <a:extLst>
              <a:ext uri="{FF2B5EF4-FFF2-40B4-BE49-F238E27FC236}">
                <a16:creationId xmlns:a16="http://schemas.microsoft.com/office/drawing/2014/main" id="{6BAC6235-D6D6-4DD3-B8AB-CD9A0D1463C8}"/>
              </a:ext>
            </a:extLst>
          </p:cNvPr>
          <p:cNvSpPr>
            <a:spLocks noChangeArrowheads="1"/>
          </p:cNvSpPr>
          <p:nvPr/>
        </p:nvSpPr>
        <p:spPr bwMode="auto">
          <a:xfrm>
            <a:off x="42672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3" name="Rectangle 95">
            <a:extLst>
              <a:ext uri="{FF2B5EF4-FFF2-40B4-BE49-F238E27FC236}">
                <a16:creationId xmlns:a16="http://schemas.microsoft.com/office/drawing/2014/main" id="{AEBF326D-F046-40E2-BF61-A1E40FAAFD91}"/>
              </a:ext>
            </a:extLst>
          </p:cNvPr>
          <p:cNvSpPr>
            <a:spLocks noChangeArrowheads="1"/>
          </p:cNvSpPr>
          <p:nvPr/>
        </p:nvSpPr>
        <p:spPr bwMode="auto">
          <a:xfrm>
            <a:off x="3657600" y="838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4" name="Rectangle 96">
            <a:extLst>
              <a:ext uri="{FF2B5EF4-FFF2-40B4-BE49-F238E27FC236}">
                <a16:creationId xmlns:a16="http://schemas.microsoft.com/office/drawing/2014/main" id="{D8CC418B-894E-4B59-B6D4-CD52EA5B0DFA}"/>
              </a:ext>
            </a:extLst>
          </p:cNvPr>
          <p:cNvSpPr>
            <a:spLocks noChangeArrowheads="1"/>
          </p:cNvSpPr>
          <p:nvPr/>
        </p:nvSpPr>
        <p:spPr bwMode="auto">
          <a:xfrm>
            <a:off x="48768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5" name="Rectangle 97">
            <a:extLst>
              <a:ext uri="{FF2B5EF4-FFF2-40B4-BE49-F238E27FC236}">
                <a16:creationId xmlns:a16="http://schemas.microsoft.com/office/drawing/2014/main" id="{EA7318CB-2C26-4291-8AB5-6F79CF00340A}"/>
              </a:ext>
            </a:extLst>
          </p:cNvPr>
          <p:cNvSpPr>
            <a:spLocks noChangeArrowheads="1"/>
          </p:cNvSpPr>
          <p:nvPr/>
        </p:nvSpPr>
        <p:spPr bwMode="auto">
          <a:xfrm>
            <a:off x="5486400" y="1371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7</a:t>
            </a:r>
          </a:p>
        </p:txBody>
      </p:sp>
      <p:sp>
        <p:nvSpPr>
          <p:cNvPr id="12386" name="Rectangle 98">
            <a:extLst>
              <a:ext uri="{FF2B5EF4-FFF2-40B4-BE49-F238E27FC236}">
                <a16:creationId xmlns:a16="http://schemas.microsoft.com/office/drawing/2014/main" id="{E6C72108-84E2-4FAF-ABA4-AFAD86B0BCF3}"/>
              </a:ext>
            </a:extLst>
          </p:cNvPr>
          <p:cNvSpPr>
            <a:spLocks noChangeArrowheads="1"/>
          </p:cNvSpPr>
          <p:nvPr/>
        </p:nvSpPr>
        <p:spPr bwMode="auto">
          <a:xfrm>
            <a:off x="67056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8</a:t>
            </a:r>
          </a:p>
        </p:txBody>
      </p:sp>
      <p:sp>
        <p:nvSpPr>
          <p:cNvPr id="12387" name="Rectangle 99">
            <a:extLst>
              <a:ext uri="{FF2B5EF4-FFF2-40B4-BE49-F238E27FC236}">
                <a16:creationId xmlns:a16="http://schemas.microsoft.com/office/drawing/2014/main" id="{2AC11BEC-E63C-4F15-AEC7-F4BF208CCF34}"/>
              </a:ext>
            </a:extLst>
          </p:cNvPr>
          <p:cNvSpPr>
            <a:spLocks noChangeArrowheads="1"/>
          </p:cNvSpPr>
          <p:nvPr/>
        </p:nvSpPr>
        <p:spPr bwMode="auto">
          <a:xfrm>
            <a:off x="73152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8" name="Rectangle 100">
            <a:extLst>
              <a:ext uri="{FF2B5EF4-FFF2-40B4-BE49-F238E27FC236}">
                <a16:creationId xmlns:a16="http://schemas.microsoft.com/office/drawing/2014/main" id="{E311B2DD-619D-47EE-AAB8-6EF1F05B3D12}"/>
              </a:ext>
            </a:extLst>
          </p:cNvPr>
          <p:cNvSpPr>
            <a:spLocks noChangeArrowheads="1"/>
          </p:cNvSpPr>
          <p:nvPr/>
        </p:nvSpPr>
        <p:spPr bwMode="auto">
          <a:xfrm>
            <a:off x="79248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89" name="Rectangle 101">
            <a:extLst>
              <a:ext uri="{FF2B5EF4-FFF2-40B4-BE49-F238E27FC236}">
                <a16:creationId xmlns:a16="http://schemas.microsoft.com/office/drawing/2014/main" id="{529544F8-7848-4693-BE4B-4056DB8AB7E5}"/>
              </a:ext>
            </a:extLst>
          </p:cNvPr>
          <p:cNvSpPr>
            <a:spLocks noChangeArrowheads="1"/>
          </p:cNvSpPr>
          <p:nvPr/>
        </p:nvSpPr>
        <p:spPr bwMode="auto">
          <a:xfrm>
            <a:off x="85344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9</a:t>
            </a:r>
          </a:p>
        </p:txBody>
      </p:sp>
      <p:sp>
        <p:nvSpPr>
          <p:cNvPr id="12390" name="Rectangle 102">
            <a:extLst>
              <a:ext uri="{FF2B5EF4-FFF2-40B4-BE49-F238E27FC236}">
                <a16:creationId xmlns:a16="http://schemas.microsoft.com/office/drawing/2014/main" id="{F15E161A-C839-496E-9850-3C9506DF6E7E}"/>
              </a:ext>
            </a:extLst>
          </p:cNvPr>
          <p:cNvSpPr>
            <a:spLocks noChangeArrowheads="1"/>
          </p:cNvSpPr>
          <p:nvPr/>
        </p:nvSpPr>
        <p:spPr bwMode="auto">
          <a:xfrm>
            <a:off x="5486400" y="24384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1" name="Rectangle 103">
            <a:extLst>
              <a:ext uri="{FF2B5EF4-FFF2-40B4-BE49-F238E27FC236}">
                <a16:creationId xmlns:a16="http://schemas.microsoft.com/office/drawing/2014/main" id="{E081F4A0-E244-4703-97D5-9B35511810BB}"/>
              </a:ext>
            </a:extLst>
          </p:cNvPr>
          <p:cNvSpPr>
            <a:spLocks noChangeArrowheads="1"/>
          </p:cNvSpPr>
          <p:nvPr/>
        </p:nvSpPr>
        <p:spPr bwMode="auto">
          <a:xfrm>
            <a:off x="6096000" y="24384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5</a:t>
            </a:r>
          </a:p>
        </p:txBody>
      </p:sp>
      <p:sp>
        <p:nvSpPr>
          <p:cNvPr id="12392" name="Rectangle 104">
            <a:extLst>
              <a:ext uri="{FF2B5EF4-FFF2-40B4-BE49-F238E27FC236}">
                <a16:creationId xmlns:a16="http://schemas.microsoft.com/office/drawing/2014/main" id="{5B0A46F9-8957-4696-89C5-E3F1E4FD590B}"/>
              </a:ext>
            </a:extLst>
          </p:cNvPr>
          <p:cNvSpPr>
            <a:spLocks noChangeArrowheads="1"/>
          </p:cNvSpPr>
          <p:nvPr/>
        </p:nvSpPr>
        <p:spPr bwMode="auto">
          <a:xfrm>
            <a:off x="30480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3" name="Rectangle 105">
            <a:extLst>
              <a:ext uri="{FF2B5EF4-FFF2-40B4-BE49-F238E27FC236}">
                <a16:creationId xmlns:a16="http://schemas.microsoft.com/office/drawing/2014/main" id="{22A1515B-473B-41FA-9888-1292AD233CA0}"/>
              </a:ext>
            </a:extLst>
          </p:cNvPr>
          <p:cNvSpPr>
            <a:spLocks noChangeArrowheads="1"/>
          </p:cNvSpPr>
          <p:nvPr/>
        </p:nvSpPr>
        <p:spPr bwMode="auto">
          <a:xfrm>
            <a:off x="36576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4" name="Rectangle 106">
            <a:extLst>
              <a:ext uri="{FF2B5EF4-FFF2-40B4-BE49-F238E27FC236}">
                <a16:creationId xmlns:a16="http://schemas.microsoft.com/office/drawing/2014/main" id="{D0281269-0004-479C-BD49-0CF0A5CD0136}"/>
              </a:ext>
            </a:extLst>
          </p:cNvPr>
          <p:cNvSpPr>
            <a:spLocks noChangeArrowheads="1"/>
          </p:cNvSpPr>
          <p:nvPr/>
        </p:nvSpPr>
        <p:spPr bwMode="auto">
          <a:xfrm>
            <a:off x="42672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5" name="Rectangle 107">
            <a:extLst>
              <a:ext uri="{FF2B5EF4-FFF2-40B4-BE49-F238E27FC236}">
                <a16:creationId xmlns:a16="http://schemas.microsoft.com/office/drawing/2014/main" id="{D20AC838-1320-494F-B22B-5BD2DCDFA31A}"/>
              </a:ext>
            </a:extLst>
          </p:cNvPr>
          <p:cNvSpPr>
            <a:spLocks noChangeArrowheads="1"/>
          </p:cNvSpPr>
          <p:nvPr/>
        </p:nvSpPr>
        <p:spPr bwMode="auto">
          <a:xfrm>
            <a:off x="4876800" y="19050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6" name="Rectangle 108">
            <a:extLst>
              <a:ext uri="{FF2B5EF4-FFF2-40B4-BE49-F238E27FC236}">
                <a16:creationId xmlns:a16="http://schemas.microsoft.com/office/drawing/2014/main" id="{72D0D120-668E-41E4-AE1D-6A360C406098}"/>
              </a:ext>
            </a:extLst>
          </p:cNvPr>
          <p:cNvSpPr>
            <a:spLocks noChangeArrowheads="1"/>
          </p:cNvSpPr>
          <p:nvPr/>
        </p:nvSpPr>
        <p:spPr bwMode="auto">
          <a:xfrm>
            <a:off x="30480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7" name="Rectangle 109">
            <a:extLst>
              <a:ext uri="{FF2B5EF4-FFF2-40B4-BE49-F238E27FC236}">
                <a16:creationId xmlns:a16="http://schemas.microsoft.com/office/drawing/2014/main" id="{4AE2DCF5-AC80-449B-8B87-C9545DFC5576}"/>
              </a:ext>
            </a:extLst>
          </p:cNvPr>
          <p:cNvSpPr>
            <a:spLocks noChangeArrowheads="1"/>
          </p:cNvSpPr>
          <p:nvPr/>
        </p:nvSpPr>
        <p:spPr bwMode="auto">
          <a:xfrm>
            <a:off x="36576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8" name="Rectangle 110">
            <a:extLst>
              <a:ext uri="{FF2B5EF4-FFF2-40B4-BE49-F238E27FC236}">
                <a16:creationId xmlns:a16="http://schemas.microsoft.com/office/drawing/2014/main" id="{E7B0FBEC-52E0-47BF-8253-B76A69DCF7EE}"/>
              </a:ext>
            </a:extLst>
          </p:cNvPr>
          <p:cNvSpPr>
            <a:spLocks noChangeArrowheads="1"/>
          </p:cNvSpPr>
          <p:nvPr/>
        </p:nvSpPr>
        <p:spPr bwMode="auto">
          <a:xfrm>
            <a:off x="42672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399" name="Rectangle 111">
            <a:extLst>
              <a:ext uri="{FF2B5EF4-FFF2-40B4-BE49-F238E27FC236}">
                <a16:creationId xmlns:a16="http://schemas.microsoft.com/office/drawing/2014/main" id="{D15CF7BA-83B1-4656-ABBC-488E26E3074C}"/>
              </a:ext>
            </a:extLst>
          </p:cNvPr>
          <p:cNvSpPr>
            <a:spLocks noChangeArrowheads="1"/>
          </p:cNvSpPr>
          <p:nvPr/>
        </p:nvSpPr>
        <p:spPr bwMode="auto">
          <a:xfrm>
            <a:off x="48768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0" name="Rectangle 112">
            <a:extLst>
              <a:ext uri="{FF2B5EF4-FFF2-40B4-BE49-F238E27FC236}">
                <a16:creationId xmlns:a16="http://schemas.microsoft.com/office/drawing/2014/main" id="{30F8F334-162C-4499-9FFE-A8CB220F1B8E}"/>
              </a:ext>
            </a:extLst>
          </p:cNvPr>
          <p:cNvSpPr>
            <a:spLocks noChangeArrowheads="1"/>
          </p:cNvSpPr>
          <p:nvPr/>
        </p:nvSpPr>
        <p:spPr bwMode="auto">
          <a:xfrm>
            <a:off x="54864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1" name="Rectangle 113">
            <a:extLst>
              <a:ext uri="{FF2B5EF4-FFF2-40B4-BE49-F238E27FC236}">
                <a16:creationId xmlns:a16="http://schemas.microsoft.com/office/drawing/2014/main" id="{203FC1FC-F60B-4BD8-BCA0-1A3FE614BD72}"/>
              </a:ext>
            </a:extLst>
          </p:cNvPr>
          <p:cNvSpPr>
            <a:spLocks noChangeArrowheads="1"/>
          </p:cNvSpPr>
          <p:nvPr/>
        </p:nvSpPr>
        <p:spPr bwMode="auto">
          <a:xfrm>
            <a:off x="60960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2" name="Rectangle 114">
            <a:extLst>
              <a:ext uri="{FF2B5EF4-FFF2-40B4-BE49-F238E27FC236}">
                <a16:creationId xmlns:a16="http://schemas.microsoft.com/office/drawing/2014/main" id="{3458333D-110C-4FAF-98E9-25A0B3B6FACA}"/>
              </a:ext>
            </a:extLst>
          </p:cNvPr>
          <p:cNvSpPr>
            <a:spLocks noChangeArrowheads="1"/>
          </p:cNvSpPr>
          <p:nvPr/>
        </p:nvSpPr>
        <p:spPr bwMode="auto">
          <a:xfrm>
            <a:off x="67056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3" name="Rectangle 115">
            <a:extLst>
              <a:ext uri="{FF2B5EF4-FFF2-40B4-BE49-F238E27FC236}">
                <a16:creationId xmlns:a16="http://schemas.microsoft.com/office/drawing/2014/main" id="{E6084F2C-DDB7-4EDD-9896-34304DCFA764}"/>
              </a:ext>
            </a:extLst>
          </p:cNvPr>
          <p:cNvSpPr>
            <a:spLocks noChangeArrowheads="1"/>
          </p:cNvSpPr>
          <p:nvPr/>
        </p:nvSpPr>
        <p:spPr bwMode="auto">
          <a:xfrm>
            <a:off x="54864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4" name="Rectangle 116">
            <a:extLst>
              <a:ext uri="{FF2B5EF4-FFF2-40B4-BE49-F238E27FC236}">
                <a16:creationId xmlns:a16="http://schemas.microsoft.com/office/drawing/2014/main" id="{C9A33792-1F7E-4F06-86EB-4010085F78EB}"/>
              </a:ext>
            </a:extLst>
          </p:cNvPr>
          <p:cNvSpPr>
            <a:spLocks noChangeArrowheads="1"/>
          </p:cNvSpPr>
          <p:nvPr/>
        </p:nvSpPr>
        <p:spPr bwMode="auto">
          <a:xfrm>
            <a:off x="60960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5" name="Rectangle 117">
            <a:extLst>
              <a:ext uri="{FF2B5EF4-FFF2-40B4-BE49-F238E27FC236}">
                <a16:creationId xmlns:a16="http://schemas.microsoft.com/office/drawing/2014/main" id="{8C9C8CBB-6C8F-4B75-BA48-7465665210DA}"/>
              </a:ext>
            </a:extLst>
          </p:cNvPr>
          <p:cNvSpPr>
            <a:spLocks noChangeArrowheads="1"/>
          </p:cNvSpPr>
          <p:nvPr/>
        </p:nvSpPr>
        <p:spPr bwMode="auto">
          <a:xfrm>
            <a:off x="3657600" y="24384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6" name="Rectangle 118">
            <a:extLst>
              <a:ext uri="{FF2B5EF4-FFF2-40B4-BE49-F238E27FC236}">
                <a16:creationId xmlns:a16="http://schemas.microsoft.com/office/drawing/2014/main" id="{53C1D4EA-BEF7-4201-919D-942518AA7276}"/>
              </a:ext>
            </a:extLst>
          </p:cNvPr>
          <p:cNvSpPr>
            <a:spLocks noChangeArrowheads="1"/>
          </p:cNvSpPr>
          <p:nvPr/>
        </p:nvSpPr>
        <p:spPr bwMode="auto">
          <a:xfrm>
            <a:off x="4267200" y="24384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7" name="Rectangle 119">
            <a:extLst>
              <a:ext uri="{FF2B5EF4-FFF2-40B4-BE49-F238E27FC236}">
                <a16:creationId xmlns:a16="http://schemas.microsoft.com/office/drawing/2014/main" id="{49039CC2-3DBD-4DF9-9C4B-EC5FA194B52B}"/>
              </a:ext>
            </a:extLst>
          </p:cNvPr>
          <p:cNvSpPr>
            <a:spLocks noChangeArrowheads="1"/>
          </p:cNvSpPr>
          <p:nvPr/>
        </p:nvSpPr>
        <p:spPr bwMode="auto">
          <a:xfrm>
            <a:off x="4876800" y="24384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08" name="Rectangle 120">
            <a:extLst>
              <a:ext uri="{FF2B5EF4-FFF2-40B4-BE49-F238E27FC236}">
                <a16:creationId xmlns:a16="http://schemas.microsoft.com/office/drawing/2014/main" id="{4BCA4E11-FADF-446B-9ED7-545D1848F34B}"/>
              </a:ext>
            </a:extLst>
          </p:cNvPr>
          <p:cNvSpPr>
            <a:spLocks noChangeArrowheads="1"/>
          </p:cNvSpPr>
          <p:nvPr/>
        </p:nvSpPr>
        <p:spPr bwMode="auto">
          <a:xfrm>
            <a:off x="5486400" y="4038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2400" b="1">
                <a:solidFill>
                  <a:srgbClr val="FF0000"/>
                </a:solidFill>
                <a:latin typeface="Arial" panose="020B0604020202020204" pitchFamily="34" charset="0"/>
              </a:rPr>
              <a:t>5</a:t>
            </a:r>
          </a:p>
        </p:txBody>
      </p:sp>
      <p:sp>
        <p:nvSpPr>
          <p:cNvPr id="12409" name="Rectangle 121">
            <a:extLst>
              <a:ext uri="{FF2B5EF4-FFF2-40B4-BE49-F238E27FC236}">
                <a16:creationId xmlns:a16="http://schemas.microsoft.com/office/drawing/2014/main" id="{05200404-A665-44C1-B96F-2369174CF16A}"/>
              </a:ext>
            </a:extLst>
          </p:cNvPr>
          <p:cNvSpPr>
            <a:spLocks noChangeArrowheads="1"/>
          </p:cNvSpPr>
          <p:nvPr/>
        </p:nvSpPr>
        <p:spPr bwMode="auto">
          <a:xfrm>
            <a:off x="36576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0" name="Rectangle 122">
            <a:extLst>
              <a:ext uri="{FF2B5EF4-FFF2-40B4-BE49-F238E27FC236}">
                <a16:creationId xmlns:a16="http://schemas.microsoft.com/office/drawing/2014/main" id="{A67AF492-0101-4A97-8D26-C7AA15EDB4EE}"/>
              </a:ext>
            </a:extLst>
          </p:cNvPr>
          <p:cNvSpPr>
            <a:spLocks noChangeArrowheads="1"/>
          </p:cNvSpPr>
          <p:nvPr/>
        </p:nvSpPr>
        <p:spPr bwMode="auto">
          <a:xfrm>
            <a:off x="42672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1" name="Rectangle 123">
            <a:extLst>
              <a:ext uri="{FF2B5EF4-FFF2-40B4-BE49-F238E27FC236}">
                <a16:creationId xmlns:a16="http://schemas.microsoft.com/office/drawing/2014/main" id="{639F26F4-F829-43AB-AB3A-FD123684631E}"/>
              </a:ext>
            </a:extLst>
          </p:cNvPr>
          <p:cNvSpPr>
            <a:spLocks noChangeArrowheads="1"/>
          </p:cNvSpPr>
          <p:nvPr/>
        </p:nvSpPr>
        <p:spPr bwMode="auto">
          <a:xfrm>
            <a:off x="4876800" y="35052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2" name="Rectangle 124">
            <a:extLst>
              <a:ext uri="{FF2B5EF4-FFF2-40B4-BE49-F238E27FC236}">
                <a16:creationId xmlns:a16="http://schemas.microsoft.com/office/drawing/2014/main" id="{9A507024-1C27-4843-B440-D360730DFE8A}"/>
              </a:ext>
            </a:extLst>
          </p:cNvPr>
          <p:cNvSpPr>
            <a:spLocks noChangeArrowheads="1"/>
          </p:cNvSpPr>
          <p:nvPr/>
        </p:nvSpPr>
        <p:spPr bwMode="auto">
          <a:xfrm>
            <a:off x="2438400" y="29718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3" name="Rectangle 125">
            <a:extLst>
              <a:ext uri="{FF2B5EF4-FFF2-40B4-BE49-F238E27FC236}">
                <a16:creationId xmlns:a16="http://schemas.microsoft.com/office/drawing/2014/main" id="{8688D5A0-A9B5-439A-ABDA-1681EE6A5C26}"/>
              </a:ext>
            </a:extLst>
          </p:cNvPr>
          <p:cNvSpPr>
            <a:spLocks noChangeArrowheads="1"/>
          </p:cNvSpPr>
          <p:nvPr/>
        </p:nvSpPr>
        <p:spPr bwMode="auto">
          <a:xfrm>
            <a:off x="3048000" y="4038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4" name="Rectangle 126">
            <a:extLst>
              <a:ext uri="{FF2B5EF4-FFF2-40B4-BE49-F238E27FC236}">
                <a16:creationId xmlns:a16="http://schemas.microsoft.com/office/drawing/2014/main" id="{36ADABDF-6B08-4E63-A733-35980BC76153}"/>
              </a:ext>
            </a:extLst>
          </p:cNvPr>
          <p:cNvSpPr>
            <a:spLocks noChangeArrowheads="1"/>
          </p:cNvSpPr>
          <p:nvPr/>
        </p:nvSpPr>
        <p:spPr bwMode="auto">
          <a:xfrm>
            <a:off x="3657600" y="4038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5" name="Rectangle 127">
            <a:extLst>
              <a:ext uri="{FF2B5EF4-FFF2-40B4-BE49-F238E27FC236}">
                <a16:creationId xmlns:a16="http://schemas.microsoft.com/office/drawing/2014/main" id="{3779DEFF-9446-496D-860D-591237046355}"/>
              </a:ext>
            </a:extLst>
          </p:cNvPr>
          <p:cNvSpPr>
            <a:spLocks noChangeArrowheads="1"/>
          </p:cNvSpPr>
          <p:nvPr/>
        </p:nvSpPr>
        <p:spPr bwMode="auto">
          <a:xfrm>
            <a:off x="4267200" y="4038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6" name="Rectangle 128">
            <a:extLst>
              <a:ext uri="{FF2B5EF4-FFF2-40B4-BE49-F238E27FC236}">
                <a16:creationId xmlns:a16="http://schemas.microsoft.com/office/drawing/2014/main" id="{7CFFE54D-6975-4BF8-A81B-1CBBEB580E93}"/>
              </a:ext>
            </a:extLst>
          </p:cNvPr>
          <p:cNvSpPr>
            <a:spLocks noChangeArrowheads="1"/>
          </p:cNvSpPr>
          <p:nvPr/>
        </p:nvSpPr>
        <p:spPr bwMode="auto">
          <a:xfrm>
            <a:off x="4876800" y="4038600"/>
            <a:ext cx="609600" cy="533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417" name="AutoShape 129">
            <a:hlinkClick r:id="rId10" action="ppaction://hlinksldjump"/>
            <a:extLst>
              <a:ext uri="{FF2B5EF4-FFF2-40B4-BE49-F238E27FC236}">
                <a16:creationId xmlns:a16="http://schemas.microsoft.com/office/drawing/2014/main" id="{8EA399CC-98CB-4DC5-9ED6-5C473F7BED26}"/>
              </a:ext>
            </a:extLst>
          </p:cNvPr>
          <p:cNvSpPr>
            <a:spLocks noChangeArrowheads="1"/>
          </p:cNvSpPr>
          <p:nvPr/>
        </p:nvSpPr>
        <p:spPr bwMode="auto">
          <a:xfrm>
            <a:off x="228600" y="5943600"/>
            <a:ext cx="685800" cy="609600"/>
          </a:xfrm>
          <a:prstGeom prst="plaque">
            <a:avLst>
              <a:gd name="adj" fmla="val 1666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366"/>
                    </p:tgtEl>
                  </p:cond>
                </p:stCondLst>
                <p:endSync evt="end" delay="0">
                  <p:rtn val="all"/>
                </p:endSync>
                <p:childTnLst>
                  <p:par>
                    <p:cTn id="3" fill="hold" nodeType="clickPar">
                      <p:stCondLst>
                        <p:cond delay="0"/>
                      </p:stCondLst>
                      <p:childTnLst>
                        <p:par>
                          <p:cTn id="4" fill="hold" nodeType="withGroup">
                            <p:stCondLst>
                              <p:cond delay="0"/>
                            </p:stCondLst>
                            <p:childTnLst>
                              <p:par>
                                <p:cTn id="5" presetID="1" presetClass="emph" presetSubtype="2" fill="hold" nodeType="clickEffect">
                                  <p:stCondLst>
                                    <p:cond delay="0"/>
                                  </p:stCondLst>
                                  <p:childTnLst>
                                    <p:animClr clrSpc="rgb" dir="cw">
                                      <p:cBhvr>
                                        <p:cTn id="6" dur="2000" fill="hold"/>
                                        <p:tgtEl>
                                          <p:spTgt spid="12365"/>
                                        </p:tgtEl>
                                        <p:attrNameLst>
                                          <p:attrName>fillcolor</p:attrName>
                                        </p:attrNameLst>
                                      </p:cBhvr>
                                      <p:to>
                                        <a:schemeClr val="accent2"/>
                                      </p:to>
                                    </p:animClr>
                                    <p:set>
                                      <p:cBhvr>
                                        <p:cTn id="7" dur="2000" fill="hold"/>
                                        <p:tgtEl>
                                          <p:spTgt spid="12365"/>
                                        </p:tgtEl>
                                        <p:attrNameLst>
                                          <p:attrName>fill.type</p:attrName>
                                        </p:attrNameLst>
                                      </p:cBhvr>
                                      <p:to>
                                        <p:strVal val="solid"/>
                                      </p:to>
                                    </p:set>
                                    <p:set>
                                      <p:cBhvr>
                                        <p:cTn id="8" dur="2000" fill="hold"/>
                                        <p:tgtEl>
                                          <p:spTgt spid="12365"/>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2364"/>
                                        </p:tgtEl>
                                        <p:attrNameLst>
                                          <p:attrName>fillcolor</p:attrName>
                                        </p:attrNameLst>
                                      </p:cBhvr>
                                      <p:to>
                                        <a:schemeClr val="accent2"/>
                                      </p:to>
                                    </p:animClr>
                                    <p:set>
                                      <p:cBhvr>
                                        <p:cTn id="11" dur="2000" fill="hold"/>
                                        <p:tgtEl>
                                          <p:spTgt spid="12364"/>
                                        </p:tgtEl>
                                        <p:attrNameLst>
                                          <p:attrName>fill.type</p:attrName>
                                        </p:attrNameLst>
                                      </p:cBhvr>
                                      <p:to>
                                        <p:strVal val="solid"/>
                                      </p:to>
                                    </p:set>
                                    <p:set>
                                      <p:cBhvr>
                                        <p:cTn id="12" dur="2000" fill="hold"/>
                                        <p:tgtEl>
                                          <p:spTgt spid="12364"/>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12363"/>
                                        </p:tgtEl>
                                        <p:attrNameLst>
                                          <p:attrName>fillcolor</p:attrName>
                                        </p:attrNameLst>
                                      </p:cBhvr>
                                      <p:to>
                                        <a:schemeClr val="accent2"/>
                                      </p:to>
                                    </p:animClr>
                                    <p:set>
                                      <p:cBhvr>
                                        <p:cTn id="15" dur="2000" fill="hold"/>
                                        <p:tgtEl>
                                          <p:spTgt spid="12363"/>
                                        </p:tgtEl>
                                        <p:attrNameLst>
                                          <p:attrName>fill.type</p:attrName>
                                        </p:attrNameLst>
                                      </p:cBhvr>
                                      <p:to>
                                        <p:strVal val="solid"/>
                                      </p:to>
                                    </p:set>
                                    <p:set>
                                      <p:cBhvr>
                                        <p:cTn id="16" dur="2000" fill="hold"/>
                                        <p:tgtEl>
                                          <p:spTgt spid="12363"/>
                                        </p:tgtEl>
                                        <p:attrNameLst>
                                          <p:attrName>fill.on</p:attrName>
                                        </p:attrNameLst>
                                      </p:cBhvr>
                                      <p:to>
                                        <p:strVal val="true"/>
                                      </p:to>
                                    </p:set>
                                  </p:childTnLst>
                                </p:cTn>
                              </p:par>
                              <p:par>
                                <p:cTn id="17" presetID="1" presetClass="emph" presetSubtype="2" fill="hold" nodeType="withEffect">
                                  <p:stCondLst>
                                    <p:cond delay="0"/>
                                  </p:stCondLst>
                                  <p:childTnLst>
                                    <p:animClr clrSpc="rgb" dir="cw">
                                      <p:cBhvr>
                                        <p:cTn id="18" dur="2000" fill="hold"/>
                                        <p:tgtEl>
                                          <p:spTgt spid="12362"/>
                                        </p:tgtEl>
                                        <p:attrNameLst>
                                          <p:attrName>fillcolor</p:attrName>
                                        </p:attrNameLst>
                                      </p:cBhvr>
                                      <p:to>
                                        <a:schemeClr val="accent2"/>
                                      </p:to>
                                    </p:animClr>
                                    <p:set>
                                      <p:cBhvr>
                                        <p:cTn id="19" dur="2000" fill="hold"/>
                                        <p:tgtEl>
                                          <p:spTgt spid="12362"/>
                                        </p:tgtEl>
                                        <p:attrNameLst>
                                          <p:attrName>fill.type</p:attrName>
                                        </p:attrNameLst>
                                      </p:cBhvr>
                                      <p:to>
                                        <p:strVal val="solid"/>
                                      </p:to>
                                    </p:set>
                                    <p:set>
                                      <p:cBhvr>
                                        <p:cTn id="20" dur="2000" fill="hold"/>
                                        <p:tgtEl>
                                          <p:spTgt spid="12362"/>
                                        </p:tgtEl>
                                        <p:attrNameLst>
                                          <p:attrName>fill.on</p:attrName>
                                        </p:attrNameLst>
                                      </p:cBhvr>
                                      <p:to>
                                        <p:strVal val="true"/>
                                      </p:to>
                                    </p:set>
                                  </p:childTnLst>
                                </p:cTn>
                              </p:par>
                              <p:par>
                                <p:cTn id="21" presetID="1" presetClass="emph" presetSubtype="2" fill="hold" nodeType="withEffect">
                                  <p:stCondLst>
                                    <p:cond delay="0"/>
                                  </p:stCondLst>
                                  <p:childTnLst>
                                    <p:animClr clrSpc="rgb" dir="cw">
                                      <p:cBhvr>
                                        <p:cTn id="22" dur="2000" fill="hold"/>
                                        <p:tgtEl>
                                          <p:spTgt spid="12361"/>
                                        </p:tgtEl>
                                        <p:attrNameLst>
                                          <p:attrName>fillcolor</p:attrName>
                                        </p:attrNameLst>
                                      </p:cBhvr>
                                      <p:to>
                                        <a:schemeClr val="accent2"/>
                                      </p:to>
                                    </p:animClr>
                                    <p:set>
                                      <p:cBhvr>
                                        <p:cTn id="23" dur="2000" fill="hold"/>
                                        <p:tgtEl>
                                          <p:spTgt spid="12361"/>
                                        </p:tgtEl>
                                        <p:attrNameLst>
                                          <p:attrName>fill.type</p:attrName>
                                        </p:attrNameLst>
                                      </p:cBhvr>
                                      <p:to>
                                        <p:strVal val="solid"/>
                                      </p:to>
                                    </p:set>
                                    <p:set>
                                      <p:cBhvr>
                                        <p:cTn id="24" dur="2000" fill="hold"/>
                                        <p:tgtEl>
                                          <p:spTgt spid="12361"/>
                                        </p:tgtEl>
                                        <p:attrNameLst>
                                          <p:attrName>fill.on</p:attrName>
                                        </p:attrNameLst>
                                      </p:cBhvr>
                                      <p:to>
                                        <p:strVal val="true"/>
                                      </p:to>
                                    </p:set>
                                  </p:childTnLst>
                                </p:cTn>
                              </p:par>
                              <p:par>
                                <p:cTn id="25" presetID="1" presetClass="emph" presetSubtype="2" fill="hold" nodeType="withEffect">
                                  <p:stCondLst>
                                    <p:cond delay="0"/>
                                  </p:stCondLst>
                                  <p:childTnLst>
                                    <p:animClr clrSpc="rgb" dir="cw">
                                      <p:cBhvr>
                                        <p:cTn id="26" dur="2000" fill="hold"/>
                                        <p:tgtEl>
                                          <p:spTgt spid="12360"/>
                                        </p:tgtEl>
                                        <p:attrNameLst>
                                          <p:attrName>fillcolor</p:attrName>
                                        </p:attrNameLst>
                                      </p:cBhvr>
                                      <p:to>
                                        <a:schemeClr val="accent2"/>
                                      </p:to>
                                    </p:animClr>
                                    <p:set>
                                      <p:cBhvr>
                                        <p:cTn id="27" dur="2000" fill="hold"/>
                                        <p:tgtEl>
                                          <p:spTgt spid="12360"/>
                                        </p:tgtEl>
                                        <p:attrNameLst>
                                          <p:attrName>fill.type</p:attrName>
                                        </p:attrNameLst>
                                      </p:cBhvr>
                                      <p:to>
                                        <p:strVal val="solid"/>
                                      </p:to>
                                    </p:set>
                                    <p:set>
                                      <p:cBhvr>
                                        <p:cTn id="28" dur="2000" fill="hold"/>
                                        <p:tgtEl>
                                          <p:spTgt spid="12360"/>
                                        </p:tgtEl>
                                        <p:attrNameLst>
                                          <p:attrName>fill.on</p:attrName>
                                        </p:attrNameLst>
                                      </p:cBhvr>
                                      <p:to>
                                        <p:strVal val="true"/>
                                      </p:to>
                                    </p:set>
                                  </p:childTnLst>
                                </p:cTn>
                              </p:par>
                              <p:par>
                                <p:cTn id="29" presetID="1" presetClass="emph" presetSubtype="2" fill="hold" nodeType="withEffect">
                                  <p:stCondLst>
                                    <p:cond delay="0"/>
                                  </p:stCondLst>
                                  <p:childTnLst>
                                    <p:animClr clrSpc="rgb" dir="cw">
                                      <p:cBhvr>
                                        <p:cTn id="30" dur="2000" fill="hold"/>
                                        <p:tgtEl>
                                          <p:spTgt spid="12359"/>
                                        </p:tgtEl>
                                        <p:attrNameLst>
                                          <p:attrName>fillcolor</p:attrName>
                                        </p:attrNameLst>
                                      </p:cBhvr>
                                      <p:to>
                                        <a:schemeClr val="accent2"/>
                                      </p:to>
                                    </p:animClr>
                                    <p:set>
                                      <p:cBhvr>
                                        <p:cTn id="31" dur="2000" fill="hold"/>
                                        <p:tgtEl>
                                          <p:spTgt spid="12359"/>
                                        </p:tgtEl>
                                        <p:attrNameLst>
                                          <p:attrName>fill.type</p:attrName>
                                        </p:attrNameLst>
                                      </p:cBhvr>
                                      <p:to>
                                        <p:strVal val="solid"/>
                                      </p:to>
                                    </p:set>
                                    <p:set>
                                      <p:cBhvr>
                                        <p:cTn id="32" dur="2000" fill="hold"/>
                                        <p:tgtEl>
                                          <p:spTgt spid="12359"/>
                                        </p:tgtEl>
                                        <p:attrNameLst>
                                          <p:attrName>fill.on</p:attrName>
                                        </p:attrNameLst>
                                      </p:cBhvr>
                                      <p:to>
                                        <p:strVal val="true"/>
                                      </p:to>
                                    </p:set>
                                  </p:childTnLst>
                                </p:cTn>
                              </p:par>
                            </p:childTnLst>
                          </p:cTn>
                        </p:par>
                        <p:par>
                          <p:cTn id="33" fill="hold" nodeType="afterGroup">
                            <p:stCondLst>
                              <p:cond delay="2000"/>
                            </p:stCondLst>
                            <p:childTnLst>
                              <p:par>
                                <p:cTn id="34" presetID="4" presetClass="exit" presetSubtype="16" fill="hold" nodeType="afterEffect">
                                  <p:stCondLst>
                                    <p:cond delay="0"/>
                                  </p:stCondLst>
                                  <p:childTnLst>
                                    <p:animEffect transition="out" filter="box(in)">
                                      <p:cBhvr>
                                        <p:cTn id="35" dur="500"/>
                                        <p:tgtEl>
                                          <p:spTgt spid="12365"/>
                                        </p:tgtEl>
                                      </p:cBhvr>
                                    </p:animEffect>
                                    <p:set>
                                      <p:cBhvr>
                                        <p:cTn id="36" dur="1" fill="hold">
                                          <p:stCondLst>
                                            <p:cond delay="499"/>
                                          </p:stCondLst>
                                        </p:cTn>
                                        <p:tgtEl>
                                          <p:spTgt spid="12365"/>
                                        </p:tgtEl>
                                        <p:attrNameLst>
                                          <p:attrName>style.visibility</p:attrName>
                                        </p:attrNameLst>
                                      </p:cBhvr>
                                      <p:to>
                                        <p:strVal val="hidden"/>
                                      </p:to>
                                    </p:set>
                                  </p:childTnLst>
                                </p:cTn>
                              </p:par>
                              <p:par>
                                <p:cTn id="37" presetID="4" presetClass="exit" presetSubtype="16" fill="hold" nodeType="withEffect">
                                  <p:stCondLst>
                                    <p:cond delay="0"/>
                                  </p:stCondLst>
                                  <p:childTnLst>
                                    <p:animEffect transition="out" filter="box(in)">
                                      <p:cBhvr>
                                        <p:cTn id="38" dur="500"/>
                                        <p:tgtEl>
                                          <p:spTgt spid="12364"/>
                                        </p:tgtEl>
                                      </p:cBhvr>
                                    </p:animEffect>
                                    <p:set>
                                      <p:cBhvr>
                                        <p:cTn id="39" dur="1" fill="hold">
                                          <p:stCondLst>
                                            <p:cond delay="499"/>
                                          </p:stCondLst>
                                        </p:cTn>
                                        <p:tgtEl>
                                          <p:spTgt spid="12364"/>
                                        </p:tgtEl>
                                        <p:attrNameLst>
                                          <p:attrName>style.visibility</p:attrName>
                                        </p:attrNameLst>
                                      </p:cBhvr>
                                      <p:to>
                                        <p:strVal val="hidden"/>
                                      </p:to>
                                    </p:set>
                                  </p:childTnLst>
                                </p:cTn>
                              </p:par>
                              <p:par>
                                <p:cTn id="40" presetID="4" presetClass="exit" presetSubtype="16" fill="hold" nodeType="withEffect">
                                  <p:stCondLst>
                                    <p:cond delay="0"/>
                                  </p:stCondLst>
                                  <p:childTnLst>
                                    <p:animEffect transition="out" filter="box(in)">
                                      <p:cBhvr>
                                        <p:cTn id="41" dur="500"/>
                                        <p:tgtEl>
                                          <p:spTgt spid="12363"/>
                                        </p:tgtEl>
                                      </p:cBhvr>
                                    </p:animEffect>
                                    <p:set>
                                      <p:cBhvr>
                                        <p:cTn id="42" dur="1" fill="hold">
                                          <p:stCondLst>
                                            <p:cond delay="499"/>
                                          </p:stCondLst>
                                        </p:cTn>
                                        <p:tgtEl>
                                          <p:spTgt spid="12363"/>
                                        </p:tgtEl>
                                        <p:attrNameLst>
                                          <p:attrName>style.visibility</p:attrName>
                                        </p:attrNameLst>
                                      </p:cBhvr>
                                      <p:to>
                                        <p:strVal val="hidden"/>
                                      </p:to>
                                    </p:set>
                                  </p:childTnLst>
                                </p:cTn>
                              </p:par>
                              <p:par>
                                <p:cTn id="43" presetID="4" presetClass="exit" presetSubtype="16" fill="hold" nodeType="withEffect">
                                  <p:stCondLst>
                                    <p:cond delay="0"/>
                                  </p:stCondLst>
                                  <p:childTnLst>
                                    <p:animEffect transition="out" filter="box(in)">
                                      <p:cBhvr>
                                        <p:cTn id="44" dur="500"/>
                                        <p:tgtEl>
                                          <p:spTgt spid="12362"/>
                                        </p:tgtEl>
                                      </p:cBhvr>
                                    </p:animEffect>
                                    <p:set>
                                      <p:cBhvr>
                                        <p:cTn id="45" dur="1" fill="hold">
                                          <p:stCondLst>
                                            <p:cond delay="499"/>
                                          </p:stCondLst>
                                        </p:cTn>
                                        <p:tgtEl>
                                          <p:spTgt spid="12362"/>
                                        </p:tgtEl>
                                        <p:attrNameLst>
                                          <p:attrName>style.visibility</p:attrName>
                                        </p:attrNameLst>
                                      </p:cBhvr>
                                      <p:to>
                                        <p:strVal val="hidden"/>
                                      </p:to>
                                    </p:set>
                                  </p:childTnLst>
                                </p:cTn>
                              </p:par>
                              <p:par>
                                <p:cTn id="46" presetID="4" presetClass="exit" presetSubtype="16" fill="hold" nodeType="withEffect">
                                  <p:stCondLst>
                                    <p:cond delay="0"/>
                                  </p:stCondLst>
                                  <p:childTnLst>
                                    <p:animEffect transition="out" filter="box(in)">
                                      <p:cBhvr>
                                        <p:cTn id="47" dur="500"/>
                                        <p:tgtEl>
                                          <p:spTgt spid="12361"/>
                                        </p:tgtEl>
                                      </p:cBhvr>
                                    </p:animEffect>
                                    <p:set>
                                      <p:cBhvr>
                                        <p:cTn id="48" dur="1" fill="hold">
                                          <p:stCondLst>
                                            <p:cond delay="499"/>
                                          </p:stCondLst>
                                        </p:cTn>
                                        <p:tgtEl>
                                          <p:spTgt spid="12361"/>
                                        </p:tgtEl>
                                        <p:attrNameLst>
                                          <p:attrName>style.visibility</p:attrName>
                                        </p:attrNameLst>
                                      </p:cBhvr>
                                      <p:to>
                                        <p:strVal val="hidden"/>
                                      </p:to>
                                    </p:set>
                                  </p:childTnLst>
                                </p:cTn>
                              </p:par>
                              <p:par>
                                <p:cTn id="49" presetID="4" presetClass="exit" presetSubtype="16" fill="hold" nodeType="withEffect">
                                  <p:stCondLst>
                                    <p:cond delay="0"/>
                                  </p:stCondLst>
                                  <p:childTnLst>
                                    <p:animEffect transition="out" filter="box(in)">
                                      <p:cBhvr>
                                        <p:cTn id="50" dur="500"/>
                                        <p:tgtEl>
                                          <p:spTgt spid="12360"/>
                                        </p:tgtEl>
                                      </p:cBhvr>
                                    </p:animEffect>
                                    <p:set>
                                      <p:cBhvr>
                                        <p:cTn id="51" dur="1" fill="hold">
                                          <p:stCondLst>
                                            <p:cond delay="499"/>
                                          </p:stCondLst>
                                        </p:cTn>
                                        <p:tgtEl>
                                          <p:spTgt spid="12360"/>
                                        </p:tgtEl>
                                        <p:attrNameLst>
                                          <p:attrName>style.visibility</p:attrName>
                                        </p:attrNameLst>
                                      </p:cBhvr>
                                      <p:to>
                                        <p:strVal val="hidden"/>
                                      </p:to>
                                    </p:set>
                                  </p:childTnLst>
                                </p:cTn>
                              </p:par>
                              <p:par>
                                <p:cTn id="52" presetID="4" presetClass="exit" presetSubtype="16" fill="hold" grpId="0" nodeType="withEffect">
                                  <p:stCondLst>
                                    <p:cond delay="0"/>
                                  </p:stCondLst>
                                  <p:childTnLst>
                                    <p:animEffect transition="out" filter="box(in)">
                                      <p:cBhvr>
                                        <p:cTn id="53" dur="500"/>
                                        <p:tgtEl>
                                          <p:spTgt spid="12359"/>
                                        </p:tgtEl>
                                      </p:cBhvr>
                                    </p:animEffect>
                                    <p:set>
                                      <p:cBhvr>
                                        <p:cTn id="54" dur="1" fill="hold">
                                          <p:stCondLst>
                                            <p:cond delay="499"/>
                                          </p:stCondLst>
                                        </p:cTn>
                                        <p:tgtEl>
                                          <p:spTgt spid="12359"/>
                                        </p:tgtEl>
                                        <p:attrNameLst>
                                          <p:attrName>style.visibility</p:attrName>
                                        </p:attrNameLst>
                                      </p:cBhvr>
                                      <p:to>
                                        <p:strVal val="hidden"/>
                                      </p:to>
                                    </p:set>
                                  </p:childTnLst>
                                </p:cTn>
                              </p:par>
                            </p:childTnLst>
                          </p:cTn>
                        </p:par>
                      </p:childTnLst>
                    </p:cTn>
                  </p:par>
                </p:childTnLst>
              </p:cTn>
              <p:nextCondLst>
                <p:cond evt="onClick" delay="0">
                  <p:tgtEl>
                    <p:spTgt spid="12366"/>
                  </p:tgtEl>
                </p:cond>
              </p:nextCondLst>
            </p:seq>
            <p:seq concurrent="1" nextAc="seek">
              <p:cTn id="55" restart="whenNotActive" fill="hold" evtFilter="cancelBubble" nodeType="interactiveSeq">
                <p:stCondLst>
                  <p:cond evt="onClick" delay="0">
                    <p:tgtEl>
                      <p:spTgt spid="12367"/>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1" presetClass="emph" presetSubtype="2" fill="hold" nodeType="clickEffect">
                                  <p:stCondLst>
                                    <p:cond delay="0"/>
                                  </p:stCondLst>
                                  <p:childTnLst>
                                    <p:animClr clrSpc="rgb" dir="cw">
                                      <p:cBhvr>
                                        <p:cTn id="59" dur="2000" fill="hold"/>
                                        <p:tgtEl>
                                          <p:spTgt spid="12383"/>
                                        </p:tgtEl>
                                        <p:attrNameLst>
                                          <p:attrName>fillcolor</p:attrName>
                                        </p:attrNameLst>
                                      </p:cBhvr>
                                      <p:to>
                                        <a:schemeClr val="accent2"/>
                                      </p:to>
                                    </p:animClr>
                                    <p:set>
                                      <p:cBhvr>
                                        <p:cTn id="60" dur="2000" fill="hold"/>
                                        <p:tgtEl>
                                          <p:spTgt spid="12383"/>
                                        </p:tgtEl>
                                        <p:attrNameLst>
                                          <p:attrName>fill.type</p:attrName>
                                        </p:attrNameLst>
                                      </p:cBhvr>
                                      <p:to>
                                        <p:strVal val="solid"/>
                                      </p:to>
                                    </p:set>
                                    <p:set>
                                      <p:cBhvr>
                                        <p:cTn id="61" dur="2000" fill="hold"/>
                                        <p:tgtEl>
                                          <p:spTgt spid="12383"/>
                                        </p:tgtEl>
                                        <p:attrNameLst>
                                          <p:attrName>fill.on</p:attrName>
                                        </p:attrNameLst>
                                      </p:cBhvr>
                                      <p:to>
                                        <p:strVal val="true"/>
                                      </p:to>
                                    </p:set>
                                  </p:childTnLst>
                                </p:cTn>
                              </p:par>
                              <p:par>
                                <p:cTn id="62" presetID="1" presetClass="emph" presetSubtype="2" fill="hold" nodeType="withEffect">
                                  <p:stCondLst>
                                    <p:cond delay="0"/>
                                  </p:stCondLst>
                                  <p:childTnLst>
                                    <p:animClr clrSpc="rgb" dir="cw">
                                      <p:cBhvr>
                                        <p:cTn id="63" dur="2000" fill="hold"/>
                                        <p:tgtEl>
                                          <p:spTgt spid="12353"/>
                                        </p:tgtEl>
                                        <p:attrNameLst>
                                          <p:attrName>fillcolor</p:attrName>
                                        </p:attrNameLst>
                                      </p:cBhvr>
                                      <p:to>
                                        <a:schemeClr val="accent2"/>
                                      </p:to>
                                    </p:animClr>
                                    <p:set>
                                      <p:cBhvr>
                                        <p:cTn id="64" dur="2000" fill="hold"/>
                                        <p:tgtEl>
                                          <p:spTgt spid="12353"/>
                                        </p:tgtEl>
                                        <p:attrNameLst>
                                          <p:attrName>fill.type</p:attrName>
                                        </p:attrNameLst>
                                      </p:cBhvr>
                                      <p:to>
                                        <p:strVal val="solid"/>
                                      </p:to>
                                    </p:set>
                                    <p:set>
                                      <p:cBhvr>
                                        <p:cTn id="65" dur="2000" fill="hold"/>
                                        <p:tgtEl>
                                          <p:spTgt spid="12353"/>
                                        </p:tgtEl>
                                        <p:attrNameLst>
                                          <p:attrName>fill.on</p:attrName>
                                        </p:attrNameLst>
                                      </p:cBhvr>
                                      <p:to>
                                        <p:strVal val="true"/>
                                      </p:to>
                                    </p:set>
                                  </p:childTnLst>
                                </p:cTn>
                              </p:par>
                              <p:par>
                                <p:cTn id="66" presetID="1" presetClass="emph" presetSubtype="2" fill="hold" nodeType="withEffect">
                                  <p:stCondLst>
                                    <p:cond delay="0"/>
                                  </p:stCondLst>
                                  <p:childTnLst>
                                    <p:animClr clrSpc="rgb" dir="cw">
                                      <p:cBhvr>
                                        <p:cTn id="67" dur="2000" fill="hold"/>
                                        <p:tgtEl>
                                          <p:spTgt spid="12354"/>
                                        </p:tgtEl>
                                        <p:attrNameLst>
                                          <p:attrName>fillcolor</p:attrName>
                                        </p:attrNameLst>
                                      </p:cBhvr>
                                      <p:to>
                                        <a:schemeClr val="accent2"/>
                                      </p:to>
                                    </p:animClr>
                                    <p:set>
                                      <p:cBhvr>
                                        <p:cTn id="68" dur="2000" fill="hold"/>
                                        <p:tgtEl>
                                          <p:spTgt spid="12354"/>
                                        </p:tgtEl>
                                        <p:attrNameLst>
                                          <p:attrName>fill.type</p:attrName>
                                        </p:attrNameLst>
                                      </p:cBhvr>
                                      <p:to>
                                        <p:strVal val="solid"/>
                                      </p:to>
                                    </p:set>
                                    <p:set>
                                      <p:cBhvr>
                                        <p:cTn id="69" dur="2000" fill="hold"/>
                                        <p:tgtEl>
                                          <p:spTgt spid="12354"/>
                                        </p:tgtEl>
                                        <p:attrNameLst>
                                          <p:attrName>fill.on</p:attrName>
                                        </p:attrNameLst>
                                      </p:cBhvr>
                                      <p:to>
                                        <p:strVal val="true"/>
                                      </p:to>
                                    </p:set>
                                  </p:childTnLst>
                                </p:cTn>
                              </p:par>
                              <p:par>
                                <p:cTn id="70" presetID="1" presetClass="emph" presetSubtype="2" fill="hold" nodeType="withEffect">
                                  <p:stCondLst>
                                    <p:cond delay="0"/>
                                  </p:stCondLst>
                                  <p:childTnLst>
                                    <p:animClr clrSpc="rgb" dir="cw">
                                      <p:cBhvr>
                                        <p:cTn id="71" dur="2000" fill="hold"/>
                                        <p:tgtEl>
                                          <p:spTgt spid="12355"/>
                                        </p:tgtEl>
                                        <p:attrNameLst>
                                          <p:attrName>fillcolor</p:attrName>
                                        </p:attrNameLst>
                                      </p:cBhvr>
                                      <p:to>
                                        <a:schemeClr val="accent2"/>
                                      </p:to>
                                    </p:animClr>
                                    <p:set>
                                      <p:cBhvr>
                                        <p:cTn id="72" dur="2000" fill="hold"/>
                                        <p:tgtEl>
                                          <p:spTgt spid="12355"/>
                                        </p:tgtEl>
                                        <p:attrNameLst>
                                          <p:attrName>fill.type</p:attrName>
                                        </p:attrNameLst>
                                      </p:cBhvr>
                                      <p:to>
                                        <p:strVal val="solid"/>
                                      </p:to>
                                    </p:set>
                                    <p:set>
                                      <p:cBhvr>
                                        <p:cTn id="73" dur="2000" fill="hold"/>
                                        <p:tgtEl>
                                          <p:spTgt spid="12355"/>
                                        </p:tgtEl>
                                        <p:attrNameLst>
                                          <p:attrName>fill.on</p:attrName>
                                        </p:attrNameLst>
                                      </p:cBhvr>
                                      <p:to>
                                        <p:strVal val="true"/>
                                      </p:to>
                                    </p:set>
                                  </p:childTnLst>
                                </p:cTn>
                              </p:par>
                              <p:par>
                                <p:cTn id="74" presetID="1" presetClass="emph" presetSubtype="2" fill="hold" nodeType="withEffect">
                                  <p:stCondLst>
                                    <p:cond delay="0"/>
                                  </p:stCondLst>
                                  <p:childTnLst>
                                    <p:animClr clrSpc="rgb" dir="cw">
                                      <p:cBhvr>
                                        <p:cTn id="75" dur="2000" fill="hold"/>
                                        <p:tgtEl>
                                          <p:spTgt spid="12356"/>
                                        </p:tgtEl>
                                        <p:attrNameLst>
                                          <p:attrName>fillcolor</p:attrName>
                                        </p:attrNameLst>
                                      </p:cBhvr>
                                      <p:to>
                                        <a:schemeClr val="accent2"/>
                                      </p:to>
                                    </p:animClr>
                                    <p:set>
                                      <p:cBhvr>
                                        <p:cTn id="76" dur="2000" fill="hold"/>
                                        <p:tgtEl>
                                          <p:spTgt spid="12356"/>
                                        </p:tgtEl>
                                        <p:attrNameLst>
                                          <p:attrName>fill.type</p:attrName>
                                        </p:attrNameLst>
                                      </p:cBhvr>
                                      <p:to>
                                        <p:strVal val="solid"/>
                                      </p:to>
                                    </p:set>
                                    <p:set>
                                      <p:cBhvr>
                                        <p:cTn id="77" dur="2000" fill="hold"/>
                                        <p:tgtEl>
                                          <p:spTgt spid="12356"/>
                                        </p:tgtEl>
                                        <p:attrNameLst>
                                          <p:attrName>fill.on</p:attrName>
                                        </p:attrNameLst>
                                      </p:cBhvr>
                                      <p:to>
                                        <p:strVal val="true"/>
                                      </p:to>
                                    </p:set>
                                  </p:childTnLst>
                                </p:cTn>
                              </p:par>
                              <p:par>
                                <p:cTn id="78" presetID="1" presetClass="emph" presetSubtype="2" fill="hold" nodeType="withEffect">
                                  <p:stCondLst>
                                    <p:cond delay="0"/>
                                  </p:stCondLst>
                                  <p:childTnLst>
                                    <p:animClr clrSpc="rgb" dir="cw">
                                      <p:cBhvr>
                                        <p:cTn id="79" dur="2000" fill="hold"/>
                                        <p:tgtEl>
                                          <p:spTgt spid="12357"/>
                                        </p:tgtEl>
                                        <p:attrNameLst>
                                          <p:attrName>fillcolor</p:attrName>
                                        </p:attrNameLst>
                                      </p:cBhvr>
                                      <p:to>
                                        <a:schemeClr val="accent2"/>
                                      </p:to>
                                    </p:animClr>
                                    <p:set>
                                      <p:cBhvr>
                                        <p:cTn id="80" dur="2000" fill="hold"/>
                                        <p:tgtEl>
                                          <p:spTgt spid="12357"/>
                                        </p:tgtEl>
                                        <p:attrNameLst>
                                          <p:attrName>fill.type</p:attrName>
                                        </p:attrNameLst>
                                      </p:cBhvr>
                                      <p:to>
                                        <p:strVal val="solid"/>
                                      </p:to>
                                    </p:set>
                                    <p:set>
                                      <p:cBhvr>
                                        <p:cTn id="81" dur="2000" fill="hold"/>
                                        <p:tgtEl>
                                          <p:spTgt spid="12357"/>
                                        </p:tgtEl>
                                        <p:attrNameLst>
                                          <p:attrName>fill.on</p:attrName>
                                        </p:attrNameLst>
                                      </p:cBhvr>
                                      <p:to>
                                        <p:strVal val="true"/>
                                      </p:to>
                                    </p:set>
                                  </p:childTnLst>
                                </p:cTn>
                              </p:par>
                              <p:par>
                                <p:cTn id="82" presetID="1" presetClass="emph" presetSubtype="2" fill="hold" nodeType="withEffect">
                                  <p:stCondLst>
                                    <p:cond delay="0"/>
                                  </p:stCondLst>
                                  <p:childTnLst>
                                    <p:animClr clrSpc="rgb" dir="cw">
                                      <p:cBhvr>
                                        <p:cTn id="83" dur="2000" fill="hold"/>
                                        <p:tgtEl>
                                          <p:spTgt spid="12358"/>
                                        </p:tgtEl>
                                        <p:attrNameLst>
                                          <p:attrName>fillcolor</p:attrName>
                                        </p:attrNameLst>
                                      </p:cBhvr>
                                      <p:to>
                                        <a:schemeClr val="accent2"/>
                                      </p:to>
                                    </p:animClr>
                                    <p:set>
                                      <p:cBhvr>
                                        <p:cTn id="84" dur="2000" fill="hold"/>
                                        <p:tgtEl>
                                          <p:spTgt spid="12358"/>
                                        </p:tgtEl>
                                        <p:attrNameLst>
                                          <p:attrName>fill.type</p:attrName>
                                        </p:attrNameLst>
                                      </p:cBhvr>
                                      <p:to>
                                        <p:strVal val="solid"/>
                                      </p:to>
                                    </p:set>
                                    <p:set>
                                      <p:cBhvr>
                                        <p:cTn id="85" dur="2000" fill="hold"/>
                                        <p:tgtEl>
                                          <p:spTgt spid="12358"/>
                                        </p:tgtEl>
                                        <p:attrNameLst>
                                          <p:attrName>fill.on</p:attrName>
                                        </p:attrNameLst>
                                      </p:cBhvr>
                                      <p:to>
                                        <p:strVal val="true"/>
                                      </p:to>
                                    </p:set>
                                  </p:childTnLst>
                                </p:cTn>
                              </p:par>
                            </p:childTnLst>
                          </p:cTn>
                        </p:par>
                        <p:par>
                          <p:cTn id="86" fill="hold" nodeType="afterGroup">
                            <p:stCondLst>
                              <p:cond delay="2000"/>
                            </p:stCondLst>
                            <p:childTnLst>
                              <p:par>
                                <p:cTn id="87" presetID="4" presetClass="exit" presetSubtype="16" fill="hold" nodeType="afterEffect">
                                  <p:stCondLst>
                                    <p:cond delay="0"/>
                                  </p:stCondLst>
                                  <p:childTnLst>
                                    <p:animEffect transition="out" filter="box(in)">
                                      <p:cBhvr>
                                        <p:cTn id="88" dur="500"/>
                                        <p:tgtEl>
                                          <p:spTgt spid="12383"/>
                                        </p:tgtEl>
                                      </p:cBhvr>
                                    </p:animEffect>
                                    <p:set>
                                      <p:cBhvr>
                                        <p:cTn id="89" dur="1" fill="hold">
                                          <p:stCondLst>
                                            <p:cond delay="499"/>
                                          </p:stCondLst>
                                        </p:cTn>
                                        <p:tgtEl>
                                          <p:spTgt spid="12383"/>
                                        </p:tgtEl>
                                        <p:attrNameLst>
                                          <p:attrName>style.visibility</p:attrName>
                                        </p:attrNameLst>
                                      </p:cBhvr>
                                      <p:to>
                                        <p:strVal val="hidden"/>
                                      </p:to>
                                    </p:set>
                                  </p:childTnLst>
                                </p:cTn>
                              </p:par>
                              <p:par>
                                <p:cTn id="90" presetID="4" presetClass="exit" presetSubtype="16" fill="hold" nodeType="withEffect">
                                  <p:stCondLst>
                                    <p:cond delay="0"/>
                                  </p:stCondLst>
                                  <p:childTnLst>
                                    <p:animEffect transition="out" filter="box(in)">
                                      <p:cBhvr>
                                        <p:cTn id="91" dur="500"/>
                                        <p:tgtEl>
                                          <p:spTgt spid="12353"/>
                                        </p:tgtEl>
                                      </p:cBhvr>
                                    </p:animEffect>
                                    <p:set>
                                      <p:cBhvr>
                                        <p:cTn id="92" dur="1" fill="hold">
                                          <p:stCondLst>
                                            <p:cond delay="499"/>
                                          </p:stCondLst>
                                        </p:cTn>
                                        <p:tgtEl>
                                          <p:spTgt spid="12353"/>
                                        </p:tgtEl>
                                        <p:attrNameLst>
                                          <p:attrName>style.visibility</p:attrName>
                                        </p:attrNameLst>
                                      </p:cBhvr>
                                      <p:to>
                                        <p:strVal val="hidden"/>
                                      </p:to>
                                    </p:set>
                                  </p:childTnLst>
                                </p:cTn>
                              </p:par>
                              <p:par>
                                <p:cTn id="93" presetID="4" presetClass="exit" presetSubtype="16" fill="hold" nodeType="withEffect">
                                  <p:stCondLst>
                                    <p:cond delay="0"/>
                                  </p:stCondLst>
                                  <p:childTnLst>
                                    <p:animEffect transition="out" filter="box(in)">
                                      <p:cBhvr>
                                        <p:cTn id="94" dur="500"/>
                                        <p:tgtEl>
                                          <p:spTgt spid="12354"/>
                                        </p:tgtEl>
                                      </p:cBhvr>
                                    </p:animEffect>
                                    <p:set>
                                      <p:cBhvr>
                                        <p:cTn id="95" dur="1" fill="hold">
                                          <p:stCondLst>
                                            <p:cond delay="499"/>
                                          </p:stCondLst>
                                        </p:cTn>
                                        <p:tgtEl>
                                          <p:spTgt spid="12354"/>
                                        </p:tgtEl>
                                        <p:attrNameLst>
                                          <p:attrName>style.visibility</p:attrName>
                                        </p:attrNameLst>
                                      </p:cBhvr>
                                      <p:to>
                                        <p:strVal val="hidden"/>
                                      </p:to>
                                    </p:set>
                                  </p:childTnLst>
                                </p:cTn>
                              </p:par>
                              <p:par>
                                <p:cTn id="96" presetID="4" presetClass="exit" presetSubtype="16" fill="hold" nodeType="withEffect">
                                  <p:stCondLst>
                                    <p:cond delay="0"/>
                                  </p:stCondLst>
                                  <p:childTnLst>
                                    <p:animEffect transition="out" filter="box(in)">
                                      <p:cBhvr>
                                        <p:cTn id="97" dur="500"/>
                                        <p:tgtEl>
                                          <p:spTgt spid="12355"/>
                                        </p:tgtEl>
                                      </p:cBhvr>
                                    </p:animEffect>
                                    <p:set>
                                      <p:cBhvr>
                                        <p:cTn id="98" dur="1" fill="hold">
                                          <p:stCondLst>
                                            <p:cond delay="499"/>
                                          </p:stCondLst>
                                        </p:cTn>
                                        <p:tgtEl>
                                          <p:spTgt spid="12355"/>
                                        </p:tgtEl>
                                        <p:attrNameLst>
                                          <p:attrName>style.visibility</p:attrName>
                                        </p:attrNameLst>
                                      </p:cBhvr>
                                      <p:to>
                                        <p:strVal val="hidden"/>
                                      </p:to>
                                    </p:set>
                                  </p:childTnLst>
                                </p:cTn>
                              </p:par>
                              <p:par>
                                <p:cTn id="99" presetID="4" presetClass="exit" presetSubtype="16" fill="hold" nodeType="withEffect">
                                  <p:stCondLst>
                                    <p:cond delay="0"/>
                                  </p:stCondLst>
                                  <p:childTnLst>
                                    <p:animEffect transition="out" filter="box(in)">
                                      <p:cBhvr>
                                        <p:cTn id="100" dur="500"/>
                                        <p:tgtEl>
                                          <p:spTgt spid="12356"/>
                                        </p:tgtEl>
                                      </p:cBhvr>
                                    </p:animEffect>
                                    <p:set>
                                      <p:cBhvr>
                                        <p:cTn id="101" dur="1" fill="hold">
                                          <p:stCondLst>
                                            <p:cond delay="499"/>
                                          </p:stCondLst>
                                        </p:cTn>
                                        <p:tgtEl>
                                          <p:spTgt spid="12356"/>
                                        </p:tgtEl>
                                        <p:attrNameLst>
                                          <p:attrName>style.visibility</p:attrName>
                                        </p:attrNameLst>
                                      </p:cBhvr>
                                      <p:to>
                                        <p:strVal val="hidden"/>
                                      </p:to>
                                    </p:set>
                                  </p:childTnLst>
                                </p:cTn>
                              </p:par>
                              <p:par>
                                <p:cTn id="102" presetID="4" presetClass="exit" presetSubtype="16" fill="hold" nodeType="withEffect">
                                  <p:stCondLst>
                                    <p:cond delay="0"/>
                                  </p:stCondLst>
                                  <p:childTnLst>
                                    <p:animEffect transition="out" filter="box(in)">
                                      <p:cBhvr>
                                        <p:cTn id="103" dur="500"/>
                                        <p:tgtEl>
                                          <p:spTgt spid="12357"/>
                                        </p:tgtEl>
                                      </p:cBhvr>
                                    </p:animEffect>
                                    <p:set>
                                      <p:cBhvr>
                                        <p:cTn id="104" dur="1" fill="hold">
                                          <p:stCondLst>
                                            <p:cond delay="499"/>
                                          </p:stCondLst>
                                        </p:cTn>
                                        <p:tgtEl>
                                          <p:spTgt spid="12357"/>
                                        </p:tgtEl>
                                        <p:attrNameLst>
                                          <p:attrName>style.visibility</p:attrName>
                                        </p:attrNameLst>
                                      </p:cBhvr>
                                      <p:to>
                                        <p:strVal val="hidden"/>
                                      </p:to>
                                    </p:set>
                                  </p:childTnLst>
                                </p:cTn>
                              </p:par>
                              <p:par>
                                <p:cTn id="105" presetID="4" presetClass="exit" presetSubtype="16" fill="hold" grpId="0" nodeType="withEffect">
                                  <p:stCondLst>
                                    <p:cond delay="0"/>
                                  </p:stCondLst>
                                  <p:childTnLst>
                                    <p:animEffect transition="out" filter="box(in)">
                                      <p:cBhvr>
                                        <p:cTn id="106" dur="500"/>
                                        <p:tgtEl>
                                          <p:spTgt spid="12358"/>
                                        </p:tgtEl>
                                      </p:cBhvr>
                                    </p:animEffect>
                                    <p:set>
                                      <p:cBhvr>
                                        <p:cTn id="107" dur="1" fill="hold">
                                          <p:stCondLst>
                                            <p:cond delay="499"/>
                                          </p:stCondLst>
                                        </p:cTn>
                                        <p:tgtEl>
                                          <p:spTgt spid="12358"/>
                                        </p:tgtEl>
                                        <p:attrNameLst>
                                          <p:attrName>style.visibility</p:attrName>
                                        </p:attrNameLst>
                                      </p:cBhvr>
                                      <p:to>
                                        <p:strVal val="hidden"/>
                                      </p:to>
                                    </p:set>
                                  </p:childTnLst>
                                </p:cTn>
                              </p:par>
                            </p:childTnLst>
                          </p:cTn>
                        </p:par>
                      </p:childTnLst>
                    </p:cTn>
                  </p:par>
                </p:childTnLst>
              </p:cTn>
              <p:nextCondLst>
                <p:cond evt="onClick" delay="0">
                  <p:tgtEl>
                    <p:spTgt spid="12367"/>
                  </p:tgtEl>
                </p:cond>
              </p:nextCondLst>
            </p:seq>
            <p:seq concurrent="1" nextAc="seek">
              <p:cTn id="108" restart="whenNotActive" fill="hold" evtFilter="cancelBubble" nodeType="interactiveSeq">
                <p:stCondLst>
                  <p:cond evt="onClick" delay="0">
                    <p:tgtEl>
                      <p:spTgt spid="12368"/>
                    </p:tgtEl>
                  </p:cond>
                </p:stCondLst>
                <p:endSync evt="end" delay="0">
                  <p:rtn val="all"/>
                </p:endSync>
                <p:childTnLst>
                  <p:par>
                    <p:cTn id="109" fill="hold" nodeType="clickPar">
                      <p:stCondLst>
                        <p:cond delay="0"/>
                      </p:stCondLst>
                      <p:childTnLst>
                        <p:par>
                          <p:cTn id="110" fill="hold" nodeType="withGroup">
                            <p:stCondLst>
                              <p:cond delay="0"/>
                            </p:stCondLst>
                            <p:childTnLst>
                              <p:par>
                                <p:cTn id="111" presetID="1" presetClass="emph" presetSubtype="2" fill="hold" nodeType="clickEffect">
                                  <p:stCondLst>
                                    <p:cond delay="0"/>
                                  </p:stCondLst>
                                  <p:childTnLst>
                                    <p:animClr clrSpc="rgb" dir="cw">
                                      <p:cBhvr>
                                        <p:cTn id="112" dur="2000" fill="hold"/>
                                        <p:tgtEl>
                                          <p:spTgt spid="12378"/>
                                        </p:tgtEl>
                                        <p:attrNameLst>
                                          <p:attrName>fillcolor</p:attrName>
                                        </p:attrNameLst>
                                      </p:cBhvr>
                                      <p:to>
                                        <a:schemeClr val="accent2"/>
                                      </p:to>
                                    </p:animClr>
                                    <p:set>
                                      <p:cBhvr>
                                        <p:cTn id="113" dur="2000" fill="hold"/>
                                        <p:tgtEl>
                                          <p:spTgt spid="12378"/>
                                        </p:tgtEl>
                                        <p:attrNameLst>
                                          <p:attrName>fill.type</p:attrName>
                                        </p:attrNameLst>
                                      </p:cBhvr>
                                      <p:to>
                                        <p:strVal val="solid"/>
                                      </p:to>
                                    </p:set>
                                    <p:set>
                                      <p:cBhvr>
                                        <p:cTn id="114" dur="2000" fill="hold"/>
                                        <p:tgtEl>
                                          <p:spTgt spid="12378"/>
                                        </p:tgtEl>
                                        <p:attrNameLst>
                                          <p:attrName>fill.on</p:attrName>
                                        </p:attrNameLst>
                                      </p:cBhvr>
                                      <p:to>
                                        <p:strVal val="true"/>
                                      </p:to>
                                    </p:set>
                                  </p:childTnLst>
                                </p:cTn>
                              </p:par>
                              <p:par>
                                <p:cTn id="115" presetID="1" presetClass="emph" presetSubtype="2" fill="hold" nodeType="withEffect">
                                  <p:stCondLst>
                                    <p:cond delay="0"/>
                                  </p:stCondLst>
                                  <p:childTnLst>
                                    <p:animClr clrSpc="rgb" dir="cw">
                                      <p:cBhvr>
                                        <p:cTn id="116" dur="2000" fill="hold"/>
                                        <p:tgtEl>
                                          <p:spTgt spid="12379"/>
                                        </p:tgtEl>
                                        <p:attrNameLst>
                                          <p:attrName>fillcolor</p:attrName>
                                        </p:attrNameLst>
                                      </p:cBhvr>
                                      <p:to>
                                        <a:schemeClr val="accent2"/>
                                      </p:to>
                                    </p:animClr>
                                    <p:set>
                                      <p:cBhvr>
                                        <p:cTn id="117" dur="2000" fill="hold"/>
                                        <p:tgtEl>
                                          <p:spTgt spid="12379"/>
                                        </p:tgtEl>
                                        <p:attrNameLst>
                                          <p:attrName>fill.type</p:attrName>
                                        </p:attrNameLst>
                                      </p:cBhvr>
                                      <p:to>
                                        <p:strVal val="solid"/>
                                      </p:to>
                                    </p:set>
                                    <p:set>
                                      <p:cBhvr>
                                        <p:cTn id="118" dur="2000" fill="hold"/>
                                        <p:tgtEl>
                                          <p:spTgt spid="12379"/>
                                        </p:tgtEl>
                                        <p:attrNameLst>
                                          <p:attrName>fill.on</p:attrName>
                                        </p:attrNameLst>
                                      </p:cBhvr>
                                      <p:to>
                                        <p:strVal val="true"/>
                                      </p:to>
                                    </p:set>
                                  </p:childTnLst>
                                </p:cTn>
                              </p:par>
                              <p:par>
                                <p:cTn id="119" presetID="1" presetClass="emph" presetSubtype="2" fill="hold" nodeType="withEffect">
                                  <p:stCondLst>
                                    <p:cond delay="0"/>
                                  </p:stCondLst>
                                  <p:childTnLst>
                                    <p:animClr clrSpc="rgb" dir="cw">
                                      <p:cBhvr>
                                        <p:cTn id="120" dur="2000" fill="hold"/>
                                        <p:tgtEl>
                                          <p:spTgt spid="12380"/>
                                        </p:tgtEl>
                                        <p:attrNameLst>
                                          <p:attrName>fillcolor</p:attrName>
                                        </p:attrNameLst>
                                      </p:cBhvr>
                                      <p:to>
                                        <a:schemeClr val="accent2"/>
                                      </p:to>
                                    </p:animClr>
                                    <p:set>
                                      <p:cBhvr>
                                        <p:cTn id="121" dur="2000" fill="hold"/>
                                        <p:tgtEl>
                                          <p:spTgt spid="12380"/>
                                        </p:tgtEl>
                                        <p:attrNameLst>
                                          <p:attrName>fill.type</p:attrName>
                                        </p:attrNameLst>
                                      </p:cBhvr>
                                      <p:to>
                                        <p:strVal val="solid"/>
                                      </p:to>
                                    </p:set>
                                    <p:set>
                                      <p:cBhvr>
                                        <p:cTn id="122" dur="2000" fill="hold"/>
                                        <p:tgtEl>
                                          <p:spTgt spid="12380"/>
                                        </p:tgtEl>
                                        <p:attrNameLst>
                                          <p:attrName>fill.on</p:attrName>
                                        </p:attrNameLst>
                                      </p:cBhvr>
                                      <p:to>
                                        <p:strVal val="true"/>
                                      </p:to>
                                    </p:set>
                                  </p:childTnLst>
                                </p:cTn>
                              </p:par>
                              <p:par>
                                <p:cTn id="123" presetID="1" presetClass="emph" presetSubtype="2" fill="hold" nodeType="withEffect">
                                  <p:stCondLst>
                                    <p:cond delay="0"/>
                                  </p:stCondLst>
                                  <p:childTnLst>
                                    <p:animClr clrSpc="rgb" dir="cw">
                                      <p:cBhvr>
                                        <p:cTn id="124" dur="2000" fill="hold"/>
                                        <p:tgtEl>
                                          <p:spTgt spid="12381"/>
                                        </p:tgtEl>
                                        <p:attrNameLst>
                                          <p:attrName>fillcolor</p:attrName>
                                        </p:attrNameLst>
                                      </p:cBhvr>
                                      <p:to>
                                        <a:schemeClr val="accent2"/>
                                      </p:to>
                                    </p:animClr>
                                    <p:set>
                                      <p:cBhvr>
                                        <p:cTn id="125" dur="2000" fill="hold"/>
                                        <p:tgtEl>
                                          <p:spTgt spid="12381"/>
                                        </p:tgtEl>
                                        <p:attrNameLst>
                                          <p:attrName>fill.type</p:attrName>
                                        </p:attrNameLst>
                                      </p:cBhvr>
                                      <p:to>
                                        <p:strVal val="solid"/>
                                      </p:to>
                                    </p:set>
                                    <p:set>
                                      <p:cBhvr>
                                        <p:cTn id="126" dur="2000" fill="hold"/>
                                        <p:tgtEl>
                                          <p:spTgt spid="12381"/>
                                        </p:tgtEl>
                                        <p:attrNameLst>
                                          <p:attrName>fill.on</p:attrName>
                                        </p:attrNameLst>
                                      </p:cBhvr>
                                      <p:to>
                                        <p:strVal val="true"/>
                                      </p:to>
                                    </p:set>
                                  </p:childTnLst>
                                </p:cTn>
                              </p:par>
                              <p:par>
                                <p:cTn id="127" presetID="1" presetClass="emph" presetSubtype="2" fill="hold" nodeType="withEffect">
                                  <p:stCondLst>
                                    <p:cond delay="0"/>
                                  </p:stCondLst>
                                  <p:childTnLst>
                                    <p:animClr clrSpc="rgb" dir="cw">
                                      <p:cBhvr>
                                        <p:cTn id="128" dur="2000" fill="hold"/>
                                        <p:tgtEl>
                                          <p:spTgt spid="12382"/>
                                        </p:tgtEl>
                                        <p:attrNameLst>
                                          <p:attrName>fillcolor</p:attrName>
                                        </p:attrNameLst>
                                      </p:cBhvr>
                                      <p:to>
                                        <a:schemeClr val="accent2"/>
                                      </p:to>
                                    </p:animClr>
                                    <p:set>
                                      <p:cBhvr>
                                        <p:cTn id="129" dur="2000" fill="hold"/>
                                        <p:tgtEl>
                                          <p:spTgt spid="12382"/>
                                        </p:tgtEl>
                                        <p:attrNameLst>
                                          <p:attrName>fill.type</p:attrName>
                                        </p:attrNameLst>
                                      </p:cBhvr>
                                      <p:to>
                                        <p:strVal val="solid"/>
                                      </p:to>
                                    </p:set>
                                    <p:set>
                                      <p:cBhvr>
                                        <p:cTn id="130" dur="2000" fill="hold"/>
                                        <p:tgtEl>
                                          <p:spTgt spid="12382"/>
                                        </p:tgtEl>
                                        <p:attrNameLst>
                                          <p:attrName>fill.on</p:attrName>
                                        </p:attrNameLst>
                                      </p:cBhvr>
                                      <p:to>
                                        <p:strVal val="true"/>
                                      </p:to>
                                    </p:set>
                                  </p:childTnLst>
                                </p:cTn>
                              </p:par>
                              <p:par>
                                <p:cTn id="131" presetID="1" presetClass="emph" presetSubtype="2" fill="hold" nodeType="withEffect">
                                  <p:stCondLst>
                                    <p:cond delay="0"/>
                                  </p:stCondLst>
                                  <p:childTnLst>
                                    <p:animClr clrSpc="rgb" dir="cw">
                                      <p:cBhvr>
                                        <p:cTn id="132" dur="2000" fill="hold"/>
                                        <p:tgtEl>
                                          <p:spTgt spid="12384"/>
                                        </p:tgtEl>
                                        <p:attrNameLst>
                                          <p:attrName>fillcolor</p:attrName>
                                        </p:attrNameLst>
                                      </p:cBhvr>
                                      <p:to>
                                        <a:schemeClr val="accent2"/>
                                      </p:to>
                                    </p:animClr>
                                    <p:set>
                                      <p:cBhvr>
                                        <p:cTn id="133" dur="2000" fill="hold"/>
                                        <p:tgtEl>
                                          <p:spTgt spid="12384"/>
                                        </p:tgtEl>
                                        <p:attrNameLst>
                                          <p:attrName>fill.type</p:attrName>
                                        </p:attrNameLst>
                                      </p:cBhvr>
                                      <p:to>
                                        <p:strVal val="solid"/>
                                      </p:to>
                                    </p:set>
                                    <p:set>
                                      <p:cBhvr>
                                        <p:cTn id="134" dur="2000" fill="hold"/>
                                        <p:tgtEl>
                                          <p:spTgt spid="12384"/>
                                        </p:tgtEl>
                                        <p:attrNameLst>
                                          <p:attrName>fill.on</p:attrName>
                                        </p:attrNameLst>
                                      </p:cBhvr>
                                      <p:to>
                                        <p:strVal val="true"/>
                                      </p:to>
                                    </p:set>
                                  </p:childTnLst>
                                </p:cTn>
                              </p:par>
                              <p:par>
                                <p:cTn id="135" presetID="1" presetClass="emph" presetSubtype="2" fill="hold" nodeType="withEffect">
                                  <p:stCondLst>
                                    <p:cond delay="0"/>
                                  </p:stCondLst>
                                  <p:childTnLst>
                                    <p:animClr clrSpc="rgb" dir="cw">
                                      <p:cBhvr>
                                        <p:cTn id="136" dur="2000" fill="hold"/>
                                        <p:tgtEl>
                                          <p:spTgt spid="12385"/>
                                        </p:tgtEl>
                                        <p:attrNameLst>
                                          <p:attrName>fillcolor</p:attrName>
                                        </p:attrNameLst>
                                      </p:cBhvr>
                                      <p:to>
                                        <a:schemeClr val="accent2"/>
                                      </p:to>
                                    </p:animClr>
                                    <p:set>
                                      <p:cBhvr>
                                        <p:cTn id="137" dur="2000" fill="hold"/>
                                        <p:tgtEl>
                                          <p:spTgt spid="12385"/>
                                        </p:tgtEl>
                                        <p:attrNameLst>
                                          <p:attrName>fill.type</p:attrName>
                                        </p:attrNameLst>
                                      </p:cBhvr>
                                      <p:to>
                                        <p:strVal val="solid"/>
                                      </p:to>
                                    </p:set>
                                    <p:set>
                                      <p:cBhvr>
                                        <p:cTn id="138" dur="2000" fill="hold"/>
                                        <p:tgtEl>
                                          <p:spTgt spid="12385"/>
                                        </p:tgtEl>
                                        <p:attrNameLst>
                                          <p:attrName>fill.on</p:attrName>
                                        </p:attrNameLst>
                                      </p:cBhvr>
                                      <p:to>
                                        <p:strVal val="true"/>
                                      </p:to>
                                    </p:set>
                                  </p:childTnLst>
                                </p:cTn>
                              </p:par>
                            </p:childTnLst>
                          </p:cTn>
                        </p:par>
                        <p:par>
                          <p:cTn id="139" fill="hold" nodeType="afterGroup">
                            <p:stCondLst>
                              <p:cond delay="2000"/>
                            </p:stCondLst>
                            <p:childTnLst>
                              <p:par>
                                <p:cTn id="140" presetID="4" presetClass="exit" presetSubtype="16" fill="hold" nodeType="afterEffect">
                                  <p:stCondLst>
                                    <p:cond delay="0"/>
                                  </p:stCondLst>
                                  <p:childTnLst>
                                    <p:animEffect transition="out" filter="box(in)">
                                      <p:cBhvr>
                                        <p:cTn id="141" dur="500"/>
                                        <p:tgtEl>
                                          <p:spTgt spid="12378"/>
                                        </p:tgtEl>
                                      </p:cBhvr>
                                    </p:animEffect>
                                    <p:set>
                                      <p:cBhvr>
                                        <p:cTn id="142" dur="1" fill="hold">
                                          <p:stCondLst>
                                            <p:cond delay="499"/>
                                          </p:stCondLst>
                                        </p:cTn>
                                        <p:tgtEl>
                                          <p:spTgt spid="12378"/>
                                        </p:tgtEl>
                                        <p:attrNameLst>
                                          <p:attrName>style.visibility</p:attrName>
                                        </p:attrNameLst>
                                      </p:cBhvr>
                                      <p:to>
                                        <p:strVal val="hidden"/>
                                      </p:to>
                                    </p:set>
                                  </p:childTnLst>
                                </p:cTn>
                              </p:par>
                              <p:par>
                                <p:cTn id="143" presetID="4" presetClass="exit" presetSubtype="16" fill="hold" nodeType="withEffect">
                                  <p:stCondLst>
                                    <p:cond delay="0"/>
                                  </p:stCondLst>
                                  <p:childTnLst>
                                    <p:animEffect transition="out" filter="box(in)">
                                      <p:cBhvr>
                                        <p:cTn id="144" dur="500"/>
                                        <p:tgtEl>
                                          <p:spTgt spid="12379"/>
                                        </p:tgtEl>
                                      </p:cBhvr>
                                    </p:animEffect>
                                    <p:set>
                                      <p:cBhvr>
                                        <p:cTn id="145" dur="1" fill="hold">
                                          <p:stCondLst>
                                            <p:cond delay="499"/>
                                          </p:stCondLst>
                                        </p:cTn>
                                        <p:tgtEl>
                                          <p:spTgt spid="12379"/>
                                        </p:tgtEl>
                                        <p:attrNameLst>
                                          <p:attrName>style.visibility</p:attrName>
                                        </p:attrNameLst>
                                      </p:cBhvr>
                                      <p:to>
                                        <p:strVal val="hidden"/>
                                      </p:to>
                                    </p:set>
                                  </p:childTnLst>
                                </p:cTn>
                              </p:par>
                              <p:par>
                                <p:cTn id="146" presetID="4" presetClass="exit" presetSubtype="16" fill="hold" nodeType="withEffect">
                                  <p:stCondLst>
                                    <p:cond delay="0"/>
                                  </p:stCondLst>
                                  <p:childTnLst>
                                    <p:animEffect transition="out" filter="box(in)">
                                      <p:cBhvr>
                                        <p:cTn id="147" dur="500"/>
                                        <p:tgtEl>
                                          <p:spTgt spid="12380"/>
                                        </p:tgtEl>
                                      </p:cBhvr>
                                    </p:animEffect>
                                    <p:set>
                                      <p:cBhvr>
                                        <p:cTn id="148" dur="1" fill="hold">
                                          <p:stCondLst>
                                            <p:cond delay="499"/>
                                          </p:stCondLst>
                                        </p:cTn>
                                        <p:tgtEl>
                                          <p:spTgt spid="12380"/>
                                        </p:tgtEl>
                                        <p:attrNameLst>
                                          <p:attrName>style.visibility</p:attrName>
                                        </p:attrNameLst>
                                      </p:cBhvr>
                                      <p:to>
                                        <p:strVal val="hidden"/>
                                      </p:to>
                                    </p:set>
                                  </p:childTnLst>
                                </p:cTn>
                              </p:par>
                              <p:par>
                                <p:cTn id="149" presetID="4" presetClass="exit" presetSubtype="16" fill="hold" nodeType="withEffect">
                                  <p:stCondLst>
                                    <p:cond delay="0"/>
                                  </p:stCondLst>
                                  <p:childTnLst>
                                    <p:animEffect transition="out" filter="box(in)">
                                      <p:cBhvr>
                                        <p:cTn id="150" dur="500"/>
                                        <p:tgtEl>
                                          <p:spTgt spid="12381"/>
                                        </p:tgtEl>
                                      </p:cBhvr>
                                    </p:animEffect>
                                    <p:set>
                                      <p:cBhvr>
                                        <p:cTn id="151" dur="1" fill="hold">
                                          <p:stCondLst>
                                            <p:cond delay="499"/>
                                          </p:stCondLst>
                                        </p:cTn>
                                        <p:tgtEl>
                                          <p:spTgt spid="12381"/>
                                        </p:tgtEl>
                                        <p:attrNameLst>
                                          <p:attrName>style.visibility</p:attrName>
                                        </p:attrNameLst>
                                      </p:cBhvr>
                                      <p:to>
                                        <p:strVal val="hidden"/>
                                      </p:to>
                                    </p:set>
                                  </p:childTnLst>
                                </p:cTn>
                              </p:par>
                              <p:par>
                                <p:cTn id="152" presetID="4" presetClass="exit" presetSubtype="16" fill="hold" nodeType="withEffect">
                                  <p:stCondLst>
                                    <p:cond delay="0"/>
                                  </p:stCondLst>
                                  <p:childTnLst>
                                    <p:animEffect transition="out" filter="box(in)">
                                      <p:cBhvr>
                                        <p:cTn id="153" dur="500"/>
                                        <p:tgtEl>
                                          <p:spTgt spid="12382"/>
                                        </p:tgtEl>
                                      </p:cBhvr>
                                    </p:animEffect>
                                    <p:set>
                                      <p:cBhvr>
                                        <p:cTn id="154" dur="1" fill="hold">
                                          <p:stCondLst>
                                            <p:cond delay="499"/>
                                          </p:stCondLst>
                                        </p:cTn>
                                        <p:tgtEl>
                                          <p:spTgt spid="12382"/>
                                        </p:tgtEl>
                                        <p:attrNameLst>
                                          <p:attrName>style.visibility</p:attrName>
                                        </p:attrNameLst>
                                      </p:cBhvr>
                                      <p:to>
                                        <p:strVal val="hidden"/>
                                      </p:to>
                                    </p:set>
                                  </p:childTnLst>
                                </p:cTn>
                              </p:par>
                              <p:par>
                                <p:cTn id="155" presetID="4" presetClass="exit" presetSubtype="16" fill="hold" nodeType="withEffect">
                                  <p:stCondLst>
                                    <p:cond delay="0"/>
                                  </p:stCondLst>
                                  <p:childTnLst>
                                    <p:animEffect transition="out" filter="box(in)">
                                      <p:cBhvr>
                                        <p:cTn id="156" dur="500"/>
                                        <p:tgtEl>
                                          <p:spTgt spid="12384"/>
                                        </p:tgtEl>
                                      </p:cBhvr>
                                    </p:animEffect>
                                    <p:set>
                                      <p:cBhvr>
                                        <p:cTn id="157" dur="1" fill="hold">
                                          <p:stCondLst>
                                            <p:cond delay="499"/>
                                          </p:stCondLst>
                                        </p:cTn>
                                        <p:tgtEl>
                                          <p:spTgt spid="12384"/>
                                        </p:tgtEl>
                                        <p:attrNameLst>
                                          <p:attrName>style.visibility</p:attrName>
                                        </p:attrNameLst>
                                      </p:cBhvr>
                                      <p:to>
                                        <p:strVal val="hidden"/>
                                      </p:to>
                                    </p:set>
                                  </p:childTnLst>
                                </p:cTn>
                              </p:par>
                              <p:par>
                                <p:cTn id="158" presetID="4" presetClass="exit" presetSubtype="16" fill="hold" grpId="0" nodeType="withEffect">
                                  <p:stCondLst>
                                    <p:cond delay="0"/>
                                  </p:stCondLst>
                                  <p:childTnLst>
                                    <p:animEffect transition="out" filter="box(in)">
                                      <p:cBhvr>
                                        <p:cTn id="159" dur="500"/>
                                        <p:tgtEl>
                                          <p:spTgt spid="12385"/>
                                        </p:tgtEl>
                                      </p:cBhvr>
                                    </p:animEffect>
                                    <p:set>
                                      <p:cBhvr>
                                        <p:cTn id="160" dur="1" fill="hold">
                                          <p:stCondLst>
                                            <p:cond delay="499"/>
                                          </p:stCondLst>
                                        </p:cTn>
                                        <p:tgtEl>
                                          <p:spTgt spid="12385"/>
                                        </p:tgtEl>
                                        <p:attrNameLst>
                                          <p:attrName>style.visibility</p:attrName>
                                        </p:attrNameLst>
                                      </p:cBhvr>
                                      <p:to>
                                        <p:strVal val="hidden"/>
                                      </p:to>
                                    </p:set>
                                  </p:childTnLst>
                                </p:cTn>
                              </p:par>
                            </p:childTnLst>
                          </p:cTn>
                        </p:par>
                      </p:childTnLst>
                    </p:cTn>
                  </p:par>
                </p:childTnLst>
              </p:cTn>
              <p:nextCondLst>
                <p:cond evt="onClick" delay="0">
                  <p:tgtEl>
                    <p:spTgt spid="12368"/>
                  </p:tgtEl>
                </p:cond>
              </p:nextCondLst>
            </p:seq>
            <p:seq concurrent="1" nextAc="seek">
              <p:cTn id="161" restart="whenNotActive" fill="hold" evtFilter="cancelBubble" nodeType="interactiveSeq">
                <p:stCondLst>
                  <p:cond evt="onClick" delay="0">
                    <p:tgtEl>
                      <p:spTgt spid="12369"/>
                    </p:tgtEl>
                  </p:cond>
                </p:stCondLst>
                <p:endSync evt="end" delay="0">
                  <p:rtn val="all"/>
                </p:endSync>
                <p:childTnLst>
                  <p:par>
                    <p:cTn id="162" fill="hold" nodeType="clickPar">
                      <p:stCondLst>
                        <p:cond delay="0"/>
                      </p:stCondLst>
                      <p:childTnLst>
                        <p:par>
                          <p:cTn id="163" fill="hold" nodeType="withGroup">
                            <p:stCondLst>
                              <p:cond delay="0"/>
                            </p:stCondLst>
                            <p:childTnLst>
                              <p:par>
                                <p:cTn id="164" presetID="1" presetClass="emph" presetSubtype="2" fill="hold" nodeType="clickEffect">
                                  <p:stCondLst>
                                    <p:cond delay="0"/>
                                  </p:stCondLst>
                                  <p:childTnLst>
                                    <p:animClr clrSpc="rgb" dir="cw">
                                      <p:cBhvr>
                                        <p:cTn id="165" dur="2000" fill="hold"/>
                                        <p:tgtEl>
                                          <p:spTgt spid="12392"/>
                                        </p:tgtEl>
                                        <p:attrNameLst>
                                          <p:attrName>fillcolor</p:attrName>
                                        </p:attrNameLst>
                                      </p:cBhvr>
                                      <p:to>
                                        <a:schemeClr val="accent2"/>
                                      </p:to>
                                    </p:animClr>
                                    <p:set>
                                      <p:cBhvr>
                                        <p:cTn id="166" dur="2000" fill="hold"/>
                                        <p:tgtEl>
                                          <p:spTgt spid="12392"/>
                                        </p:tgtEl>
                                        <p:attrNameLst>
                                          <p:attrName>fill.type</p:attrName>
                                        </p:attrNameLst>
                                      </p:cBhvr>
                                      <p:to>
                                        <p:strVal val="solid"/>
                                      </p:to>
                                    </p:set>
                                    <p:set>
                                      <p:cBhvr>
                                        <p:cTn id="167" dur="2000" fill="hold"/>
                                        <p:tgtEl>
                                          <p:spTgt spid="12392"/>
                                        </p:tgtEl>
                                        <p:attrNameLst>
                                          <p:attrName>fill.on</p:attrName>
                                        </p:attrNameLst>
                                      </p:cBhvr>
                                      <p:to>
                                        <p:strVal val="true"/>
                                      </p:to>
                                    </p:set>
                                  </p:childTnLst>
                                </p:cTn>
                              </p:par>
                              <p:par>
                                <p:cTn id="168" presetID="1" presetClass="emph" presetSubtype="2" fill="hold" nodeType="withEffect">
                                  <p:stCondLst>
                                    <p:cond delay="0"/>
                                  </p:stCondLst>
                                  <p:childTnLst>
                                    <p:animClr clrSpc="rgb" dir="cw">
                                      <p:cBhvr>
                                        <p:cTn id="169" dur="2000" fill="hold"/>
                                        <p:tgtEl>
                                          <p:spTgt spid="12393"/>
                                        </p:tgtEl>
                                        <p:attrNameLst>
                                          <p:attrName>fillcolor</p:attrName>
                                        </p:attrNameLst>
                                      </p:cBhvr>
                                      <p:to>
                                        <a:schemeClr val="accent2"/>
                                      </p:to>
                                    </p:animClr>
                                    <p:set>
                                      <p:cBhvr>
                                        <p:cTn id="170" dur="2000" fill="hold"/>
                                        <p:tgtEl>
                                          <p:spTgt spid="12393"/>
                                        </p:tgtEl>
                                        <p:attrNameLst>
                                          <p:attrName>fill.type</p:attrName>
                                        </p:attrNameLst>
                                      </p:cBhvr>
                                      <p:to>
                                        <p:strVal val="solid"/>
                                      </p:to>
                                    </p:set>
                                    <p:set>
                                      <p:cBhvr>
                                        <p:cTn id="171" dur="2000" fill="hold"/>
                                        <p:tgtEl>
                                          <p:spTgt spid="12393"/>
                                        </p:tgtEl>
                                        <p:attrNameLst>
                                          <p:attrName>fill.on</p:attrName>
                                        </p:attrNameLst>
                                      </p:cBhvr>
                                      <p:to>
                                        <p:strVal val="true"/>
                                      </p:to>
                                    </p:set>
                                  </p:childTnLst>
                                </p:cTn>
                              </p:par>
                              <p:par>
                                <p:cTn id="172" presetID="1" presetClass="emph" presetSubtype="2" fill="hold" nodeType="withEffect">
                                  <p:stCondLst>
                                    <p:cond delay="0"/>
                                  </p:stCondLst>
                                  <p:childTnLst>
                                    <p:animClr clrSpc="rgb" dir="cw">
                                      <p:cBhvr>
                                        <p:cTn id="173" dur="2000" fill="hold"/>
                                        <p:tgtEl>
                                          <p:spTgt spid="12394"/>
                                        </p:tgtEl>
                                        <p:attrNameLst>
                                          <p:attrName>fillcolor</p:attrName>
                                        </p:attrNameLst>
                                      </p:cBhvr>
                                      <p:to>
                                        <a:schemeClr val="accent2"/>
                                      </p:to>
                                    </p:animClr>
                                    <p:set>
                                      <p:cBhvr>
                                        <p:cTn id="174" dur="2000" fill="hold"/>
                                        <p:tgtEl>
                                          <p:spTgt spid="12394"/>
                                        </p:tgtEl>
                                        <p:attrNameLst>
                                          <p:attrName>fill.type</p:attrName>
                                        </p:attrNameLst>
                                      </p:cBhvr>
                                      <p:to>
                                        <p:strVal val="solid"/>
                                      </p:to>
                                    </p:set>
                                    <p:set>
                                      <p:cBhvr>
                                        <p:cTn id="175" dur="2000" fill="hold"/>
                                        <p:tgtEl>
                                          <p:spTgt spid="12394"/>
                                        </p:tgtEl>
                                        <p:attrNameLst>
                                          <p:attrName>fill.on</p:attrName>
                                        </p:attrNameLst>
                                      </p:cBhvr>
                                      <p:to>
                                        <p:strVal val="true"/>
                                      </p:to>
                                    </p:set>
                                  </p:childTnLst>
                                </p:cTn>
                              </p:par>
                              <p:par>
                                <p:cTn id="176" presetID="1" presetClass="emph" presetSubtype="2" fill="hold" nodeType="withEffect">
                                  <p:stCondLst>
                                    <p:cond delay="0"/>
                                  </p:stCondLst>
                                  <p:childTnLst>
                                    <p:animClr clrSpc="rgb" dir="cw">
                                      <p:cBhvr>
                                        <p:cTn id="177" dur="2000" fill="hold"/>
                                        <p:tgtEl>
                                          <p:spTgt spid="12395"/>
                                        </p:tgtEl>
                                        <p:attrNameLst>
                                          <p:attrName>fillcolor</p:attrName>
                                        </p:attrNameLst>
                                      </p:cBhvr>
                                      <p:to>
                                        <a:schemeClr val="accent2"/>
                                      </p:to>
                                    </p:animClr>
                                    <p:set>
                                      <p:cBhvr>
                                        <p:cTn id="178" dur="2000" fill="hold"/>
                                        <p:tgtEl>
                                          <p:spTgt spid="12395"/>
                                        </p:tgtEl>
                                        <p:attrNameLst>
                                          <p:attrName>fill.type</p:attrName>
                                        </p:attrNameLst>
                                      </p:cBhvr>
                                      <p:to>
                                        <p:strVal val="solid"/>
                                      </p:to>
                                    </p:set>
                                    <p:set>
                                      <p:cBhvr>
                                        <p:cTn id="179" dur="2000" fill="hold"/>
                                        <p:tgtEl>
                                          <p:spTgt spid="12395"/>
                                        </p:tgtEl>
                                        <p:attrNameLst>
                                          <p:attrName>fill.on</p:attrName>
                                        </p:attrNameLst>
                                      </p:cBhvr>
                                      <p:to>
                                        <p:strVal val="true"/>
                                      </p:to>
                                    </p:set>
                                  </p:childTnLst>
                                </p:cTn>
                              </p:par>
                              <p:par>
                                <p:cTn id="180" presetID="1" presetClass="emph" presetSubtype="2" fill="hold" nodeType="withEffect">
                                  <p:stCondLst>
                                    <p:cond delay="0"/>
                                  </p:stCondLst>
                                  <p:childTnLst>
                                    <p:animClr clrSpc="rgb" dir="cw">
                                      <p:cBhvr>
                                        <p:cTn id="181" dur="2000" fill="hold"/>
                                        <p:tgtEl>
                                          <p:spTgt spid="12375"/>
                                        </p:tgtEl>
                                        <p:attrNameLst>
                                          <p:attrName>fillcolor</p:attrName>
                                        </p:attrNameLst>
                                      </p:cBhvr>
                                      <p:to>
                                        <a:schemeClr val="accent2"/>
                                      </p:to>
                                    </p:animClr>
                                    <p:set>
                                      <p:cBhvr>
                                        <p:cTn id="182" dur="2000" fill="hold"/>
                                        <p:tgtEl>
                                          <p:spTgt spid="12375"/>
                                        </p:tgtEl>
                                        <p:attrNameLst>
                                          <p:attrName>fill.type</p:attrName>
                                        </p:attrNameLst>
                                      </p:cBhvr>
                                      <p:to>
                                        <p:strVal val="solid"/>
                                      </p:to>
                                    </p:set>
                                    <p:set>
                                      <p:cBhvr>
                                        <p:cTn id="183" dur="2000" fill="hold"/>
                                        <p:tgtEl>
                                          <p:spTgt spid="12375"/>
                                        </p:tgtEl>
                                        <p:attrNameLst>
                                          <p:attrName>fill.on</p:attrName>
                                        </p:attrNameLst>
                                      </p:cBhvr>
                                      <p:to>
                                        <p:strVal val="true"/>
                                      </p:to>
                                    </p:set>
                                  </p:childTnLst>
                                </p:cTn>
                              </p:par>
                              <p:par>
                                <p:cTn id="184" presetID="1" presetClass="emph" presetSubtype="2" fill="hold" nodeType="withEffect">
                                  <p:stCondLst>
                                    <p:cond delay="0"/>
                                  </p:stCondLst>
                                  <p:childTnLst>
                                    <p:animClr clrSpc="rgb" dir="cw">
                                      <p:cBhvr>
                                        <p:cTn id="185" dur="2000" fill="hold"/>
                                        <p:tgtEl>
                                          <p:spTgt spid="12376"/>
                                        </p:tgtEl>
                                        <p:attrNameLst>
                                          <p:attrName>fillcolor</p:attrName>
                                        </p:attrNameLst>
                                      </p:cBhvr>
                                      <p:to>
                                        <a:schemeClr val="accent2"/>
                                      </p:to>
                                    </p:animClr>
                                    <p:set>
                                      <p:cBhvr>
                                        <p:cTn id="186" dur="2000" fill="hold"/>
                                        <p:tgtEl>
                                          <p:spTgt spid="12376"/>
                                        </p:tgtEl>
                                        <p:attrNameLst>
                                          <p:attrName>fill.type</p:attrName>
                                        </p:attrNameLst>
                                      </p:cBhvr>
                                      <p:to>
                                        <p:strVal val="solid"/>
                                      </p:to>
                                    </p:set>
                                    <p:set>
                                      <p:cBhvr>
                                        <p:cTn id="187" dur="2000" fill="hold"/>
                                        <p:tgtEl>
                                          <p:spTgt spid="12376"/>
                                        </p:tgtEl>
                                        <p:attrNameLst>
                                          <p:attrName>fill.on</p:attrName>
                                        </p:attrNameLst>
                                      </p:cBhvr>
                                      <p:to>
                                        <p:strVal val="true"/>
                                      </p:to>
                                    </p:set>
                                  </p:childTnLst>
                                </p:cTn>
                              </p:par>
                              <p:par>
                                <p:cTn id="188" presetID="1" presetClass="emph" presetSubtype="2" fill="hold" nodeType="withEffect">
                                  <p:stCondLst>
                                    <p:cond delay="0"/>
                                  </p:stCondLst>
                                  <p:childTnLst>
                                    <p:animClr clrSpc="rgb" dir="cw">
                                      <p:cBhvr>
                                        <p:cTn id="189" dur="2000" fill="hold"/>
                                        <p:tgtEl>
                                          <p:spTgt spid="12377"/>
                                        </p:tgtEl>
                                        <p:attrNameLst>
                                          <p:attrName>fillcolor</p:attrName>
                                        </p:attrNameLst>
                                      </p:cBhvr>
                                      <p:to>
                                        <a:schemeClr val="accent2"/>
                                      </p:to>
                                    </p:animClr>
                                    <p:set>
                                      <p:cBhvr>
                                        <p:cTn id="190" dur="2000" fill="hold"/>
                                        <p:tgtEl>
                                          <p:spTgt spid="12377"/>
                                        </p:tgtEl>
                                        <p:attrNameLst>
                                          <p:attrName>fill.type</p:attrName>
                                        </p:attrNameLst>
                                      </p:cBhvr>
                                      <p:to>
                                        <p:strVal val="solid"/>
                                      </p:to>
                                    </p:set>
                                    <p:set>
                                      <p:cBhvr>
                                        <p:cTn id="191" dur="2000" fill="hold"/>
                                        <p:tgtEl>
                                          <p:spTgt spid="12377"/>
                                        </p:tgtEl>
                                        <p:attrNameLst>
                                          <p:attrName>fill.on</p:attrName>
                                        </p:attrNameLst>
                                      </p:cBhvr>
                                      <p:to>
                                        <p:strVal val="true"/>
                                      </p:to>
                                    </p:set>
                                  </p:childTnLst>
                                </p:cTn>
                              </p:par>
                            </p:childTnLst>
                          </p:cTn>
                        </p:par>
                        <p:par>
                          <p:cTn id="192" fill="hold" nodeType="afterGroup">
                            <p:stCondLst>
                              <p:cond delay="2000"/>
                            </p:stCondLst>
                            <p:childTnLst>
                              <p:par>
                                <p:cTn id="193" presetID="4" presetClass="exit" presetSubtype="16" fill="hold" nodeType="afterEffect">
                                  <p:stCondLst>
                                    <p:cond delay="0"/>
                                  </p:stCondLst>
                                  <p:childTnLst>
                                    <p:animEffect transition="out" filter="box(in)">
                                      <p:cBhvr>
                                        <p:cTn id="194" dur="500"/>
                                        <p:tgtEl>
                                          <p:spTgt spid="12392"/>
                                        </p:tgtEl>
                                      </p:cBhvr>
                                    </p:animEffect>
                                    <p:set>
                                      <p:cBhvr>
                                        <p:cTn id="195" dur="1" fill="hold">
                                          <p:stCondLst>
                                            <p:cond delay="499"/>
                                          </p:stCondLst>
                                        </p:cTn>
                                        <p:tgtEl>
                                          <p:spTgt spid="12392"/>
                                        </p:tgtEl>
                                        <p:attrNameLst>
                                          <p:attrName>style.visibility</p:attrName>
                                        </p:attrNameLst>
                                      </p:cBhvr>
                                      <p:to>
                                        <p:strVal val="hidden"/>
                                      </p:to>
                                    </p:set>
                                  </p:childTnLst>
                                </p:cTn>
                              </p:par>
                              <p:par>
                                <p:cTn id="196" presetID="4" presetClass="exit" presetSubtype="16" fill="hold" nodeType="withEffect">
                                  <p:stCondLst>
                                    <p:cond delay="0"/>
                                  </p:stCondLst>
                                  <p:childTnLst>
                                    <p:animEffect transition="out" filter="box(in)">
                                      <p:cBhvr>
                                        <p:cTn id="197" dur="500"/>
                                        <p:tgtEl>
                                          <p:spTgt spid="12393"/>
                                        </p:tgtEl>
                                      </p:cBhvr>
                                    </p:animEffect>
                                    <p:set>
                                      <p:cBhvr>
                                        <p:cTn id="198" dur="1" fill="hold">
                                          <p:stCondLst>
                                            <p:cond delay="499"/>
                                          </p:stCondLst>
                                        </p:cTn>
                                        <p:tgtEl>
                                          <p:spTgt spid="12393"/>
                                        </p:tgtEl>
                                        <p:attrNameLst>
                                          <p:attrName>style.visibility</p:attrName>
                                        </p:attrNameLst>
                                      </p:cBhvr>
                                      <p:to>
                                        <p:strVal val="hidden"/>
                                      </p:to>
                                    </p:set>
                                  </p:childTnLst>
                                </p:cTn>
                              </p:par>
                              <p:par>
                                <p:cTn id="199" presetID="4" presetClass="exit" presetSubtype="16" fill="hold" nodeType="withEffect">
                                  <p:stCondLst>
                                    <p:cond delay="0"/>
                                  </p:stCondLst>
                                  <p:childTnLst>
                                    <p:animEffect transition="out" filter="box(in)">
                                      <p:cBhvr>
                                        <p:cTn id="200" dur="500"/>
                                        <p:tgtEl>
                                          <p:spTgt spid="12394"/>
                                        </p:tgtEl>
                                      </p:cBhvr>
                                    </p:animEffect>
                                    <p:set>
                                      <p:cBhvr>
                                        <p:cTn id="201" dur="1" fill="hold">
                                          <p:stCondLst>
                                            <p:cond delay="499"/>
                                          </p:stCondLst>
                                        </p:cTn>
                                        <p:tgtEl>
                                          <p:spTgt spid="12394"/>
                                        </p:tgtEl>
                                        <p:attrNameLst>
                                          <p:attrName>style.visibility</p:attrName>
                                        </p:attrNameLst>
                                      </p:cBhvr>
                                      <p:to>
                                        <p:strVal val="hidden"/>
                                      </p:to>
                                    </p:set>
                                  </p:childTnLst>
                                </p:cTn>
                              </p:par>
                              <p:par>
                                <p:cTn id="202" presetID="4" presetClass="exit" presetSubtype="16" fill="hold" nodeType="withEffect">
                                  <p:stCondLst>
                                    <p:cond delay="0"/>
                                  </p:stCondLst>
                                  <p:childTnLst>
                                    <p:animEffect transition="out" filter="box(in)">
                                      <p:cBhvr>
                                        <p:cTn id="203" dur="500"/>
                                        <p:tgtEl>
                                          <p:spTgt spid="12395"/>
                                        </p:tgtEl>
                                      </p:cBhvr>
                                    </p:animEffect>
                                    <p:set>
                                      <p:cBhvr>
                                        <p:cTn id="204" dur="1" fill="hold">
                                          <p:stCondLst>
                                            <p:cond delay="499"/>
                                          </p:stCondLst>
                                        </p:cTn>
                                        <p:tgtEl>
                                          <p:spTgt spid="12395"/>
                                        </p:tgtEl>
                                        <p:attrNameLst>
                                          <p:attrName>style.visibility</p:attrName>
                                        </p:attrNameLst>
                                      </p:cBhvr>
                                      <p:to>
                                        <p:strVal val="hidden"/>
                                      </p:to>
                                    </p:set>
                                  </p:childTnLst>
                                </p:cTn>
                              </p:par>
                              <p:par>
                                <p:cTn id="205" presetID="4" presetClass="exit" presetSubtype="16" fill="hold" nodeType="withEffect">
                                  <p:stCondLst>
                                    <p:cond delay="0"/>
                                  </p:stCondLst>
                                  <p:childTnLst>
                                    <p:animEffect transition="out" filter="box(in)">
                                      <p:cBhvr>
                                        <p:cTn id="206" dur="500"/>
                                        <p:tgtEl>
                                          <p:spTgt spid="12375"/>
                                        </p:tgtEl>
                                      </p:cBhvr>
                                    </p:animEffect>
                                    <p:set>
                                      <p:cBhvr>
                                        <p:cTn id="207" dur="1" fill="hold">
                                          <p:stCondLst>
                                            <p:cond delay="499"/>
                                          </p:stCondLst>
                                        </p:cTn>
                                        <p:tgtEl>
                                          <p:spTgt spid="12375"/>
                                        </p:tgtEl>
                                        <p:attrNameLst>
                                          <p:attrName>style.visibility</p:attrName>
                                        </p:attrNameLst>
                                      </p:cBhvr>
                                      <p:to>
                                        <p:strVal val="hidden"/>
                                      </p:to>
                                    </p:set>
                                  </p:childTnLst>
                                </p:cTn>
                              </p:par>
                              <p:par>
                                <p:cTn id="208" presetID="4" presetClass="exit" presetSubtype="16" fill="hold" nodeType="withEffect">
                                  <p:stCondLst>
                                    <p:cond delay="0"/>
                                  </p:stCondLst>
                                  <p:childTnLst>
                                    <p:animEffect transition="out" filter="box(in)">
                                      <p:cBhvr>
                                        <p:cTn id="209" dur="500"/>
                                        <p:tgtEl>
                                          <p:spTgt spid="12376"/>
                                        </p:tgtEl>
                                      </p:cBhvr>
                                    </p:animEffect>
                                    <p:set>
                                      <p:cBhvr>
                                        <p:cTn id="210" dur="1" fill="hold">
                                          <p:stCondLst>
                                            <p:cond delay="499"/>
                                          </p:stCondLst>
                                        </p:cTn>
                                        <p:tgtEl>
                                          <p:spTgt spid="12376"/>
                                        </p:tgtEl>
                                        <p:attrNameLst>
                                          <p:attrName>style.visibility</p:attrName>
                                        </p:attrNameLst>
                                      </p:cBhvr>
                                      <p:to>
                                        <p:strVal val="hidden"/>
                                      </p:to>
                                    </p:set>
                                  </p:childTnLst>
                                </p:cTn>
                              </p:par>
                              <p:par>
                                <p:cTn id="211" presetID="4" presetClass="exit" presetSubtype="16" fill="hold" grpId="0" nodeType="withEffect">
                                  <p:stCondLst>
                                    <p:cond delay="0"/>
                                  </p:stCondLst>
                                  <p:childTnLst>
                                    <p:animEffect transition="out" filter="box(in)">
                                      <p:cBhvr>
                                        <p:cTn id="212" dur="500"/>
                                        <p:tgtEl>
                                          <p:spTgt spid="12377"/>
                                        </p:tgtEl>
                                      </p:cBhvr>
                                    </p:animEffect>
                                    <p:set>
                                      <p:cBhvr>
                                        <p:cTn id="213" dur="1" fill="hold">
                                          <p:stCondLst>
                                            <p:cond delay="499"/>
                                          </p:stCondLst>
                                        </p:cTn>
                                        <p:tgtEl>
                                          <p:spTgt spid="12377"/>
                                        </p:tgtEl>
                                        <p:attrNameLst>
                                          <p:attrName>style.visibility</p:attrName>
                                        </p:attrNameLst>
                                      </p:cBhvr>
                                      <p:to>
                                        <p:strVal val="hidden"/>
                                      </p:to>
                                    </p:set>
                                  </p:childTnLst>
                                </p:cTn>
                              </p:par>
                            </p:childTnLst>
                          </p:cTn>
                        </p:par>
                      </p:childTnLst>
                    </p:cTn>
                  </p:par>
                </p:childTnLst>
              </p:cTn>
              <p:nextCondLst>
                <p:cond evt="onClick" delay="0">
                  <p:tgtEl>
                    <p:spTgt spid="12369"/>
                  </p:tgtEl>
                </p:cond>
              </p:nextCondLst>
            </p:seq>
            <p:seq concurrent="1" nextAc="seek">
              <p:cTn id="214" restart="whenNotActive" fill="hold" evtFilter="cancelBubble" nodeType="interactiveSeq">
                <p:stCondLst>
                  <p:cond evt="onClick" delay="0">
                    <p:tgtEl>
                      <p:spTgt spid="12370"/>
                    </p:tgtEl>
                  </p:cond>
                </p:stCondLst>
                <p:endSync evt="end" delay="0">
                  <p:rtn val="all"/>
                </p:endSync>
                <p:childTnLst>
                  <p:par>
                    <p:cTn id="215" fill="hold" nodeType="clickPar">
                      <p:stCondLst>
                        <p:cond delay="0"/>
                      </p:stCondLst>
                      <p:childTnLst>
                        <p:par>
                          <p:cTn id="216" fill="hold" nodeType="withGroup">
                            <p:stCondLst>
                              <p:cond delay="0"/>
                            </p:stCondLst>
                            <p:childTnLst>
                              <p:par>
                                <p:cTn id="217" presetID="1" presetClass="emph" presetSubtype="2" fill="hold" nodeType="clickEffect">
                                  <p:stCondLst>
                                    <p:cond delay="0"/>
                                  </p:stCondLst>
                                  <p:childTnLst>
                                    <p:animClr clrSpc="rgb" dir="cw">
                                      <p:cBhvr>
                                        <p:cTn id="218" dur="2000" fill="hold"/>
                                        <p:tgtEl>
                                          <p:spTgt spid="12405"/>
                                        </p:tgtEl>
                                        <p:attrNameLst>
                                          <p:attrName>fillcolor</p:attrName>
                                        </p:attrNameLst>
                                      </p:cBhvr>
                                      <p:to>
                                        <a:schemeClr val="accent2"/>
                                      </p:to>
                                    </p:animClr>
                                    <p:set>
                                      <p:cBhvr>
                                        <p:cTn id="219" dur="2000" fill="hold"/>
                                        <p:tgtEl>
                                          <p:spTgt spid="12405"/>
                                        </p:tgtEl>
                                        <p:attrNameLst>
                                          <p:attrName>fill.type</p:attrName>
                                        </p:attrNameLst>
                                      </p:cBhvr>
                                      <p:to>
                                        <p:strVal val="solid"/>
                                      </p:to>
                                    </p:set>
                                    <p:set>
                                      <p:cBhvr>
                                        <p:cTn id="220" dur="2000" fill="hold"/>
                                        <p:tgtEl>
                                          <p:spTgt spid="12405"/>
                                        </p:tgtEl>
                                        <p:attrNameLst>
                                          <p:attrName>fill.on</p:attrName>
                                        </p:attrNameLst>
                                      </p:cBhvr>
                                      <p:to>
                                        <p:strVal val="true"/>
                                      </p:to>
                                    </p:set>
                                  </p:childTnLst>
                                </p:cTn>
                              </p:par>
                              <p:par>
                                <p:cTn id="221" presetID="1" presetClass="emph" presetSubtype="2" fill="hold" nodeType="withEffect">
                                  <p:stCondLst>
                                    <p:cond delay="0"/>
                                  </p:stCondLst>
                                  <p:childTnLst>
                                    <p:animClr clrSpc="rgb" dir="cw">
                                      <p:cBhvr>
                                        <p:cTn id="222" dur="2000" fill="hold"/>
                                        <p:tgtEl>
                                          <p:spTgt spid="12406"/>
                                        </p:tgtEl>
                                        <p:attrNameLst>
                                          <p:attrName>fillcolor</p:attrName>
                                        </p:attrNameLst>
                                      </p:cBhvr>
                                      <p:to>
                                        <a:schemeClr val="accent2"/>
                                      </p:to>
                                    </p:animClr>
                                    <p:set>
                                      <p:cBhvr>
                                        <p:cTn id="223" dur="2000" fill="hold"/>
                                        <p:tgtEl>
                                          <p:spTgt spid="12406"/>
                                        </p:tgtEl>
                                        <p:attrNameLst>
                                          <p:attrName>fill.type</p:attrName>
                                        </p:attrNameLst>
                                      </p:cBhvr>
                                      <p:to>
                                        <p:strVal val="solid"/>
                                      </p:to>
                                    </p:set>
                                    <p:set>
                                      <p:cBhvr>
                                        <p:cTn id="224" dur="2000" fill="hold"/>
                                        <p:tgtEl>
                                          <p:spTgt spid="12406"/>
                                        </p:tgtEl>
                                        <p:attrNameLst>
                                          <p:attrName>fill.on</p:attrName>
                                        </p:attrNameLst>
                                      </p:cBhvr>
                                      <p:to>
                                        <p:strVal val="true"/>
                                      </p:to>
                                    </p:set>
                                  </p:childTnLst>
                                </p:cTn>
                              </p:par>
                              <p:par>
                                <p:cTn id="225" presetID="1" presetClass="emph" presetSubtype="2" fill="hold" nodeType="withEffect">
                                  <p:stCondLst>
                                    <p:cond delay="0"/>
                                  </p:stCondLst>
                                  <p:childTnLst>
                                    <p:animClr clrSpc="rgb" dir="cw">
                                      <p:cBhvr>
                                        <p:cTn id="226" dur="2000" fill="hold"/>
                                        <p:tgtEl>
                                          <p:spTgt spid="12407"/>
                                        </p:tgtEl>
                                        <p:attrNameLst>
                                          <p:attrName>fillcolor</p:attrName>
                                        </p:attrNameLst>
                                      </p:cBhvr>
                                      <p:to>
                                        <a:schemeClr val="accent2"/>
                                      </p:to>
                                    </p:animClr>
                                    <p:set>
                                      <p:cBhvr>
                                        <p:cTn id="227" dur="2000" fill="hold"/>
                                        <p:tgtEl>
                                          <p:spTgt spid="12407"/>
                                        </p:tgtEl>
                                        <p:attrNameLst>
                                          <p:attrName>fill.type</p:attrName>
                                        </p:attrNameLst>
                                      </p:cBhvr>
                                      <p:to>
                                        <p:strVal val="solid"/>
                                      </p:to>
                                    </p:set>
                                    <p:set>
                                      <p:cBhvr>
                                        <p:cTn id="228" dur="2000" fill="hold"/>
                                        <p:tgtEl>
                                          <p:spTgt spid="12407"/>
                                        </p:tgtEl>
                                        <p:attrNameLst>
                                          <p:attrName>fill.on</p:attrName>
                                        </p:attrNameLst>
                                      </p:cBhvr>
                                      <p:to>
                                        <p:strVal val="true"/>
                                      </p:to>
                                    </p:set>
                                  </p:childTnLst>
                                </p:cTn>
                              </p:par>
                              <p:par>
                                <p:cTn id="229" presetID="1" presetClass="emph" presetSubtype="2" fill="hold" nodeType="withEffect">
                                  <p:stCondLst>
                                    <p:cond delay="0"/>
                                  </p:stCondLst>
                                  <p:childTnLst>
                                    <p:animClr clrSpc="rgb" dir="cw">
                                      <p:cBhvr>
                                        <p:cTn id="230" dur="2000" fill="hold"/>
                                        <p:tgtEl>
                                          <p:spTgt spid="12390"/>
                                        </p:tgtEl>
                                        <p:attrNameLst>
                                          <p:attrName>fillcolor</p:attrName>
                                        </p:attrNameLst>
                                      </p:cBhvr>
                                      <p:to>
                                        <a:schemeClr val="accent2"/>
                                      </p:to>
                                    </p:animClr>
                                    <p:set>
                                      <p:cBhvr>
                                        <p:cTn id="231" dur="2000" fill="hold"/>
                                        <p:tgtEl>
                                          <p:spTgt spid="12390"/>
                                        </p:tgtEl>
                                        <p:attrNameLst>
                                          <p:attrName>fill.type</p:attrName>
                                        </p:attrNameLst>
                                      </p:cBhvr>
                                      <p:to>
                                        <p:strVal val="solid"/>
                                      </p:to>
                                    </p:set>
                                    <p:set>
                                      <p:cBhvr>
                                        <p:cTn id="232" dur="2000" fill="hold"/>
                                        <p:tgtEl>
                                          <p:spTgt spid="12390"/>
                                        </p:tgtEl>
                                        <p:attrNameLst>
                                          <p:attrName>fill.on</p:attrName>
                                        </p:attrNameLst>
                                      </p:cBhvr>
                                      <p:to>
                                        <p:strVal val="true"/>
                                      </p:to>
                                    </p:set>
                                  </p:childTnLst>
                                </p:cTn>
                              </p:par>
                              <p:par>
                                <p:cTn id="233" presetID="1" presetClass="emph" presetSubtype="2" fill="hold" nodeType="withEffect">
                                  <p:stCondLst>
                                    <p:cond delay="0"/>
                                  </p:stCondLst>
                                  <p:childTnLst>
                                    <p:animClr clrSpc="rgb" dir="cw">
                                      <p:cBhvr>
                                        <p:cTn id="234" dur="2000" fill="hold"/>
                                        <p:tgtEl>
                                          <p:spTgt spid="12391"/>
                                        </p:tgtEl>
                                        <p:attrNameLst>
                                          <p:attrName>fillcolor</p:attrName>
                                        </p:attrNameLst>
                                      </p:cBhvr>
                                      <p:to>
                                        <a:schemeClr val="accent2"/>
                                      </p:to>
                                    </p:animClr>
                                    <p:set>
                                      <p:cBhvr>
                                        <p:cTn id="235" dur="2000" fill="hold"/>
                                        <p:tgtEl>
                                          <p:spTgt spid="12391"/>
                                        </p:tgtEl>
                                        <p:attrNameLst>
                                          <p:attrName>fill.type</p:attrName>
                                        </p:attrNameLst>
                                      </p:cBhvr>
                                      <p:to>
                                        <p:strVal val="solid"/>
                                      </p:to>
                                    </p:set>
                                    <p:set>
                                      <p:cBhvr>
                                        <p:cTn id="236" dur="2000" fill="hold"/>
                                        <p:tgtEl>
                                          <p:spTgt spid="12391"/>
                                        </p:tgtEl>
                                        <p:attrNameLst>
                                          <p:attrName>fill.on</p:attrName>
                                        </p:attrNameLst>
                                      </p:cBhvr>
                                      <p:to>
                                        <p:strVal val="true"/>
                                      </p:to>
                                    </p:set>
                                  </p:childTnLst>
                                </p:cTn>
                              </p:par>
                            </p:childTnLst>
                          </p:cTn>
                        </p:par>
                        <p:par>
                          <p:cTn id="237" fill="hold" nodeType="afterGroup">
                            <p:stCondLst>
                              <p:cond delay="2000"/>
                            </p:stCondLst>
                            <p:childTnLst>
                              <p:par>
                                <p:cTn id="238" presetID="4" presetClass="exit" presetSubtype="16" fill="hold" nodeType="afterEffect">
                                  <p:stCondLst>
                                    <p:cond delay="0"/>
                                  </p:stCondLst>
                                  <p:childTnLst>
                                    <p:animEffect transition="out" filter="box(in)">
                                      <p:cBhvr>
                                        <p:cTn id="239" dur="500"/>
                                        <p:tgtEl>
                                          <p:spTgt spid="12405"/>
                                        </p:tgtEl>
                                      </p:cBhvr>
                                    </p:animEffect>
                                    <p:set>
                                      <p:cBhvr>
                                        <p:cTn id="240" dur="1" fill="hold">
                                          <p:stCondLst>
                                            <p:cond delay="499"/>
                                          </p:stCondLst>
                                        </p:cTn>
                                        <p:tgtEl>
                                          <p:spTgt spid="12405"/>
                                        </p:tgtEl>
                                        <p:attrNameLst>
                                          <p:attrName>style.visibility</p:attrName>
                                        </p:attrNameLst>
                                      </p:cBhvr>
                                      <p:to>
                                        <p:strVal val="hidden"/>
                                      </p:to>
                                    </p:set>
                                  </p:childTnLst>
                                </p:cTn>
                              </p:par>
                              <p:par>
                                <p:cTn id="241" presetID="4" presetClass="exit" presetSubtype="16" fill="hold" nodeType="withEffect">
                                  <p:stCondLst>
                                    <p:cond delay="0"/>
                                  </p:stCondLst>
                                  <p:childTnLst>
                                    <p:animEffect transition="out" filter="box(in)">
                                      <p:cBhvr>
                                        <p:cTn id="242" dur="500"/>
                                        <p:tgtEl>
                                          <p:spTgt spid="12406"/>
                                        </p:tgtEl>
                                      </p:cBhvr>
                                    </p:animEffect>
                                    <p:set>
                                      <p:cBhvr>
                                        <p:cTn id="243" dur="1" fill="hold">
                                          <p:stCondLst>
                                            <p:cond delay="499"/>
                                          </p:stCondLst>
                                        </p:cTn>
                                        <p:tgtEl>
                                          <p:spTgt spid="12406"/>
                                        </p:tgtEl>
                                        <p:attrNameLst>
                                          <p:attrName>style.visibility</p:attrName>
                                        </p:attrNameLst>
                                      </p:cBhvr>
                                      <p:to>
                                        <p:strVal val="hidden"/>
                                      </p:to>
                                    </p:set>
                                  </p:childTnLst>
                                </p:cTn>
                              </p:par>
                              <p:par>
                                <p:cTn id="244" presetID="4" presetClass="exit" presetSubtype="16" fill="hold" nodeType="withEffect">
                                  <p:stCondLst>
                                    <p:cond delay="0"/>
                                  </p:stCondLst>
                                  <p:childTnLst>
                                    <p:animEffect transition="out" filter="box(in)">
                                      <p:cBhvr>
                                        <p:cTn id="245" dur="500"/>
                                        <p:tgtEl>
                                          <p:spTgt spid="12407"/>
                                        </p:tgtEl>
                                      </p:cBhvr>
                                    </p:animEffect>
                                    <p:set>
                                      <p:cBhvr>
                                        <p:cTn id="246" dur="1" fill="hold">
                                          <p:stCondLst>
                                            <p:cond delay="499"/>
                                          </p:stCondLst>
                                        </p:cTn>
                                        <p:tgtEl>
                                          <p:spTgt spid="12407"/>
                                        </p:tgtEl>
                                        <p:attrNameLst>
                                          <p:attrName>style.visibility</p:attrName>
                                        </p:attrNameLst>
                                      </p:cBhvr>
                                      <p:to>
                                        <p:strVal val="hidden"/>
                                      </p:to>
                                    </p:set>
                                  </p:childTnLst>
                                </p:cTn>
                              </p:par>
                              <p:par>
                                <p:cTn id="247" presetID="4" presetClass="exit" presetSubtype="16" fill="hold" nodeType="withEffect">
                                  <p:stCondLst>
                                    <p:cond delay="0"/>
                                  </p:stCondLst>
                                  <p:childTnLst>
                                    <p:animEffect transition="out" filter="box(in)">
                                      <p:cBhvr>
                                        <p:cTn id="248" dur="500"/>
                                        <p:tgtEl>
                                          <p:spTgt spid="12390"/>
                                        </p:tgtEl>
                                      </p:cBhvr>
                                    </p:animEffect>
                                    <p:set>
                                      <p:cBhvr>
                                        <p:cTn id="249" dur="1" fill="hold">
                                          <p:stCondLst>
                                            <p:cond delay="499"/>
                                          </p:stCondLst>
                                        </p:cTn>
                                        <p:tgtEl>
                                          <p:spTgt spid="12390"/>
                                        </p:tgtEl>
                                        <p:attrNameLst>
                                          <p:attrName>style.visibility</p:attrName>
                                        </p:attrNameLst>
                                      </p:cBhvr>
                                      <p:to>
                                        <p:strVal val="hidden"/>
                                      </p:to>
                                    </p:set>
                                  </p:childTnLst>
                                </p:cTn>
                              </p:par>
                              <p:par>
                                <p:cTn id="250" presetID="4" presetClass="exit" presetSubtype="16" fill="hold" grpId="0" nodeType="withEffect">
                                  <p:stCondLst>
                                    <p:cond delay="0"/>
                                  </p:stCondLst>
                                  <p:childTnLst>
                                    <p:animEffect transition="out" filter="box(in)">
                                      <p:cBhvr>
                                        <p:cTn id="251" dur="500"/>
                                        <p:tgtEl>
                                          <p:spTgt spid="12391"/>
                                        </p:tgtEl>
                                      </p:cBhvr>
                                    </p:animEffect>
                                    <p:set>
                                      <p:cBhvr>
                                        <p:cTn id="252" dur="1" fill="hold">
                                          <p:stCondLst>
                                            <p:cond delay="499"/>
                                          </p:stCondLst>
                                        </p:cTn>
                                        <p:tgtEl>
                                          <p:spTgt spid="12391"/>
                                        </p:tgtEl>
                                        <p:attrNameLst>
                                          <p:attrName>style.visibility</p:attrName>
                                        </p:attrNameLst>
                                      </p:cBhvr>
                                      <p:to>
                                        <p:strVal val="hidden"/>
                                      </p:to>
                                    </p:set>
                                  </p:childTnLst>
                                </p:cTn>
                              </p:par>
                            </p:childTnLst>
                          </p:cTn>
                        </p:par>
                      </p:childTnLst>
                    </p:cTn>
                  </p:par>
                </p:childTnLst>
              </p:cTn>
              <p:nextCondLst>
                <p:cond evt="onClick" delay="0">
                  <p:tgtEl>
                    <p:spTgt spid="12370"/>
                  </p:tgtEl>
                </p:cond>
              </p:nextCondLst>
            </p:seq>
            <p:seq concurrent="1" nextAc="seek">
              <p:cTn id="253" restart="whenNotActive" fill="hold" evtFilter="cancelBubble" nodeType="interactiveSeq">
                <p:stCondLst>
                  <p:cond evt="onClick" delay="0">
                    <p:tgtEl>
                      <p:spTgt spid="12371"/>
                    </p:tgtEl>
                  </p:cond>
                </p:stCondLst>
                <p:endSync evt="end" delay="0">
                  <p:rtn val="all"/>
                </p:endSync>
                <p:childTnLst>
                  <p:par>
                    <p:cTn id="254" fill="hold" nodeType="clickPar">
                      <p:stCondLst>
                        <p:cond delay="0"/>
                      </p:stCondLst>
                      <p:childTnLst>
                        <p:par>
                          <p:cTn id="255" fill="hold" nodeType="withGroup">
                            <p:stCondLst>
                              <p:cond delay="0"/>
                            </p:stCondLst>
                            <p:childTnLst>
                              <p:par>
                                <p:cTn id="256" presetID="1" presetClass="emph" presetSubtype="2" fill="hold" nodeType="clickEffect">
                                  <p:stCondLst>
                                    <p:cond delay="0"/>
                                  </p:stCondLst>
                                  <p:childTnLst>
                                    <p:animClr clrSpc="rgb" dir="cw">
                                      <p:cBhvr>
                                        <p:cTn id="257" dur="2000" fill="hold"/>
                                        <p:tgtEl>
                                          <p:spTgt spid="12412"/>
                                        </p:tgtEl>
                                        <p:attrNameLst>
                                          <p:attrName>fillcolor</p:attrName>
                                        </p:attrNameLst>
                                      </p:cBhvr>
                                      <p:to>
                                        <a:schemeClr val="accent2"/>
                                      </p:to>
                                    </p:animClr>
                                    <p:set>
                                      <p:cBhvr>
                                        <p:cTn id="258" dur="2000" fill="hold"/>
                                        <p:tgtEl>
                                          <p:spTgt spid="12412"/>
                                        </p:tgtEl>
                                        <p:attrNameLst>
                                          <p:attrName>fill.type</p:attrName>
                                        </p:attrNameLst>
                                      </p:cBhvr>
                                      <p:to>
                                        <p:strVal val="solid"/>
                                      </p:to>
                                    </p:set>
                                    <p:set>
                                      <p:cBhvr>
                                        <p:cTn id="259" dur="2000" fill="hold"/>
                                        <p:tgtEl>
                                          <p:spTgt spid="12412"/>
                                        </p:tgtEl>
                                        <p:attrNameLst>
                                          <p:attrName>fill.on</p:attrName>
                                        </p:attrNameLst>
                                      </p:cBhvr>
                                      <p:to>
                                        <p:strVal val="true"/>
                                      </p:to>
                                    </p:set>
                                  </p:childTnLst>
                                </p:cTn>
                              </p:par>
                              <p:par>
                                <p:cTn id="260" presetID="1" presetClass="emph" presetSubtype="2" fill="hold" nodeType="withEffect">
                                  <p:stCondLst>
                                    <p:cond delay="0"/>
                                  </p:stCondLst>
                                  <p:childTnLst>
                                    <p:animClr clrSpc="rgb" dir="cw">
                                      <p:cBhvr>
                                        <p:cTn id="261" dur="2000" fill="hold"/>
                                        <p:tgtEl>
                                          <p:spTgt spid="12396"/>
                                        </p:tgtEl>
                                        <p:attrNameLst>
                                          <p:attrName>fillcolor</p:attrName>
                                        </p:attrNameLst>
                                      </p:cBhvr>
                                      <p:to>
                                        <a:schemeClr val="accent2"/>
                                      </p:to>
                                    </p:animClr>
                                    <p:set>
                                      <p:cBhvr>
                                        <p:cTn id="262" dur="2000" fill="hold"/>
                                        <p:tgtEl>
                                          <p:spTgt spid="12396"/>
                                        </p:tgtEl>
                                        <p:attrNameLst>
                                          <p:attrName>fill.type</p:attrName>
                                        </p:attrNameLst>
                                      </p:cBhvr>
                                      <p:to>
                                        <p:strVal val="solid"/>
                                      </p:to>
                                    </p:set>
                                    <p:set>
                                      <p:cBhvr>
                                        <p:cTn id="263" dur="2000" fill="hold"/>
                                        <p:tgtEl>
                                          <p:spTgt spid="12396"/>
                                        </p:tgtEl>
                                        <p:attrNameLst>
                                          <p:attrName>fill.on</p:attrName>
                                        </p:attrNameLst>
                                      </p:cBhvr>
                                      <p:to>
                                        <p:strVal val="true"/>
                                      </p:to>
                                    </p:set>
                                  </p:childTnLst>
                                </p:cTn>
                              </p:par>
                              <p:par>
                                <p:cTn id="264" presetID="1" presetClass="emph" presetSubtype="2" fill="hold" nodeType="withEffect">
                                  <p:stCondLst>
                                    <p:cond delay="0"/>
                                  </p:stCondLst>
                                  <p:childTnLst>
                                    <p:animClr clrSpc="rgb" dir="cw">
                                      <p:cBhvr>
                                        <p:cTn id="265" dur="2000" fill="hold"/>
                                        <p:tgtEl>
                                          <p:spTgt spid="12397"/>
                                        </p:tgtEl>
                                        <p:attrNameLst>
                                          <p:attrName>fillcolor</p:attrName>
                                        </p:attrNameLst>
                                      </p:cBhvr>
                                      <p:to>
                                        <a:schemeClr val="accent2"/>
                                      </p:to>
                                    </p:animClr>
                                    <p:set>
                                      <p:cBhvr>
                                        <p:cTn id="266" dur="2000" fill="hold"/>
                                        <p:tgtEl>
                                          <p:spTgt spid="12397"/>
                                        </p:tgtEl>
                                        <p:attrNameLst>
                                          <p:attrName>fill.type</p:attrName>
                                        </p:attrNameLst>
                                      </p:cBhvr>
                                      <p:to>
                                        <p:strVal val="solid"/>
                                      </p:to>
                                    </p:set>
                                    <p:set>
                                      <p:cBhvr>
                                        <p:cTn id="267" dur="2000" fill="hold"/>
                                        <p:tgtEl>
                                          <p:spTgt spid="12397"/>
                                        </p:tgtEl>
                                        <p:attrNameLst>
                                          <p:attrName>fill.on</p:attrName>
                                        </p:attrNameLst>
                                      </p:cBhvr>
                                      <p:to>
                                        <p:strVal val="true"/>
                                      </p:to>
                                    </p:set>
                                  </p:childTnLst>
                                </p:cTn>
                              </p:par>
                              <p:par>
                                <p:cTn id="268" presetID="1" presetClass="emph" presetSubtype="2" fill="hold" nodeType="withEffect">
                                  <p:stCondLst>
                                    <p:cond delay="0"/>
                                  </p:stCondLst>
                                  <p:childTnLst>
                                    <p:animClr clrSpc="rgb" dir="cw">
                                      <p:cBhvr>
                                        <p:cTn id="269" dur="2000" fill="hold"/>
                                        <p:tgtEl>
                                          <p:spTgt spid="12398"/>
                                        </p:tgtEl>
                                        <p:attrNameLst>
                                          <p:attrName>fillcolor</p:attrName>
                                        </p:attrNameLst>
                                      </p:cBhvr>
                                      <p:to>
                                        <a:schemeClr val="accent2"/>
                                      </p:to>
                                    </p:animClr>
                                    <p:set>
                                      <p:cBhvr>
                                        <p:cTn id="270" dur="2000" fill="hold"/>
                                        <p:tgtEl>
                                          <p:spTgt spid="12398"/>
                                        </p:tgtEl>
                                        <p:attrNameLst>
                                          <p:attrName>fill.type</p:attrName>
                                        </p:attrNameLst>
                                      </p:cBhvr>
                                      <p:to>
                                        <p:strVal val="solid"/>
                                      </p:to>
                                    </p:set>
                                    <p:set>
                                      <p:cBhvr>
                                        <p:cTn id="271" dur="2000" fill="hold"/>
                                        <p:tgtEl>
                                          <p:spTgt spid="12398"/>
                                        </p:tgtEl>
                                        <p:attrNameLst>
                                          <p:attrName>fill.on</p:attrName>
                                        </p:attrNameLst>
                                      </p:cBhvr>
                                      <p:to>
                                        <p:strVal val="true"/>
                                      </p:to>
                                    </p:set>
                                  </p:childTnLst>
                                </p:cTn>
                              </p:par>
                              <p:par>
                                <p:cTn id="272" presetID="1" presetClass="emph" presetSubtype="2" fill="hold" nodeType="withEffect">
                                  <p:stCondLst>
                                    <p:cond delay="0"/>
                                  </p:stCondLst>
                                  <p:childTnLst>
                                    <p:animClr clrSpc="rgb" dir="cw">
                                      <p:cBhvr>
                                        <p:cTn id="273" dur="2000" fill="hold"/>
                                        <p:tgtEl>
                                          <p:spTgt spid="12399"/>
                                        </p:tgtEl>
                                        <p:attrNameLst>
                                          <p:attrName>fillcolor</p:attrName>
                                        </p:attrNameLst>
                                      </p:cBhvr>
                                      <p:to>
                                        <a:schemeClr val="accent2"/>
                                      </p:to>
                                    </p:animClr>
                                    <p:set>
                                      <p:cBhvr>
                                        <p:cTn id="274" dur="2000" fill="hold"/>
                                        <p:tgtEl>
                                          <p:spTgt spid="12399"/>
                                        </p:tgtEl>
                                        <p:attrNameLst>
                                          <p:attrName>fill.type</p:attrName>
                                        </p:attrNameLst>
                                      </p:cBhvr>
                                      <p:to>
                                        <p:strVal val="solid"/>
                                      </p:to>
                                    </p:set>
                                    <p:set>
                                      <p:cBhvr>
                                        <p:cTn id="275" dur="2000" fill="hold"/>
                                        <p:tgtEl>
                                          <p:spTgt spid="12399"/>
                                        </p:tgtEl>
                                        <p:attrNameLst>
                                          <p:attrName>fill.on</p:attrName>
                                        </p:attrNameLst>
                                      </p:cBhvr>
                                      <p:to>
                                        <p:strVal val="true"/>
                                      </p:to>
                                    </p:set>
                                  </p:childTnLst>
                                </p:cTn>
                              </p:par>
                              <p:par>
                                <p:cTn id="276" presetID="1" presetClass="emph" presetSubtype="2" fill="hold" nodeType="withEffect">
                                  <p:stCondLst>
                                    <p:cond delay="0"/>
                                  </p:stCondLst>
                                  <p:childTnLst>
                                    <p:animClr clrSpc="rgb" dir="cw">
                                      <p:cBhvr>
                                        <p:cTn id="277" dur="2000" fill="hold"/>
                                        <p:tgtEl>
                                          <p:spTgt spid="12403"/>
                                        </p:tgtEl>
                                        <p:attrNameLst>
                                          <p:attrName>fillcolor</p:attrName>
                                        </p:attrNameLst>
                                      </p:cBhvr>
                                      <p:to>
                                        <a:schemeClr val="accent2"/>
                                      </p:to>
                                    </p:animClr>
                                    <p:set>
                                      <p:cBhvr>
                                        <p:cTn id="278" dur="2000" fill="hold"/>
                                        <p:tgtEl>
                                          <p:spTgt spid="12403"/>
                                        </p:tgtEl>
                                        <p:attrNameLst>
                                          <p:attrName>fill.type</p:attrName>
                                        </p:attrNameLst>
                                      </p:cBhvr>
                                      <p:to>
                                        <p:strVal val="solid"/>
                                      </p:to>
                                    </p:set>
                                    <p:set>
                                      <p:cBhvr>
                                        <p:cTn id="279" dur="2000" fill="hold"/>
                                        <p:tgtEl>
                                          <p:spTgt spid="12403"/>
                                        </p:tgtEl>
                                        <p:attrNameLst>
                                          <p:attrName>fill.on</p:attrName>
                                        </p:attrNameLst>
                                      </p:cBhvr>
                                      <p:to>
                                        <p:strVal val="true"/>
                                      </p:to>
                                    </p:set>
                                  </p:childTnLst>
                                </p:cTn>
                              </p:par>
                              <p:par>
                                <p:cTn id="280" presetID="1" presetClass="emph" presetSubtype="2" fill="hold" nodeType="withEffect">
                                  <p:stCondLst>
                                    <p:cond delay="0"/>
                                  </p:stCondLst>
                                  <p:childTnLst>
                                    <p:animClr clrSpc="rgb" dir="cw">
                                      <p:cBhvr>
                                        <p:cTn id="281" dur="2000" fill="hold"/>
                                        <p:tgtEl>
                                          <p:spTgt spid="12404"/>
                                        </p:tgtEl>
                                        <p:attrNameLst>
                                          <p:attrName>fillcolor</p:attrName>
                                        </p:attrNameLst>
                                      </p:cBhvr>
                                      <p:to>
                                        <a:schemeClr val="accent2"/>
                                      </p:to>
                                    </p:animClr>
                                    <p:set>
                                      <p:cBhvr>
                                        <p:cTn id="282" dur="2000" fill="hold"/>
                                        <p:tgtEl>
                                          <p:spTgt spid="12404"/>
                                        </p:tgtEl>
                                        <p:attrNameLst>
                                          <p:attrName>fill.type</p:attrName>
                                        </p:attrNameLst>
                                      </p:cBhvr>
                                      <p:to>
                                        <p:strVal val="solid"/>
                                      </p:to>
                                    </p:set>
                                    <p:set>
                                      <p:cBhvr>
                                        <p:cTn id="283" dur="2000" fill="hold"/>
                                        <p:tgtEl>
                                          <p:spTgt spid="12404"/>
                                        </p:tgtEl>
                                        <p:attrNameLst>
                                          <p:attrName>fill.on</p:attrName>
                                        </p:attrNameLst>
                                      </p:cBhvr>
                                      <p:to>
                                        <p:strVal val="true"/>
                                      </p:to>
                                    </p:set>
                                  </p:childTnLst>
                                </p:cTn>
                              </p:par>
                              <p:par>
                                <p:cTn id="284" presetID="1" presetClass="emph" presetSubtype="2" fill="hold" nodeType="withEffect">
                                  <p:stCondLst>
                                    <p:cond delay="0"/>
                                  </p:stCondLst>
                                  <p:childTnLst>
                                    <p:animClr clrSpc="rgb" dir="cw">
                                      <p:cBhvr>
                                        <p:cTn id="285" dur="2000" fill="hold"/>
                                        <p:tgtEl>
                                          <p:spTgt spid="12386"/>
                                        </p:tgtEl>
                                        <p:attrNameLst>
                                          <p:attrName>fillcolor</p:attrName>
                                        </p:attrNameLst>
                                      </p:cBhvr>
                                      <p:to>
                                        <a:schemeClr val="accent2"/>
                                      </p:to>
                                    </p:animClr>
                                    <p:set>
                                      <p:cBhvr>
                                        <p:cTn id="286" dur="2000" fill="hold"/>
                                        <p:tgtEl>
                                          <p:spTgt spid="12386"/>
                                        </p:tgtEl>
                                        <p:attrNameLst>
                                          <p:attrName>fill.type</p:attrName>
                                        </p:attrNameLst>
                                      </p:cBhvr>
                                      <p:to>
                                        <p:strVal val="solid"/>
                                      </p:to>
                                    </p:set>
                                    <p:set>
                                      <p:cBhvr>
                                        <p:cTn id="287" dur="2000" fill="hold"/>
                                        <p:tgtEl>
                                          <p:spTgt spid="12386"/>
                                        </p:tgtEl>
                                        <p:attrNameLst>
                                          <p:attrName>fill.on</p:attrName>
                                        </p:attrNameLst>
                                      </p:cBhvr>
                                      <p:to>
                                        <p:strVal val="true"/>
                                      </p:to>
                                    </p:set>
                                  </p:childTnLst>
                                </p:cTn>
                              </p:par>
                            </p:childTnLst>
                          </p:cTn>
                        </p:par>
                        <p:par>
                          <p:cTn id="288" fill="hold" nodeType="afterGroup">
                            <p:stCondLst>
                              <p:cond delay="2000"/>
                            </p:stCondLst>
                            <p:childTnLst>
                              <p:par>
                                <p:cTn id="289" presetID="4" presetClass="exit" presetSubtype="16" fill="hold" nodeType="afterEffect">
                                  <p:stCondLst>
                                    <p:cond delay="0"/>
                                  </p:stCondLst>
                                  <p:childTnLst>
                                    <p:animEffect transition="out" filter="box(in)">
                                      <p:cBhvr>
                                        <p:cTn id="290" dur="500"/>
                                        <p:tgtEl>
                                          <p:spTgt spid="12412"/>
                                        </p:tgtEl>
                                      </p:cBhvr>
                                    </p:animEffect>
                                    <p:set>
                                      <p:cBhvr>
                                        <p:cTn id="291" dur="1" fill="hold">
                                          <p:stCondLst>
                                            <p:cond delay="499"/>
                                          </p:stCondLst>
                                        </p:cTn>
                                        <p:tgtEl>
                                          <p:spTgt spid="12412"/>
                                        </p:tgtEl>
                                        <p:attrNameLst>
                                          <p:attrName>style.visibility</p:attrName>
                                        </p:attrNameLst>
                                      </p:cBhvr>
                                      <p:to>
                                        <p:strVal val="hidden"/>
                                      </p:to>
                                    </p:set>
                                  </p:childTnLst>
                                </p:cTn>
                              </p:par>
                              <p:par>
                                <p:cTn id="292" presetID="4" presetClass="exit" presetSubtype="16" fill="hold" nodeType="withEffect">
                                  <p:stCondLst>
                                    <p:cond delay="0"/>
                                  </p:stCondLst>
                                  <p:childTnLst>
                                    <p:animEffect transition="out" filter="box(in)">
                                      <p:cBhvr>
                                        <p:cTn id="293" dur="500"/>
                                        <p:tgtEl>
                                          <p:spTgt spid="12396"/>
                                        </p:tgtEl>
                                      </p:cBhvr>
                                    </p:animEffect>
                                    <p:set>
                                      <p:cBhvr>
                                        <p:cTn id="294" dur="1" fill="hold">
                                          <p:stCondLst>
                                            <p:cond delay="499"/>
                                          </p:stCondLst>
                                        </p:cTn>
                                        <p:tgtEl>
                                          <p:spTgt spid="12396"/>
                                        </p:tgtEl>
                                        <p:attrNameLst>
                                          <p:attrName>style.visibility</p:attrName>
                                        </p:attrNameLst>
                                      </p:cBhvr>
                                      <p:to>
                                        <p:strVal val="hidden"/>
                                      </p:to>
                                    </p:set>
                                  </p:childTnLst>
                                </p:cTn>
                              </p:par>
                              <p:par>
                                <p:cTn id="295" presetID="4" presetClass="exit" presetSubtype="16" fill="hold" nodeType="withEffect">
                                  <p:stCondLst>
                                    <p:cond delay="0"/>
                                  </p:stCondLst>
                                  <p:childTnLst>
                                    <p:animEffect transition="out" filter="box(in)">
                                      <p:cBhvr>
                                        <p:cTn id="296" dur="500"/>
                                        <p:tgtEl>
                                          <p:spTgt spid="12397"/>
                                        </p:tgtEl>
                                      </p:cBhvr>
                                    </p:animEffect>
                                    <p:set>
                                      <p:cBhvr>
                                        <p:cTn id="297" dur="1" fill="hold">
                                          <p:stCondLst>
                                            <p:cond delay="499"/>
                                          </p:stCondLst>
                                        </p:cTn>
                                        <p:tgtEl>
                                          <p:spTgt spid="12397"/>
                                        </p:tgtEl>
                                        <p:attrNameLst>
                                          <p:attrName>style.visibility</p:attrName>
                                        </p:attrNameLst>
                                      </p:cBhvr>
                                      <p:to>
                                        <p:strVal val="hidden"/>
                                      </p:to>
                                    </p:set>
                                  </p:childTnLst>
                                </p:cTn>
                              </p:par>
                              <p:par>
                                <p:cTn id="298" presetID="4" presetClass="exit" presetSubtype="16" fill="hold" nodeType="withEffect">
                                  <p:stCondLst>
                                    <p:cond delay="0"/>
                                  </p:stCondLst>
                                  <p:childTnLst>
                                    <p:animEffect transition="out" filter="box(in)">
                                      <p:cBhvr>
                                        <p:cTn id="299" dur="500"/>
                                        <p:tgtEl>
                                          <p:spTgt spid="12398"/>
                                        </p:tgtEl>
                                      </p:cBhvr>
                                    </p:animEffect>
                                    <p:set>
                                      <p:cBhvr>
                                        <p:cTn id="300" dur="1" fill="hold">
                                          <p:stCondLst>
                                            <p:cond delay="499"/>
                                          </p:stCondLst>
                                        </p:cTn>
                                        <p:tgtEl>
                                          <p:spTgt spid="12398"/>
                                        </p:tgtEl>
                                        <p:attrNameLst>
                                          <p:attrName>style.visibility</p:attrName>
                                        </p:attrNameLst>
                                      </p:cBhvr>
                                      <p:to>
                                        <p:strVal val="hidden"/>
                                      </p:to>
                                    </p:set>
                                  </p:childTnLst>
                                </p:cTn>
                              </p:par>
                              <p:par>
                                <p:cTn id="301" presetID="4" presetClass="exit" presetSubtype="16" fill="hold" nodeType="withEffect">
                                  <p:stCondLst>
                                    <p:cond delay="0"/>
                                  </p:stCondLst>
                                  <p:childTnLst>
                                    <p:animEffect transition="out" filter="box(in)">
                                      <p:cBhvr>
                                        <p:cTn id="302" dur="500"/>
                                        <p:tgtEl>
                                          <p:spTgt spid="12399"/>
                                        </p:tgtEl>
                                      </p:cBhvr>
                                    </p:animEffect>
                                    <p:set>
                                      <p:cBhvr>
                                        <p:cTn id="303" dur="1" fill="hold">
                                          <p:stCondLst>
                                            <p:cond delay="499"/>
                                          </p:stCondLst>
                                        </p:cTn>
                                        <p:tgtEl>
                                          <p:spTgt spid="12399"/>
                                        </p:tgtEl>
                                        <p:attrNameLst>
                                          <p:attrName>style.visibility</p:attrName>
                                        </p:attrNameLst>
                                      </p:cBhvr>
                                      <p:to>
                                        <p:strVal val="hidden"/>
                                      </p:to>
                                    </p:set>
                                  </p:childTnLst>
                                </p:cTn>
                              </p:par>
                              <p:par>
                                <p:cTn id="304" presetID="4" presetClass="exit" presetSubtype="16" fill="hold" nodeType="withEffect">
                                  <p:stCondLst>
                                    <p:cond delay="0"/>
                                  </p:stCondLst>
                                  <p:childTnLst>
                                    <p:animEffect transition="out" filter="box(in)">
                                      <p:cBhvr>
                                        <p:cTn id="305" dur="500"/>
                                        <p:tgtEl>
                                          <p:spTgt spid="12403"/>
                                        </p:tgtEl>
                                      </p:cBhvr>
                                    </p:animEffect>
                                    <p:set>
                                      <p:cBhvr>
                                        <p:cTn id="306" dur="1" fill="hold">
                                          <p:stCondLst>
                                            <p:cond delay="499"/>
                                          </p:stCondLst>
                                        </p:cTn>
                                        <p:tgtEl>
                                          <p:spTgt spid="12403"/>
                                        </p:tgtEl>
                                        <p:attrNameLst>
                                          <p:attrName>style.visibility</p:attrName>
                                        </p:attrNameLst>
                                      </p:cBhvr>
                                      <p:to>
                                        <p:strVal val="hidden"/>
                                      </p:to>
                                    </p:set>
                                  </p:childTnLst>
                                </p:cTn>
                              </p:par>
                              <p:par>
                                <p:cTn id="307" presetID="4" presetClass="exit" presetSubtype="16" fill="hold" nodeType="withEffect">
                                  <p:stCondLst>
                                    <p:cond delay="0"/>
                                  </p:stCondLst>
                                  <p:childTnLst>
                                    <p:animEffect transition="out" filter="box(in)">
                                      <p:cBhvr>
                                        <p:cTn id="308" dur="500"/>
                                        <p:tgtEl>
                                          <p:spTgt spid="12404"/>
                                        </p:tgtEl>
                                      </p:cBhvr>
                                    </p:animEffect>
                                    <p:set>
                                      <p:cBhvr>
                                        <p:cTn id="309" dur="1" fill="hold">
                                          <p:stCondLst>
                                            <p:cond delay="499"/>
                                          </p:stCondLst>
                                        </p:cTn>
                                        <p:tgtEl>
                                          <p:spTgt spid="12404"/>
                                        </p:tgtEl>
                                        <p:attrNameLst>
                                          <p:attrName>style.visibility</p:attrName>
                                        </p:attrNameLst>
                                      </p:cBhvr>
                                      <p:to>
                                        <p:strVal val="hidden"/>
                                      </p:to>
                                    </p:set>
                                  </p:childTnLst>
                                </p:cTn>
                              </p:par>
                              <p:par>
                                <p:cTn id="310" presetID="4" presetClass="exit" presetSubtype="16" fill="hold" grpId="0" nodeType="withEffect">
                                  <p:stCondLst>
                                    <p:cond delay="0"/>
                                  </p:stCondLst>
                                  <p:childTnLst>
                                    <p:animEffect transition="out" filter="box(in)">
                                      <p:cBhvr>
                                        <p:cTn id="311" dur="500"/>
                                        <p:tgtEl>
                                          <p:spTgt spid="12386"/>
                                        </p:tgtEl>
                                      </p:cBhvr>
                                    </p:animEffect>
                                    <p:set>
                                      <p:cBhvr>
                                        <p:cTn id="312" dur="1" fill="hold">
                                          <p:stCondLst>
                                            <p:cond delay="499"/>
                                          </p:stCondLst>
                                        </p:cTn>
                                        <p:tgtEl>
                                          <p:spTgt spid="12386"/>
                                        </p:tgtEl>
                                        <p:attrNameLst>
                                          <p:attrName>style.visibility</p:attrName>
                                        </p:attrNameLst>
                                      </p:cBhvr>
                                      <p:to>
                                        <p:strVal val="hidden"/>
                                      </p:to>
                                    </p:set>
                                  </p:childTnLst>
                                </p:cTn>
                              </p:par>
                            </p:childTnLst>
                          </p:cTn>
                        </p:par>
                      </p:childTnLst>
                    </p:cTn>
                  </p:par>
                </p:childTnLst>
              </p:cTn>
              <p:nextCondLst>
                <p:cond evt="onClick" delay="0">
                  <p:tgtEl>
                    <p:spTgt spid="12371"/>
                  </p:tgtEl>
                </p:cond>
              </p:nextCondLst>
            </p:seq>
            <p:seq concurrent="1" nextAc="seek">
              <p:cTn id="313" restart="whenNotActive" fill="hold" evtFilter="cancelBubble" nodeType="interactiveSeq">
                <p:stCondLst>
                  <p:cond evt="onClick" delay="0">
                    <p:tgtEl>
                      <p:spTgt spid="12372"/>
                    </p:tgtEl>
                  </p:cond>
                </p:stCondLst>
                <p:endSync evt="end" delay="0">
                  <p:rtn val="all"/>
                </p:endSync>
                <p:childTnLst>
                  <p:par>
                    <p:cTn id="314" fill="hold" nodeType="clickPar">
                      <p:stCondLst>
                        <p:cond delay="0"/>
                      </p:stCondLst>
                      <p:childTnLst>
                        <p:par>
                          <p:cTn id="315" fill="hold" nodeType="withGroup">
                            <p:stCondLst>
                              <p:cond delay="0"/>
                            </p:stCondLst>
                            <p:childTnLst>
                              <p:par>
                                <p:cTn id="316" presetID="1" presetClass="emph" presetSubtype="2" fill="hold" nodeType="clickEffect">
                                  <p:stCondLst>
                                    <p:cond delay="0"/>
                                  </p:stCondLst>
                                  <p:childTnLst>
                                    <p:animClr clrSpc="rgb" dir="cw">
                                      <p:cBhvr>
                                        <p:cTn id="317" dur="2000" fill="hold"/>
                                        <p:tgtEl>
                                          <p:spTgt spid="12409"/>
                                        </p:tgtEl>
                                        <p:attrNameLst>
                                          <p:attrName>fillcolor</p:attrName>
                                        </p:attrNameLst>
                                      </p:cBhvr>
                                      <p:to>
                                        <a:schemeClr val="accent2"/>
                                      </p:to>
                                    </p:animClr>
                                    <p:set>
                                      <p:cBhvr>
                                        <p:cTn id="318" dur="2000" fill="hold"/>
                                        <p:tgtEl>
                                          <p:spTgt spid="12409"/>
                                        </p:tgtEl>
                                        <p:attrNameLst>
                                          <p:attrName>fill.type</p:attrName>
                                        </p:attrNameLst>
                                      </p:cBhvr>
                                      <p:to>
                                        <p:strVal val="solid"/>
                                      </p:to>
                                    </p:set>
                                    <p:set>
                                      <p:cBhvr>
                                        <p:cTn id="319" dur="2000" fill="hold"/>
                                        <p:tgtEl>
                                          <p:spTgt spid="12409"/>
                                        </p:tgtEl>
                                        <p:attrNameLst>
                                          <p:attrName>fill.on</p:attrName>
                                        </p:attrNameLst>
                                      </p:cBhvr>
                                      <p:to>
                                        <p:strVal val="true"/>
                                      </p:to>
                                    </p:set>
                                  </p:childTnLst>
                                </p:cTn>
                              </p:par>
                              <p:par>
                                <p:cTn id="320" presetID="1" presetClass="emph" presetSubtype="2" fill="hold" nodeType="withEffect">
                                  <p:stCondLst>
                                    <p:cond delay="0"/>
                                  </p:stCondLst>
                                  <p:childTnLst>
                                    <p:animClr clrSpc="rgb" dir="cw">
                                      <p:cBhvr>
                                        <p:cTn id="321" dur="2000" fill="hold"/>
                                        <p:tgtEl>
                                          <p:spTgt spid="12410"/>
                                        </p:tgtEl>
                                        <p:attrNameLst>
                                          <p:attrName>fillcolor</p:attrName>
                                        </p:attrNameLst>
                                      </p:cBhvr>
                                      <p:to>
                                        <a:schemeClr val="accent2"/>
                                      </p:to>
                                    </p:animClr>
                                    <p:set>
                                      <p:cBhvr>
                                        <p:cTn id="322" dur="2000" fill="hold"/>
                                        <p:tgtEl>
                                          <p:spTgt spid="12410"/>
                                        </p:tgtEl>
                                        <p:attrNameLst>
                                          <p:attrName>fill.type</p:attrName>
                                        </p:attrNameLst>
                                      </p:cBhvr>
                                      <p:to>
                                        <p:strVal val="solid"/>
                                      </p:to>
                                    </p:set>
                                    <p:set>
                                      <p:cBhvr>
                                        <p:cTn id="323" dur="2000" fill="hold"/>
                                        <p:tgtEl>
                                          <p:spTgt spid="12410"/>
                                        </p:tgtEl>
                                        <p:attrNameLst>
                                          <p:attrName>fill.on</p:attrName>
                                        </p:attrNameLst>
                                      </p:cBhvr>
                                      <p:to>
                                        <p:strVal val="true"/>
                                      </p:to>
                                    </p:set>
                                  </p:childTnLst>
                                </p:cTn>
                              </p:par>
                              <p:par>
                                <p:cTn id="324" presetID="1" presetClass="emph" presetSubtype="2" fill="hold" nodeType="withEffect">
                                  <p:stCondLst>
                                    <p:cond delay="0"/>
                                  </p:stCondLst>
                                  <p:childTnLst>
                                    <p:animClr clrSpc="rgb" dir="cw">
                                      <p:cBhvr>
                                        <p:cTn id="325" dur="2000" fill="hold"/>
                                        <p:tgtEl>
                                          <p:spTgt spid="12411"/>
                                        </p:tgtEl>
                                        <p:attrNameLst>
                                          <p:attrName>fillcolor</p:attrName>
                                        </p:attrNameLst>
                                      </p:cBhvr>
                                      <p:to>
                                        <a:schemeClr val="accent2"/>
                                      </p:to>
                                    </p:animClr>
                                    <p:set>
                                      <p:cBhvr>
                                        <p:cTn id="326" dur="2000" fill="hold"/>
                                        <p:tgtEl>
                                          <p:spTgt spid="12411"/>
                                        </p:tgtEl>
                                        <p:attrNameLst>
                                          <p:attrName>fill.type</p:attrName>
                                        </p:attrNameLst>
                                      </p:cBhvr>
                                      <p:to>
                                        <p:strVal val="solid"/>
                                      </p:to>
                                    </p:set>
                                    <p:set>
                                      <p:cBhvr>
                                        <p:cTn id="327" dur="2000" fill="hold"/>
                                        <p:tgtEl>
                                          <p:spTgt spid="12411"/>
                                        </p:tgtEl>
                                        <p:attrNameLst>
                                          <p:attrName>fill.on</p:attrName>
                                        </p:attrNameLst>
                                      </p:cBhvr>
                                      <p:to>
                                        <p:strVal val="true"/>
                                      </p:to>
                                    </p:set>
                                  </p:childTnLst>
                                </p:cTn>
                              </p:par>
                              <p:par>
                                <p:cTn id="328" presetID="1" presetClass="emph" presetSubtype="2" fill="hold" nodeType="withEffect">
                                  <p:stCondLst>
                                    <p:cond delay="0"/>
                                  </p:stCondLst>
                                  <p:childTnLst>
                                    <p:animClr clrSpc="rgb" dir="cw">
                                      <p:cBhvr>
                                        <p:cTn id="329" dur="2000" fill="hold"/>
                                        <p:tgtEl>
                                          <p:spTgt spid="12400"/>
                                        </p:tgtEl>
                                        <p:attrNameLst>
                                          <p:attrName>fillcolor</p:attrName>
                                        </p:attrNameLst>
                                      </p:cBhvr>
                                      <p:to>
                                        <a:schemeClr val="accent2"/>
                                      </p:to>
                                    </p:animClr>
                                    <p:set>
                                      <p:cBhvr>
                                        <p:cTn id="330" dur="2000" fill="hold"/>
                                        <p:tgtEl>
                                          <p:spTgt spid="12400"/>
                                        </p:tgtEl>
                                        <p:attrNameLst>
                                          <p:attrName>fill.type</p:attrName>
                                        </p:attrNameLst>
                                      </p:cBhvr>
                                      <p:to>
                                        <p:strVal val="solid"/>
                                      </p:to>
                                    </p:set>
                                    <p:set>
                                      <p:cBhvr>
                                        <p:cTn id="331" dur="2000" fill="hold"/>
                                        <p:tgtEl>
                                          <p:spTgt spid="12400"/>
                                        </p:tgtEl>
                                        <p:attrNameLst>
                                          <p:attrName>fill.on</p:attrName>
                                        </p:attrNameLst>
                                      </p:cBhvr>
                                      <p:to>
                                        <p:strVal val="true"/>
                                      </p:to>
                                    </p:set>
                                  </p:childTnLst>
                                </p:cTn>
                              </p:par>
                              <p:par>
                                <p:cTn id="332" presetID="1" presetClass="emph" presetSubtype="2" fill="hold" nodeType="withEffect">
                                  <p:stCondLst>
                                    <p:cond delay="0"/>
                                  </p:stCondLst>
                                  <p:childTnLst>
                                    <p:animClr clrSpc="rgb" dir="cw">
                                      <p:cBhvr>
                                        <p:cTn id="333" dur="2000" fill="hold"/>
                                        <p:tgtEl>
                                          <p:spTgt spid="12401"/>
                                        </p:tgtEl>
                                        <p:attrNameLst>
                                          <p:attrName>fillcolor</p:attrName>
                                        </p:attrNameLst>
                                      </p:cBhvr>
                                      <p:to>
                                        <a:schemeClr val="accent2"/>
                                      </p:to>
                                    </p:animClr>
                                    <p:set>
                                      <p:cBhvr>
                                        <p:cTn id="334" dur="2000" fill="hold"/>
                                        <p:tgtEl>
                                          <p:spTgt spid="12401"/>
                                        </p:tgtEl>
                                        <p:attrNameLst>
                                          <p:attrName>fill.type</p:attrName>
                                        </p:attrNameLst>
                                      </p:cBhvr>
                                      <p:to>
                                        <p:strVal val="solid"/>
                                      </p:to>
                                    </p:set>
                                    <p:set>
                                      <p:cBhvr>
                                        <p:cTn id="335" dur="2000" fill="hold"/>
                                        <p:tgtEl>
                                          <p:spTgt spid="12401"/>
                                        </p:tgtEl>
                                        <p:attrNameLst>
                                          <p:attrName>fill.on</p:attrName>
                                        </p:attrNameLst>
                                      </p:cBhvr>
                                      <p:to>
                                        <p:strVal val="true"/>
                                      </p:to>
                                    </p:set>
                                  </p:childTnLst>
                                </p:cTn>
                              </p:par>
                              <p:par>
                                <p:cTn id="336" presetID="1" presetClass="emph" presetSubtype="2" fill="hold" nodeType="withEffect">
                                  <p:stCondLst>
                                    <p:cond delay="0"/>
                                  </p:stCondLst>
                                  <p:childTnLst>
                                    <p:animClr clrSpc="rgb" dir="cw">
                                      <p:cBhvr>
                                        <p:cTn id="337" dur="2000" fill="hold"/>
                                        <p:tgtEl>
                                          <p:spTgt spid="12402"/>
                                        </p:tgtEl>
                                        <p:attrNameLst>
                                          <p:attrName>fillcolor</p:attrName>
                                        </p:attrNameLst>
                                      </p:cBhvr>
                                      <p:to>
                                        <a:schemeClr val="accent2"/>
                                      </p:to>
                                    </p:animClr>
                                    <p:set>
                                      <p:cBhvr>
                                        <p:cTn id="338" dur="2000" fill="hold"/>
                                        <p:tgtEl>
                                          <p:spTgt spid="12402"/>
                                        </p:tgtEl>
                                        <p:attrNameLst>
                                          <p:attrName>fill.type</p:attrName>
                                        </p:attrNameLst>
                                      </p:cBhvr>
                                      <p:to>
                                        <p:strVal val="solid"/>
                                      </p:to>
                                    </p:set>
                                    <p:set>
                                      <p:cBhvr>
                                        <p:cTn id="339" dur="2000" fill="hold"/>
                                        <p:tgtEl>
                                          <p:spTgt spid="12402"/>
                                        </p:tgtEl>
                                        <p:attrNameLst>
                                          <p:attrName>fill.on</p:attrName>
                                        </p:attrNameLst>
                                      </p:cBhvr>
                                      <p:to>
                                        <p:strVal val="true"/>
                                      </p:to>
                                    </p:set>
                                  </p:childTnLst>
                                </p:cTn>
                              </p:par>
                              <p:par>
                                <p:cTn id="340" presetID="1" presetClass="emph" presetSubtype="2" fill="hold" nodeType="withEffect">
                                  <p:stCondLst>
                                    <p:cond delay="0"/>
                                  </p:stCondLst>
                                  <p:childTnLst>
                                    <p:animClr clrSpc="rgb" dir="cw">
                                      <p:cBhvr>
                                        <p:cTn id="341" dur="2000" fill="hold"/>
                                        <p:tgtEl>
                                          <p:spTgt spid="12387"/>
                                        </p:tgtEl>
                                        <p:attrNameLst>
                                          <p:attrName>fillcolor</p:attrName>
                                        </p:attrNameLst>
                                      </p:cBhvr>
                                      <p:to>
                                        <a:schemeClr val="accent2"/>
                                      </p:to>
                                    </p:animClr>
                                    <p:set>
                                      <p:cBhvr>
                                        <p:cTn id="342" dur="2000" fill="hold"/>
                                        <p:tgtEl>
                                          <p:spTgt spid="12387"/>
                                        </p:tgtEl>
                                        <p:attrNameLst>
                                          <p:attrName>fill.type</p:attrName>
                                        </p:attrNameLst>
                                      </p:cBhvr>
                                      <p:to>
                                        <p:strVal val="solid"/>
                                      </p:to>
                                    </p:set>
                                    <p:set>
                                      <p:cBhvr>
                                        <p:cTn id="343" dur="2000" fill="hold"/>
                                        <p:tgtEl>
                                          <p:spTgt spid="12387"/>
                                        </p:tgtEl>
                                        <p:attrNameLst>
                                          <p:attrName>fill.on</p:attrName>
                                        </p:attrNameLst>
                                      </p:cBhvr>
                                      <p:to>
                                        <p:strVal val="true"/>
                                      </p:to>
                                    </p:set>
                                  </p:childTnLst>
                                </p:cTn>
                              </p:par>
                              <p:par>
                                <p:cTn id="344" presetID="1" presetClass="emph" presetSubtype="2" fill="hold" nodeType="withEffect">
                                  <p:stCondLst>
                                    <p:cond delay="0"/>
                                  </p:stCondLst>
                                  <p:childTnLst>
                                    <p:animClr clrSpc="rgb" dir="cw">
                                      <p:cBhvr>
                                        <p:cTn id="345" dur="2000" fill="hold"/>
                                        <p:tgtEl>
                                          <p:spTgt spid="12388"/>
                                        </p:tgtEl>
                                        <p:attrNameLst>
                                          <p:attrName>fillcolor</p:attrName>
                                        </p:attrNameLst>
                                      </p:cBhvr>
                                      <p:to>
                                        <a:schemeClr val="accent2"/>
                                      </p:to>
                                    </p:animClr>
                                    <p:set>
                                      <p:cBhvr>
                                        <p:cTn id="346" dur="2000" fill="hold"/>
                                        <p:tgtEl>
                                          <p:spTgt spid="12388"/>
                                        </p:tgtEl>
                                        <p:attrNameLst>
                                          <p:attrName>fill.type</p:attrName>
                                        </p:attrNameLst>
                                      </p:cBhvr>
                                      <p:to>
                                        <p:strVal val="solid"/>
                                      </p:to>
                                    </p:set>
                                    <p:set>
                                      <p:cBhvr>
                                        <p:cTn id="347" dur="2000" fill="hold"/>
                                        <p:tgtEl>
                                          <p:spTgt spid="12388"/>
                                        </p:tgtEl>
                                        <p:attrNameLst>
                                          <p:attrName>fill.on</p:attrName>
                                        </p:attrNameLst>
                                      </p:cBhvr>
                                      <p:to>
                                        <p:strVal val="true"/>
                                      </p:to>
                                    </p:set>
                                  </p:childTnLst>
                                </p:cTn>
                              </p:par>
                              <p:par>
                                <p:cTn id="348" presetID="1" presetClass="emph" presetSubtype="2" fill="hold" nodeType="withEffect">
                                  <p:stCondLst>
                                    <p:cond delay="0"/>
                                  </p:stCondLst>
                                  <p:childTnLst>
                                    <p:animClr clrSpc="rgb" dir="cw">
                                      <p:cBhvr>
                                        <p:cTn id="349" dur="2000" fill="hold"/>
                                        <p:tgtEl>
                                          <p:spTgt spid="12389"/>
                                        </p:tgtEl>
                                        <p:attrNameLst>
                                          <p:attrName>fillcolor</p:attrName>
                                        </p:attrNameLst>
                                      </p:cBhvr>
                                      <p:to>
                                        <a:schemeClr val="accent2"/>
                                      </p:to>
                                    </p:animClr>
                                    <p:set>
                                      <p:cBhvr>
                                        <p:cTn id="350" dur="2000" fill="hold"/>
                                        <p:tgtEl>
                                          <p:spTgt spid="12389"/>
                                        </p:tgtEl>
                                        <p:attrNameLst>
                                          <p:attrName>fill.type</p:attrName>
                                        </p:attrNameLst>
                                      </p:cBhvr>
                                      <p:to>
                                        <p:strVal val="solid"/>
                                      </p:to>
                                    </p:set>
                                    <p:set>
                                      <p:cBhvr>
                                        <p:cTn id="351" dur="2000" fill="hold"/>
                                        <p:tgtEl>
                                          <p:spTgt spid="12389"/>
                                        </p:tgtEl>
                                        <p:attrNameLst>
                                          <p:attrName>fill.on</p:attrName>
                                        </p:attrNameLst>
                                      </p:cBhvr>
                                      <p:to>
                                        <p:strVal val="true"/>
                                      </p:to>
                                    </p:set>
                                  </p:childTnLst>
                                </p:cTn>
                              </p:par>
                            </p:childTnLst>
                          </p:cTn>
                        </p:par>
                        <p:par>
                          <p:cTn id="352" fill="hold" nodeType="afterGroup">
                            <p:stCondLst>
                              <p:cond delay="2000"/>
                            </p:stCondLst>
                            <p:childTnLst>
                              <p:par>
                                <p:cTn id="353" presetID="4" presetClass="exit" presetSubtype="16" fill="hold" nodeType="afterEffect">
                                  <p:stCondLst>
                                    <p:cond delay="0"/>
                                  </p:stCondLst>
                                  <p:childTnLst>
                                    <p:animEffect transition="out" filter="box(in)">
                                      <p:cBhvr>
                                        <p:cTn id="354" dur="500"/>
                                        <p:tgtEl>
                                          <p:spTgt spid="12409"/>
                                        </p:tgtEl>
                                      </p:cBhvr>
                                    </p:animEffect>
                                    <p:set>
                                      <p:cBhvr>
                                        <p:cTn id="355" dur="1" fill="hold">
                                          <p:stCondLst>
                                            <p:cond delay="499"/>
                                          </p:stCondLst>
                                        </p:cTn>
                                        <p:tgtEl>
                                          <p:spTgt spid="12409"/>
                                        </p:tgtEl>
                                        <p:attrNameLst>
                                          <p:attrName>style.visibility</p:attrName>
                                        </p:attrNameLst>
                                      </p:cBhvr>
                                      <p:to>
                                        <p:strVal val="hidden"/>
                                      </p:to>
                                    </p:set>
                                  </p:childTnLst>
                                </p:cTn>
                              </p:par>
                              <p:par>
                                <p:cTn id="356" presetID="4" presetClass="exit" presetSubtype="16" fill="hold" nodeType="withEffect">
                                  <p:stCondLst>
                                    <p:cond delay="0"/>
                                  </p:stCondLst>
                                  <p:childTnLst>
                                    <p:animEffect transition="out" filter="box(in)">
                                      <p:cBhvr>
                                        <p:cTn id="357" dur="500"/>
                                        <p:tgtEl>
                                          <p:spTgt spid="12410"/>
                                        </p:tgtEl>
                                      </p:cBhvr>
                                    </p:animEffect>
                                    <p:set>
                                      <p:cBhvr>
                                        <p:cTn id="358" dur="1" fill="hold">
                                          <p:stCondLst>
                                            <p:cond delay="499"/>
                                          </p:stCondLst>
                                        </p:cTn>
                                        <p:tgtEl>
                                          <p:spTgt spid="12410"/>
                                        </p:tgtEl>
                                        <p:attrNameLst>
                                          <p:attrName>style.visibility</p:attrName>
                                        </p:attrNameLst>
                                      </p:cBhvr>
                                      <p:to>
                                        <p:strVal val="hidden"/>
                                      </p:to>
                                    </p:set>
                                  </p:childTnLst>
                                </p:cTn>
                              </p:par>
                              <p:par>
                                <p:cTn id="359" presetID="4" presetClass="exit" presetSubtype="16" fill="hold" nodeType="withEffect">
                                  <p:stCondLst>
                                    <p:cond delay="0"/>
                                  </p:stCondLst>
                                  <p:childTnLst>
                                    <p:animEffect transition="out" filter="box(in)">
                                      <p:cBhvr>
                                        <p:cTn id="360" dur="500"/>
                                        <p:tgtEl>
                                          <p:spTgt spid="12411"/>
                                        </p:tgtEl>
                                      </p:cBhvr>
                                    </p:animEffect>
                                    <p:set>
                                      <p:cBhvr>
                                        <p:cTn id="361" dur="1" fill="hold">
                                          <p:stCondLst>
                                            <p:cond delay="499"/>
                                          </p:stCondLst>
                                        </p:cTn>
                                        <p:tgtEl>
                                          <p:spTgt spid="12411"/>
                                        </p:tgtEl>
                                        <p:attrNameLst>
                                          <p:attrName>style.visibility</p:attrName>
                                        </p:attrNameLst>
                                      </p:cBhvr>
                                      <p:to>
                                        <p:strVal val="hidden"/>
                                      </p:to>
                                    </p:set>
                                  </p:childTnLst>
                                </p:cTn>
                              </p:par>
                              <p:par>
                                <p:cTn id="362" presetID="4" presetClass="exit" presetSubtype="16" fill="hold" nodeType="withEffect">
                                  <p:stCondLst>
                                    <p:cond delay="0"/>
                                  </p:stCondLst>
                                  <p:childTnLst>
                                    <p:animEffect transition="out" filter="box(in)">
                                      <p:cBhvr>
                                        <p:cTn id="363" dur="500"/>
                                        <p:tgtEl>
                                          <p:spTgt spid="12400"/>
                                        </p:tgtEl>
                                      </p:cBhvr>
                                    </p:animEffect>
                                    <p:set>
                                      <p:cBhvr>
                                        <p:cTn id="364" dur="1" fill="hold">
                                          <p:stCondLst>
                                            <p:cond delay="499"/>
                                          </p:stCondLst>
                                        </p:cTn>
                                        <p:tgtEl>
                                          <p:spTgt spid="12400"/>
                                        </p:tgtEl>
                                        <p:attrNameLst>
                                          <p:attrName>style.visibility</p:attrName>
                                        </p:attrNameLst>
                                      </p:cBhvr>
                                      <p:to>
                                        <p:strVal val="hidden"/>
                                      </p:to>
                                    </p:set>
                                  </p:childTnLst>
                                </p:cTn>
                              </p:par>
                              <p:par>
                                <p:cTn id="365" presetID="4" presetClass="exit" presetSubtype="16" fill="hold" nodeType="withEffect">
                                  <p:stCondLst>
                                    <p:cond delay="0"/>
                                  </p:stCondLst>
                                  <p:childTnLst>
                                    <p:animEffect transition="out" filter="box(in)">
                                      <p:cBhvr>
                                        <p:cTn id="366" dur="500"/>
                                        <p:tgtEl>
                                          <p:spTgt spid="12401"/>
                                        </p:tgtEl>
                                      </p:cBhvr>
                                    </p:animEffect>
                                    <p:set>
                                      <p:cBhvr>
                                        <p:cTn id="367" dur="1" fill="hold">
                                          <p:stCondLst>
                                            <p:cond delay="499"/>
                                          </p:stCondLst>
                                        </p:cTn>
                                        <p:tgtEl>
                                          <p:spTgt spid="12401"/>
                                        </p:tgtEl>
                                        <p:attrNameLst>
                                          <p:attrName>style.visibility</p:attrName>
                                        </p:attrNameLst>
                                      </p:cBhvr>
                                      <p:to>
                                        <p:strVal val="hidden"/>
                                      </p:to>
                                    </p:set>
                                  </p:childTnLst>
                                </p:cTn>
                              </p:par>
                              <p:par>
                                <p:cTn id="368" presetID="4" presetClass="exit" presetSubtype="16" fill="hold" nodeType="withEffect">
                                  <p:stCondLst>
                                    <p:cond delay="0"/>
                                  </p:stCondLst>
                                  <p:childTnLst>
                                    <p:animEffect transition="out" filter="box(in)">
                                      <p:cBhvr>
                                        <p:cTn id="369" dur="500"/>
                                        <p:tgtEl>
                                          <p:spTgt spid="12402"/>
                                        </p:tgtEl>
                                      </p:cBhvr>
                                    </p:animEffect>
                                    <p:set>
                                      <p:cBhvr>
                                        <p:cTn id="370" dur="1" fill="hold">
                                          <p:stCondLst>
                                            <p:cond delay="499"/>
                                          </p:stCondLst>
                                        </p:cTn>
                                        <p:tgtEl>
                                          <p:spTgt spid="12402"/>
                                        </p:tgtEl>
                                        <p:attrNameLst>
                                          <p:attrName>style.visibility</p:attrName>
                                        </p:attrNameLst>
                                      </p:cBhvr>
                                      <p:to>
                                        <p:strVal val="hidden"/>
                                      </p:to>
                                    </p:set>
                                  </p:childTnLst>
                                </p:cTn>
                              </p:par>
                              <p:par>
                                <p:cTn id="371" presetID="4" presetClass="exit" presetSubtype="16" fill="hold" nodeType="withEffect">
                                  <p:stCondLst>
                                    <p:cond delay="0"/>
                                  </p:stCondLst>
                                  <p:childTnLst>
                                    <p:animEffect transition="out" filter="box(in)">
                                      <p:cBhvr>
                                        <p:cTn id="372" dur="500"/>
                                        <p:tgtEl>
                                          <p:spTgt spid="12387"/>
                                        </p:tgtEl>
                                      </p:cBhvr>
                                    </p:animEffect>
                                    <p:set>
                                      <p:cBhvr>
                                        <p:cTn id="373" dur="1" fill="hold">
                                          <p:stCondLst>
                                            <p:cond delay="499"/>
                                          </p:stCondLst>
                                        </p:cTn>
                                        <p:tgtEl>
                                          <p:spTgt spid="12387"/>
                                        </p:tgtEl>
                                        <p:attrNameLst>
                                          <p:attrName>style.visibility</p:attrName>
                                        </p:attrNameLst>
                                      </p:cBhvr>
                                      <p:to>
                                        <p:strVal val="hidden"/>
                                      </p:to>
                                    </p:set>
                                  </p:childTnLst>
                                </p:cTn>
                              </p:par>
                              <p:par>
                                <p:cTn id="374" presetID="4" presetClass="exit" presetSubtype="16" fill="hold" nodeType="withEffect">
                                  <p:stCondLst>
                                    <p:cond delay="0"/>
                                  </p:stCondLst>
                                  <p:childTnLst>
                                    <p:animEffect transition="out" filter="box(in)">
                                      <p:cBhvr>
                                        <p:cTn id="375" dur="500"/>
                                        <p:tgtEl>
                                          <p:spTgt spid="12388"/>
                                        </p:tgtEl>
                                      </p:cBhvr>
                                    </p:animEffect>
                                    <p:set>
                                      <p:cBhvr>
                                        <p:cTn id="376" dur="1" fill="hold">
                                          <p:stCondLst>
                                            <p:cond delay="499"/>
                                          </p:stCondLst>
                                        </p:cTn>
                                        <p:tgtEl>
                                          <p:spTgt spid="12388"/>
                                        </p:tgtEl>
                                        <p:attrNameLst>
                                          <p:attrName>style.visibility</p:attrName>
                                        </p:attrNameLst>
                                      </p:cBhvr>
                                      <p:to>
                                        <p:strVal val="hidden"/>
                                      </p:to>
                                    </p:set>
                                  </p:childTnLst>
                                </p:cTn>
                              </p:par>
                              <p:par>
                                <p:cTn id="377" presetID="4" presetClass="exit" presetSubtype="16" fill="hold" grpId="0" nodeType="withEffect">
                                  <p:stCondLst>
                                    <p:cond delay="0"/>
                                  </p:stCondLst>
                                  <p:childTnLst>
                                    <p:animEffect transition="out" filter="box(in)">
                                      <p:cBhvr>
                                        <p:cTn id="378" dur="500"/>
                                        <p:tgtEl>
                                          <p:spTgt spid="12389"/>
                                        </p:tgtEl>
                                      </p:cBhvr>
                                    </p:animEffect>
                                    <p:set>
                                      <p:cBhvr>
                                        <p:cTn id="379" dur="1" fill="hold">
                                          <p:stCondLst>
                                            <p:cond delay="499"/>
                                          </p:stCondLst>
                                        </p:cTn>
                                        <p:tgtEl>
                                          <p:spTgt spid="12389"/>
                                        </p:tgtEl>
                                        <p:attrNameLst>
                                          <p:attrName>style.visibility</p:attrName>
                                        </p:attrNameLst>
                                      </p:cBhvr>
                                      <p:to>
                                        <p:strVal val="hidden"/>
                                      </p:to>
                                    </p:set>
                                  </p:childTnLst>
                                </p:cTn>
                              </p:par>
                            </p:childTnLst>
                          </p:cTn>
                        </p:par>
                      </p:childTnLst>
                    </p:cTn>
                  </p:par>
                </p:childTnLst>
              </p:cTn>
              <p:nextCondLst>
                <p:cond evt="onClick" delay="0">
                  <p:tgtEl>
                    <p:spTgt spid="12372"/>
                  </p:tgtEl>
                </p:cond>
              </p:nextCondLst>
            </p:seq>
            <p:seq concurrent="1" nextAc="seek">
              <p:cTn id="380" restart="whenNotActive" fill="hold" evtFilter="cancelBubble" nodeType="interactiveSeq">
                <p:stCondLst>
                  <p:cond evt="onClick" delay="0">
                    <p:tgtEl>
                      <p:spTgt spid="12373"/>
                    </p:tgtEl>
                  </p:cond>
                </p:stCondLst>
                <p:endSync evt="end" delay="0">
                  <p:rtn val="all"/>
                </p:endSync>
                <p:childTnLst>
                  <p:par>
                    <p:cTn id="381" fill="hold" nodeType="clickPar">
                      <p:stCondLst>
                        <p:cond delay="0"/>
                      </p:stCondLst>
                      <p:childTnLst>
                        <p:par>
                          <p:cTn id="382" fill="hold" nodeType="withGroup">
                            <p:stCondLst>
                              <p:cond delay="0"/>
                            </p:stCondLst>
                            <p:childTnLst>
                              <p:par>
                                <p:cTn id="383" presetID="1" presetClass="emph" presetSubtype="2" fill="hold" nodeType="clickEffect">
                                  <p:stCondLst>
                                    <p:cond delay="0"/>
                                  </p:stCondLst>
                                  <p:childTnLst>
                                    <p:animClr clrSpc="rgb" dir="cw">
                                      <p:cBhvr>
                                        <p:cTn id="384" dur="2000" fill="hold"/>
                                        <p:tgtEl>
                                          <p:spTgt spid="12413"/>
                                        </p:tgtEl>
                                        <p:attrNameLst>
                                          <p:attrName>fillcolor</p:attrName>
                                        </p:attrNameLst>
                                      </p:cBhvr>
                                      <p:to>
                                        <a:schemeClr val="accent2"/>
                                      </p:to>
                                    </p:animClr>
                                    <p:set>
                                      <p:cBhvr>
                                        <p:cTn id="385" dur="2000" fill="hold"/>
                                        <p:tgtEl>
                                          <p:spTgt spid="12413"/>
                                        </p:tgtEl>
                                        <p:attrNameLst>
                                          <p:attrName>fill.type</p:attrName>
                                        </p:attrNameLst>
                                      </p:cBhvr>
                                      <p:to>
                                        <p:strVal val="solid"/>
                                      </p:to>
                                    </p:set>
                                    <p:set>
                                      <p:cBhvr>
                                        <p:cTn id="386" dur="2000" fill="hold"/>
                                        <p:tgtEl>
                                          <p:spTgt spid="12413"/>
                                        </p:tgtEl>
                                        <p:attrNameLst>
                                          <p:attrName>fill.on</p:attrName>
                                        </p:attrNameLst>
                                      </p:cBhvr>
                                      <p:to>
                                        <p:strVal val="true"/>
                                      </p:to>
                                    </p:set>
                                  </p:childTnLst>
                                </p:cTn>
                              </p:par>
                              <p:par>
                                <p:cTn id="387" presetID="1" presetClass="emph" presetSubtype="2" fill="hold" nodeType="withEffect">
                                  <p:stCondLst>
                                    <p:cond delay="0"/>
                                  </p:stCondLst>
                                  <p:childTnLst>
                                    <p:animClr clrSpc="rgb" dir="cw">
                                      <p:cBhvr>
                                        <p:cTn id="388" dur="2000" fill="hold"/>
                                        <p:tgtEl>
                                          <p:spTgt spid="12414"/>
                                        </p:tgtEl>
                                        <p:attrNameLst>
                                          <p:attrName>fillcolor</p:attrName>
                                        </p:attrNameLst>
                                      </p:cBhvr>
                                      <p:to>
                                        <a:schemeClr val="accent2"/>
                                      </p:to>
                                    </p:animClr>
                                    <p:set>
                                      <p:cBhvr>
                                        <p:cTn id="389" dur="2000" fill="hold"/>
                                        <p:tgtEl>
                                          <p:spTgt spid="12414"/>
                                        </p:tgtEl>
                                        <p:attrNameLst>
                                          <p:attrName>fill.type</p:attrName>
                                        </p:attrNameLst>
                                      </p:cBhvr>
                                      <p:to>
                                        <p:strVal val="solid"/>
                                      </p:to>
                                    </p:set>
                                    <p:set>
                                      <p:cBhvr>
                                        <p:cTn id="390" dur="2000" fill="hold"/>
                                        <p:tgtEl>
                                          <p:spTgt spid="12414"/>
                                        </p:tgtEl>
                                        <p:attrNameLst>
                                          <p:attrName>fill.on</p:attrName>
                                        </p:attrNameLst>
                                      </p:cBhvr>
                                      <p:to>
                                        <p:strVal val="true"/>
                                      </p:to>
                                    </p:set>
                                  </p:childTnLst>
                                </p:cTn>
                              </p:par>
                              <p:par>
                                <p:cTn id="391" presetID="1" presetClass="emph" presetSubtype="2" fill="hold" nodeType="withEffect">
                                  <p:stCondLst>
                                    <p:cond delay="0"/>
                                  </p:stCondLst>
                                  <p:childTnLst>
                                    <p:animClr clrSpc="rgb" dir="cw">
                                      <p:cBhvr>
                                        <p:cTn id="392" dur="2000" fill="hold"/>
                                        <p:tgtEl>
                                          <p:spTgt spid="12415"/>
                                        </p:tgtEl>
                                        <p:attrNameLst>
                                          <p:attrName>fillcolor</p:attrName>
                                        </p:attrNameLst>
                                      </p:cBhvr>
                                      <p:to>
                                        <a:schemeClr val="accent2"/>
                                      </p:to>
                                    </p:animClr>
                                    <p:set>
                                      <p:cBhvr>
                                        <p:cTn id="393" dur="2000" fill="hold"/>
                                        <p:tgtEl>
                                          <p:spTgt spid="12415"/>
                                        </p:tgtEl>
                                        <p:attrNameLst>
                                          <p:attrName>fill.type</p:attrName>
                                        </p:attrNameLst>
                                      </p:cBhvr>
                                      <p:to>
                                        <p:strVal val="solid"/>
                                      </p:to>
                                    </p:set>
                                    <p:set>
                                      <p:cBhvr>
                                        <p:cTn id="394" dur="2000" fill="hold"/>
                                        <p:tgtEl>
                                          <p:spTgt spid="12415"/>
                                        </p:tgtEl>
                                        <p:attrNameLst>
                                          <p:attrName>fill.on</p:attrName>
                                        </p:attrNameLst>
                                      </p:cBhvr>
                                      <p:to>
                                        <p:strVal val="true"/>
                                      </p:to>
                                    </p:set>
                                  </p:childTnLst>
                                </p:cTn>
                              </p:par>
                              <p:par>
                                <p:cTn id="395" presetID="1" presetClass="emph" presetSubtype="2" fill="hold" nodeType="withEffect">
                                  <p:stCondLst>
                                    <p:cond delay="0"/>
                                  </p:stCondLst>
                                  <p:childTnLst>
                                    <p:animClr clrSpc="rgb" dir="cw">
                                      <p:cBhvr>
                                        <p:cTn id="396" dur="2000" fill="hold"/>
                                        <p:tgtEl>
                                          <p:spTgt spid="12416"/>
                                        </p:tgtEl>
                                        <p:attrNameLst>
                                          <p:attrName>fillcolor</p:attrName>
                                        </p:attrNameLst>
                                      </p:cBhvr>
                                      <p:to>
                                        <a:schemeClr val="accent2"/>
                                      </p:to>
                                    </p:animClr>
                                    <p:set>
                                      <p:cBhvr>
                                        <p:cTn id="397" dur="2000" fill="hold"/>
                                        <p:tgtEl>
                                          <p:spTgt spid="12416"/>
                                        </p:tgtEl>
                                        <p:attrNameLst>
                                          <p:attrName>fill.type</p:attrName>
                                        </p:attrNameLst>
                                      </p:cBhvr>
                                      <p:to>
                                        <p:strVal val="solid"/>
                                      </p:to>
                                    </p:set>
                                    <p:set>
                                      <p:cBhvr>
                                        <p:cTn id="398" dur="2000" fill="hold"/>
                                        <p:tgtEl>
                                          <p:spTgt spid="12416"/>
                                        </p:tgtEl>
                                        <p:attrNameLst>
                                          <p:attrName>fill.on</p:attrName>
                                        </p:attrNameLst>
                                      </p:cBhvr>
                                      <p:to>
                                        <p:strVal val="true"/>
                                      </p:to>
                                    </p:set>
                                  </p:childTnLst>
                                </p:cTn>
                              </p:par>
                              <p:par>
                                <p:cTn id="399" presetID="1" presetClass="emph" presetSubtype="2" fill="hold" nodeType="withEffect">
                                  <p:stCondLst>
                                    <p:cond delay="0"/>
                                  </p:stCondLst>
                                  <p:childTnLst>
                                    <p:animClr clrSpc="rgb" dir="cw">
                                      <p:cBhvr>
                                        <p:cTn id="400" dur="2000" fill="hold"/>
                                        <p:tgtEl>
                                          <p:spTgt spid="12408"/>
                                        </p:tgtEl>
                                        <p:attrNameLst>
                                          <p:attrName>fillcolor</p:attrName>
                                        </p:attrNameLst>
                                      </p:cBhvr>
                                      <p:to>
                                        <a:schemeClr val="accent2"/>
                                      </p:to>
                                    </p:animClr>
                                    <p:set>
                                      <p:cBhvr>
                                        <p:cTn id="401" dur="2000" fill="hold"/>
                                        <p:tgtEl>
                                          <p:spTgt spid="12408"/>
                                        </p:tgtEl>
                                        <p:attrNameLst>
                                          <p:attrName>fill.type</p:attrName>
                                        </p:attrNameLst>
                                      </p:cBhvr>
                                      <p:to>
                                        <p:strVal val="solid"/>
                                      </p:to>
                                    </p:set>
                                    <p:set>
                                      <p:cBhvr>
                                        <p:cTn id="402" dur="2000" fill="hold"/>
                                        <p:tgtEl>
                                          <p:spTgt spid="12408"/>
                                        </p:tgtEl>
                                        <p:attrNameLst>
                                          <p:attrName>fill.on</p:attrName>
                                        </p:attrNameLst>
                                      </p:cBhvr>
                                      <p:to>
                                        <p:strVal val="true"/>
                                      </p:to>
                                    </p:set>
                                  </p:childTnLst>
                                </p:cTn>
                              </p:par>
                            </p:childTnLst>
                          </p:cTn>
                        </p:par>
                        <p:par>
                          <p:cTn id="403" fill="hold" nodeType="afterGroup">
                            <p:stCondLst>
                              <p:cond delay="2000"/>
                            </p:stCondLst>
                            <p:childTnLst>
                              <p:par>
                                <p:cTn id="404" presetID="4" presetClass="exit" presetSubtype="16" fill="hold" nodeType="afterEffect">
                                  <p:stCondLst>
                                    <p:cond delay="0"/>
                                  </p:stCondLst>
                                  <p:childTnLst>
                                    <p:animEffect transition="out" filter="box(in)">
                                      <p:cBhvr>
                                        <p:cTn id="405" dur="500"/>
                                        <p:tgtEl>
                                          <p:spTgt spid="12413"/>
                                        </p:tgtEl>
                                      </p:cBhvr>
                                    </p:animEffect>
                                    <p:set>
                                      <p:cBhvr>
                                        <p:cTn id="406" dur="1" fill="hold">
                                          <p:stCondLst>
                                            <p:cond delay="499"/>
                                          </p:stCondLst>
                                        </p:cTn>
                                        <p:tgtEl>
                                          <p:spTgt spid="12413"/>
                                        </p:tgtEl>
                                        <p:attrNameLst>
                                          <p:attrName>style.visibility</p:attrName>
                                        </p:attrNameLst>
                                      </p:cBhvr>
                                      <p:to>
                                        <p:strVal val="hidden"/>
                                      </p:to>
                                    </p:set>
                                  </p:childTnLst>
                                </p:cTn>
                              </p:par>
                              <p:par>
                                <p:cTn id="407" presetID="4" presetClass="exit" presetSubtype="16" fill="hold" nodeType="withEffect">
                                  <p:stCondLst>
                                    <p:cond delay="0"/>
                                  </p:stCondLst>
                                  <p:childTnLst>
                                    <p:animEffect transition="out" filter="box(in)">
                                      <p:cBhvr>
                                        <p:cTn id="408" dur="500"/>
                                        <p:tgtEl>
                                          <p:spTgt spid="12414"/>
                                        </p:tgtEl>
                                      </p:cBhvr>
                                    </p:animEffect>
                                    <p:set>
                                      <p:cBhvr>
                                        <p:cTn id="409" dur="1" fill="hold">
                                          <p:stCondLst>
                                            <p:cond delay="499"/>
                                          </p:stCondLst>
                                        </p:cTn>
                                        <p:tgtEl>
                                          <p:spTgt spid="12414"/>
                                        </p:tgtEl>
                                        <p:attrNameLst>
                                          <p:attrName>style.visibility</p:attrName>
                                        </p:attrNameLst>
                                      </p:cBhvr>
                                      <p:to>
                                        <p:strVal val="hidden"/>
                                      </p:to>
                                    </p:set>
                                  </p:childTnLst>
                                </p:cTn>
                              </p:par>
                              <p:par>
                                <p:cTn id="410" presetID="4" presetClass="exit" presetSubtype="16" fill="hold" nodeType="withEffect">
                                  <p:stCondLst>
                                    <p:cond delay="0"/>
                                  </p:stCondLst>
                                  <p:childTnLst>
                                    <p:animEffect transition="out" filter="box(in)">
                                      <p:cBhvr>
                                        <p:cTn id="411" dur="500"/>
                                        <p:tgtEl>
                                          <p:spTgt spid="12415"/>
                                        </p:tgtEl>
                                      </p:cBhvr>
                                    </p:animEffect>
                                    <p:set>
                                      <p:cBhvr>
                                        <p:cTn id="412" dur="1" fill="hold">
                                          <p:stCondLst>
                                            <p:cond delay="499"/>
                                          </p:stCondLst>
                                        </p:cTn>
                                        <p:tgtEl>
                                          <p:spTgt spid="12415"/>
                                        </p:tgtEl>
                                        <p:attrNameLst>
                                          <p:attrName>style.visibility</p:attrName>
                                        </p:attrNameLst>
                                      </p:cBhvr>
                                      <p:to>
                                        <p:strVal val="hidden"/>
                                      </p:to>
                                    </p:set>
                                  </p:childTnLst>
                                </p:cTn>
                              </p:par>
                              <p:par>
                                <p:cTn id="413" presetID="4" presetClass="exit" presetSubtype="16" fill="hold" nodeType="withEffect">
                                  <p:stCondLst>
                                    <p:cond delay="0"/>
                                  </p:stCondLst>
                                  <p:childTnLst>
                                    <p:animEffect transition="out" filter="box(in)">
                                      <p:cBhvr>
                                        <p:cTn id="414" dur="500"/>
                                        <p:tgtEl>
                                          <p:spTgt spid="12416"/>
                                        </p:tgtEl>
                                      </p:cBhvr>
                                    </p:animEffect>
                                    <p:set>
                                      <p:cBhvr>
                                        <p:cTn id="415" dur="1" fill="hold">
                                          <p:stCondLst>
                                            <p:cond delay="499"/>
                                          </p:stCondLst>
                                        </p:cTn>
                                        <p:tgtEl>
                                          <p:spTgt spid="12416"/>
                                        </p:tgtEl>
                                        <p:attrNameLst>
                                          <p:attrName>style.visibility</p:attrName>
                                        </p:attrNameLst>
                                      </p:cBhvr>
                                      <p:to>
                                        <p:strVal val="hidden"/>
                                      </p:to>
                                    </p:set>
                                  </p:childTnLst>
                                </p:cTn>
                              </p:par>
                              <p:par>
                                <p:cTn id="416" presetID="4" presetClass="exit" presetSubtype="16" fill="hold" grpId="0" nodeType="withEffect">
                                  <p:stCondLst>
                                    <p:cond delay="0"/>
                                  </p:stCondLst>
                                  <p:childTnLst>
                                    <p:animEffect transition="out" filter="box(in)">
                                      <p:cBhvr>
                                        <p:cTn id="417" dur="500"/>
                                        <p:tgtEl>
                                          <p:spTgt spid="12408"/>
                                        </p:tgtEl>
                                      </p:cBhvr>
                                    </p:animEffect>
                                    <p:set>
                                      <p:cBhvr>
                                        <p:cTn id="418" dur="1" fill="hold">
                                          <p:stCondLst>
                                            <p:cond delay="499"/>
                                          </p:stCondLst>
                                        </p:cTn>
                                        <p:tgtEl>
                                          <p:spTgt spid="12408"/>
                                        </p:tgtEl>
                                        <p:attrNameLst>
                                          <p:attrName>style.visibility</p:attrName>
                                        </p:attrNameLst>
                                      </p:cBhvr>
                                      <p:to>
                                        <p:strVal val="hidden"/>
                                      </p:to>
                                    </p:set>
                                  </p:childTnLst>
                                </p:cTn>
                              </p:par>
                            </p:childTnLst>
                          </p:cTn>
                        </p:par>
                      </p:childTnLst>
                    </p:cTn>
                  </p:par>
                </p:childTnLst>
              </p:cTn>
              <p:nextCondLst>
                <p:cond evt="onClick" delay="0">
                  <p:tgtEl>
                    <p:spTgt spid="12373"/>
                  </p:tgtEl>
                </p:cond>
              </p:nextCondLst>
            </p:seq>
            <p:seq concurrent="1" nextAc="seek">
              <p:cTn id="419" restart="whenNotActive" fill="hold" evtFilter="cancelBubble" nodeType="interactiveSeq">
                <p:stCondLst>
                  <p:cond evt="onClick" delay="0">
                    <p:tgtEl>
                      <p:spTgt spid="12374"/>
                    </p:tgtEl>
                  </p:cond>
                </p:stCondLst>
                <p:endSync evt="end" delay="0">
                  <p:rtn val="all"/>
                </p:endSync>
                <p:childTnLst>
                  <p:par>
                    <p:cTn id="420" fill="hold" nodeType="clickPar">
                      <p:stCondLst>
                        <p:cond delay="0"/>
                      </p:stCondLst>
                      <p:childTnLst>
                        <p:par>
                          <p:cTn id="421" fill="hold" nodeType="withGroup">
                            <p:stCondLst>
                              <p:cond delay="0"/>
                            </p:stCondLst>
                            <p:childTnLst>
                              <p:par>
                                <p:cTn id="422" presetID="1" presetClass="emph" presetSubtype="2" fill="hold" nodeType="clickEffect">
                                  <p:stCondLst>
                                    <p:cond delay="0"/>
                                  </p:stCondLst>
                                  <p:childTnLst>
                                    <p:animClr clrSpc="rgb" dir="cw">
                                      <p:cBhvr>
                                        <p:cTn id="423" dur="2000" fill="hold"/>
                                        <p:tgtEl>
                                          <p:spTgt spid="12365"/>
                                        </p:tgtEl>
                                        <p:attrNameLst>
                                          <p:attrName>fillcolor</p:attrName>
                                        </p:attrNameLst>
                                      </p:cBhvr>
                                      <p:to>
                                        <a:schemeClr val="accent2"/>
                                      </p:to>
                                    </p:animClr>
                                    <p:set>
                                      <p:cBhvr>
                                        <p:cTn id="424" dur="2000" fill="hold"/>
                                        <p:tgtEl>
                                          <p:spTgt spid="12365"/>
                                        </p:tgtEl>
                                        <p:attrNameLst>
                                          <p:attrName>fill.type</p:attrName>
                                        </p:attrNameLst>
                                      </p:cBhvr>
                                      <p:to>
                                        <p:strVal val="solid"/>
                                      </p:to>
                                    </p:set>
                                    <p:set>
                                      <p:cBhvr>
                                        <p:cTn id="425" dur="2000" fill="hold"/>
                                        <p:tgtEl>
                                          <p:spTgt spid="12365"/>
                                        </p:tgtEl>
                                        <p:attrNameLst>
                                          <p:attrName>fill.on</p:attrName>
                                        </p:attrNameLst>
                                      </p:cBhvr>
                                      <p:to>
                                        <p:strVal val="true"/>
                                      </p:to>
                                    </p:set>
                                  </p:childTnLst>
                                </p:cTn>
                              </p:par>
                              <p:par>
                                <p:cTn id="426" presetID="1" presetClass="emph" presetSubtype="2" fill="hold" nodeType="withEffect">
                                  <p:stCondLst>
                                    <p:cond delay="0"/>
                                  </p:stCondLst>
                                  <p:childTnLst>
                                    <p:animClr clrSpc="rgb" dir="cw">
                                      <p:cBhvr>
                                        <p:cTn id="427" dur="2000" fill="hold"/>
                                        <p:tgtEl>
                                          <p:spTgt spid="12354"/>
                                        </p:tgtEl>
                                        <p:attrNameLst>
                                          <p:attrName>fillcolor</p:attrName>
                                        </p:attrNameLst>
                                      </p:cBhvr>
                                      <p:to>
                                        <a:schemeClr val="accent2"/>
                                      </p:to>
                                    </p:animClr>
                                    <p:set>
                                      <p:cBhvr>
                                        <p:cTn id="428" dur="2000" fill="hold"/>
                                        <p:tgtEl>
                                          <p:spTgt spid="12354"/>
                                        </p:tgtEl>
                                        <p:attrNameLst>
                                          <p:attrName>fill.type</p:attrName>
                                        </p:attrNameLst>
                                      </p:cBhvr>
                                      <p:to>
                                        <p:strVal val="solid"/>
                                      </p:to>
                                    </p:set>
                                    <p:set>
                                      <p:cBhvr>
                                        <p:cTn id="429" dur="2000" fill="hold"/>
                                        <p:tgtEl>
                                          <p:spTgt spid="12354"/>
                                        </p:tgtEl>
                                        <p:attrNameLst>
                                          <p:attrName>fill.on</p:attrName>
                                        </p:attrNameLst>
                                      </p:cBhvr>
                                      <p:to>
                                        <p:strVal val="true"/>
                                      </p:to>
                                    </p:set>
                                  </p:childTnLst>
                                </p:cTn>
                              </p:par>
                              <p:par>
                                <p:cTn id="430" presetID="1" presetClass="emph" presetSubtype="2" fill="hold" nodeType="withEffect">
                                  <p:stCondLst>
                                    <p:cond delay="0"/>
                                  </p:stCondLst>
                                  <p:childTnLst>
                                    <p:animClr clrSpc="rgb" dir="cw">
                                      <p:cBhvr>
                                        <p:cTn id="431" dur="2000" fill="hold"/>
                                        <p:tgtEl>
                                          <p:spTgt spid="12384"/>
                                        </p:tgtEl>
                                        <p:attrNameLst>
                                          <p:attrName>fillcolor</p:attrName>
                                        </p:attrNameLst>
                                      </p:cBhvr>
                                      <p:to>
                                        <a:schemeClr val="accent2"/>
                                      </p:to>
                                    </p:animClr>
                                    <p:set>
                                      <p:cBhvr>
                                        <p:cTn id="432" dur="2000" fill="hold"/>
                                        <p:tgtEl>
                                          <p:spTgt spid="12384"/>
                                        </p:tgtEl>
                                        <p:attrNameLst>
                                          <p:attrName>fill.type</p:attrName>
                                        </p:attrNameLst>
                                      </p:cBhvr>
                                      <p:to>
                                        <p:strVal val="solid"/>
                                      </p:to>
                                    </p:set>
                                    <p:set>
                                      <p:cBhvr>
                                        <p:cTn id="433" dur="2000" fill="hold"/>
                                        <p:tgtEl>
                                          <p:spTgt spid="12384"/>
                                        </p:tgtEl>
                                        <p:attrNameLst>
                                          <p:attrName>fill.on</p:attrName>
                                        </p:attrNameLst>
                                      </p:cBhvr>
                                      <p:to>
                                        <p:strVal val="true"/>
                                      </p:to>
                                    </p:set>
                                  </p:childTnLst>
                                </p:cTn>
                              </p:par>
                              <p:par>
                                <p:cTn id="434" presetID="1" presetClass="emph" presetSubtype="2" fill="hold" nodeType="withEffect">
                                  <p:stCondLst>
                                    <p:cond delay="0"/>
                                  </p:stCondLst>
                                  <p:childTnLst>
                                    <p:animClr clrSpc="rgb" dir="cw">
                                      <p:cBhvr>
                                        <p:cTn id="435" dur="2000" fill="hold"/>
                                        <p:tgtEl>
                                          <p:spTgt spid="12395"/>
                                        </p:tgtEl>
                                        <p:attrNameLst>
                                          <p:attrName>fillcolor</p:attrName>
                                        </p:attrNameLst>
                                      </p:cBhvr>
                                      <p:to>
                                        <a:schemeClr val="accent2"/>
                                      </p:to>
                                    </p:animClr>
                                    <p:set>
                                      <p:cBhvr>
                                        <p:cTn id="436" dur="2000" fill="hold"/>
                                        <p:tgtEl>
                                          <p:spTgt spid="12395"/>
                                        </p:tgtEl>
                                        <p:attrNameLst>
                                          <p:attrName>fill.type</p:attrName>
                                        </p:attrNameLst>
                                      </p:cBhvr>
                                      <p:to>
                                        <p:strVal val="solid"/>
                                      </p:to>
                                    </p:set>
                                    <p:set>
                                      <p:cBhvr>
                                        <p:cTn id="437" dur="2000" fill="hold"/>
                                        <p:tgtEl>
                                          <p:spTgt spid="12395"/>
                                        </p:tgtEl>
                                        <p:attrNameLst>
                                          <p:attrName>fill.on</p:attrName>
                                        </p:attrNameLst>
                                      </p:cBhvr>
                                      <p:to>
                                        <p:strVal val="true"/>
                                      </p:to>
                                    </p:set>
                                  </p:childTnLst>
                                </p:cTn>
                              </p:par>
                              <p:par>
                                <p:cTn id="438" presetID="1" presetClass="emph" presetSubtype="2" fill="hold" nodeType="withEffect">
                                  <p:stCondLst>
                                    <p:cond delay="0"/>
                                  </p:stCondLst>
                                  <p:childTnLst>
                                    <p:animClr clrSpc="rgb" dir="cw">
                                      <p:cBhvr>
                                        <p:cTn id="439" dur="2000" fill="hold"/>
                                        <p:tgtEl>
                                          <p:spTgt spid="12407"/>
                                        </p:tgtEl>
                                        <p:attrNameLst>
                                          <p:attrName>fillcolor</p:attrName>
                                        </p:attrNameLst>
                                      </p:cBhvr>
                                      <p:to>
                                        <a:schemeClr val="accent2"/>
                                      </p:to>
                                    </p:animClr>
                                    <p:set>
                                      <p:cBhvr>
                                        <p:cTn id="440" dur="2000" fill="hold"/>
                                        <p:tgtEl>
                                          <p:spTgt spid="12407"/>
                                        </p:tgtEl>
                                        <p:attrNameLst>
                                          <p:attrName>fill.type</p:attrName>
                                        </p:attrNameLst>
                                      </p:cBhvr>
                                      <p:to>
                                        <p:strVal val="solid"/>
                                      </p:to>
                                    </p:set>
                                    <p:set>
                                      <p:cBhvr>
                                        <p:cTn id="441" dur="2000" fill="hold"/>
                                        <p:tgtEl>
                                          <p:spTgt spid="12407"/>
                                        </p:tgtEl>
                                        <p:attrNameLst>
                                          <p:attrName>fill.on</p:attrName>
                                        </p:attrNameLst>
                                      </p:cBhvr>
                                      <p:to>
                                        <p:strVal val="true"/>
                                      </p:to>
                                    </p:set>
                                  </p:childTnLst>
                                </p:cTn>
                              </p:par>
                              <p:par>
                                <p:cTn id="442" presetID="1" presetClass="emph" presetSubtype="2" fill="hold" nodeType="withEffect">
                                  <p:stCondLst>
                                    <p:cond delay="0"/>
                                  </p:stCondLst>
                                  <p:childTnLst>
                                    <p:animClr clrSpc="rgb" dir="cw">
                                      <p:cBhvr>
                                        <p:cTn id="443" dur="2000" fill="hold"/>
                                        <p:tgtEl>
                                          <p:spTgt spid="12411"/>
                                        </p:tgtEl>
                                        <p:attrNameLst>
                                          <p:attrName>fillcolor</p:attrName>
                                        </p:attrNameLst>
                                      </p:cBhvr>
                                      <p:to>
                                        <a:schemeClr val="accent2"/>
                                      </p:to>
                                    </p:animClr>
                                    <p:set>
                                      <p:cBhvr>
                                        <p:cTn id="444" dur="2000" fill="hold"/>
                                        <p:tgtEl>
                                          <p:spTgt spid="12411"/>
                                        </p:tgtEl>
                                        <p:attrNameLst>
                                          <p:attrName>fill.type</p:attrName>
                                        </p:attrNameLst>
                                      </p:cBhvr>
                                      <p:to>
                                        <p:strVal val="solid"/>
                                      </p:to>
                                    </p:set>
                                    <p:set>
                                      <p:cBhvr>
                                        <p:cTn id="445" dur="2000" fill="hold"/>
                                        <p:tgtEl>
                                          <p:spTgt spid="12411"/>
                                        </p:tgtEl>
                                        <p:attrNameLst>
                                          <p:attrName>fill.on</p:attrName>
                                        </p:attrNameLst>
                                      </p:cBhvr>
                                      <p:to>
                                        <p:strVal val="true"/>
                                      </p:to>
                                    </p:set>
                                  </p:childTnLst>
                                </p:cTn>
                              </p:par>
                              <p:par>
                                <p:cTn id="446" presetID="1" presetClass="emph" presetSubtype="2" fill="hold" nodeType="withEffect">
                                  <p:stCondLst>
                                    <p:cond delay="0"/>
                                  </p:stCondLst>
                                  <p:childTnLst>
                                    <p:animClr clrSpc="rgb" dir="cw">
                                      <p:cBhvr>
                                        <p:cTn id="447" dur="2000" fill="hold"/>
                                        <p:tgtEl>
                                          <p:spTgt spid="12399"/>
                                        </p:tgtEl>
                                        <p:attrNameLst>
                                          <p:attrName>fillcolor</p:attrName>
                                        </p:attrNameLst>
                                      </p:cBhvr>
                                      <p:to>
                                        <a:schemeClr val="accent2"/>
                                      </p:to>
                                    </p:animClr>
                                    <p:set>
                                      <p:cBhvr>
                                        <p:cTn id="448" dur="2000" fill="hold"/>
                                        <p:tgtEl>
                                          <p:spTgt spid="12399"/>
                                        </p:tgtEl>
                                        <p:attrNameLst>
                                          <p:attrName>fill.type</p:attrName>
                                        </p:attrNameLst>
                                      </p:cBhvr>
                                      <p:to>
                                        <p:strVal val="solid"/>
                                      </p:to>
                                    </p:set>
                                    <p:set>
                                      <p:cBhvr>
                                        <p:cTn id="449" dur="2000" fill="hold"/>
                                        <p:tgtEl>
                                          <p:spTgt spid="12399"/>
                                        </p:tgtEl>
                                        <p:attrNameLst>
                                          <p:attrName>fill.on</p:attrName>
                                        </p:attrNameLst>
                                      </p:cBhvr>
                                      <p:to>
                                        <p:strVal val="true"/>
                                      </p:to>
                                    </p:set>
                                  </p:childTnLst>
                                </p:cTn>
                              </p:par>
                              <p:par>
                                <p:cTn id="450" presetID="1" presetClass="emph" presetSubtype="2" fill="hold" nodeType="withEffect">
                                  <p:stCondLst>
                                    <p:cond delay="0"/>
                                  </p:stCondLst>
                                  <p:childTnLst>
                                    <p:animClr clrSpc="rgb" dir="cw">
                                      <p:cBhvr>
                                        <p:cTn id="451" dur="2000" fill="hold"/>
                                        <p:tgtEl>
                                          <p:spTgt spid="12416"/>
                                        </p:tgtEl>
                                        <p:attrNameLst>
                                          <p:attrName>fillcolor</p:attrName>
                                        </p:attrNameLst>
                                      </p:cBhvr>
                                      <p:to>
                                        <a:schemeClr val="accent2"/>
                                      </p:to>
                                    </p:animClr>
                                    <p:set>
                                      <p:cBhvr>
                                        <p:cTn id="452" dur="2000" fill="hold"/>
                                        <p:tgtEl>
                                          <p:spTgt spid="12416"/>
                                        </p:tgtEl>
                                        <p:attrNameLst>
                                          <p:attrName>fill.type</p:attrName>
                                        </p:attrNameLst>
                                      </p:cBhvr>
                                      <p:to>
                                        <p:strVal val="solid"/>
                                      </p:to>
                                    </p:set>
                                    <p:set>
                                      <p:cBhvr>
                                        <p:cTn id="453" dur="2000" fill="hold"/>
                                        <p:tgtEl>
                                          <p:spTgt spid="12416"/>
                                        </p:tgtEl>
                                        <p:attrNameLst>
                                          <p:attrName>fill.on</p:attrName>
                                        </p:attrNameLst>
                                      </p:cBhvr>
                                      <p:to>
                                        <p:strVal val="true"/>
                                      </p:to>
                                    </p:set>
                                  </p:childTnLst>
                                </p:cTn>
                              </p:par>
                            </p:childTnLst>
                          </p:cTn>
                        </p:par>
                        <p:par>
                          <p:cTn id="454" fill="hold" nodeType="afterGroup">
                            <p:stCondLst>
                              <p:cond delay="2000"/>
                            </p:stCondLst>
                            <p:childTnLst>
                              <p:par>
                                <p:cTn id="455" presetID="4" presetClass="exit" presetSubtype="16" fill="hold" nodeType="afterEffect">
                                  <p:stCondLst>
                                    <p:cond delay="0"/>
                                  </p:stCondLst>
                                  <p:childTnLst>
                                    <p:animEffect transition="out" filter="box(in)">
                                      <p:cBhvr>
                                        <p:cTn id="456" dur="500"/>
                                        <p:tgtEl>
                                          <p:spTgt spid="12365"/>
                                        </p:tgtEl>
                                      </p:cBhvr>
                                    </p:animEffect>
                                    <p:set>
                                      <p:cBhvr>
                                        <p:cTn id="457" dur="1" fill="hold">
                                          <p:stCondLst>
                                            <p:cond delay="499"/>
                                          </p:stCondLst>
                                        </p:cTn>
                                        <p:tgtEl>
                                          <p:spTgt spid="12365"/>
                                        </p:tgtEl>
                                        <p:attrNameLst>
                                          <p:attrName>style.visibility</p:attrName>
                                        </p:attrNameLst>
                                      </p:cBhvr>
                                      <p:to>
                                        <p:strVal val="hidden"/>
                                      </p:to>
                                    </p:set>
                                  </p:childTnLst>
                                </p:cTn>
                              </p:par>
                              <p:par>
                                <p:cTn id="458" presetID="4" presetClass="exit" presetSubtype="16" fill="hold" nodeType="withEffect">
                                  <p:stCondLst>
                                    <p:cond delay="0"/>
                                  </p:stCondLst>
                                  <p:childTnLst>
                                    <p:animEffect transition="out" filter="box(in)">
                                      <p:cBhvr>
                                        <p:cTn id="459" dur="500"/>
                                        <p:tgtEl>
                                          <p:spTgt spid="12354"/>
                                        </p:tgtEl>
                                      </p:cBhvr>
                                    </p:animEffect>
                                    <p:set>
                                      <p:cBhvr>
                                        <p:cTn id="460" dur="1" fill="hold">
                                          <p:stCondLst>
                                            <p:cond delay="499"/>
                                          </p:stCondLst>
                                        </p:cTn>
                                        <p:tgtEl>
                                          <p:spTgt spid="12354"/>
                                        </p:tgtEl>
                                        <p:attrNameLst>
                                          <p:attrName>style.visibility</p:attrName>
                                        </p:attrNameLst>
                                      </p:cBhvr>
                                      <p:to>
                                        <p:strVal val="hidden"/>
                                      </p:to>
                                    </p:set>
                                  </p:childTnLst>
                                </p:cTn>
                              </p:par>
                              <p:par>
                                <p:cTn id="461" presetID="4" presetClass="exit" presetSubtype="16" fill="hold" nodeType="withEffect">
                                  <p:stCondLst>
                                    <p:cond delay="0"/>
                                  </p:stCondLst>
                                  <p:childTnLst>
                                    <p:animEffect transition="out" filter="box(in)">
                                      <p:cBhvr>
                                        <p:cTn id="462" dur="500"/>
                                        <p:tgtEl>
                                          <p:spTgt spid="12384"/>
                                        </p:tgtEl>
                                      </p:cBhvr>
                                    </p:animEffect>
                                    <p:set>
                                      <p:cBhvr>
                                        <p:cTn id="463" dur="1" fill="hold">
                                          <p:stCondLst>
                                            <p:cond delay="499"/>
                                          </p:stCondLst>
                                        </p:cTn>
                                        <p:tgtEl>
                                          <p:spTgt spid="12384"/>
                                        </p:tgtEl>
                                        <p:attrNameLst>
                                          <p:attrName>style.visibility</p:attrName>
                                        </p:attrNameLst>
                                      </p:cBhvr>
                                      <p:to>
                                        <p:strVal val="hidden"/>
                                      </p:to>
                                    </p:set>
                                  </p:childTnLst>
                                </p:cTn>
                              </p:par>
                              <p:par>
                                <p:cTn id="464" presetID="4" presetClass="exit" presetSubtype="16" fill="hold" nodeType="withEffect">
                                  <p:stCondLst>
                                    <p:cond delay="0"/>
                                  </p:stCondLst>
                                  <p:childTnLst>
                                    <p:animEffect transition="out" filter="box(in)">
                                      <p:cBhvr>
                                        <p:cTn id="465" dur="500"/>
                                        <p:tgtEl>
                                          <p:spTgt spid="12395"/>
                                        </p:tgtEl>
                                      </p:cBhvr>
                                    </p:animEffect>
                                    <p:set>
                                      <p:cBhvr>
                                        <p:cTn id="466" dur="1" fill="hold">
                                          <p:stCondLst>
                                            <p:cond delay="499"/>
                                          </p:stCondLst>
                                        </p:cTn>
                                        <p:tgtEl>
                                          <p:spTgt spid="12395"/>
                                        </p:tgtEl>
                                        <p:attrNameLst>
                                          <p:attrName>style.visibility</p:attrName>
                                        </p:attrNameLst>
                                      </p:cBhvr>
                                      <p:to>
                                        <p:strVal val="hidden"/>
                                      </p:to>
                                    </p:set>
                                  </p:childTnLst>
                                </p:cTn>
                              </p:par>
                              <p:par>
                                <p:cTn id="467" presetID="4" presetClass="exit" presetSubtype="16" fill="hold" nodeType="withEffect">
                                  <p:stCondLst>
                                    <p:cond delay="0"/>
                                  </p:stCondLst>
                                  <p:childTnLst>
                                    <p:animEffect transition="out" filter="box(in)">
                                      <p:cBhvr>
                                        <p:cTn id="468" dur="500"/>
                                        <p:tgtEl>
                                          <p:spTgt spid="12407"/>
                                        </p:tgtEl>
                                      </p:cBhvr>
                                    </p:animEffect>
                                    <p:set>
                                      <p:cBhvr>
                                        <p:cTn id="469" dur="1" fill="hold">
                                          <p:stCondLst>
                                            <p:cond delay="499"/>
                                          </p:stCondLst>
                                        </p:cTn>
                                        <p:tgtEl>
                                          <p:spTgt spid="12407"/>
                                        </p:tgtEl>
                                        <p:attrNameLst>
                                          <p:attrName>style.visibility</p:attrName>
                                        </p:attrNameLst>
                                      </p:cBhvr>
                                      <p:to>
                                        <p:strVal val="hidden"/>
                                      </p:to>
                                    </p:set>
                                  </p:childTnLst>
                                </p:cTn>
                              </p:par>
                              <p:par>
                                <p:cTn id="470" presetID="4" presetClass="exit" presetSubtype="16" fill="hold" nodeType="withEffect">
                                  <p:stCondLst>
                                    <p:cond delay="0"/>
                                  </p:stCondLst>
                                  <p:childTnLst>
                                    <p:animEffect transition="out" filter="box(in)">
                                      <p:cBhvr>
                                        <p:cTn id="471" dur="500"/>
                                        <p:tgtEl>
                                          <p:spTgt spid="12411"/>
                                        </p:tgtEl>
                                      </p:cBhvr>
                                    </p:animEffect>
                                    <p:set>
                                      <p:cBhvr>
                                        <p:cTn id="472" dur="1" fill="hold">
                                          <p:stCondLst>
                                            <p:cond delay="499"/>
                                          </p:stCondLst>
                                        </p:cTn>
                                        <p:tgtEl>
                                          <p:spTgt spid="12411"/>
                                        </p:tgtEl>
                                        <p:attrNameLst>
                                          <p:attrName>style.visibility</p:attrName>
                                        </p:attrNameLst>
                                      </p:cBhvr>
                                      <p:to>
                                        <p:strVal val="hidden"/>
                                      </p:to>
                                    </p:set>
                                  </p:childTnLst>
                                </p:cTn>
                              </p:par>
                              <p:par>
                                <p:cTn id="473" presetID="4" presetClass="exit" presetSubtype="16" fill="hold" nodeType="withEffect">
                                  <p:stCondLst>
                                    <p:cond delay="0"/>
                                  </p:stCondLst>
                                  <p:childTnLst>
                                    <p:animEffect transition="out" filter="box(in)">
                                      <p:cBhvr>
                                        <p:cTn id="474" dur="500"/>
                                        <p:tgtEl>
                                          <p:spTgt spid="12399"/>
                                        </p:tgtEl>
                                      </p:cBhvr>
                                    </p:animEffect>
                                    <p:set>
                                      <p:cBhvr>
                                        <p:cTn id="475" dur="1" fill="hold">
                                          <p:stCondLst>
                                            <p:cond delay="499"/>
                                          </p:stCondLst>
                                        </p:cTn>
                                        <p:tgtEl>
                                          <p:spTgt spid="12399"/>
                                        </p:tgtEl>
                                        <p:attrNameLst>
                                          <p:attrName>style.visibility</p:attrName>
                                        </p:attrNameLst>
                                      </p:cBhvr>
                                      <p:to>
                                        <p:strVal val="hidden"/>
                                      </p:to>
                                    </p:set>
                                  </p:childTnLst>
                                </p:cTn>
                              </p:par>
                              <p:par>
                                <p:cTn id="476" presetID="4" presetClass="exit" presetSubtype="16" fill="hold" nodeType="withEffect">
                                  <p:stCondLst>
                                    <p:cond delay="0"/>
                                  </p:stCondLst>
                                  <p:childTnLst>
                                    <p:animEffect transition="out" filter="box(in)">
                                      <p:cBhvr>
                                        <p:cTn id="477" dur="500"/>
                                        <p:tgtEl>
                                          <p:spTgt spid="12416"/>
                                        </p:tgtEl>
                                      </p:cBhvr>
                                    </p:animEffect>
                                    <p:set>
                                      <p:cBhvr>
                                        <p:cTn id="478" dur="1" fill="hold">
                                          <p:stCondLst>
                                            <p:cond delay="499"/>
                                          </p:stCondLst>
                                        </p:cTn>
                                        <p:tgtEl>
                                          <p:spTgt spid="12416"/>
                                        </p:tgtEl>
                                        <p:attrNameLst>
                                          <p:attrName>style.visibility</p:attrName>
                                        </p:attrNameLst>
                                      </p:cBhvr>
                                      <p:to>
                                        <p:strVal val="hidden"/>
                                      </p:to>
                                    </p:set>
                                  </p:childTnLst>
                                </p:cTn>
                              </p:par>
                            </p:childTnLst>
                          </p:cTn>
                        </p:par>
                      </p:childTnLst>
                    </p:cTn>
                  </p:par>
                </p:childTnLst>
              </p:cTn>
              <p:nextCondLst>
                <p:cond evt="onClick" delay="0">
                  <p:tgtEl>
                    <p:spTgt spid="12374"/>
                  </p:tgtEl>
                </p:cond>
              </p:nextCondLst>
            </p:seq>
          </p:childTnLst>
        </p:cTn>
      </p:par>
    </p:tnLst>
    <p:bldLst>
      <p:bldP spid="12358" grpId="0" animBg="1"/>
      <p:bldP spid="12359" grpId="0" animBg="1"/>
      <p:bldP spid="12377" grpId="0" animBg="1"/>
      <p:bldP spid="12385" grpId="0" animBg="1"/>
      <p:bldP spid="12386" grpId="0" animBg="1"/>
      <p:bldP spid="12389" grpId="0" animBg="1"/>
      <p:bldP spid="12391" grpId="0" animBg="1"/>
      <p:bldP spid="1240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6"/>
          <p:cNvSpPr>
            <a:spLocks noGrp="1" noChangeArrowheads="1"/>
          </p:cNvSpPr>
          <p:nvPr>
            <p:ph type="title"/>
          </p:nvPr>
        </p:nvSpPr>
        <p:spPr>
          <a:xfrm>
            <a:off x="617538" y="1349375"/>
            <a:ext cx="8229600" cy="828675"/>
          </a:xfrm>
          <a:noFill/>
          <a:ln w="57150">
            <a:solidFill>
              <a:srgbClr val="0000FF"/>
            </a:solidFill>
            <a:miter lim="800000"/>
            <a:headEnd/>
            <a:tailEnd/>
          </a:ln>
        </p:spPr>
        <p:txBody>
          <a:bodyPr/>
          <a:lstStyle/>
          <a:p>
            <a:pPr eaLnBrk="1" hangingPunct="1"/>
            <a:r>
              <a:rPr lang="en-US" altLang="en-US" sz="2400" b="1" u="sng" dirty="0" err="1" smtClean="0">
                <a:solidFill>
                  <a:srgbClr val="FF0066"/>
                </a:solidFill>
                <a:latin typeface="Times New Roman" pitchFamily="18" charset="0"/>
                <a:cs typeface="Times New Roman" pitchFamily="18" charset="0"/>
              </a:rPr>
              <a:t>Tiết</a:t>
            </a:r>
            <a:r>
              <a:rPr lang="en-US" altLang="en-US" sz="2400" b="1" u="sng" dirty="0" smtClean="0">
                <a:solidFill>
                  <a:srgbClr val="FF0066"/>
                </a:solidFill>
                <a:latin typeface="Times New Roman" pitchFamily="18" charset="0"/>
                <a:cs typeface="Times New Roman" pitchFamily="18" charset="0"/>
              </a:rPr>
              <a:t> 25- </a:t>
            </a:r>
            <a:r>
              <a:rPr lang="en-US" altLang="en-US" sz="2400" b="1" u="sng" dirty="0" err="1">
                <a:solidFill>
                  <a:srgbClr val="FF0066"/>
                </a:solidFill>
                <a:latin typeface="Times New Roman" pitchFamily="18" charset="0"/>
                <a:cs typeface="Times New Roman" pitchFamily="18" charset="0"/>
              </a:rPr>
              <a:t>B</a:t>
            </a:r>
            <a:r>
              <a:rPr lang="en-US" altLang="en-US" sz="2400" b="1" u="sng" dirty="0" err="1" smtClean="0">
                <a:solidFill>
                  <a:srgbClr val="FF0066"/>
                </a:solidFill>
                <a:latin typeface="Times New Roman" pitchFamily="18" charset="0"/>
                <a:cs typeface="Times New Roman" pitchFamily="18" charset="0"/>
              </a:rPr>
              <a:t>ài</a:t>
            </a:r>
            <a:r>
              <a:rPr lang="en-US" altLang="en-US" sz="2400" b="1" u="sng" dirty="0" smtClean="0">
                <a:solidFill>
                  <a:srgbClr val="FF0066"/>
                </a:solidFill>
                <a:latin typeface="Times New Roman" pitchFamily="18" charset="0"/>
                <a:cs typeface="Times New Roman" pitchFamily="18" charset="0"/>
              </a:rPr>
              <a:t> 21:</a:t>
            </a:r>
            <a:r>
              <a:rPr lang="en-US" altLang="en-US" sz="2400" b="1" dirty="0" smtClean="0">
                <a:solidFill>
                  <a:srgbClr val="FF0066"/>
                </a:solidFill>
                <a:latin typeface="Times New Roman" pitchFamily="18" charset="0"/>
                <a:cs typeface="Times New Roman" pitchFamily="18" charset="0"/>
              </a:rPr>
              <a:t> </a:t>
            </a:r>
            <a:r>
              <a:rPr lang="en-US" altLang="en-US" sz="2400" b="1" dirty="0" err="1" smtClean="0">
                <a:solidFill>
                  <a:srgbClr val="FF0066"/>
                </a:solidFill>
                <a:latin typeface="Times New Roman" pitchFamily="18" charset="0"/>
                <a:cs typeface="Times New Roman" pitchFamily="18" charset="0"/>
              </a:rPr>
              <a:t>ViỆT</a:t>
            </a:r>
            <a:r>
              <a:rPr lang="en-US" altLang="en-US" sz="2400" b="1" dirty="0" smtClean="0">
                <a:solidFill>
                  <a:srgbClr val="FF0066"/>
                </a:solidFill>
                <a:latin typeface="Times New Roman" pitchFamily="18" charset="0"/>
                <a:cs typeface="Times New Roman" pitchFamily="18" charset="0"/>
              </a:rPr>
              <a:t> NAM TRONG NHỮNG NĂM 1939-1945</a:t>
            </a:r>
          </a:p>
        </p:txBody>
      </p:sp>
      <p:sp>
        <p:nvSpPr>
          <p:cNvPr id="7175" name="Text Box 7"/>
          <p:cNvSpPr txBox="1">
            <a:spLocks noChangeArrowheads="1"/>
          </p:cNvSpPr>
          <p:nvPr/>
        </p:nvSpPr>
        <p:spPr bwMode="auto">
          <a:xfrm>
            <a:off x="533400" y="2362200"/>
            <a:ext cx="69596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cs typeface="Times New Roman" pitchFamily="18" charset="0"/>
              </a:rPr>
              <a:t>I. TÌNH HÌNH THẾ </a:t>
            </a:r>
            <a:r>
              <a:rPr kumimoji="0" lang="en-US" sz="2400" b="1" i="0" u="sng" strike="noStrike" kern="1200" cap="none" spc="0" normalizeH="0" baseline="0" noProof="0" dirty="0" err="1">
                <a:ln>
                  <a:noFill/>
                </a:ln>
                <a:solidFill>
                  <a:srgbClr val="FF0000"/>
                </a:solidFill>
                <a:effectLst>
                  <a:outerShdw blurRad="38100" dist="38100" dir="2700000" algn="tl">
                    <a:srgbClr val="C0C0C0"/>
                  </a:outerShdw>
                </a:effectLst>
                <a:uLnTx/>
                <a:uFillTx/>
                <a:cs typeface="Times New Roman" pitchFamily="18" charset="0"/>
              </a:rPr>
              <a:t>GiỚI</a:t>
            </a: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cs typeface="Times New Roman" pitchFamily="18" charset="0"/>
              </a:rPr>
              <a:t> VÀ ĐÔNG DƯƠNG</a:t>
            </a:r>
          </a:p>
        </p:txBody>
      </p:sp>
      <p:sp>
        <p:nvSpPr>
          <p:cNvPr id="4100" name="Text Box 10"/>
          <p:cNvSpPr txBox="1">
            <a:spLocks noChangeArrowheads="1"/>
          </p:cNvSpPr>
          <p:nvPr/>
        </p:nvSpPr>
        <p:spPr bwMode="auto">
          <a:xfrm>
            <a:off x="5605463" y="5800725"/>
            <a:ext cx="1143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3600" b="1" i="0" u="none" strike="noStrike" kern="1200" cap="none" spc="0" normalizeH="0" baseline="0" noProof="0" smtClean="0">
                <a:ln>
                  <a:noFill/>
                </a:ln>
                <a:solidFill>
                  <a:srgbClr val="FF0000"/>
                </a:solidFill>
                <a:effectLst/>
                <a:uLnTx/>
                <a:uFillTx/>
                <a:latin typeface="Times New Roman" pitchFamily="18" charset="0"/>
                <a:cs typeface="Times New Roman" pitchFamily="18" charset="0"/>
              </a:rPr>
              <a:t>  </a:t>
            </a:r>
            <a:endParaRPr kumimoji="0" lang="en-US" altLang="en-US" sz="4400" b="1" i="0" u="none" strike="noStrike" kern="1200" cap="none" spc="0" normalizeH="0" baseline="0" noProof="0" smtClean="0">
              <a:ln>
                <a:noFill/>
              </a:ln>
              <a:solidFill>
                <a:srgbClr val="FF0000"/>
              </a:solidFill>
              <a:effectLst/>
              <a:uLnTx/>
              <a:uFillTx/>
              <a:latin typeface="Times New Roman" pitchFamily="18" charset="0"/>
              <a:cs typeface="Times New Roman" pitchFamily="18" charset="0"/>
            </a:endParaRPr>
          </a:p>
        </p:txBody>
      </p:sp>
      <p:sp>
        <p:nvSpPr>
          <p:cNvPr id="7180" name="Text Box 12"/>
          <p:cNvSpPr txBox="1">
            <a:spLocks noChangeArrowheads="1"/>
          </p:cNvSpPr>
          <p:nvPr/>
        </p:nvSpPr>
        <p:spPr bwMode="auto">
          <a:xfrm>
            <a:off x="330200" y="304800"/>
            <a:ext cx="8534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1" i="0" u="sng" strike="noStrike" kern="1200" cap="none" spc="0" normalizeH="0" baseline="0" noProof="0" smtClean="0">
                <a:ln>
                  <a:noFill/>
                </a:ln>
                <a:solidFill>
                  <a:srgbClr val="FF0066"/>
                </a:solidFill>
                <a:effectLst/>
                <a:uLnTx/>
                <a:uFillTx/>
                <a:latin typeface="Times New Roman" pitchFamily="18" charset="0"/>
                <a:cs typeface="Times New Roman" pitchFamily="18" charset="0"/>
              </a:rPr>
              <a:t>CHƯƠNG III:</a:t>
            </a:r>
            <a:r>
              <a:rPr kumimoji="0" lang="en-US" altLang="en-US" sz="2400" b="1" i="0" u="none" strike="noStrike" kern="1200" cap="none" spc="0" normalizeH="0" baseline="0" noProof="0" smtClean="0">
                <a:ln>
                  <a:noFill/>
                </a:ln>
                <a:solidFill>
                  <a:srgbClr val="FF0066"/>
                </a:solidFill>
                <a:effectLst/>
                <a:uLnTx/>
                <a:uFillTx/>
                <a:latin typeface="Times New Roman" pitchFamily="18" charset="0"/>
                <a:cs typeface="Times New Roman" pitchFamily="18" charset="0"/>
              </a:rPr>
              <a:t> CUỘC VẬN ĐỘNG TIẾN TỚI CÁCH MẠNG</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2400" b="1" i="0" u="none" strike="noStrike" kern="1200" cap="none" spc="0" normalizeH="0" baseline="0" noProof="0" smtClean="0">
                <a:ln>
                  <a:noFill/>
                </a:ln>
                <a:solidFill>
                  <a:srgbClr val="FF0066"/>
                </a:solidFill>
                <a:effectLst/>
                <a:uLnTx/>
                <a:uFillTx/>
                <a:latin typeface="Times New Roman" pitchFamily="18" charset="0"/>
                <a:cs typeface="Times New Roman" pitchFamily="18" charset="0"/>
              </a:rPr>
              <a:t>		THÁNG TÁM 1945</a:t>
            </a:r>
          </a:p>
        </p:txBody>
      </p:sp>
      <p:sp>
        <p:nvSpPr>
          <p:cNvPr id="6" name="Text Box 7"/>
          <p:cNvSpPr txBox="1">
            <a:spLocks noChangeArrowheads="1"/>
          </p:cNvSpPr>
          <p:nvPr/>
        </p:nvSpPr>
        <p:spPr bwMode="auto">
          <a:xfrm>
            <a:off x="533400" y="3219450"/>
            <a:ext cx="69596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cs typeface="Times New Roman" pitchFamily="18" charset="0"/>
              </a:rPr>
              <a:t>1. TÌNH HÌNH THẾ </a:t>
            </a:r>
            <a:r>
              <a:rPr kumimoji="0" lang="en-US" sz="2400" b="1" i="0" u="sng" strike="noStrike" kern="1200" cap="none" spc="0" normalizeH="0" baseline="0" noProof="0" dirty="0" err="1">
                <a:ln>
                  <a:noFill/>
                </a:ln>
                <a:solidFill>
                  <a:srgbClr val="FF0000"/>
                </a:solidFill>
                <a:effectLst>
                  <a:outerShdw blurRad="38100" dist="38100" dir="2700000" algn="tl">
                    <a:srgbClr val="C0C0C0"/>
                  </a:outerShdw>
                </a:effectLst>
                <a:uLnTx/>
                <a:uFillTx/>
                <a:cs typeface="Times New Roman" pitchFamily="18" charset="0"/>
              </a:rPr>
              <a:t>GiỚI</a:t>
            </a:r>
            <a:endPar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cs typeface="Times New Roman" pitchFamily="18" charset="0"/>
            </a:endParaRPr>
          </a:p>
        </p:txBody>
      </p:sp>
    </p:spTree>
    <p:extLst>
      <p:ext uri="{BB962C8B-B14F-4D97-AF65-F5344CB8AC3E}">
        <p14:creationId xmlns:p14="http://schemas.microsoft.com/office/powerpoint/2010/main" val="38177558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 calcmode="lin" valueType="num">
                                      <p:cBhvr additive="base">
                                        <p:cTn id="7" dur="500" fill="hold"/>
                                        <p:tgtEl>
                                          <p:spTgt spid="7180"/>
                                        </p:tgtEl>
                                        <p:attrNameLst>
                                          <p:attrName>ppt_x</p:attrName>
                                        </p:attrNameLst>
                                      </p:cBhvr>
                                      <p:tavLst>
                                        <p:tav tm="0">
                                          <p:val>
                                            <p:strVal val="#ppt_x"/>
                                          </p:val>
                                        </p:tav>
                                        <p:tav tm="100000">
                                          <p:val>
                                            <p:strVal val="#ppt_x"/>
                                          </p:val>
                                        </p:tav>
                                      </p:tavLst>
                                    </p:anim>
                                    <p:anim calcmode="lin" valueType="num">
                                      <p:cBhvr additive="base">
                                        <p:cTn id="8" dur="500" fill="hold"/>
                                        <p:tgtEl>
                                          <p:spTgt spid="71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4"/>
                                        </p:tgtEl>
                                        <p:attrNameLst>
                                          <p:attrName>style.visibility</p:attrName>
                                        </p:attrNameLst>
                                      </p:cBhvr>
                                      <p:to>
                                        <p:strVal val="visible"/>
                                      </p:to>
                                    </p:set>
                                    <p:anim calcmode="lin" valueType="num">
                                      <p:cBhvr additive="base">
                                        <p:cTn id="13" dur="500" fill="hold"/>
                                        <p:tgtEl>
                                          <p:spTgt spid="7174"/>
                                        </p:tgtEl>
                                        <p:attrNameLst>
                                          <p:attrName>ppt_x</p:attrName>
                                        </p:attrNameLst>
                                      </p:cBhvr>
                                      <p:tavLst>
                                        <p:tav tm="0">
                                          <p:val>
                                            <p:strVal val="#ppt_x"/>
                                          </p:val>
                                        </p:tav>
                                        <p:tav tm="100000">
                                          <p:val>
                                            <p:strVal val="#ppt_x"/>
                                          </p:val>
                                        </p:tav>
                                      </p:tavLst>
                                    </p:anim>
                                    <p:anim calcmode="lin" valueType="num">
                                      <p:cBhvr additive="base">
                                        <p:cTn id="14"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175"/>
                                        </p:tgtEl>
                                        <p:attrNameLst>
                                          <p:attrName>style.visibility</p:attrName>
                                        </p:attrNameLst>
                                      </p:cBhvr>
                                      <p:to>
                                        <p:strVal val="visible"/>
                                      </p:to>
                                    </p:set>
                                    <p:animEffect transition="in" filter="slide(fromBottom)">
                                      <p:cBhvr>
                                        <p:cTn id="19" dur="500"/>
                                        <p:tgtEl>
                                          <p:spTgt spid="717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animBg="1"/>
      <p:bldP spid="7175" grpId="0"/>
      <p:bldP spid="7180"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Oval 4">
            <a:extLst>
              <a:ext uri="{FF2B5EF4-FFF2-40B4-BE49-F238E27FC236}">
                <a16:creationId xmlns:a16="http://schemas.microsoft.com/office/drawing/2014/main" id="{40D45B11-6F73-446F-B1B6-0D0ED4760211}"/>
              </a:ext>
            </a:extLst>
          </p:cNvPr>
          <p:cNvSpPr>
            <a:spLocks noChangeArrowheads="1"/>
          </p:cNvSpPr>
          <p:nvPr/>
        </p:nvSpPr>
        <p:spPr bwMode="auto">
          <a:xfrm>
            <a:off x="0" y="1066800"/>
            <a:ext cx="9144000" cy="4724400"/>
          </a:xfrm>
          <a:prstGeom prst="ellipse">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chemeClr val="hlink"/>
                </a:solidFill>
              </a:rPr>
              <a:t>ĐÂY LÀ CHIẾN KHU CÁCH MẠNG </a:t>
            </a:r>
          </a:p>
          <a:p>
            <a:pPr algn="ctr"/>
            <a:r>
              <a:rPr lang="en-US" altLang="en-US" sz="3600" b="1">
                <a:solidFill>
                  <a:schemeClr val="hlink"/>
                </a:solidFill>
              </a:rPr>
              <a:t>NƠI ĐẦU NÃO CỦA CUỘC KHÁNG CHIẾN</a:t>
            </a:r>
          </a:p>
        </p:txBody>
      </p:sp>
      <p:sp>
        <p:nvSpPr>
          <p:cNvPr id="13317" name="AutoShape 5">
            <a:hlinkClick r:id="rId2" action="ppaction://hlinksldjump"/>
            <a:extLst>
              <a:ext uri="{FF2B5EF4-FFF2-40B4-BE49-F238E27FC236}">
                <a16:creationId xmlns:a16="http://schemas.microsoft.com/office/drawing/2014/main" id="{CF8771FB-DCBA-47DA-8E4B-EC7C830E76BC}"/>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13316"/>
                                        </p:tgtEl>
                                        <p:attrNameLst>
                                          <p:attrName>style.visibility</p:attrName>
                                        </p:attrNameLst>
                                      </p:cBhvr>
                                      <p:to>
                                        <p:strVal val="visible"/>
                                      </p:to>
                                    </p:set>
                                    <p:anim by="(-#ppt_w*2)" calcmode="lin" valueType="num">
                                      <p:cBhvr rctx="PPT">
                                        <p:cTn id="7" dur="500" autoRev="1" fill="hold">
                                          <p:stCondLst>
                                            <p:cond delay="0"/>
                                          </p:stCondLst>
                                        </p:cTn>
                                        <p:tgtEl>
                                          <p:spTgt spid="13316"/>
                                        </p:tgtEl>
                                        <p:attrNameLst>
                                          <p:attrName>ppt_w</p:attrName>
                                        </p:attrNameLst>
                                      </p:cBhvr>
                                    </p:anim>
                                    <p:anim by="(#ppt_w*0.50)" calcmode="lin" valueType="num">
                                      <p:cBhvr>
                                        <p:cTn id="8" dur="500" decel="50000" autoRev="1" fill="hold">
                                          <p:stCondLst>
                                            <p:cond delay="0"/>
                                          </p:stCondLst>
                                        </p:cTn>
                                        <p:tgtEl>
                                          <p:spTgt spid="13316"/>
                                        </p:tgtEl>
                                        <p:attrNameLst>
                                          <p:attrName>ppt_x</p:attrName>
                                        </p:attrNameLst>
                                      </p:cBhvr>
                                    </p:anim>
                                    <p:anim from="(-#ppt_h/2)" to="(#ppt_y)" calcmode="lin" valueType="num">
                                      <p:cBhvr>
                                        <p:cTn id="9" dur="1000" fill="hold">
                                          <p:stCondLst>
                                            <p:cond delay="0"/>
                                          </p:stCondLst>
                                        </p:cTn>
                                        <p:tgtEl>
                                          <p:spTgt spid="13316"/>
                                        </p:tgtEl>
                                        <p:attrNameLst>
                                          <p:attrName>ppt_y</p:attrName>
                                        </p:attrNameLst>
                                      </p:cBhvr>
                                    </p:anim>
                                    <p:animRot by="21600000">
                                      <p:cBhvr>
                                        <p:cTn id="10" dur="1000" fill="hold">
                                          <p:stCondLst>
                                            <p:cond delay="0"/>
                                          </p:stCondLst>
                                        </p:cTn>
                                        <p:tgtEl>
                                          <p:spTgt spid="133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AutoShape 4">
            <a:extLst>
              <a:ext uri="{FF2B5EF4-FFF2-40B4-BE49-F238E27FC236}">
                <a16:creationId xmlns:a16="http://schemas.microsoft.com/office/drawing/2014/main" id="{EAF8A222-1A81-46EE-AABA-13C15F8FDB57}"/>
              </a:ext>
            </a:extLst>
          </p:cNvPr>
          <p:cNvSpPr>
            <a:spLocks noChangeArrowheads="1"/>
          </p:cNvSpPr>
          <p:nvPr/>
        </p:nvSpPr>
        <p:spPr bwMode="auto">
          <a:xfrm>
            <a:off x="228600" y="457200"/>
            <a:ext cx="8610600" cy="5181600"/>
          </a:xfrm>
          <a:prstGeom prst="horizontalScroll">
            <a:avLst>
              <a:gd name="adj" fmla="val 12500"/>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rPr>
              <a:t>ÔNG LÀ NGƯỜI CHỈ HUY  CUỘC </a:t>
            </a:r>
          </a:p>
          <a:p>
            <a:pPr algn="ctr"/>
            <a:r>
              <a:rPr lang="en-US" altLang="en-US" sz="3600" b="1">
                <a:solidFill>
                  <a:srgbClr val="FF0000"/>
                </a:solidFill>
              </a:rPr>
              <a:t>BINH BIẾN ĐÔ LƯƠNG</a:t>
            </a:r>
          </a:p>
          <a:p>
            <a:pPr algn="ctr"/>
            <a:r>
              <a:rPr lang="en-US" altLang="en-US" sz="3600" b="1">
                <a:solidFill>
                  <a:srgbClr val="FF0000"/>
                </a:solidFill>
              </a:rPr>
              <a:t>(13 /1/ 1941) </a:t>
            </a:r>
          </a:p>
        </p:txBody>
      </p:sp>
      <p:sp>
        <p:nvSpPr>
          <p:cNvPr id="14341" name="AutoShape 5">
            <a:hlinkClick r:id="rId2" action="ppaction://hlinksldjump"/>
            <a:extLst>
              <a:ext uri="{FF2B5EF4-FFF2-40B4-BE49-F238E27FC236}">
                <a16:creationId xmlns:a16="http://schemas.microsoft.com/office/drawing/2014/main" id="{EDC31954-7436-47B0-A203-4E953001C7F9}"/>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wipe(down)">
                                      <p:cBhvr>
                                        <p:cTn id="7" dur="580">
                                          <p:stCondLst>
                                            <p:cond delay="0"/>
                                          </p:stCondLst>
                                        </p:cTn>
                                        <p:tgtEl>
                                          <p:spTgt spid="14340"/>
                                        </p:tgtEl>
                                      </p:cBhvr>
                                    </p:animEffect>
                                    <p:anim calcmode="lin" valueType="num">
                                      <p:cBhvr>
                                        <p:cTn id="8" dur="1822" tmFilter="0,0; 0.14,0.36; 0.43,0.73; 0.71,0.91; 1.0,1.0">
                                          <p:stCondLst>
                                            <p:cond delay="0"/>
                                          </p:stCondLst>
                                        </p:cTn>
                                        <p:tgtEl>
                                          <p:spTgt spid="143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40"/>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40"/>
                                        </p:tgtEl>
                                      </p:cBhvr>
                                      <p:to x="100000" y="60000"/>
                                    </p:animScale>
                                    <p:animScale>
                                      <p:cBhvr>
                                        <p:cTn id="14" dur="166" decel="50000">
                                          <p:stCondLst>
                                            <p:cond delay="676"/>
                                          </p:stCondLst>
                                        </p:cTn>
                                        <p:tgtEl>
                                          <p:spTgt spid="14340"/>
                                        </p:tgtEl>
                                      </p:cBhvr>
                                      <p:to x="100000" y="100000"/>
                                    </p:animScale>
                                    <p:animScale>
                                      <p:cBhvr>
                                        <p:cTn id="15" dur="26">
                                          <p:stCondLst>
                                            <p:cond delay="1312"/>
                                          </p:stCondLst>
                                        </p:cTn>
                                        <p:tgtEl>
                                          <p:spTgt spid="14340"/>
                                        </p:tgtEl>
                                      </p:cBhvr>
                                      <p:to x="100000" y="80000"/>
                                    </p:animScale>
                                    <p:animScale>
                                      <p:cBhvr>
                                        <p:cTn id="16" dur="166" decel="50000">
                                          <p:stCondLst>
                                            <p:cond delay="1338"/>
                                          </p:stCondLst>
                                        </p:cTn>
                                        <p:tgtEl>
                                          <p:spTgt spid="14340"/>
                                        </p:tgtEl>
                                      </p:cBhvr>
                                      <p:to x="100000" y="100000"/>
                                    </p:animScale>
                                    <p:animScale>
                                      <p:cBhvr>
                                        <p:cTn id="17" dur="26">
                                          <p:stCondLst>
                                            <p:cond delay="1642"/>
                                          </p:stCondLst>
                                        </p:cTn>
                                        <p:tgtEl>
                                          <p:spTgt spid="14340"/>
                                        </p:tgtEl>
                                      </p:cBhvr>
                                      <p:to x="100000" y="90000"/>
                                    </p:animScale>
                                    <p:animScale>
                                      <p:cBhvr>
                                        <p:cTn id="18" dur="166" decel="50000">
                                          <p:stCondLst>
                                            <p:cond delay="1668"/>
                                          </p:stCondLst>
                                        </p:cTn>
                                        <p:tgtEl>
                                          <p:spTgt spid="14340"/>
                                        </p:tgtEl>
                                      </p:cBhvr>
                                      <p:to x="100000" y="100000"/>
                                    </p:animScale>
                                    <p:animScale>
                                      <p:cBhvr>
                                        <p:cTn id="19" dur="26">
                                          <p:stCondLst>
                                            <p:cond delay="1808"/>
                                          </p:stCondLst>
                                        </p:cTn>
                                        <p:tgtEl>
                                          <p:spTgt spid="14340"/>
                                        </p:tgtEl>
                                      </p:cBhvr>
                                      <p:to x="100000" y="95000"/>
                                    </p:animScale>
                                    <p:animScale>
                                      <p:cBhvr>
                                        <p:cTn id="20" dur="166" decel="50000">
                                          <p:stCondLst>
                                            <p:cond delay="1834"/>
                                          </p:stCondLst>
                                        </p:cTn>
                                        <p:tgtEl>
                                          <p:spTgt spid="143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a:extLst>
              <a:ext uri="{FF2B5EF4-FFF2-40B4-BE49-F238E27FC236}">
                <a16:creationId xmlns:a16="http://schemas.microsoft.com/office/drawing/2014/main" id="{67377359-AEB1-4A87-B2CD-9050045F8C03}"/>
              </a:ext>
            </a:extLst>
          </p:cNvPr>
          <p:cNvSpPr>
            <a:spLocks noGrp="1" noChangeArrowheads="1"/>
          </p:cNvSpPr>
          <p:nvPr>
            <p:ph type="body" idx="1"/>
          </p:nvPr>
        </p:nvSpPr>
        <p:spPr>
          <a:xfrm>
            <a:off x="457200" y="1600201"/>
            <a:ext cx="8229600" cy="2552148"/>
          </a:xfrm>
          <a:solidFill>
            <a:srgbClr val="FFFF66"/>
          </a:solidFill>
        </p:spPr>
        <p:txBody>
          <a:bodyPr/>
          <a:lstStyle/>
          <a:p>
            <a:pPr marL="0" indent="0">
              <a:buNone/>
            </a:pPr>
            <a:r>
              <a:rPr lang="en-US" altLang="en-US" sz="4800" b="1">
                <a:solidFill>
                  <a:srgbClr val="0000FF"/>
                </a:solidFill>
                <a:latin typeface="Times New Roman" panose="02020603050405020304" pitchFamily="18" charset="0"/>
              </a:rPr>
              <a:t>ĐÂY LÀ MỘT BIỂU TƯỢNG TRÊN NỀN ĐỎ  CỦA LÁ CỜ  ĐẢNG </a:t>
            </a:r>
          </a:p>
        </p:txBody>
      </p:sp>
      <p:sp>
        <p:nvSpPr>
          <p:cNvPr id="15364" name="AutoShape 4">
            <a:hlinkClick r:id="rId2" action="ppaction://hlinksldjump"/>
            <a:extLst>
              <a:ext uri="{FF2B5EF4-FFF2-40B4-BE49-F238E27FC236}">
                <a16:creationId xmlns:a16="http://schemas.microsoft.com/office/drawing/2014/main" id="{7B182FF4-2B4E-4394-A52A-E3BEBB016E00}"/>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770" decel="100000"/>
                                        <p:tgtEl>
                                          <p:spTgt spid="15363">
                                            <p:txEl>
                                              <p:pRg st="0" end="0"/>
                                            </p:txEl>
                                          </p:spTgt>
                                        </p:tgtEl>
                                      </p:cBhvr>
                                    </p:animEffect>
                                    <p:animScale>
                                      <p:cBhvr>
                                        <p:cTn id="8" dur="770" decel="100000"/>
                                        <p:tgtEl>
                                          <p:spTgt spid="15363">
                                            <p:txEl>
                                              <p:pRg st="0" end="0"/>
                                            </p:txEl>
                                          </p:spTgt>
                                        </p:tgtEl>
                                      </p:cBhvr>
                                      <p:from x="10000" y="10000"/>
                                      <p:to x="200000" y="450000"/>
                                    </p:animScale>
                                    <p:animScale>
                                      <p:cBhvr>
                                        <p:cTn id="9" dur="1230" accel="100000" fill="hold">
                                          <p:stCondLst>
                                            <p:cond delay="770"/>
                                          </p:stCondLst>
                                        </p:cTn>
                                        <p:tgtEl>
                                          <p:spTgt spid="15363">
                                            <p:txEl>
                                              <p:pRg st="0" end="0"/>
                                            </p:txEl>
                                          </p:spTgt>
                                        </p:tgtEl>
                                      </p:cBhvr>
                                      <p:from x="200000" y="450000"/>
                                      <p:to x="100000" y="100000"/>
                                    </p:animScale>
                                    <p:set>
                                      <p:cBhvr>
                                        <p:cTn id="10" dur="770" fill="hold"/>
                                        <p:tgtEl>
                                          <p:spTgt spid="15363">
                                            <p:txEl>
                                              <p:pRg st="0" end="0"/>
                                            </p:txEl>
                                          </p:spTgt>
                                        </p:tgtEl>
                                        <p:attrNameLst>
                                          <p:attrName>ppt_x</p:attrName>
                                        </p:attrNameLst>
                                      </p:cBhvr>
                                      <p:to>
                                        <p:strVal val="(0.5)"/>
                                      </p:to>
                                    </p:set>
                                    <p:anim from="(0.5)" to="(#ppt_x)" calcmode="lin" valueType="num">
                                      <p:cBhvr>
                                        <p:cTn id="11" dur="1230" accel="100000" fill="hold">
                                          <p:stCondLst>
                                            <p:cond delay="770"/>
                                          </p:stCondLst>
                                        </p:cTn>
                                        <p:tgtEl>
                                          <p:spTgt spid="15363">
                                            <p:txEl>
                                              <p:pRg st="0" end="0"/>
                                            </p:txEl>
                                          </p:spTgt>
                                        </p:tgtEl>
                                        <p:attrNameLst>
                                          <p:attrName>ppt_x</p:attrName>
                                        </p:attrNameLst>
                                      </p:cBhvr>
                                    </p:anim>
                                    <p:set>
                                      <p:cBhvr>
                                        <p:cTn id="12" dur="770" fill="hold"/>
                                        <p:tgtEl>
                                          <p:spTgt spid="1536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536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WordArt 4">
            <a:extLst>
              <a:ext uri="{FF2B5EF4-FFF2-40B4-BE49-F238E27FC236}">
                <a16:creationId xmlns:a16="http://schemas.microsoft.com/office/drawing/2014/main" id="{236281BE-A082-4927-8937-F816E769B2A9}"/>
              </a:ext>
            </a:extLst>
          </p:cNvPr>
          <p:cNvSpPr>
            <a:spLocks noChangeArrowheads="1" noChangeShapeType="1" noTextEdit="1"/>
          </p:cNvSpPr>
          <p:nvPr/>
        </p:nvSpPr>
        <p:spPr bwMode="auto">
          <a:xfrm>
            <a:off x="0" y="0"/>
            <a:ext cx="9144000" cy="6858000"/>
          </a:xfrm>
          <a:prstGeom prst="rect">
            <a:avLst/>
          </a:prstGeom>
          <a:solidFill>
            <a:srgbClr val="FFFF66"/>
          </a:solidFill>
          <a:extLst>
            <a:ext uri="{AF507438-7753-43E0-B8FC-AC1667EBCBE1}">
              <a14:hiddenEffects xmlns:a14="http://schemas.microsoft.com/office/drawing/2010/main">
                <a:effectLst/>
              </a14:hiddenEffects>
            </a:ext>
          </a:extLst>
        </p:spPr>
        <p:txBody>
          <a:bodyPr wrap="none" fromWordArt="1" anchor="ctr">
            <a:prstTxWarp prst="textPlain">
              <a:avLst>
                <a:gd name="adj" fmla="val 50000"/>
              </a:avLst>
            </a:prstTxWarp>
          </a:bodyPr>
          <a:lstStyle/>
          <a:p>
            <a:pPr algn="ctr"/>
            <a:r>
              <a:rPr lang="en-US" sz="1000" kern="10" dirty="0">
                <a:ln w="9525">
                  <a:solidFill>
                    <a:srgbClr val="008080"/>
                  </a:solidFill>
                  <a:round/>
                  <a:headEnd/>
                  <a:tailEnd/>
                </a:ln>
                <a:solidFill>
                  <a:srgbClr val="0000FF"/>
                </a:solidFill>
                <a:cs typeface="Times New Roman" panose="02020603050405020304" pitchFamily="18" charset="0"/>
              </a:rPr>
              <a:t>SAU CUỘC KHỦNG HOẢNG KINH</a:t>
            </a:r>
          </a:p>
          <a:p>
            <a:pPr algn="ctr"/>
            <a:r>
              <a:rPr lang="en-US" sz="1000" kern="10" dirty="0">
                <a:ln w="9525">
                  <a:solidFill>
                    <a:srgbClr val="008080"/>
                  </a:solidFill>
                  <a:round/>
                  <a:headEnd/>
                  <a:tailEnd/>
                </a:ln>
                <a:solidFill>
                  <a:srgbClr val="0000FF"/>
                </a:solidFill>
                <a:cs typeface="Times New Roman" panose="02020603050405020304" pitchFamily="18" charset="0"/>
              </a:rPr>
              <a:t>  TẾ  THẾ GIỚI ,</a:t>
            </a:r>
            <a:r>
              <a:rPr lang="vi-VN" sz="1000" kern="10" dirty="0">
                <a:ln w="9525">
                  <a:solidFill>
                    <a:srgbClr val="008080"/>
                  </a:solidFill>
                  <a:round/>
                  <a:headEnd/>
                  <a:tailEnd/>
                </a:ln>
                <a:solidFill>
                  <a:srgbClr val="0000FF"/>
                </a:solidFill>
                <a:cs typeface="Times New Roman" panose="02020603050405020304" pitchFamily="18" charset="0"/>
              </a:rPr>
              <a:t> </a:t>
            </a:r>
            <a:r>
              <a:rPr lang="en-US" sz="1000" kern="10" dirty="0">
                <a:ln w="9525">
                  <a:solidFill>
                    <a:srgbClr val="008080"/>
                  </a:solidFill>
                  <a:round/>
                  <a:headEnd/>
                  <a:tailEnd/>
                </a:ln>
                <a:solidFill>
                  <a:srgbClr val="0000FF"/>
                </a:solidFill>
                <a:cs typeface="Times New Roman" panose="02020603050405020304" pitchFamily="18" charset="0"/>
              </a:rPr>
              <a:t>CHỦ NGHĨA </a:t>
            </a:r>
            <a:endParaRPr lang="vi-VN" sz="1000" kern="10" dirty="0">
              <a:ln w="9525">
                <a:solidFill>
                  <a:srgbClr val="008080"/>
                </a:solidFill>
                <a:round/>
                <a:headEnd/>
                <a:tailEnd/>
              </a:ln>
              <a:solidFill>
                <a:srgbClr val="0000FF"/>
              </a:solidFill>
              <a:cs typeface="Times New Roman" panose="02020603050405020304" pitchFamily="18" charset="0"/>
            </a:endParaRPr>
          </a:p>
          <a:p>
            <a:pPr algn="ctr"/>
            <a:r>
              <a:rPr lang="en-US" sz="1000" kern="10" dirty="0" smtClean="0">
                <a:ln w="9525">
                  <a:solidFill>
                    <a:srgbClr val="008080"/>
                  </a:solidFill>
                  <a:round/>
                  <a:headEnd/>
                  <a:tailEnd/>
                </a:ln>
                <a:solidFill>
                  <a:srgbClr val="0000FF"/>
                </a:solidFill>
                <a:cs typeface="Times New Roman" panose="02020603050405020304" pitchFamily="18" charset="0"/>
              </a:rPr>
              <a:t>NÀY </a:t>
            </a:r>
            <a:r>
              <a:rPr lang="en-US" sz="1000" kern="10" dirty="0">
                <a:ln w="9525">
                  <a:solidFill>
                    <a:srgbClr val="008080"/>
                  </a:solidFill>
                  <a:round/>
                  <a:headEnd/>
                  <a:tailEnd/>
                </a:ln>
                <a:solidFill>
                  <a:srgbClr val="0000FF"/>
                </a:solidFill>
                <a:cs typeface="Times New Roman" panose="02020603050405020304" pitchFamily="18" charset="0"/>
              </a:rPr>
              <a:t>PHÁT TRIỂN</a:t>
            </a:r>
          </a:p>
          <a:p>
            <a:pPr algn="ctr"/>
            <a:r>
              <a:rPr lang="en-US" sz="1000" kern="10" dirty="0">
                <a:ln w="9525">
                  <a:solidFill>
                    <a:srgbClr val="008080"/>
                  </a:solidFill>
                  <a:round/>
                  <a:headEnd/>
                  <a:tailEnd/>
                </a:ln>
                <a:solidFill>
                  <a:srgbClr val="0000FF"/>
                </a:solidFill>
                <a:cs typeface="Times New Roman" panose="02020603050405020304" pitchFamily="18" charset="0"/>
              </a:rPr>
              <a:t> MẠNH Ở ĐỨC ,Ý ,NHẬT.</a:t>
            </a:r>
          </a:p>
        </p:txBody>
      </p:sp>
      <p:sp>
        <p:nvSpPr>
          <p:cNvPr id="16389" name="AutoShape 5">
            <a:hlinkClick r:id="rId2" action="ppaction://hlinksldjump"/>
            <a:extLst>
              <a:ext uri="{FF2B5EF4-FFF2-40B4-BE49-F238E27FC236}">
                <a16:creationId xmlns:a16="http://schemas.microsoft.com/office/drawing/2014/main" id="{A9F371B0-DED9-41D2-B05B-C2F01E2B8208}"/>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with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2000"/>
                                        <p:tgtEl>
                                          <p:spTgt spid="16388"/>
                                        </p:tgtEl>
                                      </p:cBhvr>
                                    </p:animEffect>
                                    <p:anim calcmode="lin" valueType="num">
                                      <p:cBhvr>
                                        <p:cTn id="8" dur="2000" fill="hold"/>
                                        <p:tgtEl>
                                          <p:spTgt spid="16388"/>
                                        </p:tgtEl>
                                        <p:attrNameLst>
                                          <p:attrName>style.rotation</p:attrName>
                                        </p:attrNameLst>
                                      </p:cBhvr>
                                      <p:tavLst>
                                        <p:tav tm="0">
                                          <p:val>
                                            <p:fltVal val="720"/>
                                          </p:val>
                                        </p:tav>
                                        <p:tav tm="100000">
                                          <p:val>
                                            <p:fltVal val="0"/>
                                          </p:val>
                                        </p:tav>
                                      </p:tavLst>
                                    </p:anim>
                                    <p:anim calcmode="lin" valueType="num">
                                      <p:cBhvr>
                                        <p:cTn id="9" dur="2000" fill="hold"/>
                                        <p:tgtEl>
                                          <p:spTgt spid="16388"/>
                                        </p:tgtEl>
                                        <p:attrNameLst>
                                          <p:attrName>ppt_h</p:attrName>
                                        </p:attrNameLst>
                                      </p:cBhvr>
                                      <p:tavLst>
                                        <p:tav tm="0">
                                          <p:val>
                                            <p:fltVal val="0"/>
                                          </p:val>
                                        </p:tav>
                                        <p:tav tm="100000">
                                          <p:val>
                                            <p:strVal val="#ppt_h"/>
                                          </p:val>
                                        </p:tav>
                                      </p:tavLst>
                                    </p:anim>
                                    <p:anim calcmode="lin" valueType="num">
                                      <p:cBhvr>
                                        <p:cTn id="10" dur="2000" fill="hold"/>
                                        <p:tgtEl>
                                          <p:spTgt spid="1638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WordArt 5">
            <a:extLst>
              <a:ext uri="{FF2B5EF4-FFF2-40B4-BE49-F238E27FC236}">
                <a16:creationId xmlns:a16="http://schemas.microsoft.com/office/drawing/2014/main" id="{3C2911BE-1540-41F9-9435-02BAA361AEC2}"/>
              </a:ext>
            </a:extLst>
          </p:cNvPr>
          <p:cNvSpPr>
            <a:spLocks noChangeArrowheads="1" noChangeShapeType="1" noTextEdit="1"/>
          </p:cNvSpPr>
          <p:nvPr/>
        </p:nvSpPr>
        <p:spPr bwMode="auto">
          <a:xfrm>
            <a:off x="0" y="0"/>
            <a:ext cx="9144000" cy="6858000"/>
          </a:xfrm>
          <a:prstGeom prst="rect">
            <a:avLst/>
          </a:prstGeom>
          <a:solidFill>
            <a:srgbClr val="FFFF66"/>
          </a:solidFill>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2400" kern="10">
                <a:ln w="9525">
                  <a:solidFill>
                    <a:srgbClr val="0000FF"/>
                  </a:solidFill>
                  <a:round/>
                  <a:headEnd/>
                  <a:tailEnd/>
                </a:ln>
                <a:solidFill>
                  <a:srgbClr val="0000FF"/>
                </a:solidFill>
                <a:cs typeface="Times New Roman" panose="02020603050405020304" pitchFamily="18" charset="0"/>
              </a:rPr>
              <a:t>LẦN ĐẦU TIÊN LÁ CỜ ĐỎ</a:t>
            </a:r>
            <a:endParaRPr lang="vi-VN" sz="2400" kern="10">
              <a:ln w="9525">
                <a:solidFill>
                  <a:srgbClr val="0000FF"/>
                </a:solidFill>
                <a:round/>
                <a:headEnd/>
                <a:tailEnd/>
              </a:ln>
              <a:solidFill>
                <a:srgbClr val="0000FF"/>
              </a:solidFill>
              <a:cs typeface="Times New Roman" panose="02020603050405020304" pitchFamily="18" charset="0"/>
            </a:endParaRPr>
          </a:p>
          <a:p>
            <a:pPr algn="ctr"/>
            <a:r>
              <a:rPr lang="en-US" sz="2400" kern="10">
                <a:ln w="9525">
                  <a:solidFill>
                    <a:srgbClr val="0000FF"/>
                  </a:solidFill>
                  <a:round/>
                  <a:headEnd/>
                  <a:tailEnd/>
                </a:ln>
                <a:solidFill>
                  <a:srgbClr val="0000FF"/>
                </a:solidFill>
                <a:cs typeface="Times New Roman" panose="02020603050405020304" pitchFamily="18" charset="0"/>
              </a:rPr>
              <a:t> SAO VÀNG XUẤT HIỆN </a:t>
            </a:r>
          </a:p>
          <a:p>
            <a:pPr algn="ctr"/>
            <a:r>
              <a:rPr lang="en-US" sz="2400" kern="10">
                <a:ln w="9525">
                  <a:solidFill>
                    <a:srgbClr val="0000FF"/>
                  </a:solidFill>
                  <a:round/>
                  <a:headEnd/>
                  <a:tailEnd/>
                </a:ln>
                <a:solidFill>
                  <a:srgbClr val="0000FF"/>
                </a:solidFill>
                <a:cs typeface="Times New Roman" panose="02020603050405020304" pitchFamily="18" charset="0"/>
              </a:rPr>
              <a:t>TRONG CUỘC KHỞI NGHĨA NẦY</a:t>
            </a:r>
          </a:p>
        </p:txBody>
      </p:sp>
      <p:sp>
        <p:nvSpPr>
          <p:cNvPr id="17414" name="AutoShape 6">
            <a:hlinkClick r:id="rId2" action="ppaction://hlinksldjump"/>
            <a:extLst>
              <a:ext uri="{FF2B5EF4-FFF2-40B4-BE49-F238E27FC236}">
                <a16:creationId xmlns:a16="http://schemas.microsoft.com/office/drawing/2014/main" id="{49193160-D770-4A1C-84A3-1C7D5F5BF3E0}"/>
              </a:ext>
            </a:extLst>
          </p:cNvPr>
          <p:cNvSpPr>
            <a:spLocks noChangeArrowheads="1"/>
          </p:cNvSpPr>
          <p:nvPr/>
        </p:nvSpPr>
        <p:spPr bwMode="auto">
          <a:xfrm>
            <a:off x="8066157" y="3858591"/>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2000" fill="hold"/>
                                        <p:tgtEl>
                                          <p:spTgt spid="17413"/>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17413"/>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17413"/>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174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AutoShape 4">
            <a:extLst>
              <a:ext uri="{FF2B5EF4-FFF2-40B4-BE49-F238E27FC236}">
                <a16:creationId xmlns:a16="http://schemas.microsoft.com/office/drawing/2014/main" id="{63FA66F9-6606-4690-9C2D-DC4391FD4088}"/>
              </a:ext>
            </a:extLst>
          </p:cNvPr>
          <p:cNvSpPr>
            <a:spLocks noChangeArrowheads="1"/>
          </p:cNvSpPr>
          <p:nvPr/>
        </p:nvSpPr>
        <p:spPr bwMode="auto">
          <a:xfrm>
            <a:off x="165652" y="131417"/>
            <a:ext cx="9501808" cy="6726583"/>
          </a:xfrm>
          <a:prstGeom prst="irregularSeal2">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4400" b="1">
                <a:solidFill>
                  <a:srgbClr val="0000FF"/>
                </a:solidFill>
              </a:rPr>
              <a:t>LÀ ĐỊA DANH CỦA</a:t>
            </a:r>
          </a:p>
          <a:p>
            <a:pPr algn="ctr"/>
            <a:r>
              <a:rPr lang="en-US" altLang="en-US" sz="4400" b="1">
                <a:solidFill>
                  <a:srgbClr val="0000FF"/>
                </a:solidFill>
              </a:rPr>
              <a:t>NƠI THÀNH LẬP</a:t>
            </a:r>
          </a:p>
          <a:p>
            <a:pPr algn="ctr"/>
            <a:r>
              <a:rPr lang="en-US" altLang="en-US" sz="4400" b="1">
                <a:solidFill>
                  <a:srgbClr val="0000FF"/>
                </a:solidFill>
              </a:rPr>
              <a:t>ĐỘI DU KÍCH </a:t>
            </a:r>
          </a:p>
          <a:p>
            <a:pPr algn="ctr"/>
            <a:r>
              <a:rPr lang="en-US" altLang="en-US" sz="4400" b="1">
                <a:solidFill>
                  <a:srgbClr val="0000FF"/>
                </a:solidFill>
              </a:rPr>
              <a:t>BẮC SƠN</a:t>
            </a:r>
          </a:p>
        </p:txBody>
      </p:sp>
      <p:sp>
        <p:nvSpPr>
          <p:cNvPr id="20485" name="AutoShape 5">
            <a:hlinkClick r:id="rId2" action="ppaction://hlinksldjump"/>
            <a:extLst>
              <a:ext uri="{FF2B5EF4-FFF2-40B4-BE49-F238E27FC236}">
                <a16:creationId xmlns:a16="http://schemas.microsoft.com/office/drawing/2014/main" id="{06DFFFAE-2E12-499B-8691-1F31ADD10B9A}"/>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0484"/>
                                        </p:tgtEl>
                                        <p:attrNameLst>
                                          <p:attrName>style.visibility</p:attrName>
                                        </p:attrNameLst>
                                      </p:cBhvr>
                                      <p:to>
                                        <p:strVal val="visible"/>
                                      </p:to>
                                    </p:set>
                                    <p:animScale>
                                      <p:cBhvr>
                                        <p:cTn id="7" dur="1000" decel="50000" fill="hold">
                                          <p:stCondLst>
                                            <p:cond delay="0"/>
                                          </p:stCondLst>
                                        </p:cTn>
                                        <p:tgtEl>
                                          <p:spTgt spid="204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484"/>
                                        </p:tgtEl>
                                        <p:attrNameLst>
                                          <p:attrName>ppt_x</p:attrName>
                                          <p:attrName>ppt_y</p:attrName>
                                        </p:attrNameLst>
                                      </p:cBhvr>
                                    </p:animMotion>
                                    <p:animEffect transition="in" filter="fade">
                                      <p:cBhvr>
                                        <p:cTn id="9"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AutoShape 4">
            <a:extLst>
              <a:ext uri="{FF2B5EF4-FFF2-40B4-BE49-F238E27FC236}">
                <a16:creationId xmlns:a16="http://schemas.microsoft.com/office/drawing/2014/main" id="{D335E0A2-578B-45C9-9CAC-1DA736D7A19C}"/>
              </a:ext>
            </a:extLst>
          </p:cNvPr>
          <p:cNvSpPr>
            <a:spLocks noChangeArrowheads="1"/>
          </p:cNvSpPr>
          <p:nvPr/>
        </p:nvSpPr>
        <p:spPr bwMode="auto">
          <a:xfrm>
            <a:off x="0" y="990600"/>
            <a:ext cx="9144000" cy="4724400"/>
          </a:xfrm>
          <a:prstGeom prst="cloudCallout">
            <a:avLst>
              <a:gd name="adj1" fmla="val -40833"/>
              <a:gd name="adj2" fmla="val 66463"/>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en-US" sz="4000" b="1">
                <a:solidFill>
                  <a:srgbClr val="FF0000"/>
                </a:solidFill>
                <a:latin typeface="Arial" panose="020B0604020202020204" pitchFamily="34" charset="0"/>
              </a:rPr>
              <a:t>NGƯỜI CHÍNH LÀ LINH HỒN CỦA</a:t>
            </a:r>
          </a:p>
          <a:p>
            <a:pPr algn="ctr"/>
            <a:r>
              <a:rPr lang="en-US" altLang="en-US" sz="4000" b="1">
                <a:solidFill>
                  <a:srgbClr val="FF0000"/>
                </a:solidFill>
                <a:latin typeface="Arial" panose="020B0604020202020204" pitchFamily="34" charset="0"/>
              </a:rPr>
              <a:t> TỔ CHỨC </a:t>
            </a:r>
          </a:p>
          <a:p>
            <a:pPr algn="ctr"/>
            <a:r>
              <a:rPr lang="en-US" altLang="en-US" sz="4000" b="1">
                <a:solidFill>
                  <a:srgbClr val="FF0000"/>
                </a:solidFill>
                <a:latin typeface="Arial" panose="020B0604020202020204" pitchFamily="34" charset="0"/>
              </a:rPr>
              <a:t>MẶT TRẬN VIỆT MINH</a:t>
            </a:r>
          </a:p>
          <a:p>
            <a:pPr algn="ctr"/>
            <a:endParaRPr lang="en-US" altLang="en-US" sz="4000" b="1">
              <a:solidFill>
                <a:srgbClr val="FF0000"/>
              </a:solidFill>
              <a:latin typeface="Arial" panose="020B0604020202020204" pitchFamily="34" charset="0"/>
            </a:endParaRPr>
          </a:p>
        </p:txBody>
      </p:sp>
      <p:sp>
        <p:nvSpPr>
          <p:cNvPr id="19461" name="AutoShape 5">
            <a:hlinkClick r:id="rId2" action="ppaction://hlinksldjump"/>
            <a:extLst>
              <a:ext uri="{FF2B5EF4-FFF2-40B4-BE49-F238E27FC236}">
                <a16:creationId xmlns:a16="http://schemas.microsoft.com/office/drawing/2014/main" id="{0D851D74-0252-4E2C-8C96-177A2FB4115F}"/>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grpId="0" nodeType="withEffect">
                                  <p:stCondLst>
                                    <p:cond delay="0"/>
                                  </p:stCondLst>
                                  <p:iterate type="lt">
                                    <p:tmPct val="10000"/>
                                  </p:iterate>
                                  <p:childTnLst>
                                    <p:set>
                                      <p:cBhvr>
                                        <p:cTn id="6" dur="1" fill="hold">
                                          <p:stCondLst>
                                            <p:cond delay="0"/>
                                          </p:stCondLst>
                                        </p:cTn>
                                        <p:tgtEl>
                                          <p:spTgt spid="19460"/>
                                        </p:tgtEl>
                                        <p:attrNameLst>
                                          <p:attrName>style.visibility</p:attrName>
                                        </p:attrNameLst>
                                      </p:cBhvr>
                                      <p:to>
                                        <p:strVal val="visible"/>
                                      </p:to>
                                    </p:set>
                                    <p:animEffect transition="in" filter="fade">
                                      <p:cBhvr>
                                        <p:cTn id="7" dur="1000"/>
                                        <p:tgtEl>
                                          <p:spTgt spid="19460"/>
                                        </p:tgtEl>
                                      </p:cBhvr>
                                    </p:animEffect>
                                    <p:anim calcmode="lin" valueType="num">
                                      <p:cBhvr>
                                        <p:cTn id="8" dur="1000" fill="hold"/>
                                        <p:tgtEl>
                                          <p:spTgt spid="19460"/>
                                        </p:tgtEl>
                                        <p:attrNameLst>
                                          <p:attrName>ppt_x</p:attrName>
                                        </p:attrNameLst>
                                      </p:cBhvr>
                                      <p:tavLst>
                                        <p:tav tm="0">
                                          <p:val>
                                            <p:strVal val="#ppt_x-.1"/>
                                          </p:val>
                                        </p:tav>
                                        <p:tav tm="100000">
                                          <p:val>
                                            <p:strVal val="#ppt_x"/>
                                          </p:val>
                                        </p:tav>
                                      </p:tavLst>
                                    </p:anim>
                                    <p:anim calcmode="lin" valueType="num">
                                      <p:cBhvr>
                                        <p:cTn id="9" dur="1000" fill="hold"/>
                                        <p:tgtEl>
                                          <p:spTgt spid="194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AutoShape 4">
            <a:extLst>
              <a:ext uri="{FF2B5EF4-FFF2-40B4-BE49-F238E27FC236}">
                <a16:creationId xmlns:a16="http://schemas.microsoft.com/office/drawing/2014/main" id="{6566C0CF-68F9-4818-9BBC-1F944F8E4957}"/>
              </a:ext>
            </a:extLst>
          </p:cNvPr>
          <p:cNvSpPr>
            <a:spLocks noChangeArrowheads="1"/>
          </p:cNvSpPr>
          <p:nvPr/>
        </p:nvSpPr>
        <p:spPr bwMode="auto">
          <a:xfrm>
            <a:off x="152400" y="1295400"/>
            <a:ext cx="8686800" cy="4267200"/>
          </a:xfrm>
          <a:prstGeom prst="horizontalScroll">
            <a:avLst>
              <a:gd name="adj" fmla="val 12500"/>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3600" b="1">
                <a:solidFill>
                  <a:srgbClr val="FF0000"/>
                </a:solidFill>
                <a:latin typeface="Arial" panose="020B0604020202020204" pitchFamily="34" charset="0"/>
              </a:rPr>
              <a:t>BÁN ĐẢO THUỘC ĐỊA BÀN</a:t>
            </a:r>
          </a:p>
          <a:p>
            <a:pPr algn="ctr"/>
            <a:r>
              <a:rPr lang="en-US" altLang="en-US" sz="3600" b="1">
                <a:solidFill>
                  <a:srgbClr val="FF0000"/>
                </a:solidFill>
                <a:latin typeface="Arial" panose="020B0604020202020204" pitchFamily="34" charset="0"/>
              </a:rPr>
              <a:t>BA NƯỚC </a:t>
            </a:r>
          </a:p>
          <a:p>
            <a:pPr algn="ctr"/>
            <a:r>
              <a:rPr lang="en-US" altLang="en-US" sz="3600" b="1">
                <a:solidFill>
                  <a:srgbClr val="FF0000"/>
                </a:solidFill>
                <a:latin typeface="Arial" panose="020B0604020202020204" pitchFamily="34" charset="0"/>
              </a:rPr>
              <a:t>VIỆT NAM – LÀO – CAM PU CHIA</a:t>
            </a:r>
          </a:p>
        </p:txBody>
      </p:sp>
      <p:sp>
        <p:nvSpPr>
          <p:cNvPr id="21509" name="AutoShape 5">
            <a:hlinkClick r:id="rId2" action="ppaction://hlinksldjump"/>
            <a:extLst>
              <a:ext uri="{FF2B5EF4-FFF2-40B4-BE49-F238E27FC236}">
                <a16:creationId xmlns:a16="http://schemas.microsoft.com/office/drawing/2014/main" id="{6C9F3E83-8C2A-40AF-96DE-D767A34CF098}"/>
              </a:ext>
            </a:extLst>
          </p:cNvPr>
          <p:cNvSpPr>
            <a:spLocks noChangeArrowheads="1"/>
          </p:cNvSpPr>
          <p:nvPr/>
        </p:nvSpPr>
        <p:spPr bwMode="auto">
          <a:xfrm>
            <a:off x="7924800" y="5943600"/>
            <a:ext cx="914400" cy="685800"/>
          </a:xfrm>
          <a:prstGeom prst="leftArrowCallout">
            <a:avLst>
              <a:gd name="adj1" fmla="val 25000"/>
              <a:gd name="adj2" fmla="val 25000"/>
              <a:gd name="adj3" fmla="val 22222"/>
              <a:gd name="adj4" fmla="val 66667"/>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0C572FC-E5FC-43DC-B580-234CE0F858AC}"/>
              </a:ext>
            </a:extLst>
          </p:cNvPr>
          <p:cNvSpPr>
            <a:spLocks noGrp="1" noChangeArrowheads="1"/>
          </p:cNvSpPr>
          <p:nvPr>
            <p:ph type="title"/>
          </p:nvPr>
        </p:nvSpPr>
        <p:spPr/>
        <p:txBody>
          <a:bodyPr/>
          <a:lstStyle/>
          <a:p>
            <a:endParaRPr lang="en-US" altLang="en-US"/>
          </a:p>
        </p:txBody>
      </p:sp>
      <p:sp>
        <p:nvSpPr>
          <p:cNvPr id="31747" name="Rectangle 3">
            <a:extLst>
              <a:ext uri="{FF2B5EF4-FFF2-40B4-BE49-F238E27FC236}">
                <a16:creationId xmlns:a16="http://schemas.microsoft.com/office/drawing/2014/main" id="{848B1D65-6732-4251-83A2-2282C2EA380D}"/>
              </a:ext>
            </a:extLst>
          </p:cNvPr>
          <p:cNvSpPr>
            <a:spLocks noGrp="1" noChangeArrowheads="1"/>
          </p:cNvSpPr>
          <p:nvPr>
            <p:ph type="body" idx="1"/>
          </p:nvPr>
        </p:nvSpPr>
        <p:spPr/>
        <p:txBody>
          <a:bodyPr/>
          <a:lstStyle/>
          <a:p>
            <a:endParaRPr lang="en-US" altLang="en-US"/>
          </a:p>
        </p:txBody>
      </p:sp>
      <p:sp>
        <p:nvSpPr>
          <p:cNvPr id="31748" name="Rectangle 4">
            <a:extLst>
              <a:ext uri="{FF2B5EF4-FFF2-40B4-BE49-F238E27FC236}">
                <a16:creationId xmlns:a16="http://schemas.microsoft.com/office/drawing/2014/main" id="{662F5BF9-8717-4D0A-95B0-5596C8860FC9}"/>
              </a:ext>
            </a:extLst>
          </p:cNvPr>
          <p:cNvSpPr>
            <a:spLocks noChangeArrowheads="1"/>
          </p:cNvSpPr>
          <p:nvPr/>
        </p:nvSpPr>
        <p:spPr bwMode="auto">
          <a:xfrm>
            <a:off x="0" y="0"/>
            <a:ext cx="9144000" cy="6858000"/>
          </a:xfrm>
          <a:prstGeom prst="rect">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a:solidFill>
                <a:srgbClr val="008000"/>
              </a:solidFill>
              <a:latin typeface="Arial" panose="020B0604020202020204" pitchFamily="34" charset="0"/>
            </a:endParaRPr>
          </a:p>
        </p:txBody>
      </p:sp>
      <p:sp>
        <p:nvSpPr>
          <p:cNvPr id="31749" name="AutoShape 5">
            <a:extLst>
              <a:ext uri="{FF2B5EF4-FFF2-40B4-BE49-F238E27FC236}">
                <a16:creationId xmlns:a16="http://schemas.microsoft.com/office/drawing/2014/main" id="{81B93D2F-EDC7-48B8-BEAB-09EA02DAE5BA}"/>
              </a:ext>
            </a:extLst>
          </p:cNvPr>
          <p:cNvSpPr>
            <a:spLocks noChangeArrowheads="1"/>
          </p:cNvSpPr>
          <p:nvPr/>
        </p:nvSpPr>
        <p:spPr bwMode="auto">
          <a:xfrm>
            <a:off x="762000" y="228600"/>
            <a:ext cx="8102600" cy="6324600"/>
          </a:xfrm>
          <a:prstGeom prst="horizontalScroll">
            <a:avLst>
              <a:gd name="adj" fmla="val 12500"/>
            </a:avLst>
          </a:prstGeom>
          <a:gradFill rotWithShape="1">
            <a:gsLst>
              <a:gs pos="0">
                <a:srgbClr val="FFFF66"/>
              </a:gs>
              <a:gs pos="100000">
                <a:srgbClr val="FF9900"/>
              </a:gs>
            </a:gsLst>
            <a:lin ang="5400000" scaled="1"/>
          </a:gradFill>
          <a:ln w="28575">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latin typeface="Arial" panose="020B0604020202020204" pitchFamily="34" charset="0"/>
              </a:rPr>
              <a:t>  </a:t>
            </a:r>
            <a:r>
              <a:rPr lang="en-US" altLang="en-US" sz="3600" b="1">
                <a:solidFill>
                  <a:srgbClr val="00CC00"/>
                </a:solidFill>
              </a:rPr>
              <a:t>Về nhà học thuộc bài  và </a:t>
            </a:r>
          </a:p>
          <a:p>
            <a:pPr algn="ctr"/>
            <a:r>
              <a:rPr lang="en-US" altLang="en-US" sz="3600" b="1">
                <a:solidFill>
                  <a:srgbClr val="00CC00"/>
                </a:solidFill>
              </a:rPr>
              <a:t>Chuẩn bị tốt bài sau </a:t>
            </a:r>
          </a:p>
          <a:p>
            <a:pPr algn="ctr"/>
            <a:r>
              <a:rPr lang="en-US" altLang="en-US" sz="3600" b="1">
                <a:solidFill>
                  <a:srgbClr val="00CC00"/>
                </a:solidFill>
              </a:rPr>
              <a:t>“</a:t>
            </a:r>
            <a:r>
              <a:rPr lang="en-US" altLang="en-US" sz="3600" b="1">
                <a:solidFill>
                  <a:srgbClr val="FF0000"/>
                </a:solidFill>
              </a:rPr>
              <a:t>Cao trào cách¸ mạng </a:t>
            </a:r>
          </a:p>
          <a:p>
            <a:pPr algn="ctr"/>
            <a:r>
              <a:rPr lang="en-US" altLang="en-US" sz="3600" b="1">
                <a:solidFill>
                  <a:srgbClr val="FF0000"/>
                </a:solidFill>
              </a:rPr>
              <a:t>Tháng Tám tiến tới tổng </a:t>
            </a:r>
          </a:p>
          <a:p>
            <a:pPr algn="ctr"/>
            <a:r>
              <a:rPr lang="en-US" altLang="en-US" sz="3600" b="1">
                <a:solidFill>
                  <a:srgbClr val="FF0000"/>
                </a:solidFill>
              </a:rPr>
              <a:t>Khởi nghĩa Tháng Tám</a:t>
            </a:r>
            <a:r>
              <a:rPr lang="en-US" altLang="en-US" sz="3600" b="1">
                <a:solidFill>
                  <a:srgbClr val="00CC00"/>
                </a:solidFill>
              </a:rPr>
              <a:t>” .</a:t>
            </a:r>
          </a:p>
          <a:p>
            <a:pPr algn="ctr"/>
            <a:endParaRPr lang="en-US" altLang="en-US" sz="3600" b="1">
              <a:solidFill>
                <a:srgbClr val="00CC00"/>
              </a:solidFill>
            </a:endParaRPr>
          </a:p>
        </p:txBody>
      </p:sp>
      <p:grpSp>
        <p:nvGrpSpPr>
          <p:cNvPr id="31750" name="Group 6">
            <a:extLst>
              <a:ext uri="{FF2B5EF4-FFF2-40B4-BE49-F238E27FC236}">
                <a16:creationId xmlns:a16="http://schemas.microsoft.com/office/drawing/2014/main" id="{E2A263D5-9653-46F4-82FA-4E029FA1999A}"/>
              </a:ext>
            </a:extLst>
          </p:cNvPr>
          <p:cNvGrpSpPr>
            <a:grpSpLocks/>
          </p:cNvGrpSpPr>
          <p:nvPr/>
        </p:nvGrpSpPr>
        <p:grpSpPr bwMode="auto">
          <a:xfrm>
            <a:off x="0" y="2819400"/>
            <a:ext cx="2971800" cy="4038600"/>
            <a:chOff x="96" y="1536"/>
            <a:chExt cx="2352" cy="2712"/>
          </a:xfrm>
        </p:grpSpPr>
        <p:grpSp>
          <p:nvGrpSpPr>
            <p:cNvPr id="31751" name="Group 7">
              <a:extLst>
                <a:ext uri="{FF2B5EF4-FFF2-40B4-BE49-F238E27FC236}">
                  <a16:creationId xmlns:a16="http://schemas.microsoft.com/office/drawing/2014/main" id="{52900E66-01EF-45CE-897B-84FBEE4D8899}"/>
                </a:ext>
              </a:extLst>
            </p:cNvPr>
            <p:cNvGrpSpPr>
              <a:grpSpLocks/>
            </p:cNvGrpSpPr>
            <p:nvPr/>
          </p:nvGrpSpPr>
          <p:grpSpPr bwMode="auto">
            <a:xfrm rot="4912446">
              <a:off x="156" y="1476"/>
              <a:ext cx="768" cy="888"/>
              <a:chOff x="144" y="504"/>
              <a:chExt cx="1512" cy="1488"/>
            </a:xfrm>
          </p:grpSpPr>
          <p:sp>
            <p:nvSpPr>
              <p:cNvPr id="31752" name="Freeform 8">
                <a:extLst>
                  <a:ext uri="{FF2B5EF4-FFF2-40B4-BE49-F238E27FC236}">
                    <a16:creationId xmlns:a16="http://schemas.microsoft.com/office/drawing/2014/main" id="{BBB2658F-F311-4EA5-9DCF-64E707C7EA18}"/>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3" name="Freeform 9">
                <a:extLst>
                  <a:ext uri="{FF2B5EF4-FFF2-40B4-BE49-F238E27FC236}">
                    <a16:creationId xmlns:a16="http://schemas.microsoft.com/office/drawing/2014/main" id="{5E66FB8E-0F3A-4823-A671-2801D74ECC58}"/>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4" name="Freeform 10">
                <a:extLst>
                  <a:ext uri="{FF2B5EF4-FFF2-40B4-BE49-F238E27FC236}">
                    <a16:creationId xmlns:a16="http://schemas.microsoft.com/office/drawing/2014/main" id="{C771678B-80C0-4B63-AD55-E313B51F2215}"/>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5" name="Freeform 11">
                <a:extLst>
                  <a:ext uri="{FF2B5EF4-FFF2-40B4-BE49-F238E27FC236}">
                    <a16:creationId xmlns:a16="http://schemas.microsoft.com/office/drawing/2014/main" id="{2C4907E3-C3B2-4202-B7C7-381945FC907D}"/>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6" name="Freeform 12">
                <a:extLst>
                  <a:ext uri="{FF2B5EF4-FFF2-40B4-BE49-F238E27FC236}">
                    <a16:creationId xmlns:a16="http://schemas.microsoft.com/office/drawing/2014/main" id="{99E1E8A7-DB5D-4EF4-8A78-4770D55F43D2}"/>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7" name="Oval 13">
                <a:extLst>
                  <a:ext uri="{FF2B5EF4-FFF2-40B4-BE49-F238E27FC236}">
                    <a16:creationId xmlns:a16="http://schemas.microsoft.com/office/drawing/2014/main" id="{DB055F7F-6C21-4F33-8D77-C0A4236C8AD5}"/>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758" name="Freeform 14">
              <a:extLst>
                <a:ext uri="{FF2B5EF4-FFF2-40B4-BE49-F238E27FC236}">
                  <a16:creationId xmlns:a16="http://schemas.microsoft.com/office/drawing/2014/main" id="{FD94B83C-A9DF-4FF5-B5E7-DBB37ADE9FA8}"/>
                </a:ext>
              </a:extLst>
            </p:cNvPr>
            <p:cNvSpPr>
              <a:spLocks/>
            </p:cNvSpPr>
            <p:nvPr/>
          </p:nvSpPr>
          <p:spPr bwMode="auto">
            <a:xfrm>
              <a:off x="384" y="2256"/>
              <a:ext cx="192" cy="1536"/>
            </a:xfrm>
            <a:custGeom>
              <a:avLst/>
              <a:gdLst>
                <a:gd name="T0" fmla="*/ 48 w 192"/>
                <a:gd name="T1" fmla="*/ 0 h 1536"/>
                <a:gd name="T2" fmla="*/ 0 w 192"/>
                <a:gd name="T3" fmla="*/ 240 h 1536"/>
                <a:gd name="T4" fmla="*/ 0 w 192"/>
                <a:gd name="T5" fmla="*/ 480 h 1536"/>
                <a:gd name="T6" fmla="*/ 48 w 192"/>
                <a:gd name="T7" fmla="*/ 576 h 1536"/>
                <a:gd name="T8" fmla="*/ 144 w 192"/>
                <a:gd name="T9" fmla="*/ 720 h 1536"/>
                <a:gd name="T10" fmla="*/ 180 w 192"/>
                <a:gd name="T11" fmla="*/ 840 h 1536"/>
                <a:gd name="T12" fmla="*/ 192 w 192"/>
                <a:gd name="T13" fmla="*/ 984 h 1536"/>
                <a:gd name="T14" fmla="*/ 192 w 192"/>
                <a:gd name="T15" fmla="*/ 1056 h 1536"/>
                <a:gd name="T16" fmla="*/ 192 w 192"/>
                <a:gd name="T17" fmla="*/ 1152 h 1536"/>
                <a:gd name="T18" fmla="*/ 144 w 192"/>
                <a:gd name="T19" fmla="*/ 1392 h 1536"/>
                <a:gd name="T20" fmla="*/ 96 w 192"/>
                <a:gd name="T21" fmla="*/ 153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536">
                  <a:moveTo>
                    <a:pt x="48" y="0"/>
                  </a:moveTo>
                  <a:lnTo>
                    <a:pt x="0" y="240"/>
                  </a:lnTo>
                  <a:lnTo>
                    <a:pt x="0" y="480"/>
                  </a:lnTo>
                  <a:lnTo>
                    <a:pt x="48" y="576"/>
                  </a:lnTo>
                  <a:lnTo>
                    <a:pt x="144" y="720"/>
                  </a:lnTo>
                  <a:lnTo>
                    <a:pt x="180" y="840"/>
                  </a:lnTo>
                  <a:lnTo>
                    <a:pt x="192" y="984"/>
                  </a:lnTo>
                  <a:lnTo>
                    <a:pt x="192" y="1056"/>
                  </a:lnTo>
                  <a:lnTo>
                    <a:pt x="192" y="1152"/>
                  </a:lnTo>
                  <a:lnTo>
                    <a:pt x="144" y="1392"/>
                  </a:lnTo>
                  <a:lnTo>
                    <a:pt x="96" y="1536"/>
                  </a:lnTo>
                </a:path>
              </a:pathLst>
            </a:custGeom>
            <a:noFill/>
            <a:ln w="3810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9" name="Freeform 15">
              <a:extLst>
                <a:ext uri="{FF2B5EF4-FFF2-40B4-BE49-F238E27FC236}">
                  <a16:creationId xmlns:a16="http://schemas.microsoft.com/office/drawing/2014/main" id="{3C92FAC8-C8A8-42E6-92C5-CB643CD5CB0D}"/>
                </a:ext>
              </a:extLst>
            </p:cNvPr>
            <p:cNvSpPr>
              <a:spLocks/>
            </p:cNvSpPr>
            <p:nvPr/>
          </p:nvSpPr>
          <p:spPr bwMode="auto">
            <a:xfrm rot="-3514978">
              <a:off x="216" y="3072"/>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0" name="Freeform 16">
              <a:extLst>
                <a:ext uri="{FF2B5EF4-FFF2-40B4-BE49-F238E27FC236}">
                  <a16:creationId xmlns:a16="http://schemas.microsoft.com/office/drawing/2014/main" id="{7635FC36-0E47-4F4F-9006-CF304E7B50A2}"/>
                </a:ext>
              </a:extLst>
            </p:cNvPr>
            <p:cNvSpPr>
              <a:spLocks/>
            </p:cNvSpPr>
            <p:nvPr/>
          </p:nvSpPr>
          <p:spPr bwMode="auto">
            <a:xfrm rot="-3514978">
              <a:off x="317" y="3081"/>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1" name="Freeform 17">
              <a:extLst>
                <a:ext uri="{FF2B5EF4-FFF2-40B4-BE49-F238E27FC236}">
                  <a16:creationId xmlns:a16="http://schemas.microsoft.com/office/drawing/2014/main" id="{70D0040E-C2A0-4992-8BF8-E19D62DF9596}"/>
                </a:ext>
              </a:extLst>
            </p:cNvPr>
            <p:cNvSpPr>
              <a:spLocks/>
            </p:cNvSpPr>
            <p:nvPr/>
          </p:nvSpPr>
          <p:spPr bwMode="auto">
            <a:xfrm rot="-3514978">
              <a:off x="337" y="3157"/>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2" name="Freeform 18">
              <a:extLst>
                <a:ext uri="{FF2B5EF4-FFF2-40B4-BE49-F238E27FC236}">
                  <a16:creationId xmlns:a16="http://schemas.microsoft.com/office/drawing/2014/main" id="{2255C595-B0A4-4C01-BFCC-6E612266C1D9}"/>
                </a:ext>
              </a:extLst>
            </p:cNvPr>
            <p:cNvSpPr>
              <a:spLocks/>
            </p:cNvSpPr>
            <p:nvPr/>
          </p:nvSpPr>
          <p:spPr bwMode="auto">
            <a:xfrm rot="-3514978">
              <a:off x="342" y="3244"/>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3" name="Freeform 19">
              <a:extLst>
                <a:ext uri="{FF2B5EF4-FFF2-40B4-BE49-F238E27FC236}">
                  <a16:creationId xmlns:a16="http://schemas.microsoft.com/office/drawing/2014/main" id="{5546705B-1BC2-47E6-9A12-3D93EC9B9CEC}"/>
                </a:ext>
              </a:extLst>
            </p:cNvPr>
            <p:cNvSpPr>
              <a:spLocks/>
            </p:cNvSpPr>
            <p:nvPr/>
          </p:nvSpPr>
          <p:spPr bwMode="auto">
            <a:xfrm rot="-3514978">
              <a:off x="290" y="3164"/>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4" name="Freeform 20">
              <a:extLst>
                <a:ext uri="{FF2B5EF4-FFF2-40B4-BE49-F238E27FC236}">
                  <a16:creationId xmlns:a16="http://schemas.microsoft.com/office/drawing/2014/main" id="{DE01BB3A-47FB-4980-8BDB-0310468F8BF8}"/>
                </a:ext>
              </a:extLst>
            </p:cNvPr>
            <p:cNvSpPr>
              <a:spLocks/>
            </p:cNvSpPr>
            <p:nvPr/>
          </p:nvSpPr>
          <p:spPr bwMode="auto">
            <a:xfrm>
              <a:off x="504" y="3420"/>
              <a:ext cx="60" cy="96"/>
            </a:xfrm>
            <a:custGeom>
              <a:avLst/>
              <a:gdLst>
                <a:gd name="T0" fmla="*/ 0 w 60"/>
                <a:gd name="T1" fmla="*/ 0 h 96"/>
                <a:gd name="T2" fmla="*/ 48 w 60"/>
                <a:gd name="T3" fmla="*/ 96 h 96"/>
              </a:gdLst>
              <a:ahLst/>
              <a:cxnLst>
                <a:cxn ang="0">
                  <a:pos x="T0" y="T1"/>
                </a:cxn>
                <a:cxn ang="0">
                  <a:pos x="T2" y="T3"/>
                </a:cxn>
              </a:cxnLst>
              <a:rect l="0" t="0" r="r" b="b"/>
              <a:pathLst>
                <a:path w="60" h="96">
                  <a:moveTo>
                    <a:pt x="0" y="0"/>
                  </a:moveTo>
                  <a:cubicBezTo>
                    <a:pt x="60" y="20"/>
                    <a:pt x="48" y="36"/>
                    <a:pt x="48" y="96"/>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1765" name="Group 21">
              <a:extLst>
                <a:ext uri="{FF2B5EF4-FFF2-40B4-BE49-F238E27FC236}">
                  <a16:creationId xmlns:a16="http://schemas.microsoft.com/office/drawing/2014/main" id="{A49FDEEC-ED39-49F6-9F13-F370B60E3C9F}"/>
                </a:ext>
              </a:extLst>
            </p:cNvPr>
            <p:cNvGrpSpPr>
              <a:grpSpLocks/>
            </p:cNvGrpSpPr>
            <p:nvPr/>
          </p:nvGrpSpPr>
          <p:grpSpPr bwMode="auto">
            <a:xfrm>
              <a:off x="480" y="2496"/>
              <a:ext cx="288" cy="528"/>
              <a:chOff x="480" y="2496"/>
              <a:chExt cx="288" cy="528"/>
            </a:xfrm>
          </p:grpSpPr>
          <p:sp>
            <p:nvSpPr>
              <p:cNvPr id="31766" name="Freeform 22">
                <a:extLst>
                  <a:ext uri="{FF2B5EF4-FFF2-40B4-BE49-F238E27FC236}">
                    <a16:creationId xmlns:a16="http://schemas.microsoft.com/office/drawing/2014/main" id="{989CA853-6894-427F-92F8-AE84DA83D964}"/>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7" name="Freeform 23">
                <a:extLst>
                  <a:ext uri="{FF2B5EF4-FFF2-40B4-BE49-F238E27FC236}">
                    <a16:creationId xmlns:a16="http://schemas.microsoft.com/office/drawing/2014/main" id="{2A314E23-A52B-48D3-BFA6-C1F9ADAF1C83}"/>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8" name="Freeform 24">
                <a:extLst>
                  <a:ext uri="{FF2B5EF4-FFF2-40B4-BE49-F238E27FC236}">
                    <a16:creationId xmlns:a16="http://schemas.microsoft.com/office/drawing/2014/main" id="{BAE97996-35C7-4727-8E5D-5D4FD6B60B48}"/>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69" name="Freeform 25">
                <a:extLst>
                  <a:ext uri="{FF2B5EF4-FFF2-40B4-BE49-F238E27FC236}">
                    <a16:creationId xmlns:a16="http://schemas.microsoft.com/office/drawing/2014/main" id="{E88448E8-E4AD-468D-8EB9-071B56B10967}"/>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0" name="Freeform 26">
                <a:extLst>
                  <a:ext uri="{FF2B5EF4-FFF2-40B4-BE49-F238E27FC236}">
                    <a16:creationId xmlns:a16="http://schemas.microsoft.com/office/drawing/2014/main" id="{F5D6EE81-60A4-4BC3-8DE6-A2C23870D08C}"/>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1" name="Freeform 27">
                <a:extLst>
                  <a:ext uri="{FF2B5EF4-FFF2-40B4-BE49-F238E27FC236}">
                    <a16:creationId xmlns:a16="http://schemas.microsoft.com/office/drawing/2014/main" id="{22B922C9-3A99-4C3C-914D-10C29C4773F6}"/>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31772" name="Group 28">
              <a:extLst>
                <a:ext uri="{FF2B5EF4-FFF2-40B4-BE49-F238E27FC236}">
                  <a16:creationId xmlns:a16="http://schemas.microsoft.com/office/drawing/2014/main" id="{3DBB95DF-FD23-499D-9337-D92862B2DC62}"/>
                </a:ext>
              </a:extLst>
            </p:cNvPr>
            <p:cNvGrpSpPr>
              <a:grpSpLocks/>
            </p:cNvGrpSpPr>
            <p:nvPr/>
          </p:nvGrpSpPr>
          <p:grpSpPr bwMode="auto">
            <a:xfrm rot="4680742">
              <a:off x="936" y="2808"/>
              <a:ext cx="624" cy="1536"/>
              <a:chOff x="144" y="2256"/>
              <a:chExt cx="624" cy="1536"/>
            </a:xfrm>
          </p:grpSpPr>
          <p:sp>
            <p:nvSpPr>
              <p:cNvPr id="31773" name="Freeform 29">
                <a:extLst>
                  <a:ext uri="{FF2B5EF4-FFF2-40B4-BE49-F238E27FC236}">
                    <a16:creationId xmlns:a16="http://schemas.microsoft.com/office/drawing/2014/main" id="{9A056851-9207-4BA1-9048-E439D4AD86C2}"/>
                  </a:ext>
                </a:extLst>
              </p:cNvPr>
              <p:cNvSpPr>
                <a:spLocks/>
              </p:cNvSpPr>
              <p:nvPr/>
            </p:nvSpPr>
            <p:spPr bwMode="auto">
              <a:xfrm>
                <a:off x="384" y="2256"/>
                <a:ext cx="192" cy="1536"/>
              </a:xfrm>
              <a:custGeom>
                <a:avLst/>
                <a:gdLst>
                  <a:gd name="T0" fmla="*/ 48 w 192"/>
                  <a:gd name="T1" fmla="*/ 0 h 1536"/>
                  <a:gd name="T2" fmla="*/ 0 w 192"/>
                  <a:gd name="T3" fmla="*/ 240 h 1536"/>
                  <a:gd name="T4" fmla="*/ 0 w 192"/>
                  <a:gd name="T5" fmla="*/ 480 h 1536"/>
                  <a:gd name="T6" fmla="*/ 48 w 192"/>
                  <a:gd name="T7" fmla="*/ 576 h 1536"/>
                  <a:gd name="T8" fmla="*/ 144 w 192"/>
                  <a:gd name="T9" fmla="*/ 720 h 1536"/>
                  <a:gd name="T10" fmla="*/ 180 w 192"/>
                  <a:gd name="T11" fmla="*/ 840 h 1536"/>
                  <a:gd name="T12" fmla="*/ 192 w 192"/>
                  <a:gd name="T13" fmla="*/ 984 h 1536"/>
                  <a:gd name="T14" fmla="*/ 192 w 192"/>
                  <a:gd name="T15" fmla="*/ 1056 h 1536"/>
                  <a:gd name="T16" fmla="*/ 192 w 192"/>
                  <a:gd name="T17" fmla="*/ 1152 h 1536"/>
                  <a:gd name="T18" fmla="*/ 144 w 192"/>
                  <a:gd name="T19" fmla="*/ 1392 h 1536"/>
                  <a:gd name="T20" fmla="*/ 96 w 192"/>
                  <a:gd name="T21" fmla="*/ 153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536">
                    <a:moveTo>
                      <a:pt x="48" y="0"/>
                    </a:moveTo>
                    <a:lnTo>
                      <a:pt x="0" y="240"/>
                    </a:lnTo>
                    <a:lnTo>
                      <a:pt x="0" y="480"/>
                    </a:lnTo>
                    <a:lnTo>
                      <a:pt x="48" y="576"/>
                    </a:lnTo>
                    <a:lnTo>
                      <a:pt x="144" y="720"/>
                    </a:lnTo>
                    <a:lnTo>
                      <a:pt x="180" y="840"/>
                    </a:lnTo>
                    <a:lnTo>
                      <a:pt x="192" y="984"/>
                    </a:lnTo>
                    <a:lnTo>
                      <a:pt x="192" y="1056"/>
                    </a:lnTo>
                    <a:lnTo>
                      <a:pt x="192" y="1152"/>
                    </a:lnTo>
                    <a:lnTo>
                      <a:pt x="144" y="1392"/>
                    </a:lnTo>
                    <a:lnTo>
                      <a:pt x="96" y="1536"/>
                    </a:lnTo>
                  </a:path>
                </a:pathLst>
              </a:custGeom>
              <a:noFill/>
              <a:ln w="3810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4" name="Freeform 30">
                <a:extLst>
                  <a:ext uri="{FF2B5EF4-FFF2-40B4-BE49-F238E27FC236}">
                    <a16:creationId xmlns:a16="http://schemas.microsoft.com/office/drawing/2014/main" id="{AAABC468-98F6-4CED-B705-478D18810774}"/>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5" name="Freeform 31">
                <a:extLst>
                  <a:ext uri="{FF2B5EF4-FFF2-40B4-BE49-F238E27FC236}">
                    <a16:creationId xmlns:a16="http://schemas.microsoft.com/office/drawing/2014/main" id="{7AD8E4CA-95DA-42F7-8C3C-76ED98DD237E}"/>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6" name="Freeform 32">
                <a:extLst>
                  <a:ext uri="{FF2B5EF4-FFF2-40B4-BE49-F238E27FC236}">
                    <a16:creationId xmlns:a16="http://schemas.microsoft.com/office/drawing/2014/main" id="{66BF3FB9-A77E-4D46-8A27-34593039424A}"/>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7" name="Freeform 33">
                <a:extLst>
                  <a:ext uri="{FF2B5EF4-FFF2-40B4-BE49-F238E27FC236}">
                    <a16:creationId xmlns:a16="http://schemas.microsoft.com/office/drawing/2014/main" id="{FDA63084-A138-4CF0-8F21-0D2F52F56C47}"/>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8" name="Freeform 34">
                <a:extLst>
                  <a:ext uri="{FF2B5EF4-FFF2-40B4-BE49-F238E27FC236}">
                    <a16:creationId xmlns:a16="http://schemas.microsoft.com/office/drawing/2014/main" id="{7117F693-993F-4040-9317-47B65E3A21F1}"/>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79" name="Freeform 35">
                <a:extLst>
                  <a:ext uri="{FF2B5EF4-FFF2-40B4-BE49-F238E27FC236}">
                    <a16:creationId xmlns:a16="http://schemas.microsoft.com/office/drawing/2014/main" id="{3A405789-5F86-44F5-AC83-ED2326E2CCDA}"/>
                  </a:ext>
                </a:extLst>
              </p:cNvPr>
              <p:cNvSpPr>
                <a:spLocks/>
              </p:cNvSpPr>
              <p:nvPr/>
            </p:nvSpPr>
            <p:spPr bwMode="auto">
              <a:xfrm rot="-3514978">
                <a:off x="216" y="3072"/>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0" name="Freeform 36">
                <a:extLst>
                  <a:ext uri="{FF2B5EF4-FFF2-40B4-BE49-F238E27FC236}">
                    <a16:creationId xmlns:a16="http://schemas.microsoft.com/office/drawing/2014/main" id="{FE5E8402-5686-4DBE-8B4E-4818B2830020}"/>
                  </a:ext>
                </a:extLst>
              </p:cNvPr>
              <p:cNvSpPr>
                <a:spLocks/>
              </p:cNvSpPr>
              <p:nvPr/>
            </p:nvSpPr>
            <p:spPr bwMode="auto">
              <a:xfrm rot="-3514978">
                <a:off x="317" y="3081"/>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1" name="Freeform 37">
                <a:extLst>
                  <a:ext uri="{FF2B5EF4-FFF2-40B4-BE49-F238E27FC236}">
                    <a16:creationId xmlns:a16="http://schemas.microsoft.com/office/drawing/2014/main" id="{2FCC00BD-C992-496C-BE62-1EAAC2F772D5}"/>
                  </a:ext>
                </a:extLst>
              </p:cNvPr>
              <p:cNvSpPr>
                <a:spLocks/>
              </p:cNvSpPr>
              <p:nvPr/>
            </p:nvSpPr>
            <p:spPr bwMode="auto">
              <a:xfrm rot="-3514978">
                <a:off x="337" y="3157"/>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2" name="Freeform 38">
                <a:extLst>
                  <a:ext uri="{FF2B5EF4-FFF2-40B4-BE49-F238E27FC236}">
                    <a16:creationId xmlns:a16="http://schemas.microsoft.com/office/drawing/2014/main" id="{8D09FD2F-91CE-4883-AC15-C863816E7623}"/>
                  </a:ext>
                </a:extLst>
              </p:cNvPr>
              <p:cNvSpPr>
                <a:spLocks/>
              </p:cNvSpPr>
              <p:nvPr/>
            </p:nvSpPr>
            <p:spPr bwMode="auto">
              <a:xfrm rot="-3514978">
                <a:off x="342" y="3244"/>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3" name="Freeform 39">
                <a:extLst>
                  <a:ext uri="{FF2B5EF4-FFF2-40B4-BE49-F238E27FC236}">
                    <a16:creationId xmlns:a16="http://schemas.microsoft.com/office/drawing/2014/main" id="{78FB5601-6C05-475E-987A-DC92A2249AAC}"/>
                  </a:ext>
                </a:extLst>
              </p:cNvPr>
              <p:cNvSpPr>
                <a:spLocks/>
              </p:cNvSpPr>
              <p:nvPr/>
            </p:nvSpPr>
            <p:spPr bwMode="auto">
              <a:xfrm rot="-3514978">
                <a:off x="290" y="3164"/>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4" name="Freeform 40">
                <a:extLst>
                  <a:ext uri="{FF2B5EF4-FFF2-40B4-BE49-F238E27FC236}">
                    <a16:creationId xmlns:a16="http://schemas.microsoft.com/office/drawing/2014/main" id="{AC228760-C140-475C-B0F9-558400363CD9}"/>
                  </a:ext>
                </a:extLst>
              </p:cNvPr>
              <p:cNvSpPr>
                <a:spLocks/>
              </p:cNvSpPr>
              <p:nvPr/>
            </p:nvSpPr>
            <p:spPr bwMode="auto">
              <a:xfrm>
                <a:off x="504" y="3420"/>
                <a:ext cx="60" cy="96"/>
              </a:xfrm>
              <a:custGeom>
                <a:avLst/>
                <a:gdLst>
                  <a:gd name="T0" fmla="*/ 0 w 60"/>
                  <a:gd name="T1" fmla="*/ 0 h 96"/>
                  <a:gd name="T2" fmla="*/ 48 w 60"/>
                  <a:gd name="T3" fmla="*/ 96 h 96"/>
                </a:gdLst>
                <a:ahLst/>
                <a:cxnLst>
                  <a:cxn ang="0">
                    <a:pos x="T0" y="T1"/>
                  </a:cxn>
                  <a:cxn ang="0">
                    <a:pos x="T2" y="T3"/>
                  </a:cxn>
                </a:cxnLst>
                <a:rect l="0" t="0" r="r" b="b"/>
                <a:pathLst>
                  <a:path w="60" h="96">
                    <a:moveTo>
                      <a:pt x="0" y="0"/>
                    </a:moveTo>
                    <a:cubicBezTo>
                      <a:pt x="60" y="20"/>
                      <a:pt x="48" y="36"/>
                      <a:pt x="48" y="96"/>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5" name="Freeform 41">
                <a:extLst>
                  <a:ext uri="{FF2B5EF4-FFF2-40B4-BE49-F238E27FC236}">
                    <a16:creationId xmlns:a16="http://schemas.microsoft.com/office/drawing/2014/main" id="{5D16D136-EB5D-4AAC-8009-1155E342DF22}"/>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31786" name="Group 42">
              <a:extLst>
                <a:ext uri="{FF2B5EF4-FFF2-40B4-BE49-F238E27FC236}">
                  <a16:creationId xmlns:a16="http://schemas.microsoft.com/office/drawing/2014/main" id="{BE09CDF7-90E9-4FBA-A7A6-34D81C0F872C}"/>
                </a:ext>
              </a:extLst>
            </p:cNvPr>
            <p:cNvGrpSpPr>
              <a:grpSpLocks/>
            </p:cNvGrpSpPr>
            <p:nvPr/>
          </p:nvGrpSpPr>
          <p:grpSpPr bwMode="auto">
            <a:xfrm rot="9942732">
              <a:off x="144" y="3360"/>
              <a:ext cx="768" cy="888"/>
              <a:chOff x="144" y="504"/>
              <a:chExt cx="1512" cy="1488"/>
            </a:xfrm>
          </p:grpSpPr>
          <p:sp>
            <p:nvSpPr>
              <p:cNvPr id="31787" name="Freeform 43">
                <a:extLst>
                  <a:ext uri="{FF2B5EF4-FFF2-40B4-BE49-F238E27FC236}">
                    <a16:creationId xmlns:a16="http://schemas.microsoft.com/office/drawing/2014/main" id="{14762F00-7732-4619-BB83-4613CE0149F2}"/>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8" name="Freeform 44">
                <a:extLst>
                  <a:ext uri="{FF2B5EF4-FFF2-40B4-BE49-F238E27FC236}">
                    <a16:creationId xmlns:a16="http://schemas.microsoft.com/office/drawing/2014/main" id="{7C2906FF-FEDE-4FAE-90BA-CE7FFB87B290}"/>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89" name="Freeform 45">
                <a:extLst>
                  <a:ext uri="{FF2B5EF4-FFF2-40B4-BE49-F238E27FC236}">
                    <a16:creationId xmlns:a16="http://schemas.microsoft.com/office/drawing/2014/main" id="{5F6FBB2C-F601-45FC-8B1C-0F564C7294EB}"/>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0" name="Freeform 46">
                <a:extLst>
                  <a:ext uri="{FF2B5EF4-FFF2-40B4-BE49-F238E27FC236}">
                    <a16:creationId xmlns:a16="http://schemas.microsoft.com/office/drawing/2014/main" id="{959C238D-3940-4895-9482-CFB2D04F4B43}"/>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1" name="Freeform 47">
                <a:extLst>
                  <a:ext uri="{FF2B5EF4-FFF2-40B4-BE49-F238E27FC236}">
                    <a16:creationId xmlns:a16="http://schemas.microsoft.com/office/drawing/2014/main" id="{E4396EF7-D481-4F5E-9531-05238AD4C361}"/>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2" name="Oval 48">
                <a:extLst>
                  <a:ext uri="{FF2B5EF4-FFF2-40B4-BE49-F238E27FC236}">
                    <a16:creationId xmlns:a16="http://schemas.microsoft.com/office/drawing/2014/main" id="{84A74E4E-9324-466B-ABF1-98FFCA0F3BC4}"/>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1793" name="Group 49">
              <a:extLst>
                <a:ext uri="{FF2B5EF4-FFF2-40B4-BE49-F238E27FC236}">
                  <a16:creationId xmlns:a16="http://schemas.microsoft.com/office/drawing/2014/main" id="{442E7A0D-13BC-4360-89CC-8E966A4ADC35}"/>
                </a:ext>
              </a:extLst>
            </p:cNvPr>
            <p:cNvGrpSpPr>
              <a:grpSpLocks/>
            </p:cNvGrpSpPr>
            <p:nvPr/>
          </p:nvGrpSpPr>
          <p:grpSpPr bwMode="auto">
            <a:xfrm rot="9942732">
              <a:off x="1680" y="2928"/>
              <a:ext cx="768" cy="888"/>
              <a:chOff x="144" y="504"/>
              <a:chExt cx="1512" cy="1488"/>
            </a:xfrm>
          </p:grpSpPr>
          <p:sp>
            <p:nvSpPr>
              <p:cNvPr id="31794" name="Freeform 50">
                <a:extLst>
                  <a:ext uri="{FF2B5EF4-FFF2-40B4-BE49-F238E27FC236}">
                    <a16:creationId xmlns:a16="http://schemas.microsoft.com/office/drawing/2014/main" id="{14EC0B99-F3F4-4E8B-8BBF-523E5A0F5ABC}"/>
                  </a:ext>
                </a:extLst>
              </p:cNvPr>
              <p:cNvSpPr>
                <a:spLocks/>
              </p:cNvSpPr>
              <p:nvPr/>
            </p:nvSpPr>
            <p:spPr bwMode="auto">
              <a:xfrm rot="-5018420">
                <a:off x="108" y="960"/>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5" name="Freeform 51">
                <a:extLst>
                  <a:ext uri="{FF2B5EF4-FFF2-40B4-BE49-F238E27FC236}">
                    <a16:creationId xmlns:a16="http://schemas.microsoft.com/office/drawing/2014/main" id="{323C7DF5-AB5C-4772-814C-7CBC73E3636F}"/>
                  </a:ext>
                </a:extLst>
              </p:cNvPr>
              <p:cNvSpPr>
                <a:spLocks/>
              </p:cNvSpPr>
              <p:nvPr/>
            </p:nvSpPr>
            <p:spPr bwMode="auto">
              <a:xfrm>
                <a:off x="336" y="50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6" name="Freeform 52">
                <a:extLst>
                  <a:ext uri="{FF2B5EF4-FFF2-40B4-BE49-F238E27FC236}">
                    <a16:creationId xmlns:a16="http://schemas.microsoft.com/office/drawing/2014/main" id="{D77B21C8-46D6-4A1A-967D-2DFD3AAAE1AD}"/>
                  </a:ext>
                </a:extLst>
              </p:cNvPr>
              <p:cNvSpPr>
                <a:spLocks/>
              </p:cNvSpPr>
              <p:nvPr/>
            </p:nvSpPr>
            <p:spPr bwMode="auto">
              <a:xfrm rot="3651646">
                <a:off x="876" y="61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7" name="Freeform 53">
                <a:extLst>
                  <a:ext uri="{FF2B5EF4-FFF2-40B4-BE49-F238E27FC236}">
                    <a16:creationId xmlns:a16="http://schemas.microsoft.com/office/drawing/2014/main" id="{60DE3A28-CCB6-4CED-B12E-5D2406D36A5C}"/>
                  </a:ext>
                </a:extLst>
              </p:cNvPr>
              <p:cNvSpPr>
                <a:spLocks/>
              </p:cNvSpPr>
              <p:nvPr/>
            </p:nvSpPr>
            <p:spPr bwMode="auto">
              <a:xfrm rot="8016108">
                <a:off x="972" y="1092"/>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8" name="Freeform 54">
                <a:extLst>
                  <a:ext uri="{FF2B5EF4-FFF2-40B4-BE49-F238E27FC236}">
                    <a16:creationId xmlns:a16="http://schemas.microsoft.com/office/drawing/2014/main" id="{6DDDF401-C079-48B5-9E25-53002D1BBC07}"/>
                  </a:ext>
                </a:extLst>
              </p:cNvPr>
              <p:cNvSpPr>
                <a:spLocks/>
              </p:cNvSpPr>
              <p:nvPr/>
            </p:nvSpPr>
            <p:spPr bwMode="auto">
              <a:xfrm rot="11574696">
                <a:off x="528" y="1344"/>
                <a:ext cx="720" cy="648"/>
              </a:xfrm>
              <a:custGeom>
                <a:avLst/>
                <a:gdLst>
                  <a:gd name="T0" fmla="*/ 336 w 720"/>
                  <a:gd name="T1" fmla="*/ 636 h 648"/>
                  <a:gd name="T2" fmla="*/ 192 w 720"/>
                  <a:gd name="T3" fmla="*/ 600 h 648"/>
                  <a:gd name="T4" fmla="*/ 48 w 720"/>
                  <a:gd name="T5" fmla="*/ 456 h 648"/>
                  <a:gd name="T6" fmla="*/ 0 w 720"/>
                  <a:gd name="T7" fmla="*/ 360 h 648"/>
                  <a:gd name="T8" fmla="*/ 0 w 720"/>
                  <a:gd name="T9" fmla="*/ 216 h 648"/>
                  <a:gd name="T10" fmla="*/ 48 w 720"/>
                  <a:gd name="T11" fmla="*/ 120 h 648"/>
                  <a:gd name="T12" fmla="*/ 192 w 720"/>
                  <a:gd name="T13" fmla="*/ 72 h 648"/>
                  <a:gd name="T14" fmla="*/ 312 w 720"/>
                  <a:gd name="T15" fmla="*/ 120 h 648"/>
                  <a:gd name="T16" fmla="*/ 360 w 720"/>
                  <a:gd name="T17" fmla="*/ 36 h 648"/>
                  <a:gd name="T18" fmla="*/ 468 w 720"/>
                  <a:gd name="T19" fmla="*/ 0 h 648"/>
                  <a:gd name="T20" fmla="*/ 588 w 720"/>
                  <a:gd name="T21" fmla="*/ 24 h 648"/>
                  <a:gd name="T22" fmla="*/ 672 w 720"/>
                  <a:gd name="T23" fmla="*/ 120 h 648"/>
                  <a:gd name="T24" fmla="*/ 720 w 720"/>
                  <a:gd name="T25" fmla="*/ 312 h 648"/>
                  <a:gd name="T26" fmla="*/ 672 w 720"/>
                  <a:gd name="T27" fmla="*/ 456 h 648"/>
                  <a:gd name="T28" fmla="*/ 576 w 720"/>
                  <a:gd name="T29" fmla="*/ 552 h 648"/>
                  <a:gd name="T30" fmla="*/ 528 w 720"/>
                  <a:gd name="T31" fmla="*/ 648 h 648"/>
                  <a:gd name="T32" fmla="*/ 336 w 720"/>
                  <a:gd name="T33" fmla="*/ 63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0" h="648">
                    <a:moveTo>
                      <a:pt x="336" y="636"/>
                    </a:moveTo>
                    <a:lnTo>
                      <a:pt x="192" y="600"/>
                    </a:lnTo>
                    <a:lnTo>
                      <a:pt x="48" y="456"/>
                    </a:lnTo>
                    <a:lnTo>
                      <a:pt x="0" y="360"/>
                    </a:lnTo>
                    <a:lnTo>
                      <a:pt x="0" y="216"/>
                    </a:lnTo>
                    <a:lnTo>
                      <a:pt x="48" y="120"/>
                    </a:lnTo>
                    <a:lnTo>
                      <a:pt x="192" y="72"/>
                    </a:lnTo>
                    <a:lnTo>
                      <a:pt x="312" y="120"/>
                    </a:lnTo>
                    <a:lnTo>
                      <a:pt x="360" y="36"/>
                    </a:lnTo>
                    <a:lnTo>
                      <a:pt x="468" y="0"/>
                    </a:lnTo>
                    <a:lnTo>
                      <a:pt x="588" y="24"/>
                    </a:lnTo>
                    <a:lnTo>
                      <a:pt x="672" y="120"/>
                    </a:lnTo>
                    <a:lnTo>
                      <a:pt x="720" y="312"/>
                    </a:lnTo>
                    <a:lnTo>
                      <a:pt x="672" y="456"/>
                    </a:lnTo>
                    <a:lnTo>
                      <a:pt x="576" y="552"/>
                    </a:lnTo>
                    <a:lnTo>
                      <a:pt x="528" y="648"/>
                    </a:lnTo>
                    <a:lnTo>
                      <a:pt x="336" y="636"/>
                    </a:lnTo>
                    <a:close/>
                  </a:path>
                </a:pathLst>
              </a:custGeom>
              <a:gradFill rotWithShape="1">
                <a:gsLst>
                  <a:gs pos="0">
                    <a:srgbClr val="FF66CC"/>
                  </a:gs>
                  <a:gs pos="100000">
                    <a:srgbClr val="FFFF00"/>
                  </a:gs>
                </a:gsLst>
                <a:lin ang="5400000" scaled="1"/>
              </a:gradFill>
              <a:ln w="9525" cap="rnd">
                <a:solidFill>
                  <a:srgbClr val="B8341E"/>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99" name="Oval 55">
                <a:extLst>
                  <a:ext uri="{FF2B5EF4-FFF2-40B4-BE49-F238E27FC236}">
                    <a16:creationId xmlns:a16="http://schemas.microsoft.com/office/drawing/2014/main" id="{7F3AFC4D-ABDF-4D15-95E0-8A7BF901931E}"/>
                  </a:ext>
                </a:extLst>
              </p:cNvPr>
              <p:cNvSpPr>
                <a:spLocks noChangeArrowheads="1"/>
              </p:cNvSpPr>
              <p:nvPr/>
            </p:nvSpPr>
            <p:spPr bwMode="auto">
              <a:xfrm>
                <a:off x="720" y="1056"/>
                <a:ext cx="336" cy="384"/>
              </a:xfrm>
              <a:prstGeom prst="ellipse">
                <a:avLst/>
              </a:prstGeom>
              <a:pattFill prst="lgConfetti">
                <a:fgClr>
                  <a:srgbClr val="CCCC00"/>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31800" name="Group 56">
              <a:extLst>
                <a:ext uri="{FF2B5EF4-FFF2-40B4-BE49-F238E27FC236}">
                  <a16:creationId xmlns:a16="http://schemas.microsoft.com/office/drawing/2014/main" id="{BF22E7C0-DE79-4DD5-B17A-54DCC4165CF4}"/>
                </a:ext>
              </a:extLst>
            </p:cNvPr>
            <p:cNvGrpSpPr>
              <a:grpSpLocks/>
            </p:cNvGrpSpPr>
            <p:nvPr/>
          </p:nvGrpSpPr>
          <p:grpSpPr bwMode="auto">
            <a:xfrm rot="20069967" flipH="1">
              <a:off x="153" y="2297"/>
              <a:ext cx="192" cy="528"/>
              <a:chOff x="480" y="2496"/>
              <a:chExt cx="288" cy="528"/>
            </a:xfrm>
          </p:grpSpPr>
          <p:sp>
            <p:nvSpPr>
              <p:cNvPr id="31801" name="Freeform 57">
                <a:extLst>
                  <a:ext uri="{FF2B5EF4-FFF2-40B4-BE49-F238E27FC236}">
                    <a16:creationId xmlns:a16="http://schemas.microsoft.com/office/drawing/2014/main" id="{C35C1982-CBE2-46B4-BAF9-E0462D0DA015}"/>
                  </a:ext>
                </a:extLst>
              </p:cNvPr>
              <p:cNvSpPr>
                <a:spLocks/>
              </p:cNvSpPr>
              <p:nvPr/>
            </p:nvSpPr>
            <p:spPr bwMode="auto">
              <a:xfrm>
                <a:off x="480" y="2496"/>
                <a:ext cx="288" cy="432"/>
              </a:xfrm>
              <a:custGeom>
                <a:avLst/>
                <a:gdLst>
                  <a:gd name="T0" fmla="*/ 192 w 336"/>
                  <a:gd name="T1" fmla="*/ 816 h 816"/>
                  <a:gd name="T2" fmla="*/ 48 w 336"/>
                  <a:gd name="T3" fmla="*/ 768 h 816"/>
                  <a:gd name="T4" fmla="*/ 0 w 336"/>
                  <a:gd name="T5" fmla="*/ 624 h 816"/>
                  <a:gd name="T6" fmla="*/ 0 w 336"/>
                  <a:gd name="T7" fmla="*/ 480 h 816"/>
                  <a:gd name="T8" fmla="*/ 48 w 336"/>
                  <a:gd name="T9" fmla="*/ 336 h 816"/>
                  <a:gd name="T10" fmla="*/ 192 w 336"/>
                  <a:gd name="T11" fmla="*/ 96 h 816"/>
                  <a:gd name="T12" fmla="*/ 288 w 336"/>
                  <a:gd name="T13" fmla="*/ 0 h 816"/>
                  <a:gd name="T14" fmla="*/ 336 w 336"/>
                  <a:gd name="T15" fmla="*/ 192 h 816"/>
                  <a:gd name="T16" fmla="*/ 336 w 336"/>
                  <a:gd name="T17" fmla="*/ 336 h 816"/>
                  <a:gd name="T18" fmla="*/ 336 w 336"/>
                  <a:gd name="T19" fmla="*/ 480 h 816"/>
                  <a:gd name="T20" fmla="*/ 336 w 336"/>
                  <a:gd name="T21" fmla="*/ 576 h 816"/>
                  <a:gd name="T22" fmla="*/ 288 w 336"/>
                  <a:gd name="T23" fmla="*/ 720 h 816"/>
                  <a:gd name="T24" fmla="*/ 192 w 336"/>
                  <a:gd name="T25" fmla="*/ 816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6" h="816">
                    <a:moveTo>
                      <a:pt x="192" y="816"/>
                    </a:moveTo>
                    <a:lnTo>
                      <a:pt x="48" y="768"/>
                    </a:lnTo>
                    <a:lnTo>
                      <a:pt x="0" y="624"/>
                    </a:lnTo>
                    <a:lnTo>
                      <a:pt x="0" y="480"/>
                    </a:lnTo>
                    <a:lnTo>
                      <a:pt x="48" y="336"/>
                    </a:lnTo>
                    <a:lnTo>
                      <a:pt x="192" y="96"/>
                    </a:lnTo>
                    <a:lnTo>
                      <a:pt x="288" y="0"/>
                    </a:lnTo>
                    <a:lnTo>
                      <a:pt x="336" y="192"/>
                    </a:lnTo>
                    <a:lnTo>
                      <a:pt x="336" y="336"/>
                    </a:lnTo>
                    <a:lnTo>
                      <a:pt x="336" y="480"/>
                    </a:lnTo>
                    <a:lnTo>
                      <a:pt x="336" y="576"/>
                    </a:lnTo>
                    <a:lnTo>
                      <a:pt x="288" y="720"/>
                    </a:lnTo>
                    <a:lnTo>
                      <a:pt x="192" y="816"/>
                    </a:lnTo>
                    <a:close/>
                  </a:path>
                </a:pathLst>
              </a:custGeom>
              <a:gradFill rotWithShape="1">
                <a:gsLst>
                  <a:gs pos="0">
                    <a:schemeClr val="tx2"/>
                  </a:gs>
                  <a:gs pos="100000">
                    <a:srgbClr val="33CC33"/>
                  </a:gs>
                </a:gsLst>
                <a:lin ang="5400000" scaled="1"/>
              </a:gradFill>
              <a:ln w="9525" cap="rnd">
                <a:solidFill>
                  <a:schemeClr val="tx1"/>
                </a:solidFill>
                <a:prstDash val="sysDot"/>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802" name="Freeform 58">
                <a:extLst>
                  <a:ext uri="{FF2B5EF4-FFF2-40B4-BE49-F238E27FC236}">
                    <a16:creationId xmlns:a16="http://schemas.microsoft.com/office/drawing/2014/main" id="{628DFCE3-7F7B-4A03-B61B-C2C8C9EC04DB}"/>
                  </a:ext>
                </a:extLst>
              </p:cNvPr>
              <p:cNvSpPr>
                <a:spLocks/>
              </p:cNvSpPr>
              <p:nvPr/>
            </p:nvSpPr>
            <p:spPr bwMode="auto">
              <a:xfrm>
                <a:off x="576" y="2527"/>
                <a:ext cx="128" cy="401"/>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803" name="Freeform 59">
                <a:extLst>
                  <a:ext uri="{FF2B5EF4-FFF2-40B4-BE49-F238E27FC236}">
                    <a16:creationId xmlns:a16="http://schemas.microsoft.com/office/drawing/2014/main" id="{7186CB71-116B-47CA-A7FB-D179F9D32E5C}"/>
                  </a:ext>
                </a:extLst>
              </p:cNvPr>
              <p:cNvSpPr>
                <a:spLocks/>
              </p:cNvSpPr>
              <p:nvPr/>
            </p:nvSpPr>
            <p:spPr bwMode="auto">
              <a:xfrm>
                <a:off x="640" y="2650"/>
                <a:ext cx="128" cy="124"/>
              </a:xfrm>
              <a:custGeom>
                <a:avLst/>
                <a:gdLst>
                  <a:gd name="T0" fmla="*/ 0 w 96"/>
                  <a:gd name="T1" fmla="*/ 480 h 480"/>
                  <a:gd name="T2" fmla="*/ 48 w 96"/>
                  <a:gd name="T3" fmla="*/ 288 h 480"/>
                  <a:gd name="T4" fmla="*/ 48 w 96"/>
                  <a:gd name="T5" fmla="*/ 192 h 480"/>
                  <a:gd name="T6" fmla="*/ 96 w 96"/>
                  <a:gd name="T7" fmla="*/ 0 h 480"/>
                </a:gdLst>
                <a:ahLst/>
                <a:cxnLst>
                  <a:cxn ang="0">
                    <a:pos x="T0" y="T1"/>
                  </a:cxn>
                  <a:cxn ang="0">
                    <a:pos x="T2" y="T3"/>
                  </a:cxn>
                  <a:cxn ang="0">
                    <a:pos x="T4" y="T5"/>
                  </a:cxn>
                  <a:cxn ang="0">
                    <a:pos x="T6" y="T7"/>
                  </a:cxn>
                </a:cxnLst>
                <a:rect l="0" t="0" r="r" b="b"/>
                <a:pathLst>
                  <a:path w="96" h="480">
                    <a:moveTo>
                      <a:pt x="0" y="480"/>
                    </a:moveTo>
                    <a:lnTo>
                      <a:pt x="48" y="288"/>
                    </a:lnTo>
                    <a:lnTo>
                      <a:pt x="48" y="192"/>
                    </a:lnTo>
                    <a:lnTo>
                      <a:pt x="96"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804" name="Freeform 60">
                <a:extLst>
                  <a:ext uri="{FF2B5EF4-FFF2-40B4-BE49-F238E27FC236}">
                    <a16:creationId xmlns:a16="http://schemas.microsoft.com/office/drawing/2014/main" id="{CAEFCEFE-B420-42C6-B9ED-EBFBECCACB41}"/>
                  </a:ext>
                </a:extLst>
              </p:cNvPr>
              <p:cNvSpPr>
                <a:spLocks/>
              </p:cNvSpPr>
              <p:nvPr/>
            </p:nvSpPr>
            <p:spPr bwMode="auto">
              <a:xfrm>
                <a:off x="544" y="2650"/>
                <a:ext cx="64" cy="216"/>
              </a:xfrm>
              <a:custGeom>
                <a:avLst/>
                <a:gdLst>
                  <a:gd name="T0" fmla="*/ 96 w 96"/>
                  <a:gd name="T1" fmla="*/ 336 h 336"/>
                  <a:gd name="T2" fmla="*/ 12 w 96"/>
                  <a:gd name="T3" fmla="*/ 264 h 336"/>
                  <a:gd name="T4" fmla="*/ 72 w 96"/>
                  <a:gd name="T5" fmla="*/ 192 h 336"/>
                  <a:gd name="T6" fmla="*/ 0 w 96"/>
                  <a:gd name="T7" fmla="*/ 0 h 336"/>
                </a:gdLst>
                <a:ahLst/>
                <a:cxnLst>
                  <a:cxn ang="0">
                    <a:pos x="T0" y="T1"/>
                  </a:cxn>
                  <a:cxn ang="0">
                    <a:pos x="T2" y="T3"/>
                  </a:cxn>
                  <a:cxn ang="0">
                    <a:pos x="T4" y="T5"/>
                  </a:cxn>
                  <a:cxn ang="0">
                    <a:pos x="T6" y="T7"/>
                  </a:cxn>
                </a:cxnLst>
                <a:rect l="0" t="0" r="r" b="b"/>
                <a:pathLst>
                  <a:path w="96" h="336">
                    <a:moveTo>
                      <a:pt x="96" y="336"/>
                    </a:moveTo>
                    <a:lnTo>
                      <a:pt x="12" y="264"/>
                    </a:lnTo>
                    <a:lnTo>
                      <a:pt x="72" y="192"/>
                    </a:lnTo>
                    <a:lnTo>
                      <a:pt x="0"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805" name="Freeform 61">
                <a:extLst>
                  <a:ext uri="{FF2B5EF4-FFF2-40B4-BE49-F238E27FC236}">
                    <a16:creationId xmlns:a16="http://schemas.microsoft.com/office/drawing/2014/main" id="{1426CB57-B9CA-4EEA-8B67-073D77BD45A2}"/>
                  </a:ext>
                </a:extLst>
              </p:cNvPr>
              <p:cNvSpPr>
                <a:spLocks/>
              </p:cNvSpPr>
              <p:nvPr/>
            </p:nvSpPr>
            <p:spPr bwMode="auto">
              <a:xfrm>
                <a:off x="624" y="2558"/>
                <a:ext cx="16" cy="154"/>
              </a:xfrm>
              <a:custGeom>
                <a:avLst/>
                <a:gdLst>
                  <a:gd name="T0" fmla="*/ 24 w 24"/>
                  <a:gd name="T1" fmla="*/ 240 h 240"/>
                  <a:gd name="T2" fmla="*/ 0 w 24"/>
                  <a:gd name="T3" fmla="*/ 144 h 240"/>
                  <a:gd name="T4" fmla="*/ 0 w 24"/>
                  <a:gd name="T5" fmla="*/ 96 h 240"/>
                  <a:gd name="T6" fmla="*/ 24 w 24"/>
                  <a:gd name="T7" fmla="*/ 0 h 240"/>
                </a:gdLst>
                <a:ahLst/>
                <a:cxnLst>
                  <a:cxn ang="0">
                    <a:pos x="T0" y="T1"/>
                  </a:cxn>
                  <a:cxn ang="0">
                    <a:pos x="T2" y="T3"/>
                  </a:cxn>
                  <a:cxn ang="0">
                    <a:pos x="T4" y="T5"/>
                  </a:cxn>
                  <a:cxn ang="0">
                    <a:pos x="T6" y="T7"/>
                  </a:cxn>
                </a:cxnLst>
                <a:rect l="0" t="0" r="r" b="b"/>
                <a:pathLst>
                  <a:path w="24" h="240">
                    <a:moveTo>
                      <a:pt x="24" y="240"/>
                    </a:moveTo>
                    <a:lnTo>
                      <a:pt x="0" y="144"/>
                    </a:lnTo>
                    <a:lnTo>
                      <a:pt x="0" y="96"/>
                    </a:lnTo>
                    <a:lnTo>
                      <a:pt x="24" y="0"/>
                    </a:lnTo>
                  </a:path>
                </a:pathLst>
              </a:custGeom>
              <a:noFill/>
              <a:ln w="31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806" name="Freeform 62">
                <a:extLst>
                  <a:ext uri="{FF2B5EF4-FFF2-40B4-BE49-F238E27FC236}">
                    <a16:creationId xmlns:a16="http://schemas.microsoft.com/office/drawing/2014/main" id="{926223E6-1B5B-4B0F-9954-F10D4F50A6A4}"/>
                  </a:ext>
                </a:extLst>
              </p:cNvPr>
              <p:cNvSpPr>
                <a:spLocks/>
              </p:cNvSpPr>
              <p:nvPr/>
            </p:nvSpPr>
            <p:spPr bwMode="auto">
              <a:xfrm flipH="1">
                <a:off x="528" y="2928"/>
                <a:ext cx="47" cy="96"/>
              </a:xfrm>
              <a:custGeom>
                <a:avLst/>
                <a:gdLst>
                  <a:gd name="T0" fmla="*/ 12 w 72"/>
                  <a:gd name="T1" fmla="*/ 0 h 192"/>
                  <a:gd name="T2" fmla="*/ 0 w 72"/>
                  <a:gd name="T3" fmla="*/ 192 h 192"/>
                </a:gdLst>
                <a:ahLst/>
                <a:cxnLst>
                  <a:cxn ang="0">
                    <a:pos x="T0" y="T1"/>
                  </a:cxn>
                  <a:cxn ang="0">
                    <a:pos x="T2" y="T3"/>
                  </a:cxn>
                </a:cxnLst>
                <a:rect l="0" t="0" r="r" b="b"/>
                <a:pathLst>
                  <a:path w="72" h="192">
                    <a:moveTo>
                      <a:pt x="12" y="0"/>
                    </a:moveTo>
                    <a:cubicBezTo>
                      <a:pt x="24" y="48"/>
                      <a:pt x="72" y="192"/>
                      <a:pt x="0" y="192"/>
                    </a:cubicBezTo>
                  </a:path>
                </a:pathLst>
              </a:custGeom>
              <a:noFill/>
              <a:ln w="57150" cmpd="sng">
                <a:solidFill>
                  <a:srgbClr val="33CC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1749"/>
                                        </p:tgtEl>
                                        <p:attrNameLst>
                                          <p:attrName>style.visibility</p:attrName>
                                        </p:attrNameLst>
                                      </p:cBhvr>
                                      <p:to>
                                        <p:strVal val="visible"/>
                                      </p:to>
                                    </p:set>
                                    <p:anim by="(-#ppt_w*2)" calcmode="lin" valueType="num">
                                      <p:cBhvr rctx="PPT">
                                        <p:cTn id="7" dur="500" autoRev="1" fill="hold">
                                          <p:stCondLst>
                                            <p:cond delay="0"/>
                                          </p:stCondLst>
                                        </p:cTn>
                                        <p:tgtEl>
                                          <p:spTgt spid="31749"/>
                                        </p:tgtEl>
                                        <p:attrNameLst>
                                          <p:attrName>ppt_w</p:attrName>
                                        </p:attrNameLst>
                                      </p:cBhvr>
                                    </p:anim>
                                    <p:anim by="(#ppt_w*0.50)" calcmode="lin" valueType="num">
                                      <p:cBhvr>
                                        <p:cTn id="8" dur="500" decel="50000" autoRev="1" fill="hold">
                                          <p:stCondLst>
                                            <p:cond delay="0"/>
                                          </p:stCondLst>
                                        </p:cTn>
                                        <p:tgtEl>
                                          <p:spTgt spid="31749"/>
                                        </p:tgtEl>
                                        <p:attrNameLst>
                                          <p:attrName>ppt_x</p:attrName>
                                        </p:attrNameLst>
                                      </p:cBhvr>
                                    </p:anim>
                                    <p:anim from="(-#ppt_h/2)" to="(#ppt_y)" calcmode="lin" valueType="num">
                                      <p:cBhvr>
                                        <p:cTn id="9" dur="1000" fill="hold">
                                          <p:stCondLst>
                                            <p:cond delay="0"/>
                                          </p:stCondLst>
                                        </p:cTn>
                                        <p:tgtEl>
                                          <p:spTgt spid="31749"/>
                                        </p:tgtEl>
                                        <p:attrNameLst>
                                          <p:attrName>ppt_y</p:attrName>
                                        </p:attrNameLst>
                                      </p:cBhvr>
                                    </p:anim>
                                    <p:animRot by="21600000">
                                      <p:cBhvr>
                                        <p:cTn id="10" dur="1000" fill="hold">
                                          <p:stCondLst>
                                            <p:cond delay="0"/>
                                          </p:stCondLst>
                                        </p:cTn>
                                        <p:tgtEl>
                                          <p:spTgt spid="317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5F9619EF-388C-40F7-9B7F-3C4CEB784B21}"/>
              </a:ext>
            </a:extLst>
          </p:cNvPr>
          <p:cNvSpPr>
            <a:spLocks noGrp="1" noChangeArrowheads="1"/>
          </p:cNvSpPr>
          <p:nvPr>
            <p:ph type="title"/>
          </p:nvPr>
        </p:nvSpPr>
        <p:spPr/>
        <p:txBody>
          <a:bodyPr/>
          <a:lstStyle/>
          <a:p>
            <a:endParaRPr lang="en-US" altLang="en-US"/>
          </a:p>
        </p:txBody>
      </p:sp>
      <p:pic>
        <p:nvPicPr>
          <p:cNvPr id="32772" name="Picture 4">
            <a:extLst>
              <a:ext uri="{FF2B5EF4-FFF2-40B4-BE49-F238E27FC236}">
                <a16:creationId xmlns:a16="http://schemas.microsoft.com/office/drawing/2014/main" id="{F718D9CB-E879-486C-ABDA-3A983379D6DB}"/>
              </a:ext>
            </a:extLst>
          </p:cNvPr>
          <p:cNvPicPr>
            <a:picLocks noGrp="1" noChangeAspect="1" noChangeArrowheads="1" noCrop="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23813"/>
            <a:ext cx="9144000" cy="701040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774" name="Picture 6">
            <a:extLst>
              <a:ext uri="{FF2B5EF4-FFF2-40B4-BE49-F238E27FC236}">
                <a16:creationId xmlns:a16="http://schemas.microsoft.com/office/drawing/2014/main" id="{9B2FC899-0A2E-4747-BF33-F0548433378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4953000"/>
            <a:ext cx="3048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5" name="Rectangle 7">
            <a:extLst>
              <a:ext uri="{FF2B5EF4-FFF2-40B4-BE49-F238E27FC236}">
                <a16:creationId xmlns:a16="http://schemas.microsoft.com/office/drawing/2014/main" id="{F4E167B4-BE69-4404-BE75-C22F6A16B6C8}"/>
              </a:ext>
            </a:extLst>
          </p:cNvPr>
          <p:cNvSpPr>
            <a:spLocks noChangeArrowheads="1"/>
          </p:cNvSpPr>
          <p:nvPr/>
        </p:nvSpPr>
        <p:spPr bwMode="auto">
          <a:xfrm>
            <a:off x="533400" y="1600200"/>
            <a:ext cx="8153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4800" b="1">
              <a:solidFill>
                <a:srgbClr val="0000FF"/>
              </a:solidFill>
            </a:endParaRPr>
          </a:p>
          <a:p>
            <a:pPr algn="ctr"/>
            <a:r>
              <a:rPr lang="en-US" altLang="en-US" sz="4000">
                <a:solidFill>
                  <a:srgbClr val="0000FF"/>
                </a:solidFill>
              </a:rPr>
              <a:t>                                 </a:t>
            </a:r>
            <a:r>
              <a:rPr lang="en-US" altLang="en-US" sz="4000" b="1">
                <a:solidFill>
                  <a:srgbClr val="008000"/>
                </a:solidFill>
              </a:rPr>
              <a:t>HẸN GẶP LẠI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repeatCount="4000" fill="hold" grpId="0" nodeType="with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wipe(down)">
                                      <p:cBhvr>
                                        <p:cTn id="7" dur="580">
                                          <p:stCondLst>
                                            <p:cond delay="0"/>
                                          </p:stCondLst>
                                        </p:cTn>
                                        <p:tgtEl>
                                          <p:spTgt spid="32775"/>
                                        </p:tgtEl>
                                      </p:cBhvr>
                                    </p:animEffect>
                                    <p:anim calcmode="lin" valueType="num">
                                      <p:cBhvr>
                                        <p:cTn id="8" dur="1822" tmFilter="0,0; 0.14,0.36; 0.43,0.73; 0.71,0.91; 1.0,1.0">
                                          <p:stCondLst>
                                            <p:cond delay="0"/>
                                          </p:stCondLst>
                                        </p:cTn>
                                        <p:tgtEl>
                                          <p:spTgt spid="3277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277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277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277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2775"/>
                                        </p:tgtEl>
                                        <p:attrNameLst>
                                          <p:attrName>ppt_y</p:attrName>
                                        </p:attrNameLst>
                                      </p:cBhvr>
                                      <p:tavLst>
                                        <p:tav tm="0" fmla="#ppt_y-sin(pi*$)/81">
                                          <p:val>
                                            <p:fltVal val="0"/>
                                          </p:val>
                                        </p:tav>
                                        <p:tav tm="100000">
                                          <p:val>
                                            <p:fltVal val="1"/>
                                          </p:val>
                                        </p:tav>
                                      </p:tavLst>
                                    </p:anim>
                                    <p:animScale>
                                      <p:cBhvr>
                                        <p:cTn id="13" dur="26">
                                          <p:stCondLst>
                                            <p:cond delay="650"/>
                                          </p:stCondLst>
                                        </p:cTn>
                                        <p:tgtEl>
                                          <p:spTgt spid="32775"/>
                                        </p:tgtEl>
                                      </p:cBhvr>
                                      <p:to x="100000" y="60000"/>
                                    </p:animScale>
                                    <p:animScale>
                                      <p:cBhvr>
                                        <p:cTn id="14" dur="166" decel="50000">
                                          <p:stCondLst>
                                            <p:cond delay="676"/>
                                          </p:stCondLst>
                                        </p:cTn>
                                        <p:tgtEl>
                                          <p:spTgt spid="32775"/>
                                        </p:tgtEl>
                                      </p:cBhvr>
                                      <p:to x="100000" y="100000"/>
                                    </p:animScale>
                                    <p:animScale>
                                      <p:cBhvr>
                                        <p:cTn id="15" dur="26">
                                          <p:stCondLst>
                                            <p:cond delay="1312"/>
                                          </p:stCondLst>
                                        </p:cTn>
                                        <p:tgtEl>
                                          <p:spTgt spid="32775"/>
                                        </p:tgtEl>
                                      </p:cBhvr>
                                      <p:to x="100000" y="80000"/>
                                    </p:animScale>
                                    <p:animScale>
                                      <p:cBhvr>
                                        <p:cTn id="16" dur="166" decel="50000">
                                          <p:stCondLst>
                                            <p:cond delay="1338"/>
                                          </p:stCondLst>
                                        </p:cTn>
                                        <p:tgtEl>
                                          <p:spTgt spid="32775"/>
                                        </p:tgtEl>
                                      </p:cBhvr>
                                      <p:to x="100000" y="100000"/>
                                    </p:animScale>
                                    <p:animScale>
                                      <p:cBhvr>
                                        <p:cTn id="17" dur="26">
                                          <p:stCondLst>
                                            <p:cond delay="1642"/>
                                          </p:stCondLst>
                                        </p:cTn>
                                        <p:tgtEl>
                                          <p:spTgt spid="32775"/>
                                        </p:tgtEl>
                                      </p:cBhvr>
                                      <p:to x="100000" y="90000"/>
                                    </p:animScale>
                                    <p:animScale>
                                      <p:cBhvr>
                                        <p:cTn id="18" dur="166" decel="50000">
                                          <p:stCondLst>
                                            <p:cond delay="1668"/>
                                          </p:stCondLst>
                                        </p:cTn>
                                        <p:tgtEl>
                                          <p:spTgt spid="32775"/>
                                        </p:tgtEl>
                                      </p:cBhvr>
                                      <p:to x="100000" y="100000"/>
                                    </p:animScale>
                                    <p:animScale>
                                      <p:cBhvr>
                                        <p:cTn id="19" dur="26">
                                          <p:stCondLst>
                                            <p:cond delay="1808"/>
                                          </p:stCondLst>
                                        </p:cTn>
                                        <p:tgtEl>
                                          <p:spTgt spid="32775"/>
                                        </p:tgtEl>
                                      </p:cBhvr>
                                      <p:to x="100000" y="95000"/>
                                    </p:animScale>
                                    <p:animScale>
                                      <p:cBhvr>
                                        <p:cTn id="20" dur="166" decel="50000">
                                          <p:stCondLst>
                                            <p:cond delay="1834"/>
                                          </p:stCondLst>
                                        </p:cTn>
                                        <p:tgtEl>
                                          <p:spTgt spid="32775"/>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913" y="868363"/>
            <a:ext cx="8763000" cy="1446212"/>
          </a:xfrm>
          <a:prstGeom prst="rect">
            <a:avLst/>
          </a:prstGeom>
          <a:solidFill>
            <a:schemeClr val="accent6">
              <a:lumMod val="20000"/>
              <a:lumOff val="80000"/>
            </a:schemeClr>
          </a:solidFill>
          <a:ln>
            <a:solidFill>
              <a:schemeClr val="accent1"/>
            </a:solidFill>
          </a:ln>
        </p:spPr>
        <p:txBody>
          <a:bodyPr>
            <a:spAutoFit/>
          </a:bodyPr>
          <a:lstStyle/>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9/1939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tranh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thế</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giới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thứ</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hai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bùng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nổ</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6/1940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tấn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=&gt;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đầu</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hàng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tay</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sai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cho</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Ở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Viễn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đẩy</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mạnh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xâm</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lược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Trung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Quốc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sát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đường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biên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giới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Việt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Trung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p>
        </p:txBody>
      </p:sp>
      <p:sp>
        <p:nvSpPr>
          <p:cNvPr id="7" name="Text Box 7"/>
          <p:cNvSpPr txBox="1">
            <a:spLocks noChangeArrowheads="1"/>
          </p:cNvSpPr>
          <p:nvPr/>
        </p:nvSpPr>
        <p:spPr bwMode="auto">
          <a:xfrm>
            <a:off x="609600" y="184150"/>
            <a:ext cx="58928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1. TÌNH HÌNH THẾ </a:t>
            </a:r>
            <a:r>
              <a:rPr kumimoji="0" lang="en-US" sz="2400" b="1" i="0" u="sng" strike="noStrike" kern="1200" cap="none" spc="0" normalizeH="0" baseline="0" noProof="0" dirty="0" err="1">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GiỚI</a:t>
            </a:r>
            <a:endPar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endParaRPr>
          </a:p>
        </p:txBody>
      </p:sp>
      <p:sp>
        <p:nvSpPr>
          <p:cNvPr id="8" name="Text Box 7"/>
          <p:cNvSpPr txBox="1">
            <a:spLocks noChangeArrowheads="1"/>
          </p:cNvSpPr>
          <p:nvPr/>
        </p:nvSpPr>
        <p:spPr bwMode="auto">
          <a:xfrm>
            <a:off x="381000" y="2679700"/>
            <a:ext cx="69596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2. TÌNH HÌNH  ĐÔNG DƯƠNG</a:t>
            </a:r>
          </a:p>
        </p:txBody>
      </p:sp>
      <p:pic>
        <p:nvPicPr>
          <p:cNvPr id="6" name="Picture 1"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30213" y="401638"/>
            <a:ext cx="7620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27131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61913" y="868363"/>
            <a:ext cx="9082087" cy="1446212"/>
          </a:xfrm>
          <a:prstGeom prst="rect">
            <a:avLst/>
          </a:prstGeom>
          <a:solidFill>
            <a:schemeClr val="accent6">
              <a:lumMod val="20000"/>
              <a:lumOff val="80000"/>
            </a:schemeClr>
          </a:solidFill>
          <a:ln>
            <a:solidFill>
              <a:schemeClr val="accent1"/>
            </a:solidFill>
          </a:ln>
        </p:spPr>
        <p:txBody>
          <a:bodyPr>
            <a:spAutoFit/>
          </a:bodyPr>
          <a:lstStyle/>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9/1939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tranh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thế</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giới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thứ</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hai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bùng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nổ</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6/1940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tấn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=&gt;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đầu</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hàng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tay</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sai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cho</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457200" marR="0" lvl="0" indent="-457200" algn="just" defTabSz="914400" rtl="0" eaLnBrk="0" fontAlgn="base" latinLnBrk="0" hangingPunct="0">
              <a:lnSpc>
                <a:spcPct val="100000"/>
              </a:lnSpc>
              <a:spcBef>
                <a:spcPct val="0"/>
              </a:spcBef>
              <a:spcAft>
                <a:spcPct val="0"/>
              </a:spcAft>
              <a:buClrTx/>
              <a:buSzTx/>
              <a:buFontTx/>
              <a:buChar char="-"/>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Ở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Viễn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đẩy</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mạnh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xâm</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lược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Trung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Quốc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sát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đường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biên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giới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Việt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Trung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p>
        </p:txBody>
      </p:sp>
      <p:sp>
        <p:nvSpPr>
          <p:cNvPr id="15" name="TextBox 14"/>
          <p:cNvSpPr txBox="1"/>
          <p:nvPr/>
        </p:nvSpPr>
        <p:spPr>
          <a:xfrm>
            <a:off x="92075" y="2924175"/>
            <a:ext cx="9082088" cy="2800350"/>
          </a:xfrm>
          <a:prstGeom prst="rect">
            <a:avLst/>
          </a:prstGeom>
          <a:solidFill>
            <a:schemeClr val="accent6">
              <a:lumMod val="20000"/>
              <a:lumOff val="80000"/>
            </a:schemeClr>
          </a:solidFill>
          <a:ln>
            <a:solidFill>
              <a:schemeClr val="accent1"/>
            </a:solidFill>
          </a:ln>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Đứng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trước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nguy</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cơ</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ngọn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lửa</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cách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mang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Dương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lăm</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le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hất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cẳng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9/1940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vào</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Dương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tìm</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mọi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cách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lấn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bước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để</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biến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thành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thuộc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địa</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và</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căn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cứ</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chiến</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tranh</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của</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chúng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endParaRPr kumimoji="0" lang="en-US" sz="22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endParaRPr>
          </a:p>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sz="22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rPr>
              <a:t> </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=&gt; 23/7/1941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kí</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Hiệp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ước</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phòng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thủ</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chung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Dương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=&gt;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Nhật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Pháp</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câu</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kết</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với</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nhau</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thông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trị</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Đông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 </a:t>
            </a:r>
            <a:r>
              <a:rPr kumimoji="0" lang="en-US" sz="2200" b="1" i="0" u="none" strike="noStrike" kern="1200" cap="none" spc="0" normalizeH="0" baseline="0" noProof="0" dirty="0" err="1">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Dương</a:t>
            </a:r>
            <a:r>
              <a:rPr kumimoji="0" lang="en-US" sz="22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itchFamily="18" charset="0"/>
                <a:ea typeface="+mn-ea"/>
                <a:cs typeface="Times New Roman" pitchFamily="18" charset="0"/>
                <a:sym typeface="Wingdings" pitchFamily="2" charset="2"/>
              </a:rPr>
              <a:t>.</a:t>
            </a:r>
            <a:endParaRPr kumimoji="0" lang="en-US" sz="2200" b="1" i="0" u="none" strike="noStrike" kern="1200" cap="none" spc="0" normalizeH="0" baseline="0" noProof="0" dirty="0">
              <a:ln>
                <a:noFill/>
              </a:ln>
              <a:solidFill>
                <a:srgbClr val="0000FF"/>
              </a:solidFill>
              <a:effectLst/>
              <a:uLnTx/>
              <a:uFillTx/>
              <a:latin typeface="Times New Roman" pitchFamily="18" charset="0"/>
              <a:ea typeface="+mn-ea"/>
              <a:cs typeface="Times New Roman" pitchFamily="18" charset="0"/>
            </a:endParaRPr>
          </a:p>
        </p:txBody>
      </p:sp>
      <p:sp>
        <p:nvSpPr>
          <p:cNvPr id="7" name="Text Box 7"/>
          <p:cNvSpPr txBox="1">
            <a:spLocks noChangeArrowheads="1"/>
          </p:cNvSpPr>
          <p:nvPr/>
        </p:nvSpPr>
        <p:spPr bwMode="auto">
          <a:xfrm>
            <a:off x="609600" y="184150"/>
            <a:ext cx="58928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1. TÌNH HÌNH THẾ </a:t>
            </a:r>
            <a:r>
              <a:rPr kumimoji="0" lang="en-US" sz="2400" b="1" i="0" u="sng" strike="noStrike" kern="1200" cap="none" spc="0" normalizeH="0" baseline="0" noProof="0" dirty="0" err="1">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GiỚI</a:t>
            </a:r>
            <a:endPar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endParaRPr>
          </a:p>
        </p:txBody>
      </p:sp>
      <p:sp>
        <p:nvSpPr>
          <p:cNvPr id="8" name="Text Box 7"/>
          <p:cNvSpPr txBox="1">
            <a:spLocks noChangeArrowheads="1"/>
          </p:cNvSpPr>
          <p:nvPr/>
        </p:nvSpPr>
        <p:spPr bwMode="auto">
          <a:xfrm>
            <a:off x="533400" y="2362200"/>
            <a:ext cx="6959600" cy="461963"/>
          </a:xfrm>
          <a:prstGeom prst="rect">
            <a:avLst/>
          </a:prstGeom>
          <a:noFill/>
          <a:ln w="9525">
            <a:noFill/>
            <a:miter lim="800000"/>
            <a:headEnd/>
            <a:tailEnd/>
          </a:ln>
          <a:effectLst/>
        </p:spPr>
        <p:txBody>
          <a:bodyPr>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400" b="1" i="0" u="sng" strike="noStrike" kern="1200" cap="none" spc="0" normalizeH="0" baseline="0" noProof="0" dirty="0">
                <a:ln>
                  <a:noFill/>
                </a:ln>
                <a:solidFill>
                  <a:srgbClr val="FF0000"/>
                </a:solidFill>
                <a:effectLst>
                  <a:outerShdw blurRad="38100" dist="38100" dir="2700000" algn="tl">
                    <a:srgbClr val="C0C0C0"/>
                  </a:outerShdw>
                </a:effectLst>
                <a:uLnTx/>
                <a:uFillTx/>
                <a:latin typeface="Arial" panose="020B0604020202020204" pitchFamily="34" charset="0"/>
                <a:ea typeface="+mn-ea"/>
                <a:cs typeface="Arial" charset="0"/>
              </a:rPr>
              <a:t>2. TÌNH HÌNH  ĐÔNG DƯƠNG</a:t>
            </a:r>
          </a:p>
        </p:txBody>
      </p:sp>
      <p:pic>
        <p:nvPicPr>
          <p:cNvPr id="1026" name="Picture 1"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30213" y="401638"/>
            <a:ext cx="7620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Pictur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17870" y="2457450"/>
            <a:ext cx="7620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12439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5"/>
          <p:cNvSpPr txBox="1">
            <a:spLocks noChangeArrowheads="1"/>
          </p:cNvSpPr>
          <p:nvPr/>
        </p:nvSpPr>
        <p:spPr bwMode="auto">
          <a:xfrm>
            <a:off x="252413" y="1524000"/>
            <a:ext cx="8458200" cy="509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en-US" sz="28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altLang="en-US" sz="2700" b="1" i="0" u="none" strike="noStrike" kern="1200" cap="none" spc="0" normalizeH="0" baseline="0" noProof="0" smtClean="0">
                <a:ln>
                  <a:noFill/>
                </a:ln>
                <a:solidFill>
                  <a:srgbClr val="FF3300"/>
                </a:solidFill>
                <a:effectLst/>
                <a:uLnTx/>
                <a:uFillTx/>
                <a:latin typeface="Arial" panose="020B0604020202020204" pitchFamily="34" charset="0"/>
                <a:ea typeface="+mn-ea"/>
                <a:cs typeface="Arial" panose="020B0604020202020204" pitchFamily="34" charset="0"/>
              </a:rPr>
              <a:t>Hiệp ước thừa nhận Nhật có quyền sử dụng tất cả sân bay và cửa biển ở Đông Dương vào mục đích quân sự. Khi phát động chiến tranh Thái Bình Dương (07/12/1941), Nhật lại bắt thực dân Pháp ở Đông Dương ký thêm một hiệp ước cam kết hợp tác với chúng về mọi mặt (như tạo mọi sự dễ dàng cho việc hành binh, cung cấp lương thực, bố trí doanh trại, giữ gìn trật tự xã hội ở Đông Dương) để bảo đảm hậu phương an toàn cho quân đội Nhật. Kể từ đây, trong thực tế, Pháp và Nhật đã câu kết chặt chẽ với nhau</a:t>
            </a:r>
            <a:r>
              <a:rPr kumimoji="0" lang="en-US" altLang="en-US" sz="2700" b="1" i="0" u="none" strike="noStrike" kern="1200" cap="none" spc="0" normalizeH="0" baseline="0" noProof="0" smtClean="0">
                <a:ln>
                  <a:noFill/>
                </a:ln>
                <a:solidFill>
                  <a:srgbClr val="0000FF"/>
                </a:solidFill>
                <a:effectLst/>
                <a:uLnTx/>
                <a:uFillTx/>
                <a:latin typeface="Arial" panose="020B0604020202020204" pitchFamily="34" charset="0"/>
                <a:ea typeface="+mn-ea"/>
                <a:cs typeface="Arial" panose="020B0604020202020204" pitchFamily="34" charset="0"/>
              </a:rPr>
              <a:t> </a:t>
            </a:r>
            <a:r>
              <a:rPr kumimoji="0" lang="en-US" altLang="en-US" sz="2700" b="1" i="0" u="none" strike="noStrike" kern="1200" cap="none" spc="0" normalizeH="0" baseline="0" noProof="0" smtClean="0">
                <a:ln>
                  <a:noFill/>
                </a:ln>
                <a:solidFill>
                  <a:srgbClr val="FF3300"/>
                </a:solidFill>
                <a:effectLst/>
                <a:uLnTx/>
                <a:uFillTx/>
                <a:latin typeface="Arial" panose="020B0604020202020204" pitchFamily="34" charset="0"/>
                <a:ea typeface="+mn-ea"/>
                <a:cs typeface="Arial" panose="020B0604020202020204" pitchFamily="34" charset="0"/>
              </a:rPr>
              <a:t>trong việc đàn áp, bóc lột nhân dân Đông Dương.</a:t>
            </a:r>
          </a:p>
        </p:txBody>
      </p:sp>
      <p:pic>
        <p:nvPicPr>
          <p:cNvPr id="7171" name="Picture 11" descr="j043799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43800" y="304800"/>
            <a:ext cx="1447800"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WordArt 12"/>
          <p:cNvSpPr>
            <a:spLocks noChangeArrowheads="1" noChangeShapeType="1" noTextEdit="1"/>
          </p:cNvSpPr>
          <p:nvPr/>
        </p:nvSpPr>
        <p:spPr bwMode="auto">
          <a:xfrm>
            <a:off x="1295400" y="355600"/>
            <a:ext cx="5943600" cy="838200"/>
          </a:xfrm>
          <a:prstGeom prst="rect">
            <a:avLst/>
          </a:prstGeom>
        </p:spPr>
        <p:txBody>
          <a:bodyPr wrap="none" fromWordArt="1">
            <a:prstTxWarp prst="textPlain">
              <a:avLst>
                <a:gd name="adj" fmla="val 50000"/>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vi-VN" sz="4000" b="0" i="0" u="none" strike="noStrike" kern="10" cap="none" spc="0" normalizeH="0" baseline="0" noProof="0" smtClean="0">
                <a:ln w="12700">
                  <a:solidFill>
                    <a:srgbClr val="FF00FF"/>
                  </a:solidFill>
                  <a:round/>
                  <a:headEnd/>
                  <a:tailEnd/>
                </a:ln>
                <a:solidFill>
                  <a:srgbClr val="984807"/>
                </a:solidFill>
                <a:effectLst>
                  <a:outerShdw dist="35921" dir="2700000" sy="50000" kx="2115830" algn="bl" rotWithShape="0">
                    <a:srgbClr val="C0C0C0">
                      <a:alpha val="79999"/>
                    </a:srgbClr>
                  </a:outerShdw>
                </a:effectLst>
                <a:uLnTx/>
                <a:uFillTx/>
                <a:latin typeface="Times New Roman" panose="02020603050405020304" pitchFamily="18" charset="0"/>
                <a:ea typeface="+mn-ea"/>
                <a:cs typeface="Times New Roman" panose="02020603050405020304" pitchFamily="18" charset="0"/>
              </a:rPr>
              <a:t>HIỆP ƯỚC PHÒNG THỦ CHUNG ĐÔNG DƯƠNG</a:t>
            </a:r>
            <a:endParaRPr kumimoji="0" lang="en-US" sz="4000" b="0" i="0" u="none" strike="noStrike" kern="10" cap="none" spc="0" normalizeH="0" baseline="0" noProof="0" smtClean="0">
              <a:ln w="12700">
                <a:solidFill>
                  <a:srgbClr val="FF00FF"/>
                </a:solidFill>
                <a:round/>
                <a:headEnd/>
                <a:tailEnd/>
              </a:ln>
              <a:solidFill>
                <a:srgbClr val="984807"/>
              </a:solidFill>
              <a:effectLst>
                <a:outerShdw dist="35921" dir="2700000" sy="50000" kx="2115830" algn="bl" rotWithShape="0">
                  <a:srgbClr val="C0C0C0">
                    <a:alpha val="79999"/>
                  </a:srgbClr>
                </a:outerShdw>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9140404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3"/>
          <p:cNvSpPr txBox="1">
            <a:spLocks noChangeArrowheads="1"/>
          </p:cNvSpPr>
          <p:nvPr/>
        </p:nvSpPr>
        <p:spPr bwMode="auto">
          <a:xfrm flipH="1">
            <a:off x="1616075" y="228600"/>
            <a:ext cx="2803525" cy="523875"/>
          </a:xfrm>
          <a:prstGeom prst="rect">
            <a:avLst/>
          </a:prstGeom>
          <a:solidFill>
            <a:srgbClr val="FF0000"/>
          </a:solidFill>
          <a:ln>
            <a:noFill/>
          </a:ln>
        </p:spPr>
        <p:txBody>
          <a:bodyPr wrap="square">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ctr"/>
            <a:r>
              <a:rPr lang="en-US" altLang="en-US" b="1" u="sng" dirty="0" smtClean="0">
                <a:solidFill>
                  <a:schemeClr val="bg1"/>
                </a:solidFill>
              </a:rPr>
              <a:t>CÂU HỎI</a:t>
            </a:r>
            <a:endParaRPr lang="en-US" altLang="en-US" b="1" dirty="0">
              <a:solidFill>
                <a:schemeClr val="bg1"/>
              </a:solidFill>
            </a:endParaRPr>
          </a:p>
        </p:txBody>
      </p:sp>
      <p:sp>
        <p:nvSpPr>
          <p:cNvPr id="6147" name="TextBox 5"/>
          <p:cNvSpPr txBox="1">
            <a:spLocks noChangeArrowheads="1"/>
          </p:cNvSpPr>
          <p:nvPr/>
        </p:nvSpPr>
        <p:spPr bwMode="auto">
          <a:xfrm>
            <a:off x="76200" y="1057275"/>
            <a:ext cx="8991600" cy="5692775"/>
          </a:xfrm>
          <a:prstGeom prst="rect">
            <a:avLst/>
          </a:prstGeom>
          <a:solidFill>
            <a:schemeClr val="accent2">
              <a:lumMod val="20000"/>
              <a:lumOff val="80000"/>
            </a:schemeClr>
          </a:solidFill>
          <a:ln>
            <a:solidFill>
              <a:schemeClr val="accent1"/>
            </a:solidFill>
          </a:ln>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en-US" b="1" u="sng" dirty="0" err="1" smtClean="0">
                <a:solidFill>
                  <a:schemeClr val="tx2"/>
                </a:solidFill>
                <a:latin typeface="Times New Roman" pitchFamily="18" charset="0"/>
                <a:cs typeface="Times New Roman" pitchFamily="18" charset="0"/>
              </a:rPr>
              <a:t>Câu</a:t>
            </a:r>
            <a:r>
              <a:rPr lang="en-US" altLang="en-US" b="1" u="sng" dirty="0" smtClean="0">
                <a:solidFill>
                  <a:schemeClr val="tx2"/>
                </a:solidFill>
                <a:latin typeface="Times New Roman" pitchFamily="18" charset="0"/>
                <a:cs typeface="Times New Roman" pitchFamily="18" charset="0"/>
              </a:rPr>
              <a:t> 1</a:t>
            </a:r>
            <a:r>
              <a:rPr lang="en-US" altLang="en-US" b="1" dirty="0">
                <a:latin typeface="Times New Roman" pitchFamily="18" charset="0"/>
                <a:cs typeface="Times New Roman" pitchFamily="18" charset="0"/>
              </a:rPr>
              <a:t>: </a:t>
            </a:r>
          </a:p>
          <a:p>
            <a:pPr algn="just"/>
            <a:r>
              <a:rPr lang="en-US" altLang="en-US" b="1" dirty="0" err="1">
                <a:latin typeface="Times New Roman" panose="02020603050405020304" pitchFamily="18" charset="0"/>
                <a:cs typeface="Times New Roman" panose="02020603050405020304" pitchFamily="18" charset="0"/>
              </a:rPr>
              <a:t>Vì</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sao</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thực</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dân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Pháp</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và</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phát</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xít</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Nhật</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thỏa</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hiệp</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với</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nhau</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để</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cùng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thống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trị</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Đông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Dương</a:t>
            </a:r>
            <a:r>
              <a:rPr lang="en-US" altLang="en-US" b="1" dirty="0">
                <a:latin typeface="Times New Roman" pitchFamily="18" charset="0"/>
                <a:cs typeface="Times New Roman" pitchFamily="18" charset="0"/>
              </a:rPr>
              <a:t> ?</a:t>
            </a:r>
          </a:p>
          <a:p>
            <a:r>
              <a:rPr lang="en-US" altLang="en-US" b="1" u="sng" dirty="0" err="1">
                <a:solidFill>
                  <a:schemeClr val="tx2"/>
                </a:solidFill>
                <a:latin typeface="Times New Roman" pitchFamily="18" charset="0"/>
                <a:cs typeface="Times New Roman" pitchFamily="18" charset="0"/>
              </a:rPr>
              <a:t>Câu</a:t>
            </a:r>
            <a:r>
              <a:rPr lang="en-US" altLang="en-US" b="1" u="sng" dirty="0">
                <a:solidFill>
                  <a:schemeClr val="tx2"/>
                </a:solidFill>
                <a:latin typeface="Times New Roman" pitchFamily="18" charset="0"/>
                <a:cs typeface="Times New Roman" pitchFamily="18" charset="0"/>
              </a:rPr>
              <a:t> 2</a:t>
            </a:r>
            <a:r>
              <a:rPr lang="en-US" altLang="en-US" b="1" dirty="0">
                <a:solidFill>
                  <a:schemeClr val="tx2"/>
                </a:solidFill>
                <a:latin typeface="Times New Roman" pitchFamily="18" charset="0"/>
                <a:cs typeface="Times New Roman" pitchFamily="18" charset="0"/>
              </a:rPr>
              <a:t>: </a:t>
            </a:r>
          </a:p>
          <a:p>
            <a:pPr algn="just"/>
            <a:r>
              <a:rPr lang="en-US" altLang="en-US" b="1" dirty="0" err="1">
                <a:latin typeface="Times New Roman" pitchFamily="18" charset="0"/>
                <a:cs typeface="Times New Roman" pitchFamily="18" charset="0"/>
              </a:rPr>
              <a:t>Thủ</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đoạn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của</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Pháp</a:t>
            </a:r>
            <a:r>
              <a:rPr lang="en-US" altLang="en-US" b="1" dirty="0">
                <a:latin typeface="Times New Roman" pitchFamily="18" charset="0"/>
                <a:cs typeface="Times New Roman" pitchFamily="18" charset="0"/>
              </a:rPr>
              <a:t>  ở </a:t>
            </a:r>
            <a:r>
              <a:rPr lang="en-US" altLang="en-US" b="1" dirty="0" err="1">
                <a:latin typeface="Times New Roman" pitchFamily="18" charset="0"/>
                <a:cs typeface="Times New Roman" pitchFamily="18" charset="0"/>
              </a:rPr>
              <a:t>Đông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Dương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và</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hậu</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quả</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của</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những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thủ</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đoạn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đó</a:t>
            </a:r>
            <a:r>
              <a:rPr lang="en-US" altLang="en-US" b="1" dirty="0">
                <a:latin typeface="Times New Roman" pitchFamily="18" charset="0"/>
                <a:cs typeface="Times New Roman" pitchFamily="18" charset="0"/>
              </a:rPr>
              <a:t>?</a:t>
            </a:r>
          </a:p>
          <a:p>
            <a:r>
              <a:rPr lang="en-US" altLang="en-US" b="1" u="sng" dirty="0" err="1">
                <a:solidFill>
                  <a:schemeClr val="tx2"/>
                </a:solidFill>
                <a:latin typeface="Times New Roman" pitchFamily="18" charset="0"/>
                <a:cs typeface="Times New Roman" pitchFamily="18" charset="0"/>
              </a:rPr>
              <a:t>Câu</a:t>
            </a:r>
            <a:r>
              <a:rPr lang="en-US" altLang="en-US" b="1" u="sng" dirty="0">
                <a:solidFill>
                  <a:schemeClr val="tx2"/>
                </a:solidFill>
                <a:latin typeface="Times New Roman" pitchFamily="18" charset="0"/>
                <a:cs typeface="Times New Roman" pitchFamily="18" charset="0"/>
              </a:rPr>
              <a:t> 3:</a:t>
            </a:r>
          </a:p>
          <a:p>
            <a:pPr algn="just"/>
            <a:r>
              <a:rPr lang="en-US" altLang="en-US" b="1" dirty="0" err="1">
                <a:latin typeface="Times New Roman" pitchFamily="18" charset="0"/>
                <a:cs typeface="Times New Roman" pitchFamily="18" charset="0"/>
              </a:rPr>
              <a:t>Thủ</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đoạn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của</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Nhật</a:t>
            </a:r>
            <a:r>
              <a:rPr lang="en-US" altLang="en-US" b="1" dirty="0">
                <a:latin typeface="Times New Roman" pitchFamily="18" charset="0"/>
                <a:cs typeface="Times New Roman" pitchFamily="18" charset="0"/>
              </a:rPr>
              <a:t> ở </a:t>
            </a:r>
            <a:r>
              <a:rPr lang="en-US" altLang="en-US" b="1" dirty="0" err="1">
                <a:latin typeface="Times New Roman" pitchFamily="18" charset="0"/>
                <a:cs typeface="Times New Roman" pitchFamily="18" charset="0"/>
              </a:rPr>
              <a:t>Đông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Dương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và</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hậu</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quả</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của</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những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thủ</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đoạn</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đó</a:t>
            </a:r>
            <a:r>
              <a:rPr lang="en-US" altLang="en-US" b="1" dirty="0">
                <a:latin typeface="Times New Roman" pitchFamily="18" charset="0"/>
                <a:cs typeface="Times New Roman" pitchFamily="18" charset="0"/>
              </a:rPr>
              <a:t>?</a:t>
            </a:r>
          </a:p>
          <a:p>
            <a:r>
              <a:rPr lang="en-US" altLang="en-US" b="1" u="sng" dirty="0" err="1">
                <a:solidFill>
                  <a:schemeClr val="tx2"/>
                </a:solidFill>
                <a:latin typeface="Times New Roman" pitchFamily="18" charset="0"/>
                <a:cs typeface="Times New Roman" pitchFamily="18" charset="0"/>
              </a:rPr>
              <a:t>Câu</a:t>
            </a:r>
            <a:r>
              <a:rPr lang="en-US" altLang="en-US" b="1" u="sng" dirty="0">
                <a:solidFill>
                  <a:schemeClr val="tx2"/>
                </a:solidFill>
                <a:latin typeface="Times New Roman" pitchFamily="18" charset="0"/>
                <a:cs typeface="Times New Roman" pitchFamily="18" charset="0"/>
              </a:rPr>
              <a:t> 4</a:t>
            </a:r>
            <a:r>
              <a:rPr lang="en-US" altLang="en-US" b="1" dirty="0">
                <a:solidFill>
                  <a:schemeClr val="tx2"/>
                </a:solidFill>
                <a:latin typeface="Times New Roman" pitchFamily="18" charset="0"/>
                <a:cs typeface="Times New Roman" pitchFamily="18" charset="0"/>
              </a:rPr>
              <a:t>: </a:t>
            </a:r>
          </a:p>
          <a:p>
            <a:pPr algn="just"/>
            <a:r>
              <a:rPr lang="en-US" altLang="en-US" b="1" dirty="0" err="1">
                <a:latin typeface="Times New Roman" pitchFamily="18" charset="0"/>
                <a:cs typeface="Times New Roman" pitchFamily="18" charset="0"/>
              </a:rPr>
              <a:t>Tình</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hình</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Việt</a:t>
            </a:r>
            <a:r>
              <a:rPr lang="en-US" altLang="en-US" b="1" dirty="0">
                <a:latin typeface="Times New Roman" pitchFamily="18" charset="0"/>
                <a:cs typeface="Times New Roman" pitchFamily="18" charset="0"/>
              </a:rPr>
              <a:t> Nam </a:t>
            </a:r>
            <a:r>
              <a:rPr lang="en-US" altLang="en-US" b="1" dirty="0" err="1">
                <a:latin typeface="Times New Roman" pitchFamily="18" charset="0"/>
                <a:cs typeface="Times New Roman" pitchFamily="18" charset="0"/>
              </a:rPr>
              <a:t>lúc</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bấy</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giờ</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có</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gì</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đáng</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chú</a:t>
            </a:r>
            <a:r>
              <a:rPr lang="en-US" altLang="en-US" b="1" dirty="0">
                <a:latin typeface="Times New Roman" pitchFamily="18" charset="0"/>
                <a:cs typeface="Times New Roman" pitchFamily="18" charset="0"/>
              </a:rPr>
              <a:t> ý ? (</a:t>
            </a:r>
            <a:r>
              <a:rPr lang="en-US" altLang="en-US" b="1" dirty="0" err="1">
                <a:latin typeface="Times New Roman" pitchFamily="18" charset="0"/>
                <a:cs typeface="Times New Roman" pitchFamily="18" charset="0"/>
              </a:rPr>
              <a:t>khó</a:t>
            </a:r>
            <a:r>
              <a:rPr lang="en-US" altLang="en-US" b="1" dirty="0">
                <a:latin typeface="Times New Roman" pitchFamily="18" charset="0"/>
                <a:cs typeface="Times New Roman" pitchFamily="18" charset="0"/>
              </a:rPr>
              <a:t> </a:t>
            </a:r>
            <a:r>
              <a:rPr lang="en-US" altLang="en-US" b="1" dirty="0" err="1">
                <a:latin typeface="Times New Roman" pitchFamily="18" charset="0"/>
                <a:cs typeface="Times New Roman" pitchFamily="18" charset="0"/>
              </a:rPr>
              <a:t>khăn</a:t>
            </a:r>
            <a:r>
              <a:rPr lang="en-US" altLang="en-US" b="1" dirty="0">
                <a:latin typeface="Times New Roman" pitchFamily="18" charset="0"/>
                <a:cs typeface="Times New Roman" pitchFamily="18" charset="0"/>
              </a:rPr>
              <a:t>)</a:t>
            </a:r>
          </a:p>
          <a:p>
            <a:pPr algn="just"/>
            <a:endParaRPr lang="en-US" altLang="en-US" dirty="0">
              <a:latin typeface="Times New Roman" pitchFamily="18" charset="0"/>
              <a:cs typeface="Times New Roman" pitchFamily="18" charset="0"/>
            </a:endParaRPr>
          </a:p>
        </p:txBody>
      </p:sp>
    </p:spTree>
    <p:extLst>
      <p:ext uri="{BB962C8B-B14F-4D97-AF65-F5344CB8AC3E}">
        <p14:creationId xmlns:p14="http://schemas.microsoft.com/office/powerpoint/2010/main" val="2821022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anim calcmode="lin" valueType="num">
                                      <p:cBhvr>
                                        <p:cTn id="8" dur="1000" fill="hold"/>
                                        <p:tgtEl>
                                          <p:spTgt spid="6147"/>
                                        </p:tgtEl>
                                        <p:attrNameLst>
                                          <p:attrName>ppt_x</p:attrName>
                                        </p:attrNameLst>
                                      </p:cBhvr>
                                      <p:tavLst>
                                        <p:tav tm="0">
                                          <p:val>
                                            <p:strVal val="#ppt_x"/>
                                          </p:val>
                                        </p:tav>
                                        <p:tav tm="100000">
                                          <p:val>
                                            <p:strVal val="#ppt_x"/>
                                          </p:val>
                                        </p:tav>
                                      </p:tavLst>
                                    </p:anim>
                                    <p:anim calcmode="lin" valueType="num">
                                      <p:cBhvr>
                                        <p:cTn id="9"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Text Box 5">
            <a:extLst>
              <a:ext uri="{FF2B5EF4-FFF2-40B4-BE49-F238E27FC236}">
                <a16:creationId xmlns:a16="http://schemas.microsoft.com/office/drawing/2014/main" id="{198E4A58-5D9B-49CE-BA70-B0673D37E9AD}"/>
              </a:ext>
            </a:extLst>
          </p:cNvPr>
          <p:cNvSpPr txBox="1">
            <a:spLocks noChangeArrowheads="1"/>
          </p:cNvSpPr>
          <p:nvPr/>
        </p:nvSpPr>
        <p:spPr bwMode="auto">
          <a:xfrm>
            <a:off x="2286000" y="5257800"/>
            <a:ext cx="5410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a:t>vv</a:t>
            </a:r>
          </a:p>
        </p:txBody>
      </p:sp>
      <p:sp>
        <p:nvSpPr>
          <p:cNvPr id="40966" name="Text Box 6">
            <a:extLst>
              <a:ext uri="{FF2B5EF4-FFF2-40B4-BE49-F238E27FC236}">
                <a16:creationId xmlns:a16="http://schemas.microsoft.com/office/drawing/2014/main" id="{6E9ACBF5-3FBC-4EC6-B89D-DE0CF3D39516}"/>
              </a:ext>
            </a:extLst>
          </p:cNvPr>
          <p:cNvSpPr txBox="1">
            <a:spLocks noChangeArrowheads="1"/>
          </p:cNvSpPr>
          <p:nvPr/>
        </p:nvSpPr>
        <p:spPr bwMode="auto">
          <a:xfrm>
            <a:off x="0" y="76200"/>
            <a:ext cx="9067800" cy="144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en-US" sz="2800" b="1" dirty="0" err="1" smtClean="0">
                <a:solidFill>
                  <a:srgbClr val="0000FF"/>
                </a:solidFill>
              </a:rPr>
              <a:t>Câu</a:t>
            </a:r>
            <a:r>
              <a:rPr lang="en-US" altLang="en-US" sz="2800" b="1" dirty="0" smtClean="0">
                <a:solidFill>
                  <a:srgbClr val="0000FF"/>
                </a:solidFill>
              </a:rPr>
              <a:t> 1</a:t>
            </a:r>
            <a:endParaRPr lang="en-US" altLang="en-US" sz="2800" b="1" dirty="0">
              <a:solidFill>
                <a:srgbClr val="00CC00"/>
              </a:solidFill>
            </a:endParaRPr>
          </a:p>
          <a:p>
            <a:pPr>
              <a:spcBef>
                <a:spcPct val="50000"/>
              </a:spcBef>
            </a:pPr>
            <a:r>
              <a:rPr lang="en-US" altLang="en-US" sz="2400" b="1" dirty="0" err="1">
                <a:solidFill>
                  <a:srgbClr val="FF3300"/>
                </a:solidFill>
              </a:rPr>
              <a:t>Vì</a:t>
            </a:r>
            <a:r>
              <a:rPr lang="en-US" altLang="en-US" sz="2400" b="1" dirty="0">
                <a:solidFill>
                  <a:srgbClr val="FF3300"/>
                </a:solidFill>
              </a:rPr>
              <a:t> </a:t>
            </a:r>
            <a:r>
              <a:rPr lang="en-US" altLang="en-US" sz="2400" b="1" dirty="0" err="1">
                <a:solidFill>
                  <a:srgbClr val="FF3300"/>
                </a:solidFill>
              </a:rPr>
              <a:t>sao</a:t>
            </a:r>
            <a:r>
              <a:rPr lang="en-US" altLang="en-US" sz="2400" b="1" dirty="0">
                <a:solidFill>
                  <a:srgbClr val="FF3300"/>
                </a:solidFill>
              </a:rPr>
              <a:t> TD </a:t>
            </a:r>
            <a:r>
              <a:rPr lang="en-US" altLang="en-US" sz="2400" b="1" dirty="0" err="1">
                <a:solidFill>
                  <a:srgbClr val="FF3300"/>
                </a:solidFill>
              </a:rPr>
              <a:t>Pháp</a:t>
            </a:r>
            <a:r>
              <a:rPr lang="en-US" altLang="en-US" sz="2400" b="1" dirty="0">
                <a:solidFill>
                  <a:srgbClr val="FF3300"/>
                </a:solidFill>
              </a:rPr>
              <a:t> </a:t>
            </a:r>
            <a:r>
              <a:rPr lang="en-US" altLang="en-US" sz="2400" b="1" dirty="0" err="1">
                <a:solidFill>
                  <a:srgbClr val="FF3300"/>
                </a:solidFill>
              </a:rPr>
              <a:t>và</a:t>
            </a:r>
            <a:r>
              <a:rPr lang="en-US" altLang="en-US" sz="2400" b="1" dirty="0">
                <a:solidFill>
                  <a:srgbClr val="FF3300"/>
                </a:solidFill>
              </a:rPr>
              <a:t> </a:t>
            </a:r>
            <a:r>
              <a:rPr lang="en-US" altLang="en-US" sz="2400" b="1" dirty="0" err="1">
                <a:solidFill>
                  <a:srgbClr val="FF3300"/>
                </a:solidFill>
              </a:rPr>
              <a:t>phát</a:t>
            </a:r>
            <a:r>
              <a:rPr lang="en-US" altLang="en-US" sz="2400" b="1" dirty="0">
                <a:solidFill>
                  <a:srgbClr val="FF3300"/>
                </a:solidFill>
              </a:rPr>
              <a:t> </a:t>
            </a:r>
            <a:r>
              <a:rPr lang="en-US" altLang="en-US" sz="2400" b="1" dirty="0" err="1">
                <a:solidFill>
                  <a:srgbClr val="FF3300"/>
                </a:solidFill>
              </a:rPr>
              <a:t>xít</a:t>
            </a:r>
            <a:r>
              <a:rPr lang="en-US" altLang="en-US" sz="2400" b="1" dirty="0">
                <a:solidFill>
                  <a:srgbClr val="FF3300"/>
                </a:solidFill>
              </a:rPr>
              <a:t> </a:t>
            </a:r>
            <a:r>
              <a:rPr lang="en-US" altLang="en-US" sz="2400" b="1" dirty="0" err="1">
                <a:solidFill>
                  <a:srgbClr val="FF3300"/>
                </a:solidFill>
              </a:rPr>
              <a:t>Nhật</a:t>
            </a:r>
            <a:r>
              <a:rPr lang="en-US" altLang="en-US" sz="2400" b="1" dirty="0">
                <a:solidFill>
                  <a:srgbClr val="FF3300"/>
                </a:solidFill>
              </a:rPr>
              <a:t> </a:t>
            </a:r>
            <a:r>
              <a:rPr lang="en-US" altLang="en-US" sz="2400" b="1" dirty="0" err="1">
                <a:solidFill>
                  <a:srgbClr val="FF3300"/>
                </a:solidFill>
              </a:rPr>
              <a:t>thỏa</a:t>
            </a:r>
            <a:r>
              <a:rPr lang="en-US" altLang="en-US" sz="2400" b="1" dirty="0">
                <a:solidFill>
                  <a:srgbClr val="FF3300"/>
                </a:solidFill>
              </a:rPr>
              <a:t> </a:t>
            </a:r>
            <a:r>
              <a:rPr lang="en-US" altLang="en-US" sz="2400" b="1" dirty="0" err="1">
                <a:solidFill>
                  <a:srgbClr val="FF3300"/>
                </a:solidFill>
              </a:rPr>
              <a:t>hiệp</a:t>
            </a:r>
            <a:r>
              <a:rPr lang="en-US" altLang="en-US" sz="2400" b="1" dirty="0">
                <a:solidFill>
                  <a:srgbClr val="FF3300"/>
                </a:solidFill>
              </a:rPr>
              <a:t> </a:t>
            </a:r>
            <a:r>
              <a:rPr lang="en-US" altLang="en-US" sz="2400" b="1" dirty="0" err="1">
                <a:solidFill>
                  <a:srgbClr val="FF3300"/>
                </a:solidFill>
              </a:rPr>
              <a:t>với</a:t>
            </a:r>
            <a:r>
              <a:rPr lang="en-US" altLang="en-US" sz="2400" b="1" dirty="0">
                <a:solidFill>
                  <a:srgbClr val="FF3300"/>
                </a:solidFill>
              </a:rPr>
              <a:t> </a:t>
            </a:r>
            <a:r>
              <a:rPr lang="en-US" altLang="en-US" sz="2400" b="1" dirty="0" err="1">
                <a:solidFill>
                  <a:srgbClr val="FF3300"/>
                </a:solidFill>
              </a:rPr>
              <a:t>nhau</a:t>
            </a:r>
            <a:r>
              <a:rPr lang="en-US" altLang="en-US" sz="2400" b="1" dirty="0">
                <a:solidFill>
                  <a:srgbClr val="FF3300"/>
                </a:solidFill>
              </a:rPr>
              <a:t> </a:t>
            </a:r>
            <a:r>
              <a:rPr lang="en-US" altLang="en-US" sz="2400" b="1" dirty="0" err="1">
                <a:solidFill>
                  <a:srgbClr val="FF3300"/>
                </a:solidFill>
              </a:rPr>
              <a:t>để</a:t>
            </a:r>
            <a:r>
              <a:rPr lang="en-US" altLang="en-US" sz="2400" b="1" dirty="0">
                <a:solidFill>
                  <a:srgbClr val="FF3300"/>
                </a:solidFill>
              </a:rPr>
              <a:t> </a:t>
            </a:r>
            <a:r>
              <a:rPr lang="en-US" altLang="en-US" sz="2400" b="1" dirty="0" err="1">
                <a:solidFill>
                  <a:srgbClr val="FF3300"/>
                </a:solidFill>
              </a:rPr>
              <a:t>cùng</a:t>
            </a:r>
            <a:r>
              <a:rPr lang="en-US" altLang="en-US" sz="2400" b="1" dirty="0">
                <a:solidFill>
                  <a:srgbClr val="FF3300"/>
                </a:solidFill>
              </a:rPr>
              <a:t> </a:t>
            </a:r>
            <a:r>
              <a:rPr lang="en-US" altLang="en-US" sz="2400" b="1" dirty="0" err="1">
                <a:solidFill>
                  <a:srgbClr val="FF3300"/>
                </a:solidFill>
              </a:rPr>
              <a:t>thống</a:t>
            </a:r>
            <a:r>
              <a:rPr lang="en-US" altLang="en-US" sz="2400" b="1" dirty="0">
                <a:solidFill>
                  <a:srgbClr val="FF3300"/>
                </a:solidFill>
              </a:rPr>
              <a:t> </a:t>
            </a:r>
            <a:r>
              <a:rPr lang="en-US" altLang="en-US" sz="2400" b="1" dirty="0" err="1">
                <a:solidFill>
                  <a:srgbClr val="FF3300"/>
                </a:solidFill>
              </a:rPr>
              <a:t>trị</a:t>
            </a:r>
            <a:r>
              <a:rPr lang="en-US" altLang="en-US" sz="2400" b="1" dirty="0">
                <a:solidFill>
                  <a:srgbClr val="FF3300"/>
                </a:solidFill>
              </a:rPr>
              <a:t> </a:t>
            </a:r>
            <a:r>
              <a:rPr lang="en-US" altLang="en-US" sz="2400" b="1" dirty="0" err="1">
                <a:solidFill>
                  <a:srgbClr val="FF3300"/>
                </a:solidFill>
              </a:rPr>
              <a:t>Đông</a:t>
            </a:r>
            <a:r>
              <a:rPr lang="en-US" altLang="en-US" sz="2400" b="1" dirty="0">
                <a:solidFill>
                  <a:srgbClr val="FF3300"/>
                </a:solidFill>
              </a:rPr>
              <a:t> </a:t>
            </a:r>
            <a:r>
              <a:rPr lang="en-US" altLang="en-US" sz="2400" b="1" dirty="0" err="1">
                <a:solidFill>
                  <a:srgbClr val="FF3300"/>
                </a:solidFill>
              </a:rPr>
              <a:t>Dương</a:t>
            </a:r>
            <a:r>
              <a:rPr lang="en-US" altLang="en-US" sz="2400" b="1" dirty="0">
                <a:solidFill>
                  <a:srgbClr val="FF3300"/>
                </a:solidFill>
              </a:rPr>
              <a:t> ?</a:t>
            </a:r>
          </a:p>
        </p:txBody>
      </p:sp>
      <p:pic>
        <p:nvPicPr>
          <p:cNvPr id="2" name="Picture 1"/>
          <p:cNvPicPr>
            <a:picLocks noChangeAspect="1"/>
          </p:cNvPicPr>
          <p:nvPr/>
        </p:nvPicPr>
        <p:blipFill>
          <a:blip r:embed="rId2"/>
          <a:stretch>
            <a:fillRect/>
          </a:stretch>
        </p:blipFill>
        <p:spPr>
          <a:xfrm>
            <a:off x="0" y="1522750"/>
            <a:ext cx="9067800" cy="5259050"/>
          </a:xfrm>
          <a:prstGeom prst="rect">
            <a:avLst/>
          </a:prstGeom>
        </p:spPr>
      </p:pic>
      <p:sp>
        <p:nvSpPr>
          <p:cNvPr id="3" name="Oval 2"/>
          <p:cNvSpPr/>
          <p:nvPr/>
        </p:nvSpPr>
        <p:spPr>
          <a:xfrm>
            <a:off x="834788" y="1580127"/>
            <a:ext cx="1752600" cy="590376"/>
          </a:xfrm>
          <a:prstGeom prst="ellipse">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smtClean="0">
                <a:solidFill>
                  <a:srgbClr val="FF0000"/>
                </a:solidFill>
                <a:latin typeface="Times New Roman" pitchFamily="18" charset="0"/>
                <a:cs typeface="Times New Roman" pitchFamily="18" charset="0"/>
              </a:rPr>
              <a:t>Trả</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lời</a:t>
            </a:r>
            <a:endParaRPr lang="en-US"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wheel(4)">
                                      <p:cBhvr>
                                        <p:cTn id="7" dur="20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7" name="AutoShape 7"/>
          <p:cNvSpPr>
            <a:spLocks noChangeArrowheads="1"/>
          </p:cNvSpPr>
          <p:nvPr/>
        </p:nvSpPr>
        <p:spPr bwMode="auto">
          <a:xfrm>
            <a:off x="5181600" y="1843088"/>
            <a:ext cx="3962400" cy="2919412"/>
          </a:xfrm>
          <a:prstGeom prst="irregularSeal2">
            <a:avLst/>
          </a:prstGeom>
          <a:solidFill>
            <a:schemeClr val="bg1"/>
          </a:solidFill>
          <a:ln w="57150">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Thu mua lương thực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theo lối cưỡng bức</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 với giá rẻ mạt.</a:t>
            </a:r>
          </a:p>
        </p:txBody>
      </p:sp>
      <p:sp>
        <p:nvSpPr>
          <p:cNvPr id="10243" name="Text Box 8"/>
          <p:cNvSpPr txBox="1">
            <a:spLocks noChangeArrowheads="1"/>
          </p:cNvSpPr>
          <p:nvPr/>
        </p:nvSpPr>
        <p:spPr bwMode="auto">
          <a:xfrm>
            <a:off x="5410200" y="35814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endParaRPr kumimoji="0" lang="en-US" altLang="en-US" sz="2800" b="0" i="0" u="none" strike="noStrike" kern="1200" cap="none" spc="0" normalizeH="0" baseline="0" noProof="0" smtClean="0">
              <a:ln>
                <a:noFill/>
              </a:ln>
              <a:solidFill>
                <a:prstClr val="black"/>
              </a:solidFill>
              <a:effectLst/>
              <a:uLnTx/>
              <a:uFillTx/>
              <a:latin typeface="Times New Roman" pitchFamily="18" charset="0"/>
              <a:cs typeface="Times New Roman" pitchFamily="18" charset="0"/>
            </a:endParaRPr>
          </a:p>
        </p:txBody>
      </p:sp>
      <p:sp>
        <p:nvSpPr>
          <p:cNvPr id="10249" name="AutoShape 9"/>
          <p:cNvSpPr>
            <a:spLocks noChangeArrowheads="1"/>
          </p:cNvSpPr>
          <p:nvPr/>
        </p:nvSpPr>
        <p:spPr bwMode="auto">
          <a:xfrm>
            <a:off x="-215900" y="2168525"/>
            <a:ext cx="4648200" cy="2743200"/>
          </a:xfrm>
          <a:prstGeom prst="irregularSeal2">
            <a:avLst/>
          </a:prstGeom>
          <a:solidFill>
            <a:schemeClr val="bg1"/>
          </a:solidFill>
          <a:ln w="57150">
            <a:solidFill>
              <a:srgbClr val="FF3300"/>
            </a:solidFill>
            <a:miter lim="800000"/>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Char char="-"/>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Thi hành chính sách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 Kinh tế chỉ huy.”</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000" b="1" i="0" u="none" strike="noStrike" kern="1200" cap="none" spc="0" normalizeH="0" baseline="0" noProof="0" smtClean="0">
                <a:ln>
                  <a:noFill/>
                </a:ln>
                <a:solidFill>
                  <a:srgbClr val="0000FF"/>
                </a:solidFill>
                <a:effectLst/>
                <a:uLnTx/>
                <a:uFillTx/>
                <a:latin typeface="Times New Roman" pitchFamily="18" charset="0"/>
                <a:cs typeface="Times New Roman" pitchFamily="18" charset="0"/>
              </a:rPr>
              <a:t>- Tăng các loại thuế.</a:t>
            </a:r>
          </a:p>
        </p:txBody>
      </p:sp>
      <p:sp>
        <p:nvSpPr>
          <p:cNvPr id="10251" name="AutoShape 11"/>
          <p:cNvSpPr>
            <a:spLocks noChangeArrowheads="1"/>
          </p:cNvSpPr>
          <p:nvPr/>
        </p:nvSpPr>
        <p:spPr bwMode="auto">
          <a:xfrm>
            <a:off x="228600" y="5262563"/>
            <a:ext cx="8686800" cy="1443037"/>
          </a:xfrm>
          <a:prstGeom prst="horizontalScroll">
            <a:avLst>
              <a:gd name="adj" fmla="val 12500"/>
            </a:avLst>
          </a:prstGeom>
          <a:solidFill>
            <a:schemeClr val="bg1"/>
          </a:solidFill>
          <a:ln w="57150">
            <a:solidFill>
              <a:srgbClr val="FF3300"/>
            </a:solidFill>
            <a:round/>
            <a:headEnd/>
            <a:tailEnd/>
          </a:ln>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Hậu</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quả</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Nạn</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đói</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nghiêm</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trọng</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vào</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năm</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1945</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ở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nước</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ta,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làm</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cho</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hơn</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2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triệu</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người</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chết</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6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đói</a:t>
            </a:r>
            <a:r>
              <a:rPr kumimoji="0" lang="en-US" altLang="en-US" sz="26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a:t>
            </a:r>
          </a:p>
        </p:txBody>
      </p:sp>
      <p:sp>
        <p:nvSpPr>
          <p:cNvPr id="10254" name="Line 14"/>
          <p:cNvSpPr>
            <a:spLocks noChangeShapeType="1"/>
          </p:cNvSpPr>
          <p:nvPr/>
        </p:nvSpPr>
        <p:spPr bwMode="auto">
          <a:xfrm>
            <a:off x="2971800" y="4419600"/>
            <a:ext cx="1524000" cy="99060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cs typeface="Times New Roman" pitchFamily="18" charset="0"/>
            </a:endParaRPr>
          </a:p>
        </p:txBody>
      </p:sp>
      <p:sp>
        <p:nvSpPr>
          <p:cNvPr id="10255" name="Line 15"/>
          <p:cNvSpPr>
            <a:spLocks noChangeShapeType="1"/>
          </p:cNvSpPr>
          <p:nvPr/>
        </p:nvSpPr>
        <p:spPr bwMode="auto">
          <a:xfrm flipH="1">
            <a:off x="4495800" y="4419600"/>
            <a:ext cx="1371600" cy="99060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cs typeface="Times New Roman" pitchFamily="18" charset="0"/>
            </a:endParaRPr>
          </a:p>
        </p:txBody>
      </p:sp>
      <p:sp>
        <p:nvSpPr>
          <p:cNvPr id="10263" name="WordArt 23"/>
          <p:cNvSpPr>
            <a:spLocks noChangeArrowheads="1" noChangeShapeType="1" noTextEdit="1"/>
          </p:cNvSpPr>
          <p:nvPr/>
        </p:nvSpPr>
        <p:spPr bwMode="auto">
          <a:xfrm rot="279632">
            <a:off x="3479800" y="4184650"/>
            <a:ext cx="1885950" cy="869950"/>
          </a:xfrm>
          <a:prstGeom prst="rect">
            <a:avLst/>
          </a:prstGeom>
        </p:spPr>
        <p:txBody>
          <a:bodyPr wrap="none" fromWordArt="1">
            <a:prstTxWarp prst="textSlantUp">
              <a:avLst>
                <a:gd name="adj" fmla="val 32056"/>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10" cap="none" spc="0" normalizeH="0" baseline="0" noProof="0" smtClean="0">
                <a:ln w="9525">
                  <a:solidFill>
                    <a:srgbClr val="CC99FF"/>
                  </a:solidFill>
                  <a:round/>
                  <a:headEnd/>
                  <a:tailEnd/>
                </a:ln>
                <a:gradFill rotWithShape="1">
                  <a:gsLst>
                    <a:gs pos="0">
                      <a:srgbClr val="6600CC"/>
                    </a:gs>
                    <a:gs pos="100000">
                      <a:srgbClr val="CC00CC"/>
                    </a:gs>
                  </a:gsLst>
                  <a:lin ang="4740000" scaled="1"/>
                </a:gradFill>
                <a:effectLst>
                  <a:outerShdw dist="53882" dir="2700000" algn="ctr" rotWithShape="0">
                    <a:srgbClr val="9999FF">
                      <a:alpha val="79999"/>
                    </a:srgbClr>
                  </a:outerShdw>
                </a:effectLst>
                <a:uLnTx/>
                <a:uFillTx/>
                <a:cs typeface="Times New Roman" pitchFamily="18" charset="0"/>
              </a:rPr>
              <a:t>Hậu quả</a:t>
            </a:r>
          </a:p>
        </p:txBody>
      </p:sp>
      <p:sp>
        <p:nvSpPr>
          <p:cNvPr id="2" name="AutoShape 24"/>
          <p:cNvSpPr>
            <a:spLocks noChangeArrowheads="1"/>
          </p:cNvSpPr>
          <p:nvPr/>
        </p:nvSpPr>
        <p:spPr bwMode="auto">
          <a:xfrm>
            <a:off x="7010400" y="947738"/>
            <a:ext cx="1752600" cy="1143000"/>
          </a:xfrm>
          <a:prstGeom prst="wedgeRoundRectCallout">
            <a:avLst>
              <a:gd name="adj1" fmla="val -92394"/>
              <a:gd name="adj2" fmla="val 16389"/>
              <a:gd name="adj3" fmla="val 16667"/>
            </a:avLst>
          </a:prstGeom>
          <a:noFill/>
          <a:ln w="571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0" i="0" u="none" strike="noStrike" kern="1200" cap="none" spc="0" normalizeH="0" baseline="0" noProof="0" smtClean="0">
              <a:ln>
                <a:noFill/>
              </a:ln>
              <a:solidFill>
                <a:prstClr val="black"/>
              </a:solidFill>
              <a:effectLst/>
              <a:uLnTx/>
              <a:uFillTx/>
              <a:latin typeface="Times New Roman" pitchFamily="18" charset="0"/>
              <a:cs typeface="Times New Roman" pitchFamily="18" charset="0"/>
            </a:endParaRPr>
          </a:p>
        </p:txBody>
      </p:sp>
      <p:pic>
        <p:nvPicPr>
          <p:cNvPr id="10250" name="Picture 25" descr="180px-Flag_of_Japan">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073150"/>
            <a:ext cx="1295400" cy="914400"/>
          </a:xfrm>
          <a:prstGeom prst="rect">
            <a:avLst/>
          </a:prstGeom>
          <a:solidFill>
            <a:srgbClr val="00FF00"/>
          </a:solidFill>
          <a:ln w="9525" cap="rnd">
            <a:solidFill>
              <a:srgbClr val="000000"/>
            </a:solidFill>
            <a:round/>
            <a:headEnd/>
            <a:tailEnd/>
          </a:ln>
        </p:spPr>
      </p:pic>
      <p:pic>
        <p:nvPicPr>
          <p:cNvPr id="3" name="Picture 26" descr="Biến thể cờ  Pháp">
            <a:hlinkClick r:id="rId4" tooltip="&quot;Biến thể cờ  Pháp&quo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265238"/>
            <a:ext cx="1143000" cy="685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252" name="AutoShape 27"/>
          <p:cNvSpPr>
            <a:spLocks noChangeArrowheads="1"/>
          </p:cNvSpPr>
          <p:nvPr/>
        </p:nvSpPr>
        <p:spPr bwMode="auto">
          <a:xfrm>
            <a:off x="190500" y="1025525"/>
            <a:ext cx="1676400" cy="1143000"/>
          </a:xfrm>
          <a:prstGeom prst="wedgeRoundRectCallout">
            <a:avLst>
              <a:gd name="adj1" fmla="val 96213"/>
              <a:gd name="adj2" fmla="val -8056"/>
              <a:gd name="adj3" fmla="val 16667"/>
            </a:avLst>
          </a:prstGeom>
          <a:noFill/>
          <a:ln w="5715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0" i="0" u="none" strike="noStrike" kern="1200" cap="none" spc="0" normalizeH="0" baseline="0" noProof="0" smtClean="0">
              <a:ln>
                <a:noFill/>
              </a:ln>
              <a:solidFill>
                <a:prstClr val="black"/>
              </a:solidFill>
              <a:effectLst/>
              <a:uLnTx/>
              <a:uFillTx/>
              <a:latin typeface="Times New Roman" pitchFamily="18" charset="0"/>
              <a:cs typeface="Times New Roman" pitchFamily="18" charset="0"/>
            </a:endParaRPr>
          </a:p>
        </p:txBody>
      </p:sp>
      <p:sp>
        <p:nvSpPr>
          <p:cNvPr id="10253" name="Line 29"/>
          <p:cNvSpPr>
            <a:spLocks noChangeShapeType="1"/>
          </p:cNvSpPr>
          <p:nvPr/>
        </p:nvSpPr>
        <p:spPr bwMode="auto">
          <a:xfrm>
            <a:off x="4648200" y="1790700"/>
            <a:ext cx="1447800" cy="49530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cs typeface="Times New Roman" pitchFamily="18" charset="0"/>
            </a:endParaRPr>
          </a:p>
        </p:txBody>
      </p:sp>
      <p:sp>
        <p:nvSpPr>
          <p:cNvPr id="4" name="Line 33"/>
          <p:cNvSpPr>
            <a:spLocks noChangeShapeType="1"/>
          </p:cNvSpPr>
          <p:nvPr/>
        </p:nvSpPr>
        <p:spPr bwMode="auto">
          <a:xfrm flipH="1">
            <a:off x="2971800" y="1790700"/>
            <a:ext cx="1600200" cy="647700"/>
          </a:xfrm>
          <a:prstGeom prst="line">
            <a:avLst/>
          </a:prstGeom>
          <a:noFill/>
          <a:ln w="76200">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0" i="0" u="none" strike="noStrike" kern="1200" cap="none" spc="0" normalizeH="0" baseline="0" noProof="0" smtClean="0">
              <a:ln>
                <a:noFill/>
              </a:ln>
              <a:solidFill>
                <a:prstClr val="black"/>
              </a:solidFill>
              <a:effectLst/>
              <a:uLnTx/>
              <a:uFillTx/>
              <a:cs typeface="Times New Roman" pitchFamily="18" charset="0"/>
            </a:endParaRPr>
          </a:p>
        </p:txBody>
      </p:sp>
      <p:sp>
        <p:nvSpPr>
          <p:cNvPr id="5" name="TextBox 1"/>
          <p:cNvSpPr txBox="1">
            <a:spLocks noChangeArrowheads="1"/>
          </p:cNvSpPr>
          <p:nvPr/>
        </p:nvSpPr>
        <p:spPr bwMode="auto">
          <a:xfrm>
            <a:off x="4902200" y="1265238"/>
            <a:ext cx="13081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smtClean="0">
                <a:ln>
                  <a:noFill/>
                </a:ln>
                <a:solidFill>
                  <a:prstClr val="black"/>
                </a:solidFill>
                <a:effectLst/>
                <a:uLnTx/>
                <a:uFillTx/>
                <a:latin typeface="Times New Roman" pitchFamily="18" charset="0"/>
                <a:cs typeface="Times New Roman" pitchFamily="18" charset="0"/>
              </a:rPr>
              <a:t>NHẬT</a:t>
            </a:r>
          </a:p>
        </p:txBody>
      </p:sp>
      <p:sp>
        <p:nvSpPr>
          <p:cNvPr id="10256" name="TextBox 2"/>
          <p:cNvSpPr txBox="1">
            <a:spLocks noChangeArrowheads="1"/>
          </p:cNvSpPr>
          <p:nvPr/>
        </p:nvSpPr>
        <p:spPr bwMode="auto">
          <a:xfrm>
            <a:off x="2754313" y="1303338"/>
            <a:ext cx="1333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smtClean="0">
                <a:ln>
                  <a:noFill/>
                </a:ln>
                <a:solidFill>
                  <a:prstClr val="black"/>
                </a:solidFill>
                <a:effectLst/>
                <a:uLnTx/>
                <a:uFillTx/>
                <a:latin typeface="Times New Roman" pitchFamily="18" charset="0"/>
                <a:cs typeface="Times New Roman" pitchFamily="18" charset="0"/>
              </a:rPr>
              <a:t>PHÁP</a:t>
            </a:r>
          </a:p>
        </p:txBody>
      </p:sp>
      <p:sp>
        <p:nvSpPr>
          <p:cNvPr id="10257" name="Rectangle 1"/>
          <p:cNvSpPr>
            <a:spLocks noChangeArrowheads="1"/>
          </p:cNvSpPr>
          <p:nvPr/>
        </p:nvSpPr>
        <p:spPr bwMode="auto">
          <a:xfrm>
            <a:off x="381000" y="60325"/>
            <a:ext cx="8534400" cy="9540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Câu</a:t>
            </a:r>
            <a:r>
              <a:rPr kumimoji="0" lang="en-US" altLang="en-US" sz="2800" b="1" i="0" u="none" strike="noStrike" kern="1200" cap="none" spc="0" normalizeH="0" noProof="0" dirty="0" smtClean="0">
                <a:ln>
                  <a:noFill/>
                </a:ln>
                <a:solidFill>
                  <a:srgbClr val="0000FF"/>
                </a:solidFill>
                <a:effectLst/>
                <a:uLnTx/>
                <a:uFillTx/>
                <a:latin typeface="Times New Roman" pitchFamily="18" charset="0"/>
                <a:cs typeface="Times New Roman" pitchFamily="18" charset="0"/>
              </a:rPr>
              <a:t> 2</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:Thủ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đoạn</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của</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Pháp</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Nhật</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ở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Đông</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Dương</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và</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hậu</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quả</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của</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những</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thủ</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đoạn</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 </a:t>
            </a:r>
            <a:r>
              <a:rPr kumimoji="0" lang="en-US" altLang="en-US" sz="2800" b="1" i="0" u="none" strike="noStrike" kern="1200" cap="none" spc="0" normalizeH="0" baseline="0" noProof="0" dirty="0" err="1" smtClean="0">
                <a:ln>
                  <a:noFill/>
                </a:ln>
                <a:solidFill>
                  <a:srgbClr val="0000FF"/>
                </a:solidFill>
                <a:effectLst/>
                <a:uLnTx/>
                <a:uFillTx/>
                <a:latin typeface="Times New Roman" pitchFamily="18" charset="0"/>
                <a:cs typeface="Times New Roman" pitchFamily="18" charset="0"/>
              </a:rPr>
              <a:t>đó</a:t>
            </a:r>
            <a:r>
              <a:rPr kumimoji="0" lang="en-US" altLang="en-US" sz="2800" b="1"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a:t>
            </a:r>
          </a:p>
        </p:txBody>
      </p:sp>
    </p:spTree>
    <p:extLst>
      <p:ext uri="{BB962C8B-B14F-4D97-AF65-F5344CB8AC3E}">
        <p14:creationId xmlns:p14="http://schemas.microsoft.com/office/powerpoint/2010/main" val="38497028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p:cTn id="7" dur="500" fill="hold"/>
                                        <p:tgtEl>
                                          <p:spTgt spid="10247"/>
                                        </p:tgtEl>
                                        <p:attrNameLst>
                                          <p:attrName>ppt_w</p:attrName>
                                        </p:attrNameLst>
                                      </p:cBhvr>
                                      <p:tavLst>
                                        <p:tav tm="0">
                                          <p:val>
                                            <p:fltVal val="0"/>
                                          </p:val>
                                        </p:tav>
                                        <p:tav tm="100000">
                                          <p:val>
                                            <p:strVal val="#ppt_w"/>
                                          </p:val>
                                        </p:tav>
                                      </p:tavLst>
                                    </p:anim>
                                    <p:anim calcmode="lin" valueType="num">
                                      <p:cBhvr>
                                        <p:cTn id="8" dur="500" fill="hold"/>
                                        <p:tgtEl>
                                          <p:spTgt spid="1024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0249"/>
                                        </p:tgtEl>
                                        <p:attrNameLst>
                                          <p:attrName>style.visibility</p:attrName>
                                        </p:attrNameLst>
                                      </p:cBhvr>
                                      <p:to>
                                        <p:strVal val="visible"/>
                                      </p:to>
                                    </p:set>
                                    <p:anim calcmode="lin" valueType="num">
                                      <p:cBhvr>
                                        <p:cTn id="11" dur="500" fill="hold"/>
                                        <p:tgtEl>
                                          <p:spTgt spid="10249"/>
                                        </p:tgtEl>
                                        <p:attrNameLst>
                                          <p:attrName>ppt_w</p:attrName>
                                        </p:attrNameLst>
                                      </p:cBhvr>
                                      <p:tavLst>
                                        <p:tav tm="0">
                                          <p:val>
                                            <p:fltVal val="0"/>
                                          </p:val>
                                        </p:tav>
                                        <p:tav tm="100000">
                                          <p:val>
                                            <p:strVal val="#ppt_w"/>
                                          </p:val>
                                        </p:tav>
                                      </p:tavLst>
                                    </p:anim>
                                    <p:anim calcmode="lin" valueType="num">
                                      <p:cBhvr>
                                        <p:cTn id="12" dur="500" fill="hold"/>
                                        <p:tgtEl>
                                          <p:spTgt spid="10249"/>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53" presetClass="entr" presetSubtype="16" fill="hold" nodeType="clickEffect">
                                  <p:stCondLst>
                                    <p:cond delay="0"/>
                                  </p:stCondLst>
                                  <p:childTnLst>
                                    <p:set>
                                      <p:cBhvr>
                                        <p:cTn id="16" dur="1" fill="hold">
                                          <p:stCondLst>
                                            <p:cond delay="0"/>
                                          </p:stCondLst>
                                        </p:cTn>
                                        <p:tgtEl>
                                          <p:spTgt spid="10254"/>
                                        </p:tgtEl>
                                        <p:attrNameLst>
                                          <p:attrName>style.visibility</p:attrName>
                                        </p:attrNameLst>
                                      </p:cBhvr>
                                      <p:to>
                                        <p:strVal val="visible"/>
                                      </p:to>
                                    </p:set>
                                    <p:anim calcmode="lin" valueType="num">
                                      <p:cBhvr>
                                        <p:cTn id="17" dur="500" fill="hold"/>
                                        <p:tgtEl>
                                          <p:spTgt spid="10254"/>
                                        </p:tgtEl>
                                        <p:attrNameLst>
                                          <p:attrName>ppt_w</p:attrName>
                                        </p:attrNameLst>
                                      </p:cBhvr>
                                      <p:tavLst>
                                        <p:tav tm="0">
                                          <p:val>
                                            <p:fltVal val="0"/>
                                          </p:val>
                                        </p:tav>
                                        <p:tav tm="100000">
                                          <p:val>
                                            <p:strVal val="#ppt_w"/>
                                          </p:val>
                                        </p:tav>
                                      </p:tavLst>
                                    </p:anim>
                                    <p:anim calcmode="lin" valueType="num">
                                      <p:cBhvr>
                                        <p:cTn id="18" dur="500" fill="hold"/>
                                        <p:tgtEl>
                                          <p:spTgt spid="10254"/>
                                        </p:tgtEl>
                                        <p:attrNameLst>
                                          <p:attrName>ppt_h</p:attrName>
                                        </p:attrNameLst>
                                      </p:cBhvr>
                                      <p:tavLst>
                                        <p:tav tm="0">
                                          <p:val>
                                            <p:fltVal val="0"/>
                                          </p:val>
                                        </p:tav>
                                        <p:tav tm="100000">
                                          <p:val>
                                            <p:strVal val="#ppt_h"/>
                                          </p:val>
                                        </p:tav>
                                      </p:tavLst>
                                    </p:anim>
                                    <p:animEffect transition="in" filter="fade">
                                      <p:cBhvr>
                                        <p:cTn id="19" dur="500"/>
                                        <p:tgtEl>
                                          <p:spTgt spid="10254"/>
                                        </p:tgtEl>
                                      </p:cBhvr>
                                    </p:animEffect>
                                  </p:childTnLst>
                                </p:cTn>
                              </p:par>
                              <p:par>
                                <p:cTn id="20" presetID="53" presetClass="entr" presetSubtype="16" fill="hold" nodeType="withEffect">
                                  <p:stCondLst>
                                    <p:cond delay="0"/>
                                  </p:stCondLst>
                                  <p:childTnLst>
                                    <p:set>
                                      <p:cBhvr>
                                        <p:cTn id="21" dur="1" fill="hold">
                                          <p:stCondLst>
                                            <p:cond delay="0"/>
                                          </p:stCondLst>
                                        </p:cTn>
                                        <p:tgtEl>
                                          <p:spTgt spid="10255"/>
                                        </p:tgtEl>
                                        <p:attrNameLst>
                                          <p:attrName>style.visibility</p:attrName>
                                        </p:attrNameLst>
                                      </p:cBhvr>
                                      <p:to>
                                        <p:strVal val="visible"/>
                                      </p:to>
                                    </p:set>
                                    <p:anim calcmode="lin" valueType="num">
                                      <p:cBhvr>
                                        <p:cTn id="22" dur="500" fill="hold"/>
                                        <p:tgtEl>
                                          <p:spTgt spid="10255"/>
                                        </p:tgtEl>
                                        <p:attrNameLst>
                                          <p:attrName>ppt_w</p:attrName>
                                        </p:attrNameLst>
                                      </p:cBhvr>
                                      <p:tavLst>
                                        <p:tav tm="0">
                                          <p:val>
                                            <p:fltVal val="0"/>
                                          </p:val>
                                        </p:tav>
                                        <p:tav tm="100000">
                                          <p:val>
                                            <p:strVal val="#ppt_w"/>
                                          </p:val>
                                        </p:tav>
                                      </p:tavLst>
                                    </p:anim>
                                    <p:anim calcmode="lin" valueType="num">
                                      <p:cBhvr>
                                        <p:cTn id="23" dur="500" fill="hold"/>
                                        <p:tgtEl>
                                          <p:spTgt spid="10255"/>
                                        </p:tgtEl>
                                        <p:attrNameLst>
                                          <p:attrName>ppt_h</p:attrName>
                                        </p:attrNameLst>
                                      </p:cBhvr>
                                      <p:tavLst>
                                        <p:tav tm="0">
                                          <p:val>
                                            <p:fltVal val="0"/>
                                          </p:val>
                                        </p:tav>
                                        <p:tav tm="100000">
                                          <p:val>
                                            <p:strVal val="#ppt_h"/>
                                          </p:val>
                                        </p:tav>
                                      </p:tavLst>
                                    </p:anim>
                                    <p:animEffect transition="in" filter="fade">
                                      <p:cBhvr>
                                        <p:cTn id="24" dur="500"/>
                                        <p:tgtEl>
                                          <p:spTgt spid="10255"/>
                                        </p:tgtEl>
                                      </p:cBhvr>
                                    </p:animEffect>
                                  </p:childTnLst>
                                </p:cTn>
                              </p:par>
                            </p:childTnLst>
                          </p:cTn>
                        </p:par>
                        <p:par>
                          <p:cTn id="25" fill="hold" nodeType="afterGroup">
                            <p:stCondLst>
                              <p:cond delay="500"/>
                            </p:stCondLst>
                            <p:childTnLst>
                              <p:par>
                                <p:cTn id="26" presetID="23" presetClass="entr" presetSubtype="16" fill="hold" nodeType="afterEffect">
                                  <p:stCondLst>
                                    <p:cond delay="0"/>
                                  </p:stCondLst>
                                  <p:childTnLst>
                                    <p:set>
                                      <p:cBhvr>
                                        <p:cTn id="27" dur="1" fill="hold">
                                          <p:stCondLst>
                                            <p:cond delay="0"/>
                                          </p:stCondLst>
                                        </p:cTn>
                                        <p:tgtEl>
                                          <p:spTgt spid="10263"/>
                                        </p:tgtEl>
                                        <p:attrNameLst>
                                          <p:attrName>style.visibility</p:attrName>
                                        </p:attrNameLst>
                                      </p:cBhvr>
                                      <p:to>
                                        <p:strVal val="visible"/>
                                      </p:to>
                                    </p:set>
                                    <p:anim calcmode="lin" valueType="num">
                                      <p:cBhvr>
                                        <p:cTn id="28" dur="500" fill="hold"/>
                                        <p:tgtEl>
                                          <p:spTgt spid="10263"/>
                                        </p:tgtEl>
                                        <p:attrNameLst>
                                          <p:attrName>ppt_w</p:attrName>
                                        </p:attrNameLst>
                                      </p:cBhvr>
                                      <p:tavLst>
                                        <p:tav tm="0">
                                          <p:val>
                                            <p:fltVal val="0"/>
                                          </p:val>
                                        </p:tav>
                                        <p:tav tm="100000">
                                          <p:val>
                                            <p:strVal val="#ppt_w"/>
                                          </p:val>
                                        </p:tav>
                                      </p:tavLst>
                                    </p:anim>
                                    <p:anim calcmode="lin" valueType="num">
                                      <p:cBhvr>
                                        <p:cTn id="29" dur="500" fill="hold"/>
                                        <p:tgtEl>
                                          <p:spTgt spid="10263"/>
                                        </p:tgtEl>
                                        <p:attrNameLst>
                                          <p:attrName>ppt_h</p:attrName>
                                        </p:attrNameLst>
                                      </p:cBhvr>
                                      <p:tavLst>
                                        <p:tav tm="0">
                                          <p:val>
                                            <p:fltVal val="0"/>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10251"/>
                                        </p:tgtEl>
                                        <p:attrNameLst>
                                          <p:attrName>style.visibility</p:attrName>
                                        </p:attrNameLst>
                                      </p:cBhvr>
                                      <p:to>
                                        <p:strVal val="visible"/>
                                      </p:to>
                                    </p:set>
                                    <p:anim calcmode="lin" valueType="num">
                                      <p:cBhvr>
                                        <p:cTn id="34" dur="1000" fill="hold"/>
                                        <p:tgtEl>
                                          <p:spTgt spid="10251"/>
                                        </p:tgtEl>
                                        <p:attrNameLst>
                                          <p:attrName>ppt_w</p:attrName>
                                        </p:attrNameLst>
                                      </p:cBhvr>
                                      <p:tavLst>
                                        <p:tav tm="0">
                                          <p:val>
                                            <p:fltVal val="0"/>
                                          </p:val>
                                        </p:tav>
                                        <p:tav tm="100000">
                                          <p:val>
                                            <p:strVal val="#ppt_w"/>
                                          </p:val>
                                        </p:tav>
                                      </p:tavLst>
                                    </p:anim>
                                    <p:anim calcmode="lin" valueType="num">
                                      <p:cBhvr>
                                        <p:cTn id="35" dur="1000" fill="hold"/>
                                        <p:tgtEl>
                                          <p:spTgt spid="10251"/>
                                        </p:tgtEl>
                                        <p:attrNameLst>
                                          <p:attrName>ppt_h</p:attrName>
                                        </p:attrNameLst>
                                      </p:cBhvr>
                                      <p:tavLst>
                                        <p:tav tm="0">
                                          <p:val>
                                            <p:fltVal val="0"/>
                                          </p:val>
                                        </p:tav>
                                        <p:tav tm="100000">
                                          <p:val>
                                            <p:strVal val="#ppt_h"/>
                                          </p:val>
                                        </p:tav>
                                      </p:tavLst>
                                    </p:anim>
                                    <p:anim calcmode="lin" valueType="num">
                                      <p:cBhvr>
                                        <p:cTn id="36" dur="1000" fill="hold"/>
                                        <p:tgtEl>
                                          <p:spTgt spid="10251"/>
                                        </p:tgtEl>
                                        <p:attrNameLst>
                                          <p:attrName>style.rotation</p:attrName>
                                        </p:attrNameLst>
                                      </p:cBhvr>
                                      <p:tavLst>
                                        <p:tav tm="0">
                                          <p:val>
                                            <p:fltVal val="90"/>
                                          </p:val>
                                        </p:tav>
                                        <p:tav tm="100000">
                                          <p:val>
                                            <p:fltVal val="0"/>
                                          </p:val>
                                        </p:tav>
                                      </p:tavLst>
                                    </p:anim>
                                    <p:animEffect transition="in" filter="fade">
                                      <p:cBhvr>
                                        <p:cTn id="37" dur="100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49" grpId="0" animBg="1"/>
      <p:bldP spid="10251"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1269</TotalTime>
  <Words>1801</Words>
  <Application>Microsoft Office PowerPoint</Application>
  <PresentationFormat>On-screen Show (4:3)</PresentationFormat>
  <Paragraphs>355</Paragraphs>
  <Slides>39</Slides>
  <Notes>3</Notes>
  <HiddenSlides>0</HiddenSlides>
  <MMClips>0</MMClips>
  <ScaleCrop>false</ScaleCrop>
  <HeadingPairs>
    <vt:vector size="6" baseType="variant">
      <vt:variant>
        <vt:lpstr>Fonts Used</vt:lpstr>
      </vt:variant>
      <vt:variant>
        <vt:i4>8</vt:i4>
      </vt:variant>
      <vt:variant>
        <vt:lpstr>Theme</vt:lpstr>
      </vt:variant>
      <vt:variant>
        <vt:i4>11</vt:i4>
      </vt:variant>
      <vt:variant>
        <vt:lpstr>Slide Titles</vt:lpstr>
      </vt:variant>
      <vt:variant>
        <vt:i4>39</vt:i4>
      </vt:variant>
    </vt:vector>
  </HeadingPairs>
  <TitlesOfParts>
    <vt:vector size="58" baseType="lpstr">
      <vt:lpstr>.VnArial NarrowH</vt:lpstr>
      <vt:lpstr>.VnAvantH</vt:lpstr>
      <vt:lpstr>.VnTime</vt:lpstr>
      <vt:lpstr>.VnTimeH</vt:lpstr>
      <vt:lpstr>Arial</vt:lpstr>
      <vt:lpstr>Calibri</vt:lpstr>
      <vt:lpstr>Times New Roman</vt:lpstr>
      <vt:lpstr>Wingdings</vt:lpstr>
      <vt:lpstr>Default Design</vt:lpstr>
      <vt:lpstr>1_Office Theme</vt:lpstr>
      <vt:lpstr>2_Office Theme</vt:lpstr>
      <vt:lpstr>3_Office Theme</vt:lpstr>
      <vt:lpstr>4_Office Theme</vt:lpstr>
      <vt:lpstr>Office Theme</vt:lpstr>
      <vt:lpstr>5_Office Theme</vt:lpstr>
      <vt:lpstr>6_Office Theme</vt:lpstr>
      <vt:lpstr>7_Office Theme</vt:lpstr>
      <vt:lpstr>8_Office Theme</vt:lpstr>
      <vt:lpstr>9_Office Theme</vt:lpstr>
      <vt:lpstr>PowerPoint Presentation</vt:lpstr>
      <vt:lpstr>PowerPoint Presentation</vt:lpstr>
      <vt:lpstr>Tiết 25- Bài 21: ViỆT NAM TRONG NHỮNG NĂM 1939-1945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TAMTRA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NGUYENVANNGOC</dc:creator>
  <cp:lastModifiedBy>Admin</cp:lastModifiedBy>
  <cp:revision>231</cp:revision>
  <dcterms:created xsi:type="dcterms:W3CDTF">2009-01-09T00:53:45Z</dcterms:created>
  <dcterms:modified xsi:type="dcterms:W3CDTF">2024-02-21T07:28:08Z</dcterms:modified>
</cp:coreProperties>
</file>