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chủ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đề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00432"/>
              </p:ext>
            </p:extLst>
          </p:nvPr>
        </p:nvGraphicFramePr>
        <p:xfrm>
          <a:off x="393895" y="939010"/>
          <a:ext cx="11282290" cy="553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619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337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258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11/12/2023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TC-KNXH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Chăm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sóc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-Tìm hiểu sự phát triển của con gà.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KN ca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con’’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37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2/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gà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TCVĐ:Mèo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đuổi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chuột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trống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cá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Đánh cá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Múa,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Nhảy theo điệu nhạc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3/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chó</a:t>
                      </a:r>
                      <a:r>
                        <a:rPr lang="en-US" sz="14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Bắt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vịt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VnTime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Trang phục tự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chọn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sát:Tranh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đàn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gà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trên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tường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TCVĐ: 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bay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cò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trước, dồn ngang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Múa,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Nhảy theo điệu nhạc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Bồn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cúc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Quạ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gà</a:t>
                      </a: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trống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(11/12/2023)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sinh sản,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động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của các con vật sống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(12/12/2023)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gần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(13/12/2023)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ngậm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mếu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cười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(14/12/2023)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chước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Hướng dẫn trẻ làm đồ chơi các con vật: con gà, con mèo, con trâu..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(15/12/2023)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chủ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đề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42895"/>
              </p:ext>
            </p:extLst>
          </p:nvPr>
        </p:nvGraphicFramePr>
        <p:xfrm>
          <a:off x="393895" y="939009"/>
          <a:ext cx="11282290" cy="610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tiến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-Tìm hiểu con bạch tuộc.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IDP “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bạch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tuộc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cây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cải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Rồng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rắn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Đua thuyền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Đan tết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Pha màu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Hòn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ếch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Đua thuyền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Đan tết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Pha màu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khế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vẽ 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góc chợ quê: làm bánh đa, đi chợ, đan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quạt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chơi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cầu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trượt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Ếch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ộp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Băt sâu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Nhổ cỏ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Tưới cây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Theo dõi và gắn bảng sự phát triển của cây,…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vú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sữa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sấu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lên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bờ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khu vườn cổ tích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vẽ 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gấp 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giấy</a:t>
                      </a: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“ĐV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’’.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sinh sản,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động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 các con vật sống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19/12/2023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 hình gì biến mất hình gì xuất hiện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Trẻ chơi xếp hình bằng các hình học.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Xem tranh ảnh, trò chuyện về một số hành vi đúng - sai, tốt- xấu khi chăm sóc con vật, khi đến vườn bách thú.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21/12/2023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Xem hình ảnh, trò chuyện về chú bộ đội.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Hát “ chú bộ đội”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Vui Noel.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Nêu g­ương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0498"/>
              </p:ext>
            </p:extLst>
          </p:nvPr>
        </p:nvGraphicFramePr>
        <p:xfrm>
          <a:off x="393895" y="939009"/>
          <a:ext cx="11282290" cy="600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thấp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gôn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gộp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đốm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màu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Con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KNVĐMH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con’’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27/11/2023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Sân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khấu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Quạ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gà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hàng tạp hóa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rau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Bó rau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bánh đa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*Nhảy qua vật cản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Thiên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nhiên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thỏ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Leo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thang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Xích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Hòn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Lộn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cầu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vồng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Gánh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Gói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rổ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chổi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Squats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sát:Cây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ngô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Rồng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rắn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hàng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chong chóng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dây trang trí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Bó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rau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sát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xoài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TC: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ơi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ngủ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VnTime"/>
                        <a:buChar char="-"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bập bênh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cầu trượt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Vẽ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trường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mầm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non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Leo thang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“ĐV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’’.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sinh sản,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vận động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 các con vật sống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26/12/2023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chước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videoclip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15/11 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lịch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tranh ảnh, trò chuyện về một số hành vi đúng - sai, tốt- xấu khi chăm sóc con vật, khi đến vườn bách thú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29/12/2023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Vệ sinh đồ dùng đồ chơi, giá chơi.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Nêu g­ương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>
                <a:solidFill>
                  <a:srgbClr val="FF0000"/>
                </a:solidFill>
              </a:rPr>
              <a:t>Kế hoạch dự 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1288</Words>
  <Application>Microsoft Office PowerPoint</Application>
  <PresentationFormat>Widescreen</PresentationFormat>
  <Paragraphs>243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Kế hoạch hoạt động chủ đề: “Động vật nuôi trong gia đình” </vt:lpstr>
      <vt:lpstr>Kế hoạch hoạt động chủ đề: “ Động vật sống dưới nước”</vt:lpstr>
      <vt:lpstr>Kế hoạch dự án: “Động vật sống trong rừng”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40</cp:revision>
  <dcterms:created xsi:type="dcterms:W3CDTF">2023-10-03T06:01:15Z</dcterms:created>
  <dcterms:modified xsi:type="dcterms:W3CDTF">2023-12-18T02:26:17Z</dcterms:modified>
</cp:coreProperties>
</file>