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11"/>
  </p:handoutMasterIdLst>
  <p:sldIdLst>
    <p:sldId id="256" r:id="rId3"/>
    <p:sldId id="271" r:id="rId5"/>
    <p:sldId id="281" r:id="rId6"/>
    <p:sldId id="288" r:id="rId7"/>
    <p:sldId id="280" r:id="rId8"/>
    <p:sldId id="289" r:id="rId9"/>
    <p:sldId id="29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Morph, Annotate, Work Together, Tell Me" id="{B9B51309-D148-4332-87C2-07BE32FBCA3B}">
          <p14:sldIdLst>
            <p14:sldId id="271"/>
            <p14:sldId id="281"/>
            <p14:sldId id="288"/>
            <p14:sldId id="280"/>
            <p14:sldId id="289"/>
            <p14:sldId id="291"/>
          </p14:sldIdLst>
        </p14:section>
        <p14:section name="Learn More" id="{2CC34DB2-6590-42C0-AD4B-A04C6060184E}">
          <p14:sldIdLst/>
        </p14:section>
      </p14:sectionLst>
    </p:ext>
    <p:ext uri="{EFAFB233-063F-42B5-8137-9DF3F51BA10A}">
      <p15:sldGuideLst xmlns:p15="http://schemas.microsoft.com/office/powerpoint/2012/main">
        <p15:guide id="1" orient="horz" pos="2116" userDrawn="1">
          <p15:clr>
            <a:srgbClr val="A4A3A4"/>
          </p15:clr>
        </p15:guide>
        <p15:guide id="2" pos="385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41" autoAdjust="0"/>
  </p:normalViewPr>
  <p:slideViewPr>
    <p:cSldViewPr snapToGrid="0" showGuides="1">
      <p:cViewPr varScale="1">
        <p:scale>
          <a:sx n="67" d="100"/>
          <a:sy n="67" d="100"/>
        </p:scale>
        <p:origin x="644" y="56"/>
      </p:cViewPr>
      <p:guideLst>
        <p:guide orient="horz" pos="2116"/>
        <p:guide pos="3857"/>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customXml" Target="../customXml/item3.xml"/><Relationship Id="rId17" Type="http://schemas.openxmlformats.org/officeDocument/2006/relationships/customXml" Target="../customXml/item2.xml"/><Relationship Id="rId16" Type="http://schemas.openxmlformats.org/officeDocument/2006/relationships/customXml" Target="../customXml/item1.xml"/><Relationship Id="rId15" Type="http://schemas.openxmlformats.org/officeDocument/2006/relationships/commentAuthors" Target="commentAuthors.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handoutMaster" Target="handoutMasters/handout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endParaRPr lang="en-US"/>
          </a:p>
          <a:p>
            <a:pPr marL="0" lvl="1" indent="0">
              <a:lnSpc>
                <a:spcPct val="150000"/>
              </a:lnSpc>
              <a:spcBef>
                <a:spcPts val="1000"/>
              </a:spcBef>
              <a:spcAft>
                <a:spcPts val="1200"/>
              </a:spcAft>
              <a:buNone/>
            </a:pPr>
            <a:r>
              <a:rPr lang="en-US"/>
              <a:t>Second level</a:t>
            </a:r>
            <a:endParaRPr lang="en-US"/>
          </a:p>
          <a:p>
            <a:pPr marL="0" lvl="2" indent="0">
              <a:lnSpc>
                <a:spcPct val="150000"/>
              </a:lnSpc>
              <a:spcBef>
                <a:spcPts val="1000"/>
              </a:spcBef>
              <a:spcAft>
                <a:spcPts val="1200"/>
              </a:spcAft>
              <a:buNone/>
            </a:pPr>
            <a:r>
              <a:rPr lang="en-US"/>
              <a:t>Third level</a:t>
            </a:r>
            <a:endParaRPr lang="en-US"/>
          </a:p>
          <a:p>
            <a:pPr marL="0" lvl="3" indent="0">
              <a:lnSpc>
                <a:spcPct val="150000"/>
              </a:lnSpc>
              <a:spcBef>
                <a:spcPts val="1000"/>
              </a:spcBef>
              <a:spcAft>
                <a:spcPts val="1200"/>
              </a:spcAft>
              <a:buNone/>
            </a:pPr>
            <a:r>
              <a:rPr lang="en-US"/>
              <a:t>Fourth level</a:t>
            </a:r>
            <a:endParaRPr lang="en-US"/>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endParaRPr lang="en-US"/>
          </a:p>
          <a:p>
            <a:pPr marL="0" lvl="1" indent="0">
              <a:lnSpc>
                <a:spcPct val="150000"/>
              </a:lnSpc>
              <a:spcBef>
                <a:spcPts val="1000"/>
              </a:spcBef>
              <a:spcAft>
                <a:spcPts val="1200"/>
              </a:spcAft>
              <a:buNone/>
            </a:pPr>
            <a:r>
              <a:rPr lang="en-US"/>
              <a:t>Second level</a:t>
            </a:r>
            <a:endParaRPr lang="en-US"/>
          </a:p>
          <a:p>
            <a:pPr marL="0" lvl="2" indent="0">
              <a:lnSpc>
                <a:spcPct val="150000"/>
              </a:lnSpc>
              <a:spcBef>
                <a:spcPts val="1000"/>
              </a:spcBef>
              <a:spcAft>
                <a:spcPts val="1200"/>
              </a:spcAft>
              <a:buNone/>
            </a:pPr>
            <a:r>
              <a:rPr lang="en-US"/>
              <a:t>Third level</a:t>
            </a:r>
            <a:endParaRPr lang="en-US"/>
          </a:p>
          <a:p>
            <a:pPr marL="0" lvl="3" indent="0">
              <a:lnSpc>
                <a:spcPct val="150000"/>
              </a:lnSpc>
              <a:spcBef>
                <a:spcPts val="1000"/>
              </a:spcBef>
              <a:spcAft>
                <a:spcPts val="1200"/>
              </a:spcAft>
              <a:buNone/>
            </a:pPr>
            <a:r>
              <a:rPr lang="en-US"/>
              <a:t>Fourth level</a:t>
            </a:r>
            <a:endParaRPr lang="en-US"/>
          </a:p>
          <a:p>
            <a:pPr marL="0" lvl="4" indent="0">
              <a:lnSpc>
                <a:spcPct val="150000"/>
              </a:lnSpc>
              <a:spcBef>
                <a:spcPts val="1000"/>
              </a:spcBef>
              <a:spcAft>
                <a:spcPts val="1200"/>
              </a:spcAft>
              <a:buNone/>
            </a:pPr>
            <a:r>
              <a:rPr lang="en-US"/>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1.png"/><Relationship Id="rId3" Type="http://schemas.openxmlformats.org/officeDocument/2006/relationships/image" Target="../media/image20.jpeg"/><Relationship Id="rId2" Type="http://schemas.openxmlformats.org/officeDocument/2006/relationships/image" Target="../media/image13.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64324"/>
            <a:ext cx="10515600" cy="2387600"/>
          </a:xfrm>
        </p:spPr>
        <p:txBody>
          <a:bodyPr anchor="ctr" anchorCtr="0">
            <a:normAutofit/>
          </a:bodyPr>
          <a:lstStyle/>
          <a:p>
            <a:r>
              <a:rPr lang="en-US" sz="4800" dirty="0">
                <a:solidFill>
                  <a:schemeClr val="bg1"/>
                </a:solidFill>
              </a:rPr>
              <a:t>Welcome to PowerPoint</a:t>
            </a:r>
            <a:endParaRPr lang="en-US" sz="4800" dirty="0">
              <a:solidFill>
                <a:schemeClr val="bg1"/>
              </a:solidFill>
            </a:endParaRPr>
          </a:p>
        </p:txBody>
      </p:sp>
      <p:sp>
        <p:nvSpPr>
          <p:cNvPr id="3" name="Subtitle 2"/>
          <p:cNvSpPr>
            <a:spLocks noGrp="1"/>
          </p:cNvSpPr>
          <p:nvPr>
            <p:ph type="subTitle" idx="4294967295"/>
          </p:nvPr>
        </p:nvSpPr>
        <p:spPr>
          <a:xfrm>
            <a:off x="855620" y="2933105"/>
            <a:ext cx="9582736" cy="1137793"/>
          </a:xfrm>
        </p:spPr>
        <p:txBody>
          <a:bodyPr>
            <a:normAutofit/>
          </a:bodyPr>
          <a:lstStyle/>
          <a:p>
            <a:pPr marL="0" indent="0">
              <a:buNone/>
            </a:pPr>
            <a:r>
              <a:rPr lang="en-US" sz="2400" dirty="0">
                <a:solidFill>
                  <a:schemeClr val="bg1"/>
                </a:solidFill>
                <a:latin typeface="+mj-lt"/>
              </a:rPr>
              <a:t>5 tips for a simpler way to work</a:t>
            </a:r>
            <a:endParaRPr lang="en-US" sz="2400" dirty="0">
              <a:solidFill>
                <a:schemeClr val="bg1"/>
              </a:solidFill>
              <a:latin typeface="+mj-lt"/>
            </a:endParaRPr>
          </a:p>
        </p:txBody>
      </p:sp>
      <p:pic>
        <p:nvPicPr>
          <p:cNvPr id="4" name="Picture 3" descr="PowerPoint program icon"/>
          <p:cNvPicPr>
            <a:picLocks noChangeAspect="1"/>
          </p:cNvPicPr>
          <p:nvPr/>
        </p:nvPicPr>
        <p:blipFill>
          <a:blip r:embed="rId1"/>
          <a:srcRect/>
          <a:stretch>
            <a:fillRect/>
          </a:stretch>
        </p:blipFill>
        <p:spPr bwMode="invGray">
          <a:xfrm>
            <a:off x="670216" y="5193062"/>
            <a:ext cx="822960" cy="822960"/>
          </a:xfrm>
          <a:prstGeom prst="rect">
            <a:avLst/>
          </a:prstGeom>
        </p:spPr>
      </p:pic>
      <p:pic>
        <p:nvPicPr>
          <p:cNvPr id="6" name="Picture 5"/>
          <p:cNvPicPr>
            <a:picLocks noChangeAspect="1"/>
          </p:cNvPicPr>
          <p:nvPr/>
        </p:nvPicPr>
        <p:blipFill>
          <a:blip r:embed="rId2"/>
          <a:stretch>
            <a:fillRect/>
          </a:stretch>
        </p:blipFill>
        <p:spPr>
          <a:xfrm>
            <a:off x="223520" y="254000"/>
            <a:ext cx="11744960" cy="6349999"/>
          </a:xfrm>
          <a:prstGeom prst="rect">
            <a:avLst/>
          </a:prstGeom>
        </p:spPr>
      </p:pic>
      <p:sp>
        <p:nvSpPr>
          <p:cNvPr id="9" name="Rectangle 8"/>
          <p:cNvSpPr/>
          <p:nvPr/>
        </p:nvSpPr>
        <p:spPr>
          <a:xfrm>
            <a:off x="630876" y="2967335"/>
            <a:ext cx="10616244" cy="923330"/>
          </a:xfrm>
          <a:prstGeom prst="rect">
            <a:avLst/>
          </a:prstGeom>
          <a:noFill/>
        </p:spPr>
        <p:txBody>
          <a:bodyPr wrap="square" lIns="91440" tIns="45720" rIns="91440" bIns="45720">
            <a:spAutoFit/>
          </a:bodyPr>
          <a:lstStyle/>
          <a:p>
            <a:pPr algn="ct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10" name="Picture 9"/>
          <p:cNvPicPr>
            <a:picLocks noChangeAspect="1"/>
          </p:cNvPicPr>
          <p:nvPr/>
        </p:nvPicPr>
        <p:blipFill>
          <a:blip r:embed="rId3"/>
          <a:stretch>
            <a:fillRect/>
          </a:stretch>
        </p:blipFill>
        <p:spPr>
          <a:xfrm>
            <a:off x="700696" y="2344473"/>
            <a:ext cx="10711600" cy="1774090"/>
          </a:xfrm>
          <a:prstGeom prst="rect">
            <a:avLst/>
          </a:prstGeom>
        </p:spPr>
      </p:pic>
      <p:sp>
        <p:nvSpPr>
          <p:cNvPr id="11" name="Rectangle 10"/>
          <p:cNvSpPr/>
          <p:nvPr/>
        </p:nvSpPr>
        <p:spPr>
          <a:xfrm>
            <a:off x="2592481" y="2967335"/>
            <a:ext cx="7007046" cy="923330"/>
          </a:xfrm>
          <a:prstGeom prst="rect">
            <a:avLst/>
          </a:prstGeom>
          <a:noFill/>
        </p:spPr>
        <p:txBody>
          <a:bodyPr wrap="square" lIns="91440" tIns="45720" rIns="91440" bIns="45720">
            <a:spAutoFit/>
          </a:bodyPr>
          <a:lstStyle/>
          <a:p>
            <a:pPr algn="ct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1"/>
          <a:stretch>
            <a:fillRect/>
          </a:stretch>
        </p:blipFill>
        <p:spPr>
          <a:xfrm>
            <a:off x="287022" y="1088136"/>
            <a:ext cx="11673839" cy="5598912"/>
          </a:xfrm>
          <a:prstGeom prst="rect">
            <a:avLst/>
          </a:prstGeom>
        </p:spPr>
      </p:pic>
      <p:sp>
        <p:nvSpPr>
          <p:cNvPr id="8" name="Title 7"/>
          <p:cNvSpPr>
            <a:spLocks noGrp="1"/>
          </p:cNvSpPr>
          <p:nvPr>
            <p:ph type="title"/>
          </p:nvPr>
        </p:nvSpPr>
        <p:spPr>
          <a:xfrm>
            <a:off x="521207" y="448056"/>
            <a:ext cx="11111993" cy="640080"/>
          </a:xfrm>
          <a:solidFill>
            <a:srgbClr val="FFFF00"/>
          </a:solidFill>
        </p:spPr>
        <p:txBody>
          <a:bodyPr>
            <a:noAutofit/>
          </a:bodyPr>
          <a:lstStyle/>
          <a:p>
            <a:pPr algn="ctr"/>
            <a:r>
              <a:rPr lang="en-US" sz="3600" b="1" dirty="0" err="1">
                <a:solidFill>
                  <a:srgbClr val="FF0000"/>
                </a:solidFill>
                <a:latin typeface="Segoe UI Black" panose="020B0A02040204020203" pitchFamily="34" charset="0"/>
                <a:ea typeface="Segoe UI Black" panose="020B0A02040204020203" pitchFamily="34" charset="0"/>
                <a:cs typeface="Segoe UI Light" panose="020B0502040204020203" pitchFamily="34" charset="0"/>
              </a:rPr>
              <a:t>Ôn</a:t>
            </a:r>
            <a:r>
              <a:rPr lang="en-US" sz="3600" b="1" dirty="0">
                <a:solidFill>
                  <a:srgbClr val="FF0000"/>
                </a:solidFill>
                <a:latin typeface="Segoe UI Black" panose="020B0A02040204020203" pitchFamily="34" charset="0"/>
                <a:ea typeface="Segoe UI Black" panose="020B0A02040204020203" pitchFamily="34" charset="0"/>
                <a:cs typeface="Segoe UI Light" panose="020B0502040204020203" pitchFamily="34" charset="0"/>
              </a:rPr>
              <a:t> </a:t>
            </a:r>
            <a:r>
              <a:rPr lang="en-US" sz="3600" b="1" dirty="0" err="1">
                <a:solidFill>
                  <a:srgbClr val="FF0000"/>
                </a:solidFill>
                <a:latin typeface="Segoe UI Black" panose="020B0A02040204020203" pitchFamily="34" charset="0"/>
                <a:ea typeface="Segoe UI Black" panose="020B0A02040204020203" pitchFamily="34" charset="0"/>
                <a:cs typeface="Segoe UI Light" panose="020B0502040204020203" pitchFamily="34" charset="0"/>
              </a:rPr>
              <a:t>đếm</a:t>
            </a:r>
            <a:r>
              <a:rPr lang="en-US" sz="3600" b="1" dirty="0">
                <a:solidFill>
                  <a:srgbClr val="FF0000"/>
                </a:solidFill>
                <a:latin typeface="Segoe UI Black" panose="020B0A02040204020203" pitchFamily="34" charset="0"/>
                <a:ea typeface="Segoe UI Black" panose="020B0A02040204020203" pitchFamily="34" charset="0"/>
                <a:cs typeface="Segoe UI Light" panose="020B0502040204020203" pitchFamily="34" charset="0"/>
              </a:rPr>
              <a:t> </a:t>
            </a:r>
            <a:r>
              <a:rPr lang="en-US" sz="3600" b="1" dirty="0" err="1">
                <a:solidFill>
                  <a:srgbClr val="FF0000"/>
                </a:solidFill>
                <a:latin typeface="Segoe UI Black" panose="020B0A02040204020203" pitchFamily="34" charset="0"/>
                <a:ea typeface="Segoe UI Black" panose="020B0A02040204020203" pitchFamily="34" charset="0"/>
                <a:cs typeface="Segoe UI Light" panose="020B0502040204020203" pitchFamily="34" charset="0"/>
              </a:rPr>
              <a:t>nhận</a:t>
            </a:r>
            <a:r>
              <a:rPr lang="en-US" sz="3600" b="1" dirty="0">
                <a:solidFill>
                  <a:srgbClr val="FF0000"/>
                </a:solidFill>
                <a:latin typeface="Segoe UI Black" panose="020B0A02040204020203" pitchFamily="34" charset="0"/>
                <a:ea typeface="Segoe UI Black" panose="020B0A02040204020203" pitchFamily="34" charset="0"/>
                <a:cs typeface="Segoe UI Light" panose="020B0502040204020203" pitchFamily="34" charset="0"/>
              </a:rPr>
              <a:t> </a:t>
            </a:r>
            <a:r>
              <a:rPr lang="en-US" sz="3600" b="1" dirty="0" err="1">
                <a:solidFill>
                  <a:srgbClr val="FF0000"/>
                </a:solidFill>
                <a:latin typeface="Segoe UI Black" panose="020B0A02040204020203" pitchFamily="34" charset="0"/>
                <a:ea typeface="Segoe UI Black" panose="020B0A02040204020203" pitchFamily="34" charset="0"/>
                <a:cs typeface="Segoe UI Light" panose="020B0502040204020203" pitchFamily="34" charset="0"/>
              </a:rPr>
              <a:t>biết</a:t>
            </a:r>
            <a:r>
              <a:rPr lang="en-US" sz="3600" b="1" dirty="0">
                <a:solidFill>
                  <a:srgbClr val="FF0000"/>
                </a:solidFill>
                <a:latin typeface="Segoe UI Black" panose="020B0A02040204020203" pitchFamily="34" charset="0"/>
                <a:ea typeface="Segoe UI Black" panose="020B0A02040204020203" pitchFamily="34" charset="0"/>
                <a:cs typeface="Segoe UI Light" panose="020B0502040204020203" pitchFamily="34" charset="0"/>
              </a:rPr>
              <a:t> </a:t>
            </a:r>
            <a:r>
              <a:rPr lang="en-US" sz="3600" b="1" dirty="0" err="1">
                <a:solidFill>
                  <a:srgbClr val="FF0000"/>
                </a:solidFill>
                <a:latin typeface="Segoe UI Black" panose="020B0A02040204020203" pitchFamily="34" charset="0"/>
                <a:ea typeface="Segoe UI Black" panose="020B0A02040204020203" pitchFamily="34" charset="0"/>
                <a:cs typeface="Segoe UI Light" panose="020B0502040204020203" pitchFamily="34" charset="0"/>
              </a:rPr>
              <a:t>số</a:t>
            </a:r>
            <a:r>
              <a:rPr lang="en-US" sz="3600" b="1" dirty="0">
                <a:solidFill>
                  <a:srgbClr val="FF0000"/>
                </a:solidFill>
                <a:latin typeface="Segoe UI Black" panose="020B0A02040204020203" pitchFamily="34" charset="0"/>
                <a:ea typeface="Segoe UI Black" panose="020B0A02040204020203" pitchFamily="34" charset="0"/>
                <a:cs typeface="Segoe UI Light" panose="020B0502040204020203" pitchFamily="34" charset="0"/>
              </a:rPr>
              <a:t> </a:t>
            </a:r>
            <a:r>
              <a:rPr lang="en-US" sz="3600" b="1" dirty="0" err="1">
                <a:solidFill>
                  <a:srgbClr val="FF0000"/>
                </a:solidFill>
                <a:latin typeface="Segoe UI Black" panose="020B0A02040204020203" pitchFamily="34" charset="0"/>
                <a:ea typeface="Segoe UI Black" panose="020B0A02040204020203" pitchFamily="34" charset="0"/>
                <a:cs typeface="Segoe UI Light" panose="020B0502040204020203" pitchFamily="34" charset="0"/>
              </a:rPr>
              <a:t>lượng</a:t>
            </a:r>
            <a:r>
              <a:rPr lang="en-US" sz="3600" b="1" dirty="0">
                <a:solidFill>
                  <a:srgbClr val="FF0000"/>
                </a:solidFill>
                <a:latin typeface="Segoe UI Black" panose="020B0A02040204020203" pitchFamily="34" charset="0"/>
                <a:ea typeface="Segoe UI Black" panose="020B0A02040204020203" pitchFamily="34" charset="0"/>
                <a:cs typeface="Segoe UI Light" panose="020B0502040204020203" pitchFamily="34" charset="0"/>
              </a:rPr>
              <a:t> </a:t>
            </a:r>
            <a:r>
              <a:rPr lang="en-US" sz="3600" b="1" dirty="0" err="1">
                <a:solidFill>
                  <a:srgbClr val="FF0000"/>
                </a:solidFill>
                <a:latin typeface="Segoe UI Black" panose="020B0A02040204020203" pitchFamily="34" charset="0"/>
                <a:ea typeface="Segoe UI Black" panose="020B0A02040204020203" pitchFamily="34" charset="0"/>
                <a:cs typeface="Segoe UI Light" panose="020B0502040204020203" pitchFamily="34" charset="0"/>
              </a:rPr>
              <a:t>trong</a:t>
            </a:r>
            <a:r>
              <a:rPr lang="en-US" sz="3600" b="1" dirty="0">
                <a:solidFill>
                  <a:srgbClr val="FF0000"/>
                </a:solidFill>
                <a:latin typeface="Segoe UI Black" panose="020B0A02040204020203" pitchFamily="34" charset="0"/>
                <a:ea typeface="Segoe UI Black" panose="020B0A02040204020203" pitchFamily="34" charset="0"/>
                <a:cs typeface="Segoe UI Light" panose="020B0502040204020203" pitchFamily="34" charset="0"/>
              </a:rPr>
              <a:t> </a:t>
            </a:r>
            <a:r>
              <a:rPr lang="en-US" sz="3600" b="1" dirty="0" err="1">
                <a:solidFill>
                  <a:srgbClr val="FF0000"/>
                </a:solidFill>
                <a:latin typeface="Segoe UI Black" panose="020B0A02040204020203" pitchFamily="34" charset="0"/>
                <a:ea typeface="Segoe UI Black" panose="020B0A02040204020203" pitchFamily="34" charset="0"/>
                <a:cs typeface="Segoe UI Light" panose="020B0502040204020203" pitchFamily="34" charset="0"/>
              </a:rPr>
              <a:t>phạm</a:t>
            </a:r>
            <a:r>
              <a:rPr lang="en-US" sz="3600" b="1" dirty="0">
                <a:solidFill>
                  <a:srgbClr val="FF0000"/>
                </a:solidFill>
                <a:latin typeface="Segoe UI Black" panose="020B0A02040204020203" pitchFamily="34" charset="0"/>
                <a:ea typeface="Segoe UI Black" panose="020B0A02040204020203" pitchFamily="34" charset="0"/>
                <a:cs typeface="Segoe UI Light" panose="020B0502040204020203" pitchFamily="34" charset="0"/>
              </a:rPr>
              <a:t> vi 3</a:t>
            </a:r>
            <a:endParaRPr lang="en-US" sz="3600" b="1" dirty="0">
              <a:solidFill>
                <a:srgbClr val="FF0000"/>
              </a:solidFill>
              <a:latin typeface="Segoe UI Black" panose="020B0A02040204020203" pitchFamily="34" charset="0"/>
              <a:ea typeface="Segoe UI Black" panose="020B0A02040204020203" pitchFamily="34" charset="0"/>
              <a:cs typeface="Segoe UI Light" panose="020B0502040204020203" pitchFamily="34" charset="0"/>
            </a:endParaRPr>
          </a:p>
        </p:txBody>
      </p:sp>
      <p:sp>
        <p:nvSpPr>
          <p:cNvPr id="38" name="Content Placeholder 17"/>
          <p:cNvSpPr txBox="1"/>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endParaRPr lang="en-US" dirty="0">
              <a:latin typeface="Segoe UI" panose="020B0502040204020203" pitchFamily="34" charset="0"/>
              <a:cs typeface="Segoe UI" panose="020B0502040204020203" pitchFamily="34" charset="0"/>
            </a:endParaRPr>
          </a:p>
        </p:txBody>
      </p:sp>
      <p:sp>
        <p:nvSpPr>
          <p:cNvPr id="11" name="Rectangle: Rounded Corners 10"/>
          <p:cNvSpPr/>
          <p:nvPr/>
        </p:nvSpPr>
        <p:spPr>
          <a:xfrm>
            <a:off x="274648" y="1088137"/>
            <a:ext cx="6383698" cy="4131564"/>
          </a:xfrm>
          <a:prstGeom prst="roundRect">
            <a:avLst/>
          </a:prstGeom>
          <a:solidFill>
            <a:schemeClr val="accent1"/>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30858" y="1268214"/>
            <a:ext cx="1760697" cy="2619375"/>
          </a:xfrm>
          <a:prstGeom prst="rect">
            <a:avLst/>
          </a:prstGeom>
        </p:spPr>
      </p:pic>
      <p:pic>
        <p:nvPicPr>
          <p:cNvPr id="4" name="Picture 3"/>
          <p:cNvPicPr>
            <a:picLocks noChangeAspect="1"/>
          </p:cNvPicPr>
          <p:nvPr/>
        </p:nvPicPr>
        <p:blipFill>
          <a:blip r:embed="rId2"/>
          <a:stretch>
            <a:fillRect/>
          </a:stretch>
        </p:blipFill>
        <p:spPr>
          <a:xfrm>
            <a:off x="2562202" y="1268214"/>
            <a:ext cx="1743075" cy="2619375"/>
          </a:xfrm>
          <a:prstGeom prst="rect">
            <a:avLst/>
          </a:prstGeom>
        </p:spPr>
      </p:pic>
      <p:pic>
        <p:nvPicPr>
          <p:cNvPr id="2" name="Picture 1"/>
          <p:cNvPicPr>
            <a:picLocks noChangeAspect="1"/>
          </p:cNvPicPr>
          <p:nvPr/>
        </p:nvPicPr>
        <p:blipFill>
          <a:blip r:embed="rId2"/>
          <a:stretch>
            <a:fillRect/>
          </a:stretch>
        </p:blipFill>
        <p:spPr>
          <a:xfrm>
            <a:off x="4544674" y="1264661"/>
            <a:ext cx="1743075" cy="2619375"/>
          </a:xfrm>
          <a:prstGeom prst="rect">
            <a:avLst/>
          </a:prstGeom>
        </p:spPr>
      </p:pic>
      <p:sp>
        <p:nvSpPr>
          <p:cNvPr id="12" name="Rectangle: Rounded Corners 11"/>
          <p:cNvSpPr/>
          <p:nvPr/>
        </p:nvSpPr>
        <p:spPr>
          <a:xfrm>
            <a:off x="6953250" y="1088136"/>
            <a:ext cx="4996859" cy="41315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stretch>
            <a:fillRect/>
          </a:stretch>
        </p:blipFill>
        <p:spPr>
          <a:xfrm>
            <a:off x="7795109" y="1459435"/>
            <a:ext cx="1962150" cy="2333625"/>
          </a:xfrm>
          <a:prstGeom prst="rect">
            <a:avLst/>
          </a:prstGeom>
        </p:spPr>
      </p:pic>
      <p:pic>
        <p:nvPicPr>
          <p:cNvPr id="17" name="Picture 16"/>
          <p:cNvPicPr>
            <a:picLocks noChangeAspect="1"/>
          </p:cNvPicPr>
          <p:nvPr/>
        </p:nvPicPr>
        <p:blipFill>
          <a:blip r:embed="rId4"/>
          <a:stretch>
            <a:fillRect/>
          </a:stretch>
        </p:blipFill>
        <p:spPr>
          <a:xfrm>
            <a:off x="9779825" y="1464186"/>
            <a:ext cx="1963082" cy="2328874"/>
          </a:xfrm>
          <a:prstGeom prst="rect">
            <a:avLst/>
          </a:prstGeom>
        </p:spPr>
      </p:pic>
      <p:pic>
        <p:nvPicPr>
          <p:cNvPr id="18" name="Picture 17"/>
          <p:cNvPicPr>
            <a:picLocks noChangeAspect="1"/>
          </p:cNvPicPr>
          <p:nvPr/>
        </p:nvPicPr>
        <p:blipFill>
          <a:blip r:embed="rId5"/>
          <a:stretch>
            <a:fillRect/>
          </a:stretch>
        </p:blipFill>
        <p:spPr>
          <a:xfrm>
            <a:off x="6658346" y="5307963"/>
            <a:ext cx="1259427" cy="1290822"/>
          </a:xfrm>
          <a:prstGeom prst="rect">
            <a:avLst/>
          </a:prstGeom>
        </p:spPr>
      </p:pic>
      <p:pic>
        <p:nvPicPr>
          <p:cNvPr id="19" name="Picture 18"/>
          <p:cNvPicPr>
            <a:picLocks noChangeAspect="1"/>
          </p:cNvPicPr>
          <p:nvPr/>
        </p:nvPicPr>
        <p:blipFill>
          <a:blip r:embed="rId6"/>
          <a:stretch>
            <a:fillRect/>
          </a:stretch>
        </p:blipFill>
        <p:spPr>
          <a:xfrm>
            <a:off x="4636138" y="5304000"/>
            <a:ext cx="1272143" cy="135230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1.66667E-6 3.33333E-6 L -0.2931 -0.20834 " pathEditMode="relative" rAng="0" ptsTypes="AA">
                                      <p:cBhvr>
                                        <p:cTn id="27" dur="2000" fill="hold"/>
                                        <p:tgtEl>
                                          <p:spTgt spid="18"/>
                                        </p:tgtEl>
                                        <p:attrNameLst>
                                          <p:attrName>ppt_x</p:attrName>
                                          <p:attrName>ppt_y</p:attrName>
                                        </p:attrNameLst>
                                      </p:cBhvr>
                                      <p:rCtr x="-14818" y="-10347"/>
                                    </p:animMotion>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2.5E-6 -3.33333E-6 L 0.37617 -0.21505 " pathEditMode="relative" rAng="0" ptsTypes="AA">
                                      <p:cBhvr>
                                        <p:cTn id="45" dur="2000" fill="hold"/>
                                        <p:tgtEl>
                                          <p:spTgt spid="19"/>
                                        </p:tgtEl>
                                        <p:attrNameLst>
                                          <p:attrName>ppt_x</p:attrName>
                                          <p:attrName>ppt_y</p:attrName>
                                        </p:attrNameLst>
                                      </p:cBhvr>
                                      <p:rCtr x="18945" y="-106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541610" y="1431010"/>
            <a:ext cx="4557164" cy="4790886"/>
          </a:xfrm>
        </p:spPr>
        <p:txBody>
          <a:bodyPr vert="horz" lIns="91440" tIns="45720" rIns="91440" bIns="45720" rtlCol="0">
            <a:normAutofit/>
          </a:bodyPr>
          <a:lstStyle/>
          <a:p>
            <a:pPr marL="0" indent="0">
              <a:lnSpc>
                <a:spcPts val="1800"/>
              </a:lnSpc>
              <a:spcBef>
                <a:spcPts val="1000"/>
              </a:spcBef>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Morph makes smooth animations and object movements in your presentation. You use two similar slides to perform the animation, but it looks to your audience like the action happens on one slide. </a:t>
            </a: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a:p>
            <a:pPr marL="0" indent="0">
              <a:lnSpc>
                <a:spcPts val="1800"/>
              </a:lnSpc>
              <a:spcBef>
                <a:spcPts val="1000"/>
              </a:spcBef>
              <a:spcAft>
                <a:spcPts val="600"/>
              </a:spcAft>
              <a:buNone/>
            </a:pPr>
            <a:r>
              <a:rPr lang="en-US" sz="1200" b="1" dirty="0">
                <a:solidFill>
                  <a:srgbClr val="D24726"/>
                </a:solidFill>
                <a:latin typeface="Segoe UI" panose="020B0502040204020203" pitchFamily="34" charset="0"/>
                <a:cs typeface="Segoe UI" panose="020B0502040204020203" pitchFamily="34" charset="0"/>
              </a:rPr>
              <a:t>Play</a:t>
            </a:r>
            <a:r>
              <a:rPr lang="en-US" sz="1200" dirty="0">
                <a:solidFill>
                  <a:prstClr val="black">
                    <a:lumMod val="75000"/>
                    <a:lumOff val="25000"/>
                  </a:prstClr>
                </a:solidFill>
                <a:latin typeface="Segoe UI" panose="020B0502040204020203" pitchFamily="34" charset="0"/>
                <a:cs typeface="Segoe UI" panose="020B0502040204020203" pitchFamily="34" charset="0"/>
              </a:rPr>
              <a:t> the video on the right to see a quick example.</a:t>
            </a: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a:p>
            <a:pPr marL="0" indent="0">
              <a:lnSpc>
                <a:spcPts val="1800"/>
              </a:lnSpc>
              <a:spcBef>
                <a:spcPts val="1000"/>
              </a:spcBef>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Morph is a subscription-only feature. If you have an Office 365 subscription, you can try it yourself with the steps on the next slide.</a:t>
            </a: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a:p>
            <a:pPr marL="0" indent="0">
              <a:lnSpc>
                <a:spcPts val="1800"/>
              </a:lnSpc>
              <a:spcBef>
                <a:spcPts val="1000"/>
              </a:spcBef>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6" name="Content Placeholder 5"/>
          <p:cNvSpPr>
            <a:spLocks noGrp="1"/>
          </p:cNvSpPr>
          <p:nvPr>
            <p:ph sz="quarter" idx="10"/>
          </p:nvPr>
        </p:nvSpPr>
        <p:spPr/>
        <p:txBody>
          <a:bodyPr/>
          <a:lstStyle/>
          <a:p>
            <a:endParaRPr lang="en-US" dirty="0"/>
          </a:p>
        </p:txBody>
      </p:sp>
      <p:pic>
        <p:nvPicPr>
          <p:cNvPr id="2" name="Picture 1"/>
          <p:cNvPicPr>
            <a:picLocks noChangeAspect="1"/>
          </p:cNvPicPr>
          <p:nvPr/>
        </p:nvPicPr>
        <p:blipFill>
          <a:blip r:embed="rId1"/>
          <a:stretch>
            <a:fillRect/>
          </a:stretch>
        </p:blipFill>
        <p:spPr>
          <a:xfrm>
            <a:off x="254000" y="268605"/>
            <a:ext cx="11680825" cy="6590030"/>
          </a:xfrm>
          <a:prstGeom prst="rect">
            <a:avLst/>
          </a:prstGeom>
        </p:spPr>
      </p:pic>
      <p:sp>
        <p:nvSpPr>
          <p:cNvPr id="12" name="Rectangle: Rounded Corners 11"/>
          <p:cNvSpPr/>
          <p:nvPr/>
        </p:nvSpPr>
        <p:spPr>
          <a:xfrm>
            <a:off x="822781" y="1158875"/>
            <a:ext cx="10541752" cy="25085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451986" y="1435662"/>
            <a:ext cx="2144774" cy="2048434"/>
          </a:xfrm>
          <a:prstGeom prst="rect">
            <a:avLst/>
          </a:prstGeom>
        </p:spPr>
      </p:pic>
      <p:pic>
        <p:nvPicPr>
          <p:cNvPr id="10" name="Picture 9"/>
          <p:cNvPicPr>
            <a:picLocks noChangeAspect="1"/>
          </p:cNvPicPr>
          <p:nvPr/>
        </p:nvPicPr>
        <p:blipFill>
          <a:blip r:embed="rId2"/>
          <a:stretch>
            <a:fillRect/>
          </a:stretch>
        </p:blipFill>
        <p:spPr>
          <a:xfrm>
            <a:off x="3807872" y="1435684"/>
            <a:ext cx="2144774" cy="2048434"/>
          </a:xfrm>
          <a:prstGeom prst="rect">
            <a:avLst/>
          </a:prstGeom>
        </p:spPr>
      </p:pic>
      <p:pic>
        <p:nvPicPr>
          <p:cNvPr id="11" name="Picture 10"/>
          <p:cNvPicPr>
            <a:picLocks noChangeAspect="1"/>
          </p:cNvPicPr>
          <p:nvPr/>
        </p:nvPicPr>
        <p:blipFill>
          <a:blip r:embed="rId2"/>
          <a:stretch>
            <a:fillRect/>
          </a:stretch>
        </p:blipFill>
        <p:spPr>
          <a:xfrm>
            <a:off x="6208781" y="1431111"/>
            <a:ext cx="2144774" cy="2048434"/>
          </a:xfrm>
          <a:prstGeom prst="rect">
            <a:avLst/>
          </a:prstGeom>
        </p:spPr>
      </p:pic>
      <p:sp>
        <p:nvSpPr>
          <p:cNvPr id="13" name="Rectangle: Rounded Corners 12"/>
          <p:cNvSpPr/>
          <p:nvPr/>
        </p:nvSpPr>
        <p:spPr>
          <a:xfrm>
            <a:off x="822817" y="4162971"/>
            <a:ext cx="10716940" cy="25085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stretch>
            <a:fillRect/>
          </a:stretch>
        </p:blipFill>
        <p:spPr>
          <a:xfrm>
            <a:off x="1262062" y="4268190"/>
            <a:ext cx="2143125" cy="2143125"/>
          </a:xfrm>
          <a:prstGeom prst="rect">
            <a:avLst/>
          </a:prstGeom>
        </p:spPr>
      </p:pic>
      <p:pic>
        <p:nvPicPr>
          <p:cNvPr id="15" name="Picture 14"/>
          <p:cNvPicPr>
            <a:picLocks noChangeAspect="1"/>
          </p:cNvPicPr>
          <p:nvPr/>
        </p:nvPicPr>
        <p:blipFill>
          <a:blip r:embed="rId3"/>
          <a:stretch>
            <a:fillRect/>
          </a:stretch>
        </p:blipFill>
        <p:spPr>
          <a:xfrm>
            <a:off x="3807982" y="4268601"/>
            <a:ext cx="2143125" cy="2143125"/>
          </a:xfrm>
          <a:prstGeom prst="rect">
            <a:avLst/>
          </a:prstGeom>
        </p:spPr>
      </p:pic>
      <p:pic>
        <p:nvPicPr>
          <p:cNvPr id="17" name="Picture 16"/>
          <p:cNvPicPr>
            <a:picLocks noChangeAspect="1"/>
          </p:cNvPicPr>
          <p:nvPr/>
        </p:nvPicPr>
        <p:blipFill>
          <a:blip r:embed="rId4"/>
          <a:stretch>
            <a:fillRect/>
          </a:stretch>
        </p:blipFill>
        <p:spPr>
          <a:xfrm>
            <a:off x="9107467" y="1431375"/>
            <a:ext cx="1421238" cy="2007595"/>
          </a:xfrm>
          <a:prstGeom prst="rect">
            <a:avLst/>
          </a:prstGeom>
        </p:spPr>
      </p:pic>
      <p:pic>
        <p:nvPicPr>
          <p:cNvPr id="18" name="Picture 17"/>
          <p:cNvPicPr>
            <a:picLocks noChangeAspect="1"/>
          </p:cNvPicPr>
          <p:nvPr/>
        </p:nvPicPr>
        <p:blipFill>
          <a:blip r:embed="rId5"/>
          <a:stretch>
            <a:fillRect/>
          </a:stretch>
        </p:blipFill>
        <p:spPr>
          <a:xfrm>
            <a:off x="9109292" y="4401865"/>
            <a:ext cx="1419225" cy="1876425"/>
          </a:xfrm>
          <a:prstGeom prst="rect">
            <a:avLst/>
          </a:prstGeom>
        </p:spPr>
      </p:pic>
      <p:sp>
        <p:nvSpPr>
          <p:cNvPr id="3" name="Title 2"/>
          <p:cNvSpPr>
            <a:spLocks noGrp="1"/>
          </p:cNvSpPr>
          <p:nvPr>
            <p:ph type="title"/>
          </p:nvPr>
        </p:nvSpPr>
        <p:spPr>
          <a:xfrm>
            <a:off x="2032635" y="286385"/>
            <a:ext cx="8260715" cy="640080"/>
          </a:xfrm>
          <a:solidFill>
            <a:srgbClr val="FFFF00"/>
          </a:solidFill>
        </p:spPr>
        <p:txBody>
          <a:bodyPr>
            <a:noAutofit/>
          </a:bodyPr>
          <a:lstStyle/>
          <a:p>
            <a:pPr algn="ctr"/>
            <a:r>
              <a:rPr lang="en-US" sz="3600" dirty="0">
                <a:ln>
                  <a:solidFill>
                    <a:sysClr val="windowText" lastClr="000000"/>
                  </a:solidFill>
                </a:ln>
                <a:solidFill>
                  <a:srgbClr val="FFFF00"/>
                </a:solidFill>
                <a:latin typeface="Segoe UI Light" panose="020B0502040204020203" pitchFamily="34" charset="0"/>
                <a:cs typeface="Segoe UI Light" panose="020B0502040204020203" pitchFamily="34" charset="0"/>
              </a:rPr>
              <a:t>so sánh số lượng 2 và số lượng  3</a:t>
            </a:r>
            <a:endParaRPr lang="en-US" sz="3600" dirty="0">
              <a:ln>
                <a:solidFill>
                  <a:sysClr val="windowText" lastClr="000000"/>
                </a:solidFill>
              </a:ln>
              <a:solidFill>
                <a:srgbClr val="FFFF00"/>
              </a:solidFill>
              <a:latin typeface="Segoe UI Light" panose="020B0502040204020203" pitchFamily="34" charset="0"/>
              <a:cs typeface="Segoe UI Light" panose="020B05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ox(in)">
                                      <p:cBhvr>
                                        <p:cTn id="4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541610" y="1431010"/>
            <a:ext cx="4557164" cy="4790886"/>
          </a:xfrm>
        </p:spPr>
        <p:txBody>
          <a:bodyPr vert="horz" lIns="91440" tIns="45720" rIns="91440" bIns="45720" rtlCol="0">
            <a:normAutofit/>
          </a:bodyPr>
          <a:lstStyle/>
          <a:p>
            <a:pPr marL="0" indent="0">
              <a:lnSpc>
                <a:spcPts val="1800"/>
              </a:lnSpc>
              <a:spcBef>
                <a:spcPts val="1000"/>
              </a:spcBef>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Morph makes smooth animations and object movements in your presentation. You use two similar slides to perform the animation, but it looks to your audience like the action happens on one slide. </a:t>
            </a: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a:p>
            <a:pPr marL="0" indent="0">
              <a:lnSpc>
                <a:spcPts val="1800"/>
              </a:lnSpc>
              <a:spcBef>
                <a:spcPts val="1000"/>
              </a:spcBef>
              <a:spcAft>
                <a:spcPts val="600"/>
              </a:spcAft>
              <a:buNone/>
            </a:pPr>
            <a:r>
              <a:rPr lang="en-US" sz="1200" b="1" dirty="0">
                <a:solidFill>
                  <a:srgbClr val="D24726"/>
                </a:solidFill>
                <a:latin typeface="Segoe UI" panose="020B0502040204020203" pitchFamily="34" charset="0"/>
                <a:cs typeface="Segoe UI" panose="020B0502040204020203" pitchFamily="34" charset="0"/>
              </a:rPr>
              <a:t>Play</a:t>
            </a:r>
            <a:r>
              <a:rPr lang="en-US" sz="1200" dirty="0">
                <a:solidFill>
                  <a:prstClr val="black">
                    <a:lumMod val="75000"/>
                    <a:lumOff val="25000"/>
                  </a:prstClr>
                </a:solidFill>
                <a:latin typeface="Segoe UI" panose="020B0502040204020203" pitchFamily="34" charset="0"/>
                <a:cs typeface="Segoe UI" panose="020B0502040204020203" pitchFamily="34" charset="0"/>
              </a:rPr>
              <a:t> the video on the right to see a quick example.</a:t>
            </a: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a:p>
            <a:pPr marL="0" indent="0">
              <a:lnSpc>
                <a:spcPts val="1800"/>
              </a:lnSpc>
              <a:spcBef>
                <a:spcPts val="1000"/>
              </a:spcBef>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Morph is a subscription-only feature. If you have an Office 365 subscription, you can try it yourself with the steps on the next slide.</a:t>
            </a: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a:p>
            <a:pPr marL="0" indent="0">
              <a:lnSpc>
                <a:spcPts val="1800"/>
              </a:lnSpc>
              <a:spcBef>
                <a:spcPts val="1000"/>
              </a:spcBef>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6" name="Content Placeholder 5"/>
          <p:cNvSpPr>
            <a:spLocks noGrp="1"/>
          </p:cNvSpPr>
          <p:nvPr>
            <p:ph sz="quarter" idx="10"/>
          </p:nvPr>
        </p:nvSpPr>
        <p:spPr/>
        <p:txBody>
          <a:bodyPr/>
          <a:lstStyle/>
          <a:p>
            <a:endParaRPr lang="en-US" dirty="0"/>
          </a:p>
        </p:txBody>
      </p:sp>
      <p:pic>
        <p:nvPicPr>
          <p:cNvPr id="2" name="Picture 1"/>
          <p:cNvPicPr>
            <a:picLocks noChangeAspect="1"/>
          </p:cNvPicPr>
          <p:nvPr/>
        </p:nvPicPr>
        <p:blipFill>
          <a:blip r:embed="rId1"/>
          <a:stretch>
            <a:fillRect/>
          </a:stretch>
        </p:blipFill>
        <p:spPr>
          <a:xfrm>
            <a:off x="254000" y="268605"/>
            <a:ext cx="11680825" cy="6590030"/>
          </a:xfrm>
          <a:prstGeom prst="rect">
            <a:avLst/>
          </a:prstGeom>
        </p:spPr>
      </p:pic>
      <p:sp>
        <p:nvSpPr>
          <p:cNvPr id="12" name="Rectangle: Rounded Corners 11"/>
          <p:cNvSpPr/>
          <p:nvPr/>
        </p:nvSpPr>
        <p:spPr>
          <a:xfrm>
            <a:off x="822781" y="1158875"/>
            <a:ext cx="10541752" cy="25085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451986" y="1435662"/>
            <a:ext cx="2144774" cy="2048434"/>
          </a:xfrm>
          <a:prstGeom prst="rect">
            <a:avLst/>
          </a:prstGeom>
        </p:spPr>
      </p:pic>
      <p:pic>
        <p:nvPicPr>
          <p:cNvPr id="10" name="Picture 9"/>
          <p:cNvPicPr>
            <a:picLocks noChangeAspect="1"/>
          </p:cNvPicPr>
          <p:nvPr/>
        </p:nvPicPr>
        <p:blipFill>
          <a:blip r:embed="rId2"/>
          <a:stretch>
            <a:fillRect/>
          </a:stretch>
        </p:blipFill>
        <p:spPr>
          <a:xfrm>
            <a:off x="3807872" y="1435684"/>
            <a:ext cx="2144774" cy="2048434"/>
          </a:xfrm>
          <a:prstGeom prst="rect">
            <a:avLst/>
          </a:prstGeom>
        </p:spPr>
      </p:pic>
      <p:pic>
        <p:nvPicPr>
          <p:cNvPr id="11" name="Picture 10"/>
          <p:cNvPicPr>
            <a:picLocks noChangeAspect="1"/>
          </p:cNvPicPr>
          <p:nvPr/>
        </p:nvPicPr>
        <p:blipFill>
          <a:blip r:embed="rId2"/>
          <a:stretch>
            <a:fillRect/>
          </a:stretch>
        </p:blipFill>
        <p:spPr>
          <a:xfrm>
            <a:off x="6208781" y="1431111"/>
            <a:ext cx="2144774" cy="2048434"/>
          </a:xfrm>
          <a:prstGeom prst="rect">
            <a:avLst/>
          </a:prstGeom>
        </p:spPr>
      </p:pic>
      <p:sp>
        <p:nvSpPr>
          <p:cNvPr id="13" name="Rectangle: Rounded Corners 12"/>
          <p:cNvSpPr/>
          <p:nvPr/>
        </p:nvSpPr>
        <p:spPr>
          <a:xfrm>
            <a:off x="822817" y="4162971"/>
            <a:ext cx="10716940" cy="25085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stretch>
            <a:fillRect/>
          </a:stretch>
        </p:blipFill>
        <p:spPr>
          <a:xfrm>
            <a:off x="1262062" y="4268190"/>
            <a:ext cx="2143125" cy="2143125"/>
          </a:xfrm>
          <a:prstGeom prst="rect">
            <a:avLst/>
          </a:prstGeom>
        </p:spPr>
      </p:pic>
      <p:pic>
        <p:nvPicPr>
          <p:cNvPr id="15" name="Picture 14"/>
          <p:cNvPicPr>
            <a:picLocks noChangeAspect="1"/>
          </p:cNvPicPr>
          <p:nvPr/>
        </p:nvPicPr>
        <p:blipFill>
          <a:blip r:embed="rId3"/>
          <a:stretch>
            <a:fillRect/>
          </a:stretch>
        </p:blipFill>
        <p:spPr>
          <a:xfrm>
            <a:off x="3807982" y="4268601"/>
            <a:ext cx="2143125" cy="2143125"/>
          </a:xfrm>
          <a:prstGeom prst="rect">
            <a:avLst/>
          </a:prstGeom>
        </p:spPr>
      </p:pic>
      <p:pic>
        <p:nvPicPr>
          <p:cNvPr id="17" name="Picture 16"/>
          <p:cNvPicPr>
            <a:picLocks noChangeAspect="1"/>
          </p:cNvPicPr>
          <p:nvPr/>
        </p:nvPicPr>
        <p:blipFill>
          <a:blip r:embed="rId4"/>
          <a:stretch>
            <a:fillRect/>
          </a:stretch>
        </p:blipFill>
        <p:spPr>
          <a:xfrm>
            <a:off x="9107467" y="1431375"/>
            <a:ext cx="1421238" cy="2007595"/>
          </a:xfrm>
          <a:prstGeom prst="rect">
            <a:avLst/>
          </a:prstGeom>
        </p:spPr>
      </p:pic>
      <p:sp>
        <p:nvSpPr>
          <p:cNvPr id="3" name="Title 2"/>
          <p:cNvSpPr>
            <a:spLocks noGrp="1"/>
          </p:cNvSpPr>
          <p:nvPr>
            <p:ph type="title"/>
          </p:nvPr>
        </p:nvSpPr>
        <p:spPr>
          <a:xfrm>
            <a:off x="2032635" y="286385"/>
            <a:ext cx="8260715" cy="640080"/>
          </a:xfrm>
          <a:solidFill>
            <a:srgbClr val="FFFF00"/>
          </a:solidFill>
        </p:spPr>
        <p:txBody>
          <a:bodyPr>
            <a:noAutofit/>
          </a:bodyPr>
          <a:lstStyle/>
          <a:p>
            <a:pPr algn="ctr"/>
            <a:r>
              <a:rPr lang="en-US" sz="3600" dirty="0">
                <a:ln>
                  <a:solidFill>
                    <a:sysClr val="windowText" lastClr="000000"/>
                  </a:solidFill>
                </a:ln>
                <a:solidFill>
                  <a:srgbClr val="FFFF00"/>
                </a:solidFill>
                <a:latin typeface="Segoe UI Light" panose="020B0502040204020203" pitchFamily="34" charset="0"/>
                <a:cs typeface="Segoe UI Light" panose="020B0502040204020203" pitchFamily="34" charset="0"/>
              </a:rPr>
              <a:t>so sánh số lượng 2 và số lượng  3</a:t>
            </a:r>
            <a:endParaRPr lang="en-US" sz="3600" dirty="0">
              <a:ln>
                <a:solidFill>
                  <a:sysClr val="windowText" lastClr="000000"/>
                </a:solidFill>
              </a:ln>
              <a:solidFill>
                <a:srgbClr val="FFFF00"/>
              </a:solidFill>
              <a:latin typeface="Segoe UI Light" panose="020B0502040204020203" pitchFamily="34" charset="0"/>
              <a:cs typeface="Segoe UI Light" panose="020B0502040204020203" pitchFamily="34" charset="0"/>
            </a:endParaRPr>
          </a:p>
        </p:txBody>
      </p:sp>
      <p:pic>
        <p:nvPicPr>
          <p:cNvPr id="4" name="Picture 3"/>
          <p:cNvPicPr>
            <a:picLocks noChangeAspect="1"/>
          </p:cNvPicPr>
          <p:nvPr/>
        </p:nvPicPr>
        <p:blipFill>
          <a:blip r:embed="rId3"/>
          <a:stretch>
            <a:fillRect/>
          </a:stretch>
        </p:blipFill>
        <p:spPr>
          <a:xfrm>
            <a:off x="6354332" y="4268601"/>
            <a:ext cx="2143125" cy="2143125"/>
          </a:xfrm>
          <a:prstGeom prst="rect">
            <a:avLst/>
          </a:prstGeom>
        </p:spPr>
      </p:pic>
      <p:pic>
        <p:nvPicPr>
          <p:cNvPr id="7" name="Picture 6"/>
          <p:cNvPicPr>
            <a:picLocks noChangeAspect="1"/>
          </p:cNvPicPr>
          <p:nvPr/>
        </p:nvPicPr>
        <p:blipFill>
          <a:blip r:embed="rId4"/>
          <a:stretch>
            <a:fillRect/>
          </a:stretch>
        </p:blipFill>
        <p:spPr>
          <a:xfrm>
            <a:off x="9108102" y="4403810"/>
            <a:ext cx="1421238" cy="20075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3200" y="2903855"/>
            <a:ext cx="11372850" cy="640080"/>
          </a:xfrm>
        </p:spPr>
        <p:txBody>
          <a:bodyPr>
            <a:noAutofit/>
          </a:bodyPr>
          <a:lstStyle/>
          <a:p>
            <a:r>
              <a:rPr lang="en-US" sz="6600" dirty="0">
                <a:solidFill>
                  <a:srgbClr val="FF0000"/>
                </a:solidFill>
                <a:latin typeface="Arial Rounded MT Bold" panose="020F0704030504030204" charset="0"/>
                <a:cs typeface="Arial Rounded MT Bold" panose="020F0704030504030204" charset="0"/>
              </a:rPr>
              <a:t>Trò chơi: Ai nhanh hơn</a:t>
            </a:r>
            <a:endParaRPr lang="en-US" sz="6600" dirty="0">
              <a:solidFill>
                <a:srgbClr val="FF0000"/>
              </a:solidFill>
              <a:latin typeface="Arial Rounded MT Bold" panose="020F0704030504030204" charset="0"/>
              <a:cs typeface="Arial Rounded MT Bold" panose="020F0704030504030204" charset="0"/>
            </a:endParaRPr>
          </a:p>
        </p:txBody>
      </p:sp>
      <p:sp>
        <p:nvSpPr>
          <p:cNvPr id="30" name="Content Placeholder 17"/>
          <p:cNvSpPr txBox="1"/>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t>Try it yourself with these two simple “planets”:</a:t>
            </a:r>
            <a:endParaRPr lang="en-US" dirty="0"/>
          </a:p>
        </p:txBody>
      </p:sp>
      <p:grpSp>
        <p:nvGrpSpPr>
          <p:cNvPr id="13" name="Group 12" descr="Small circle with number 1 inside  indicating step 1"/>
          <p:cNvGrpSpPr/>
          <p:nvPr/>
        </p:nvGrpSpPr>
        <p:grpSpPr bwMode="blackWhite">
          <a:xfrm>
            <a:off x="558723" y="1917997"/>
            <a:ext cx="558179" cy="409838"/>
            <a:chOff x="6953426" y="711274"/>
            <a:chExt cx="558179" cy="409838"/>
          </a:xfrm>
        </p:grpSpPr>
        <p:sp>
          <p:nvSpPr>
            <p:cNvPr id="14" name="Oval 1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16" name="Content Placeholder 17"/>
          <p:cNvSpPr txBox="1"/>
          <p:nvPr/>
        </p:nvSpPr>
        <p:spPr>
          <a:xfrm>
            <a:off x="1066040" y="1958189"/>
            <a:ext cx="2486328"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Duplicate this slide: Right-click the slide thumbnail and select</a:t>
            </a:r>
            <a:r>
              <a:rPr lang="en-US" dirty="0">
                <a:solidFill>
                  <a:prstClr val="black">
                    <a:lumMod val="75000"/>
                    <a:lumOff val="25000"/>
                  </a:prstClr>
                </a:solidFill>
                <a:cs typeface="Segoe UI" panose="020B0502040204020203"/>
              </a:rPr>
              <a:t> </a:t>
            </a:r>
            <a:r>
              <a:rPr lang="en-US" dirty="0">
                <a:solidFill>
                  <a:srgbClr val="D24726"/>
                </a:solidFill>
                <a:latin typeface="Segoe UI Semibold" panose="020B0702040204020203" pitchFamily="34" charset="0"/>
                <a:cs typeface="Segoe UI Semibold" panose="020B0702040204020203" pitchFamily="34" charset="0"/>
              </a:rPr>
              <a:t>Duplicate Slide</a:t>
            </a:r>
            <a:r>
              <a:rPr lang="en-US" dirty="0">
                <a:solidFill>
                  <a:prstClr val="black">
                    <a:lumMod val="75000"/>
                    <a:lumOff val="25000"/>
                  </a:prstClr>
                </a:solidFill>
                <a:latin typeface="Segoe UI" panose="020B0502040204020203" pitchFamily="34" charset="0"/>
                <a:cs typeface="Segoe UI" panose="020B0502040204020203" pitchFamily="34" charset="0"/>
              </a:rPr>
              <a:t>.</a:t>
            </a: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p:grpSp>
        <p:nvGrpSpPr>
          <p:cNvPr id="18" name="Group 17" descr="Small circle with number 2 inside  indicating step 2"/>
          <p:cNvGrpSpPr/>
          <p:nvPr/>
        </p:nvGrpSpPr>
        <p:grpSpPr bwMode="blackWhite">
          <a:xfrm>
            <a:off x="558723" y="2896735"/>
            <a:ext cx="558179" cy="409838"/>
            <a:chOff x="6953426" y="711274"/>
            <a:chExt cx="558179" cy="409838"/>
          </a:xfrm>
        </p:grpSpPr>
        <p:sp>
          <p:nvSpPr>
            <p:cNvPr id="23" name="Oval 22"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25" name="Content Placeholder 17"/>
          <p:cNvSpPr txBox="1"/>
          <p:nvPr/>
        </p:nvSpPr>
        <p:spPr>
          <a:xfrm>
            <a:off x="1066038" y="2936927"/>
            <a:ext cx="2651153" cy="145610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In the second of these two identical slides, change the shapes on the right in some way (move, resize, change color), then go to </a:t>
            </a:r>
            <a:r>
              <a:rPr lang="en-US" dirty="0">
                <a:solidFill>
                  <a:srgbClr val="D24726"/>
                </a:solidFill>
                <a:latin typeface="Segoe UI Semibold" panose="020B0702040204020203" pitchFamily="34" charset="0"/>
                <a:cs typeface="Segoe UI Semibold" panose="020B0702040204020203" pitchFamily="34" charset="0"/>
              </a:rPr>
              <a:t>Transitions</a:t>
            </a:r>
            <a:r>
              <a:rPr lang="en-US" dirty="0">
                <a:solidFill>
                  <a:prstClr val="black">
                    <a:lumMod val="75000"/>
                    <a:lumOff val="25000"/>
                  </a:prstClr>
                </a:solidFill>
                <a:cs typeface="Segoe UI" panose="020B0502040204020203"/>
              </a:rPr>
              <a:t> &gt; </a:t>
            </a:r>
            <a:r>
              <a:rPr lang="en-US" dirty="0">
                <a:solidFill>
                  <a:srgbClr val="D24726"/>
                </a:solidFill>
                <a:latin typeface="Segoe UI Semibold" panose="020B0702040204020203" pitchFamily="34" charset="0"/>
                <a:cs typeface="Segoe UI Semibold" panose="020B0702040204020203" pitchFamily="34" charset="0"/>
              </a:rPr>
              <a:t>Morph</a:t>
            </a:r>
            <a:r>
              <a:rPr lang="en-US" dirty="0">
                <a:solidFill>
                  <a:prstClr val="black">
                    <a:lumMod val="75000"/>
                    <a:lumOff val="25000"/>
                  </a:prstClr>
                </a:solidFill>
                <a:latin typeface="Segoe UI" panose="020B0502040204020203" pitchFamily="34" charset="0"/>
                <a:cs typeface="Segoe UI" panose="020B0502040204020203" pitchFamily="34" charset="0"/>
              </a:rPr>
              <a:t>.</a:t>
            </a: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p:grpSp>
        <p:nvGrpSpPr>
          <p:cNvPr id="26" name="Group 25" descr="Small circle with number 3 inside  indicating step 3"/>
          <p:cNvGrpSpPr/>
          <p:nvPr/>
        </p:nvGrpSpPr>
        <p:grpSpPr bwMode="blackWhite">
          <a:xfrm>
            <a:off x="557319" y="4344232"/>
            <a:ext cx="558179" cy="409838"/>
            <a:chOff x="6953426" y="711274"/>
            <a:chExt cx="558179" cy="409838"/>
          </a:xfrm>
        </p:grpSpPr>
        <p:sp>
          <p:nvSpPr>
            <p:cNvPr id="27" name="Oval 2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29" name="Content Placeholder 17"/>
          <p:cNvSpPr txBox="1"/>
          <p:nvPr/>
        </p:nvSpPr>
        <p:spPr>
          <a:xfrm>
            <a:off x="1076799" y="4360521"/>
            <a:ext cx="2784602" cy="111067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Return to the first of the two slides and press</a:t>
            </a:r>
            <a:r>
              <a:rPr lang="en-US" dirty="0">
                <a:solidFill>
                  <a:prstClr val="black">
                    <a:lumMod val="75000"/>
                    <a:lumOff val="25000"/>
                  </a:prstClr>
                </a:solidFill>
              </a:rPr>
              <a:t> </a:t>
            </a:r>
            <a:r>
              <a:rPr lang="en-US" dirty="0">
                <a:solidFill>
                  <a:srgbClr val="D24726"/>
                </a:solidFill>
                <a:latin typeface="Segoe UI Semibold" panose="020B0702040204020203" pitchFamily="34" charset="0"/>
                <a:cs typeface="Segoe UI Semibold" panose="020B0702040204020203" pitchFamily="34" charset="0"/>
              </a:rPr>
              <a:t>Slide Show </a:t>
            </a:r>
            <a:r>
              <a:rPr lang="en-US" dirty="0">
                <a:solidFill>
                  <a:prstClr val="black">
                    <a:lumMod val="75000"/>
                    <a:lumOff val="25000"/>
                  </a:prstClr>
                </a:solidFill>
                <a:latin typeface="Segoe UI" panose="020B0502040204020203" pitchFamily="34" charset="0"/>
                <a:cs typeface="Segoe UI" panose="020B0502040204020203" pitchFamily="34" charset="0"/>
              </a:rPr>
              <a:t>button and then select</a:t>
            </a:r>
            <a:r>
              <a:rPr lang="en-US" dirty="0">
                <a:solidFill>
                  <a:prstClr val="black">
                    <a:lumMod val="75000"/>
                    <a:lumOff val="25000"/>
                  </a:prstClr>
                </a:solidFill>
              </a:rPr>
              <a:t> </a:t>
            </a:r>
            <a:r>
              <a:rPr lang="en-US" dirty="0">
                <a:solidFill>
                  <a:srgbClr val="D24726"/>
                </a:solidFill>
                <a:latin typeface="Segoe UI Semibold" panose="020B0702040204020203" pitchFamily="34" charset="0"/>
                <a:cs typeface="Segoe UI Semibold" panose="020B0702040204020203" pitchFamily="34" charset="0"/>
              </a:rPr>
              <a:t>Play</a:t>
            </a:r>
            <a:r>
              <a:rPr lang="en-US" dirty="0">
                <a:solidFill>
                  <a:prstClr val="black">
                    <a:lumMod val="75000"/>
                    <a:lumOff val="25000"/>
                  </a:prstClr>
                </a:solidFill>
              </a:rPr>
              <a:t> </a:t>
            </a:r>
            <a:r>
              <a:rPr lang="en-US" dirty="0">
                <a:solidFill>
                  <a:prstClr val="black">
                    <a:lumMod val="75000"/>
                    <a:lumOff val="25000"/>
                  </a:prstClr>
                </a:solidFill>
                <a:latin typeface="Segoe UI" panose="020B0502040204020203" pitchFamily="34" charset="0"/>
                <a:cs typeface="Segoe UI" panose="020B0502040204020203" pitchFamily="34" charset="0"/>
              </a:rPr>
              <a:t>to see your circle morph!</a:t>
            </a: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17" name="Content Placeholder 17"/>
          <p:cNvSpPr txBox="1"/>
          <p:nvPr/>
        </p:nvSpPr>
        <p:spPr>
          <a:xfrm>
            <a:off x="628962" y="5832234"/>
            <a:ext cx="3449878" cy="69290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srgbClr val="D24726"/>
                </a:solidFill>
                <a:latin typeface="Segoe UI Semibold" panose="020B0702040204020203" pitchFamily="34" charset="0"/>
                <a:cs typeface="Segoe UI Semibold" panose="020B0702040204020203" pitchFamily="34" charset="0"/>
              </a:rPr>
              <a:t>Hint: </a:t>
            </a:r>
            <a:r>
              <a:rPr lang="en-US" dirty="0">
                <a:solidFill>
                  <a:srgbClr val="404040"/>
                </a:solidFill>
                <a:latin typeface="Segoe UI Semibold" panose="020B0702040204020203" pitchFamily="34" charset="0"/>
                <a:cs typeface="Segoe UI Semibold" panose="020B0702040204020203" pitchFamily="34" charset="0"/>
              </a:rPr>
              <a:t>Effect Options </a:t>
            </a:r>
            <a:r>
              <a:rPr lang="en-US" dirty="0">
                <a:solidFill>
                  <a:prstClr val="black">
                    <a:lumMod val="75000"/>
                    <a:lumOff val="25000"/>
                  </a:prstClr>
                </a:solidFill>
                <a:latin typeface="Segoe UI" panose="020B0502040204020203" pitchFamily="34" charset="0"/>
                <a:cs typeface="Segoe UI" panose="020B0502040204020203" pitchFamily="34" charset="0"/>
              </a:rPr>
              <a:t>gives you even more options for</a:t>
            </a:r>
            <a:r>
              <a:rPr lang="en-US" dirty="0">
                <a:solidFill>
                  <a:prstClr val="black">
                    <a:lumMod val="75000"/>
                    <a:lumOff val="25000"/>
                  </a:prstClr>
                </a:solidFill>
              </a:rPr>
              <a:t> </a:t>
            </a:r>
            <a:r>
              <a:rPr lang="en-US" dirty="0">
                <a:solidFill>
                  <a:prstClr val="black">
                    <a:lumMod val="75000"/>
                    <a:lumOff val="25000"/>
                  </a:prstClr>
                </a:solidFill>
                <a:latin typeface="Segoe UI Semibold" panose="020B0702040204020203" pitchFamily="34" charset="0"/>
                <a:cs typeface="Segoe UI Semibold" panose="020B0702040204020203" pitchFamily="34" charset="0"/>
              </a:rPr>
              <a:t>Morph</a:t>
            </a:r>
            <a:r>
              <a:rPr lang="en-US" dirty="0">
                <a:solidFill>
                  <a:prstClr val="black">
                    <a:lumMod val="75000"/>
                    <a:lumOff val="25000"/>
                  </a:prstClr>
                </a:solidFill>
              </a:rPr>
              <a:t>.</a:t>
            </a:r>
            <a:endParaRPr lang="en-US" dirty="0">
              <a:solidFill>
                <a:prstClr val="black">
                  <a:lumMod val="75000"/>
                  <a:lumOff val="25000"/>
                </a:prstClr>
              </a:solidFill>
            </a:endParaRPr>
          </a:p>
        </p:txBody>
      </p:sp>
      <p:pic>
        <p:nvPicPr>
          <p:cNvPr id="2" name="Picture 1" descr="Slide thumbnail context menu showing the Duplicate Slide option"/>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045391" y="1455491"/>
            <a:ext cx="1402148" cy="1803887"/>
          </a:xfrm>
          <a:prstGeom prst="rect">
            <a:avLst/>
          </a:prstGeom>
        </p:spPr>
      </p:pic>
      <p:pic>
        <p:nvPicPr>
          <p:cNvPr id="6" name="Picture 5" descr="Transition tab showing morph transi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3896" y="3159609"/>
            <a:ext cx="2468760" cy="1185923"/>
          </a:xfrm>
          <a:prstGeom prst="rect">
            <a:avLst/>
          </a:prstGeom>
        </p:spPr>
      </p:pic>
      <p:pic>
        <p:nvPicPr>
          <p:cNvPr id="5" name="Picture 4" descr="Slide Show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7079" y="4344232"/>
            <a:ext cx="2134319" cy="887084"/>
          </a:xfrm>
          <a:prstGeom prst="rect">
            <a:avLst/>
          </a:prstGeom>
        </p:spPr>
      </p:pic>
      <p:cxnSp>
        <p:nvCxnSpPr>
          <p:cNvPr id="20" name="Straight Connector 19"/>
          <p:cNvCxnSpPr/>
          <p:nvPr/>
        </p:nvCxnSpPr>
        <p:spPr>
          <a:xfrm>
            <a:off x="6296866"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Oval 9" descr="Large, blue circle with a small light blue circle inside"/>
          <p:cNvSpPr/>
          <p:nvPr/>
        </p:nvSpPr>
        <p:spPr>
          <a:xfrm>
            <a:off x="7236525" y="1944862"/>
            <a:ext cx="3827244" cy="374323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Oval 10" descr="Small light blue circle inside a large dark blue circle"/>
          <p:cNvSpPr/>
          <p:nvPr/>
        </p:nvSpPr>
        <p:spPr bwMode="ltGray">
          <a:xfrm>
            <a:off x="8086223" y="2796642"/>
            <a:ext cx="2148929" cy="210175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4" name="Picture 3"/>
          <p:cNvPicPr>
            <a:picLocks noChangeAspect="1"/>
          </p:cNvPicPr>
          <p:nvPr/>
        </p:nvPicPr>
        <p:blipFill>
          <a:blip r:embed="rId4"/>
          <a:stretch>
            <a:fillRect/>
          </a:stretch>
        </p:blipFill>
        <p:spPr>
          <a:xfrm>
            <a:off x="-86360" y="-69850"/>
            <a:ext cx="12278360" cy="6858000"/>
          </a:xfrm>
          <a:prstGeom prst="rect">
            <a:avLst/>
          </a:prstGeom>
        </p:spPr>
      </p:pic>
      <p:sp>
        <p:nvSpPr>
          <p:cNvPr id="7" name="Rounded Rectangle 6"/>
          <p:cNvSpPr/>
          <p:nvPr/>
        </p:nvSpPr>
        <p:spPr>
          <a:xfrm>
            <a:off x="371475" y="490220"/>
            <a:ext cx="11362690" cy="2653665"/>
          </a:xfrm>
          <a:prstGeom prst="round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rstTxWarp prst="textDoubleWave1">
              <a:avLst/>
            </a:prstTxWarp>
            <a:scene3d>
              <a:camera prst="orthographicFront"/>
              <a:lightRig rig="threePt" dir="t"/>
            </a:scene3d>
          </a:bodyPr>
          <a:p>
            <a:pPr algn="ctr"/>
            <a:r>
              <a:rPr lang="en-US" sz="6000" b="1">
                <a:ln>
                  <a:solidFill>
                    <a:sysClr val="windowText" lastClr="000000"/>
                  </a:solidFill>
                </a:ln>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Trò chơi: Ai nhanh hơn</a:t>
            </a:r>
            <a:endParaRPr lang="en-US" sz="6000" b="1">
              <a:ln>
                <a:solidFill>
                  <a:sysClr val="windowText" lastClr="000000"/>
                </a:solidFill>
              </a:ln>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541610" y="1431010"/>
            <a:ext cx="4557164" cy="4790886"/>
          </a:xfrm>
        </p:spPr>
        <p:txBody>
          <a:bodyPr vert="horz" lIns="91440" tIns="45720" rIns="91440" bIns="45720" rtlCol="0">
            <a:normAutofit/>
          </a:bodyPr>
          <a:lstStyle/>
          <a:p>
            <a:pPr marL="0" indent="0">
              <a:lnSpc>
                <a:spcPts val="1800"/>
              </a:lnSpc>
              <a:spcBef>
                <a:spcPts val="1000"/>
              </a:spcBef>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Morph makes smooth animations and object movements in your presentation. You use two similar slides to perform the animation, but it looks to your audience like the action happens on one slide. </a:t>
            </a: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a:p>
            <a:pPr marL="0" indent="0">
              <a:lnSpc>
                <a:spcPts val="1800"/>
              </a:lnSpc>
              <a:spcBef>
                <a:spcPts val="1000"/>
              </a:spcBef>
              <a:spcAft>
                <a:spcPts val="600"/>
              </a:spcAft>
              <a:buNone/>
            </a:pPr>
            <a:r>
              <a:rPr lang="en-US" sz="1200" b="1" dirty="0">
                <a:solidFill>
                  <a:srgbClr val="D24726"/>
                </a:solidFill>
                <a:latin typeface="Segoe UI" panose="020B0502040204020203" pitchFamily="34" charset="0"/>
                <a:cs typeface="Segoe UI" panose="020B0502040204020203" pitchFamily="34" charset="0"/>
              </a:rPr>
              <a:t>Play</a:t>
            </a:r>
            <a:r>
              <a:rPr lang="en-US" sz="1200" dirty="0">
                <a:solidFill>
                  <a:prstClr val="black">
                    <a:lumMod val="75000"/>
                    <a:lumOff val="25000"/>
                  </a:prstClr>
                </a:solidFill>
                <a:latin typeface="Segoe UI" panose="020B0502040204020203" pitchFamily="34" charset="0"/>
                <a:cs typeface="Segoe UI" panose="020B0502040204020203" pitchFamily="34" charset="0"/>
              </a:rPr>
              <a:t> the video on the right to see a quick example.</a:t>
            </a: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a:p>
            <a:pPr marL="0" indent="0">
              <a:lnSpc>
                <a:spcPts val="1800"/>
              </a:lnSpc>
              <a:spcBef>
                <a:spcPts val="1000"/>
              </a:spcBef>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Morph is a subscription-only feature. If you have an Office 365 subscription, you can try it yourself with the steps on the next slide.</a:t>
            </a: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a:p>
            <a:pPr marL="0" indent="0">
              <a:lnSpc>
                <a:spcPts val="1800"/>
              </a:lnSpc>
              <a:spcBef>
                <a:spcPts val="1000"/>
              </a:spcBef>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1"/>
          <a:stretch>
            <a:fillRect/>
          </a:stretch>
        </p:blipFill>
        <p:spPr>
          <a:xfrm>
            <a:off x="254000" y="286385"/>
            <a:ext cx="11680825" cy="6590030"/>
          </a:xfrm>
          <a:prstGeom prst="rect">
            <a:avLst/>
          </a:prstGeom>
        </p:spPr>
      </p:pic>
      <p:sp>
        <p:nvSpPr>
          <p:cNvPr id="12" name="Rectangle: Rounded Corners 11"/>
          <p:cNvSpPr/>
          <p:nvPr/>
        </p:nvSpPr>
        <p:spPr>
          <a:xfrm>
            <a:off x="166370" y="927100"/>
            <a:ext cx="5307965" cy="56241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54000" y="286385"/>
            <a:ext cx="11680190" cy="640080"/>
          </a:xfrm>
          <a:solidFill>
            <a:srgbClr val="FFFF00"/>
          </a:solidFill>
        </p:spPr>
        <p:txBody>
          <a:bodyPr>
            <a:noAutofit/>
          </a:bodyPr>
          <a:lstStyle/>
          <a:p>
            <a:pPr algn="ctr"/>
            <a:r>
              <a:rPr lang="en-US" sz="3600" dirty="0">
                <a:ln>
                  <a:solidFill>
                    <a:sysClr val="windowText" lastClr="000000"/>
                  </a:solidFill>
                </a:ln>
                <a:solidFill>
                  <a:srgbClr val="FFFF00"/>
                </a:solidFill>
                <a:latin typeface="Segoe UI Light" panose="020B0502040204020203" pitchFamily="34" charset="0"/>
                <a:cs typeface="Segoe UI Light" panose="020B0502040204020203" pitchFamily="34" charset="0"/>
              </a:rPr>
              <a:t>Đố các con biết đồ vật nào có số lượng nhiều hơn.</a:t>
            </a:r>
            <a:endParaRPr lang="en-US" sz="3600" dirty="0">
              <a:ln>
                <a:solidFill>
                  <a:sysClr val="windowText" lastClr="000000"/>
                </a:solidFill>
              </a:ln>
              <a:solidFill>
                <a:srgbClr val="FFFF00"/>
              </a:solidFill>
              <a:latin typeface="Segoe UI Light" panose="020B0502040204020203" pitchFamily="34" charset="0"/>
              <a:cs typeface="Segoe UI Light" panose="020B0502040204020203" pitchFamily="34" charset="0"/>
            </a:endParaRPr>
          </a:p>
        </p:txBody>
      </p:sp>
      <p:pic>
        <p:nvPicPr>
          <p:cNvPr id="7" name="Picture 6"/>
          <p:cNvPicPr>
            <a:picLocks noChangeAspect="1"/>
          </p:cNvPicPr>
          <p:nvPr/>
        </p:nvPicPr>
        <p:blipFill>
          <a:blip r:embed="rId2"/>
          <a:stretch>
            <a:fillRect/>
          </a:stretch>
        </p:blipFill>
        <p:spPr>
          <a:xfrm>
            <a:off x="8040032" y="4141555"/>
            <a:ext cx="1421238" cy="2007595"/>
          </a:xfrm>
          <a:prstGeom prst="rect">
            <a:avLst/>
          </a:prstGeom>
        </p:spPr>
      </p:pic>
      <p:sp>
        <p:nvSpPr>
          <p:cNvPr id="13" name="Rectangle: Rounded Corners 12"/>
          <p:cNvSpPr/>
          <p:nvPr/>
        </p:nvSpPr>
        <p:spPr>
          <a:xfrm>
            <a:off x="6391910" y="1125220"/>
            <a:ext cx="5370195" cy="54254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0"/>
          <p:cNvSpPr/>
          <p:nvPr>
            <p:ph sz="quarter" idx="10"/>
          </p:nvPr>
        </p:nvSpPr>
        <p:spPr>
          <a:xfrm>
            <a:off x="254000" y="3356610"/>
            <a:ext cx="4416425" cy="2057400"/>
          </a:xfrm>
        </p:spPr>
        <p:txBody>
          <a:bodyPr/>
          <a:p>
            <a:endParaRPr lang="en-US"/>
          </a:p>
        </p:txBody>
      </p:sp>
      <p:pic>
        <p:nvPicPr>
          <p:cNvPr id="101" name="Picture 100"/>
          <p:cNvPicPr/>
          <p:nvPr/>
        </p:nvPicPr>
        <p:blipFill>
          <a:blip r:embed="rId3"/>
          <a:stretch>
            <a:fillRect/>
          </a:stretch>
        </p:blipFill>
        <p:spPr>
          <a:xfrm>
            <a:off x="2815590" y="2647315"/>
            <a:ext cx="1966595" cy="2166620"/>
          </a:xfrm>
          <a:prstGeom prst="rect">
            <a:avLst/>
          </a:prstGeom>
          <a:noFill/>
          <a:ln w="9525">
            <a:noFill/>
          </a:ln>
        </p:spPr>
      </p:pic>
      <p:pic>
        <p:nvPicPr>
          <p:cNvPr id="102" name="Picture 101"/>
          <p:cNvPicPr/>
          <p:nvPr/>
        </p:nvPicPr>
        <p:blipFill>
          <a:blip r:embed="rId3"/>
          <a:stretch>
            <a:fillRect/>
          </a:stretch>
        </p:blipFill>
        <p:spPr>
          <a:xfrm>
            <a:off x="166370" y="3703320"/>
            <a:ext cx="1944370" cy="1892300"/>
          </a:xfrm>
          <a:prstGeom prst="rect">
            <a:avLst/>
          </a:prstGeom>
          <a:noFill/>
          <a:ln w="9525">
            <a:noFill/>
          </a:ln>
        </p:spPr>
      </p:pic>
      <p:pic>
        <p:nvPicPr>
          <p:cNvPr id="103" name="Picture 102"/>
          <p:cNvPicPr/>
          <p:nvPr/>
        </p:nvPicPr>
        <p:blipFill>
          <a:blip r:embed="rId4"/>
          <a:stretch>
            <a:fillRect/>
          </a:stretch>
        </p:blipFill>
        <p:spPr>
          <a:xfrm>
            <a:off x="2703195" y="1113155"/>
            <a:ext cx="2675890" cy="1414145"/>
          </a:xfrm>
          <a:prstGeom prst="rect">
            <a:avLst/>
          </a:prstGeom>
          <a:noFill/>
          <a:ln w="9525">
            <a:noFill/>
          </a:ln>
        </p:spPr>
      </p:pic>
      <p:pic>
        <p:nvPicPr>
          <p:cNvPr id="22" name="Picture 21"/>
          <p:cNvPicPr/>
          <p:nvPr/>
        </p:nvPicPr>
        <p:blipFill>
          <a:blip r:embed="rId4"/>
          <a:stretch>
            <a:fillRect/>
          </a:stretch>
        </p:blipFill>
        <p:spPr>
          <a:xfrm>
            <a:off x="2531745" y="4831715"/>
            <a:ext cx="2846705" cy="1616710"/>
          </a:xfrm>
          <a:prstGeom prst="rect">
            <a:avLst/>
          </a:prstGeom>
          <a:noFill/>
          <a:ln w="9525">
            <a:noFill/>
          </a:ln>
        </p:spPr>
      </p:pic>
      <p:pic>
        <p:nvPicPr>
          <p:cNvPr id="100" name="Picture 99"/>
          <p:cNvPicPr/>
          <p:nvPr/>
        </p:nvPicPr>
        <p:blipFill>
          <a:blip r:embed="rId3"/>
          <a:stretch>
            <a:fillRect/>
          </a:stretch>
        </p:blipFill>
        <p:spPr>
          <a:xfrm>
            <a:off x="280035" y="1348105"/>
            <a:ext cx="1830705" cy="1751330"/>
          </a:xfrm>
          <a:prstGeom prst="rect">
            <a:avLst/>
          </a:prstGeom>
          <a:noFill/>
          <a:ln w="9525">
            <a:noFill/>
          </a:ln>
        </p:spPr>
      </p:pic>
      <p:pic>
        <p:nvPicPr>
          <p:cNvPr id="23" name="Picture 22"/>
          <p:cNvPicPr>
            <a:picLocks noChangeAspect="1"/>
          </p:cNvPicPr>
          <p:nvPr/>
        </p:nvPicPr>
        <p:blipFill>
          <a:blip r:embed="rId2"/>
          <a:stretch>
            <a:fillRect/>
          </a:stretch>
        </p:blipFill>
        <p:spPr>
          <a:xfrm>
            <a:off x="9901555" y="4951095"/>
            <a:ext cx="1421130" cy="14973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 0 L 0.350104 -0.251667 " pathEditMode="relative" ptsTypes="">
                                      <p:cBhvr>
                                        <p:cTn id="13" dur="2000" fill="hold"/>
                                        <p:tgtEl>
                                          <p:spTgt spid="101"/>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0 0 L 0.744062 0.220185 " pathEditMode="relative" rAng="0" ptsTypes="">
                                      <p:cBhvr>
                                        <p:cTn id="17" dur="2000" fill="hold"/>
                                        <p:tgtEl>
                                          <p:spTgt spid="100"/>
                                        </p:tgtEl>
                                        <p:attrNameLst>
                                          <p:attrName>ppt_x</p:attrName>
                                          <p:attrName>ppt_y</p:attrName>
                                        </p:attrNameLst>
                                      </p:cBhvr>
                                      <p:rCtr x="336" y="12"/>
                                    </p:animMotion>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 0 L 0.55 0.104815 " pathEditMode="relative" rAng="0" ptsTypes="">
                                      <p:cBhvr>
                                        <p:cTn id="21" dur="2000" fill="hold"/>
                                        <p:tgtEl>
                                          <p:spTgt spid="102"/>
                                        </p:tgtEl>
                                        <p:attrNameLst>
                                          <p:attrName>ppt_x</p:attrName>
                                          <p:attrName>ppt_y</p:attrName>
                                        </p:attrNameLst>
                                      </p:cBhvr>
                                      <p:rCtr x="257" y="50"/>
                                    </p:animMotion>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p:nvPr>
            <p:ph sz="quarter" idx="10"/>
          </p:nvPr>
        </p:nvSpPr>
        <p:spPr>
          <a:xfrm>
            <a:off x="254000" y="3356610"/>
            <a:ext cx="4416425" cy="2057400"/>
          </a:xfrm>
        </p:spPr>
        <p:txBody>
          <a:bodyPr/>
          <a:p>
            <a:endParaRPr lang="en-US"/>
          </a:p>
        </p:txBody>
      </p:sp>
      <p:sp>
        <p:nvSpPr>
          <p:cNvPr id="5" name="Content Placeholder 4"/>
          <p:cNvSpPr>
            <a:spLocks noGrp="1"/>
          </p:cNvSpPr>
          <p:nvPr>
            <p:ph sz="half" idx="4294967295"/>
          </p:nvPr>
        </p:nvSpPr>
        <p:spPr>
          <a:xfrm>
            <a:off x="541610" y="1431010"/>
            <a:ext cx="4557164" cy="4790886"/>
          </a:xfrm>
        </p:spPr>
        <p:txBody>
          <a:bodyPr vert="horz" lIns="91440" tIns="45720" rIns="91440" bIns="45720" rtlCol="0">
            <a:normAutofit/>
          </a:bodyPr>
          <a:lstStyle/>
          <a:p>
            <a:pPr marL="0" indent="0">
              <a:lnSpc>
                <a:spcPts val="1800"/>
              </a:lnSpc>
              <a:spcBef>
                <a:spcPts val="1000"/>
              </a:spcBef>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Morph makes smooth animations and object movements in your presentation. You use two similar slides to perform the animation, but it looks to your audience like the action happens on one slide. </a:t>
            </a: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a:p>
            <a:pPr marL="0" indent="0">
              <a:lnSpc>
                <a:spcPts val="1800"/>
              </a:lnSpc>
              <a:spcBef>
                <a:spcPts val="1000"/>
              </a:spcBef>
              <a:spcAft>
                <a:spcPts val="600"/>
              </a:spcAft>
              <a:buNone/>
            </a:pPr>
            <a:r>
              <a:rPr lang="en-US" sz="1200" b="1" dirty="0">
                <a:solidFill>
                  <a:srgbClr val="D24726"/>
                </a:solidFill>
                <a:latin typeface="Segoe UI" panose="020B0502040204020203" pitchFamily="34" charset="0"/>
                <a:cs typeface="Segoe UI" panose="020B0502040204020203" pitchFamily="34" charset="0"/>
              </a:rPr>
              <a:t>Play</a:t>
            </a:r>
            <a:r>
              <a:rPr lang="en-US" sz="1200" dirty="0">
                <a:solidFill>
                  <a:prstClr val="black">
                    <a:lumMod val="75000"/>
                    <a:lumOff val="25000"/>
                  </a:prstClr>
                </a:solidFill>
                <a:latin typeface="Segoe UI" panose="020B0502040204020203" pitchFamily="34" charset="0"/>
                <a:cs typeface="Segoe UI" panose="020B0502040204020203" pitchFamily="34" charset="0"/>
              </a:rPr>
              <a:t> the video on the right to see a quick example.</a:t>
            </a: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a:p>
            <a:pPr marL="0" indent="0">
              <a:lnSpc>
                <a:spcPts val="1800"/>
              </a:lnSpc>
              <a:spcBef>
                <a:spcPts val="1000"/>
              </a:spcBef>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Morph is a subscription-only feature. If you have an Office 365 subscription, you can try it yourself with the steps on the next slide.</a:t>
            </a: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a:p>
            <a:pPr marL="0" indent="0">
              <a:lnSpc>
                <a:spcPts val="1800"/>
              </a:lnSpc>
              <a:spcBef>
                <a:spcPts val="1000"/>
              </a:spcBef>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1"/>
          <a:stretch>
            <a:fillRect/>
          </a:stretch>
        </p:blipFill>
        <p:spPr>
          <a:xfrm>
            <a:off x="166370" y="267970"/>
            <a:ext cx="11680825" cy="6590030"/>
          </a:xfrm>
          <a:prstGeom prst="rect">
            <a:avLst/>
          </a:prstGeom>
        </p:spPr>
      </p:pic>
      <p:sp>
        <p:nvSpPr>
          <p:cNvPr id="12" name="Rectangle: Rounded Corners 11"/>
          <p:cNvSpPr/>
          <p:nvPr/>
        </p:nvSpPr>
        <p:spPr>
          <a:xfrm>
            <a:off x="166370" y="926465"/>
            <a:ext cx="5307965" cy="4114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54000" y="286385"/>
            <a:ext cx="11680190" cy="640080"/>
          </a:xfrm>
          <a:solidFill>
            <a:srgbClr val="FFFF00"/>
          </a:solidFill>
        </p:spPr>
        <p:txBody>
          <a:bodyPr>
            <a:noAutofit/>
          </a:bodyPr>
          <a:lstStyle/>
          <a:p>
            <a:pPr algn="ctr"/>
            <a:r>
              <a:rPr lang="en-US" sz="3600" dirty="0">
                <a:ln>
                  <a:solidFill>
                    <a:sysClr val="windowText" lastClr="000000"/>
                  </a:solidFill>
                </a:ln>
                <a:solidFill>
                  <a:srgbClr val="FFFF00"/>
                </a:solidFill>
                <a:latin typeface="Segoe UI Light" panose="020B0502040204020203" pitchFamily="34" charset="0"/>
                <a:cs typeface="Segoe UI Light" panose="020B0502040204020203" pitchFamily="34" charset="0"/>
              </a:rPr>
              <a:t>Đố các con biết đồ vật nào có số lượng nhiều hơn.</a:t>
            </a:r>
            <a:endParaRPr lang="en-US" sz="3600" dirty="0">
              <a:ln>
                <a:solidFill>
                  <a:sysClr val="windowText" lastClr="000000"/>
                </a:solidFill>
              </a:ln>
              <a:solidFill>
                <a:srgbClr val="FFFF00"/>
              </a:solidFill>
              <a:latin typeface="Segoe UI Light" panose="020B0502040204020203" pitchFamily="34" charset="0"/>
              <a:cs typeface="Segoe UI Light" panose="020B0502040204020203" pitchFamily="34" charset="0"/>
            </a:endParaRPr>
          </a:p>
        </p:txBody>
      </p:sp>
      <p:sp>
        <p:nvSpPr>
          <p:cNvPr id="13" name="Rectangle: Rounded Corners 12"/>
          <p:cNvSpPr/>
          <p:nvPr/>
        </p:nvSpPr>
        <p:spPr>
          <a:xfrm>
            <a:off x="6391910" y="1216025"/>
            <a:ext cx="5370195" cy="38252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2"/>
          <a:stretch>
            <a:fillRect/>
          </a:stretch>
        </p:blipFill>
        <p:spPr>
          <a:xfrm>
            <a:off x="4145915" y="5280660"/>
            <a:ext cx="1421130" cy="1497330"/>
          </a:xfrm>
          <a:prstGeom prst="rect">
            <a:avLst/>
          </a:prstGeom>
        </p:spPr>
      </p:pic>
      <p:pic>
        <p:nvPicPr>
          <p:cNvPr id="104" name="Picture 103"/>
          <p:cNvPicPr/>
          <p:nvPr/>
        </p:nvPicPr>
        <p:blipFill>
          <a:blip r:embed="rId3"/>
          <a:stretch>
            <a:fillRect/>
          </a:stretch>
        </p:blipFill>
        <p:spPr>
          <a:xfrm>
            <a:off x="1569085" y="3284220"/>
            <a:ext cx="2075180" cy="1666875"/>
          </a:xfrm>
          <a:prstGeom prst="rect">
            <a:avLst/>
          </a:prstGeom>
          <a:noFill/>
          <a:ln w="9525">
            <a:noFill/>
          </a:ln>
        </p:spPr>
      </p:pic>
      <p:pic>
        <p:nvPicPr>
          <p:cNvPr id="105" name="Picture 104"/>
          <p:cNvPicPr/>
          <p:nvPr/>
        </p:nvPicPr>
        <p:blipFill>
          <a:blip r:embed="rId3"/>
          <a:stretch>
            <a:fillRect/>
          </a:stretch>
        </p:blipFill>
        <p:spPr>
          <a:xfrm>
            <a:off x="2997835" y="1125220"/>
            <a:ext cx="1769745" cy="1812925"/>
          </a:xfrm>
          <a:prstGeom prst="rect">
            <a:avLst/>
          </a:prstGeom>
          <a:noFill/>
          <a:ln w="9525">
            <a:noFill/>
          </a:ln>
        </p:spPr>
      </p:pic>
      <p:pic>
        <p:nvPicPr>
          <p:cNvPr id="106" name="Picture 105"/>
          <p:cNvPicPr/>
          <p:nvPr/>
        </p:nvPicPr>
        <p:blipFill>
          <a:blip r:embed="rId3"/>
          <a:stretch>
            <a:fillRect/>
          </a:stretch>
        </p:blipFill>
        <p:spPr>
          <a:xfrm>
            <a:off x="364490" y="1125855"/>
            <a:ext cx="1859915" cy="1812925"/>
          </a:xfrm>
          <a:prstGeom prst="rect">
            <a:avLst/>
          </a:prstGeom>
          <a:noFill/>
          <a:ln w="9525">
            <a:noFill/>
          </a:ln>
        </p:spPr>
      </p:pic>
      <p:pic>
        <p:nvPicPr>
          <p:cNvPr id="107" name="Picture 106"/>
          <p:cNvPicPr/>
          <p:nvPr/>
        </p:nvPicPr>
        <p:blipFill>
          <a:blip r:embed="rId4"/>
          <a:stretch>
            <a:fillRect/>
          </a:stretch>
        </p:blipFill>
        <p:spPr>
          <a:xfrm>
            <a:off x="6890703" y="1724025"/>
            <a:ext cx="1952625" cy="2343150"/>
          </a:xfrm>
          <a:prstGeom prst="rect">
            <a:avLst/>
          </a:prstGeom>
          <a:noFill/>
          <a:ln w="9525">
            <a:noFill/>
          </a:ln>
        </p:spPr>
      </p:pic>
      <p:pic>
        <p:nvPicPr>
          <p:cNvPr id="108" name="Picture 107"/>
          <p:cNvPicPr/>
          <p:nvPr/>
        </p:nvPicPr>
        <p:blipFill>
          <a:blip r:embed="rId4"/>
          <a:stretch>
            <a:fillRect/>
          </a:stretch>
        </p:blipFill>
        <p:spPr>
          <a:xfrm>
            <a:off x="9369743" y="1724025"/>
            <a:ext cx="1952625" cy="2343150"/>
          </a:xfrm>
          <a:prstGeom prst="rect">
            <a:avLst/>
          </a:prstGeom>
          <a:noFill/>
          <a:ln w="9525">
            <a:noFill/>
          </a:ln>
        </p:spPr>
      </p:pic>
      <p:pic>
        <p:nvPicPr>
          <p:cNvPr id="18" name="Picture 17"/>
          <p:cNvPicPr>
            <a:picLocks noChangeAspect="1"/>
          </p:cNvPicPr>
          <p:nvPr/>
        </p:nvPicPr>
        <p:blipFill>
          <a:blip r:embed="rId5"/>
          <a:stretch>
            <a:fillRect/>
          </a:stretch>
        </p:blipFill>
        <p:spPr>
          <a:xfrm>
            <a:off x="5726430" y="5287645"/>
            <a:ext cx="1419225" cy="15703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0334896 -0.246574 " pathEditMode="relative" ptsTypes="">
                                      <p:cBhvr>
                                        <p:cTn id="6" dur="2000" fill="hold"/>
                                        <p:tgtEl>
                                          <p:spTgt spid="2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 0 L 0.203906 -0.216852 " pathEditMode="relative" ptsTypes="">
                                      <p:cBhvr>
                                        <p:cTn id="10" dur="2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p : p r o p e r t i e s   x m l n s : p = " h t t p : / / s c h e m a s . m i c r o s o f t . c o m / o f f i c e / 2 0 0 6 / m e t a d a t a / p r o p e r t i e s "   x m l n s : x s i = " h t t p : / / w w w . w 3 . o r g / 2 0 0 1 / X M L S c h e m a - i n s t a n c e "   x m l n s : p c = " h t t p : / / s c h e m a s . m i c r o s o f t . c o m / o f f i c e / i n f o p a t h / 2 0 0 7 / P a r t n e r C o n t r o l s " > < d o c u m e n t M a n a g e m e n t > < _ i p _ U n i f i e d C o m p l i a n c e P o l i c y U I A c t i o n   x m l n s = " h t t p : / / s c h e m a s . m i c r o s o f t . c o m / s h a r e p o i n t / v 3 "   x s i : n i l = " t r u e " / > < I m a g e   x m l n s = " 7 1 a f 3 2 4 3 - 3 d d 4 - 4 a 8 d - 8 c 0 d - d d 7 6 d a 1 f 0 2 a 5 " > < U r l   x s i : n i l = " t r u e " > < / U r l > < D e s c r i p t i o n   x s i : n i l = " t r u e " > < / D e s c r i p t i o n > < / I m a g e > < S t a t u s   x m l n s = " 7 1 a f 3 2 4 3 - 3 d d 4 - 4 a 8 d - 8 c 0 d - d d 7 6 d a 1 f 0 2 a 5 " > N o t   s t a r t e d < / S t a t u s > < B a c k g r o u n d   x m l n s = " 7 1 a f 3 2 4 3 - 3 d d 4 - 4 a 8 d - 8 c 0 d - d d 7 6 d a 1 f 0 2 a 5 " > f a l s e < / B a c k g r o u n d > < _ i p _ U n i f i e d C o m p l i a n c e P o l i c y P r o p e r t i e s   x m l n s = " h t t p : / / s c h e m a s . m i c r o s o f t . c o m / s h a r e p o i n t / v 3 "   x s i : n i l = " t r u e " / > < I m a g e T a g s T a x H T F i e l d   x m l n s = " 7 1 a f 3 2 4 3 - 3 d d 4 - 4 a 8 d - 8 c 0 d - d d 7 6 d a 1 f 0 2 a 5 " > < T e r m s   x m l n s = " h t t p : / / s c h e m a s . m i c r o s o f t . c o m / o f f i c e / i n f o p a t h / 2 0 0 7 / P a r t n e r C o n t r o l s " > < / T e r m s > < / I m a g e T a g s T a x H T F i e l d > < T a x C a t c h A l l   x m l n s = " 2 3 0 e 9 d f 3 - b e 6 5 - 4 c 7 3 - a 9 3 b - d 1 2 3 6 e b d 6 7 7 e "   x s i : n i l = " t r u e " / > < M e d i a S e r v i c e K e y P o i n t s   x m l n s = " 7 1 a f 3 2 4 3 - 3 d d 4 - 4 a 8 d - 8 c 0 d - d d 7 6 d a 1 f 0 2 a 5 "   x s i : n i l = " t r u e " / > < / d o c u m e n t M a n a g e m e n t > < / p : p r o p e r t i e s > 
</file>

<file path=customXml/item2.xml>��< ? m s o - c o n t e n t T y p e ? > < F o r m T e m p l a t e s   x m l n s = " h t t p : / / s c h e m a s . m i c r o s o f t . c o m / s h a r e p o i n t / v 3 / c o n t e n t t y p e / f o r m s " > < D i s p l a y > D o c u m e n t L i b r a r y F o r m < / D i s p l a y > < E d i t > D o c u m e n t L i b r a r y F o r m < / E d i t > < N e w > D o c u m e n t L i b r a r y F o r m < / N e w > < / F o r m T e m p l a t e s > 
</file>

<file path=customXml/item3.xml>��< ? x m l   v e r s i o n = " 1 . 0 " ? > < c t : c o n t e n t T y p e S c h e m a   c t : _ = " "   m a : _ = " "   m a : c o n t e n t T y p e N a m e = " D o c u m e n t "   m a : c o n t e n t T y p e I D = " 0 x 0 1 0 1 0 0 7 9 F 1 1 1 E D 3 5 F 8 C C 4 7 9 4 4 9 6 0 9 E 8 A 0 9 2 3 A 6 "   m a : c o n t e n t T y p e V e r s i o n = " 2 7 "   m a : c o n t e n t T y p e D e s c r i p t i o n = " C r e a t e   a   n e w   d o c u m e n t . "   m a : c o n t e n t T y p e S c o p e = " "   m a : v e r s i o n I D = " c 6 f 9 a 8 4 f 6 6 a 9 c 8 b 9 a 2 1 7 5 5 b 9 f f a f b 9 4 5 "   x m l n s : c t = " h t t p : / / s c h e m a s . m i c r o s o f t . c o m / o f f i c e / 2 0 0 6 / m e t a d a t a / c o n t e n t T y p e "   x m l n s : m a = " h t t p : / / s c h e m a s . m i c r o s o f t . c o m / o f f i c e / 2 0 0 6 / m e t a d a t a / p r o p e r t i e s / m e t a A t t r i b u t e s " >  
 < x s d : s c h e m a   t a r g e t N a m e s p a c e = " h t t p : / / s c h e m a s . m i c r o s o f t . c o m / o f f i c e / 2 0 0 6 / m e t a d a t a / p r o p e r t i e s "   m a : r o o t = " t r u e "   m a : f i e l d s I D = " 2 7 d f 3 9 e 3 e 7 0 3 6 d f f 5 4 f 8 9 d d d 5 8 0 5 c e 7 2 "   n s 1 : _ = " "   n s 2 : _ = " "   n s 3 : _ = " "   n s 4 : _ = " " 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
 < x s d : i m p o r t   n a m e s p a c e = " h t t p : / / s c h e m a s . m i c r o s o f t . c o m / s h a r e p o i n t / v 3 " / >  
 < x s d : i m p o r t   n a m e s p a c e = " 7 1 a f 3 2 4 3 - 3 d d 4 - 4 a 8 d - 8 c 0 d - d d 7 6 d a 1 f 0 2 a 5 " / >  
 < x s d : i m p o r t   n a m e s p a c e = " 1 6 c 0 5 7 2 7 - a a 7 5 - 4 e 4 a - 9 b 5 f - 8 a 8 0 a 1 1 6 5 8 9 1 " / >  
 < x s d : i m p o r t   n a m e s p a c e = " 2 3 0 e 9 d f 3 - b e 6 5 - 4 c 7 3 - a 9 3 b - d 1 2 3 6 e b d 6 7 7 e " / >  
 < x s d : e l e m e n t   n a m e = " p r o p e r t i e s " >  
 < x s d : c o m p l e x T y p e >  
 < x s d : s e q u e n c e >  
 < x s d : e l e m e n t   n a m e = " d o c u m e n t M a n a g e m e n t " >  
 < x s d : c o m p l e x T y p e >  
 < x s d : a l l >  
 < x s d : e l e m e n t   r e f = " n s 2 : S t a t u s "   m i n O c c u r s = " 0 " / >  
 < x s d : e l e m e n t   r e f = " n s 2 : I m a g e "   m i n O c c u r s = " 0 " / >  
 < x s d : e l e m e n t   r e f = " n s 2 : M e d i a S e r v i c e M e t a d a t a "   m i n O c c u r s = " 0 " / >  
 < x s d : e l e m e n t   r e f = " n s 2 : M e d i a S e r v i c e F a s t M e t a d a t a "   m i n O c c u r s = " 0 " / >  
 < x s d : e l e m e n t   r e f = " n s 2 : M e d i a S e r v i c e O C R "   m i n O c c u r s = " 0 " / >  
 < x s d : e l e m e n t   r e f = " n s 2 : M e d i a S e r v i c e A u t o T a g s "   m i n O c c u r s = " 0 " / >  
 < x s d : e l e m e n t   r e f = " n s 2 : M e d i a S e r v i c e E v e n t H a s h C o d e "   m i n O c c u r s = " 0 " / >  
 < x s d : e l e m e n t   r e f = " n s 2 : M e d i a S e r v i c e G e n e r a t i o n T i m e "   m i n O c c u r s = " 0 " / >  
 < x s d : e l e m e n t   r e f = " n s 3 : S h a r e d W i t h U s e r s "   m i n O c c u r s = " 0 " / >  
 < x s d : e l e m e n t   r e f = " n s 3 : S h a r e d W i t h D e t a i l s "   m i n O c c u r s = " 0 " / >  
 < x s d : e l e m e n t   r e f = " n s 2 : M e d i a S e r v i c e A u t o K e y P o i n t s "   m i n O c c u r s = " 0 " / >  
 < x s d : e l e m e n t   r e f = " n s 2 : M e d i a S e r v i c e K e y P o i n t s "   m i n O c c u r s = " 0 " / >  
 < x s d : e l e m e n t   r e f = " n s 2 : M e d i a S e r v i c e D a t e T a k e n "   m i n O c c u r s = " 0 " / >  
 < x s d : e l e m e n t   r e f = " n s 1 : _ i p _ U n i f i e d C o m p l i a n c e P o l i c y P r o p e r t i e s "   m i n O c c u r s = " 0 " / >  
 < x s d : e l e m e n t   r e f = " n s 1 : _ i p _ U n i f i e d C o m p l i a n c e P o l i c y U I A c t i o n "   m i n O c c u r s = " 0 " / >  
 < x s d : e l e m e n t   r e f = " n s 4 : T a x C a t c h A l l "   m i n O c c u r s = " 0 " / >  
 < x s d : e l e m e n t   r e f = " n s 2 : I m a g e T a g s T a x H T F i e l d "   m i n O c c u r s = " 0 " / >  
 < x s d : e l e m e n t   r e f = " n s 2 : M e d i a S e r v i c e L o c a t i o n "   m i n O c c u r s = " 0 " / >  
 < x s d : e l e m e n t   r e f = " n s 2 : M e d i a L e n g t h I n S e c o n d s "   m i n O c c u r s = " 0 " / >  
 < x s d : e l e m e n t   r e f = " n s 2 : B a c k g r o u n d "   m i n O c c u r s = " 0 " / >  
 < x s d : e l e m e n t   r e f = " n s 2 : M e d i a S e r v i c e S e a r c h P r o p e r t i e s "   m i n O c c u r s = " 0 " / >  
 < x s d : e l e m e n t   r e f = " n s 2 : M e d i a S e r v i c e D o c T a g s "   m i n O c c u r s = " 0 " / >  
 < x s d : e l e m e n t   r e f = " n s 2 : M e d i a S e r v i c e O b j e c t D e t e c t o r V e r s i o n s "   m i n O c c u r s = " 0 " / >  
 < / x s d : a l l >  
 < / x s d : c o m p l e x T y p e >  
 < / x s d : e l e m e n t >  
 < / x s d : s e q u e n c e >  
 < / x s d : c o m p l e x T y p e >  
 < / x s d : e l e m e n t >  
 < / x s d : s c h e m a >  
 < x s d : s c h e m a   t a r g e t N a m e s p a c e = " h t t p : / / s c h e m a s . m i c r o s o f t . c o m / s h a r e p o i n t / v 3 " 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_ i p _ U n i f i e d C o m p l i a n c e P o l i c y P r o p e r t i e s "   m a : i n d e x = " 2 0 "   n i l l a b l e = " t r u e "   m a : d i s p l a y N a m e = " U n i f i e d   C o m p l i a n c e   P o l i c y   P r o p e r t i e s "   m a : h i d d e n = " t r u e "   m a : i n t e r n a l N a m e = " _ i p _ U n i f i e d C o m p l i a n c e P o l i c y P r o p e r t i e s "   m a : r e a d O n l y = " f a l s e " >  
 < x s d : s i m p l e T y p e >  
 < x s d : r e s t r i c t i o n   b a s e = " d m s : N o t e " / >  
 < / x s d : s i m p l e T y p e >  
 < / x s d : e l e m e n t >  
 < x s d : e l e m e n t   n a m e = " _ i p _ U n i f i e d C o m p l i a n c e P o l i c y U I A c t i o n "   m a : i n d e x = " 2 1 "   n i l l a b l e = " t r u e "   m a : d i s p l a y N a m e = " U n i f i e d   C o m p l i a n c e   P o l i c y   U I   A c t i o n "   m a : h i d d e n = " t r u e "   m a : i n t e r n a l N a m e = " _ i p _ U n i f i e d C o m p l i a n c e P o l i c y U I A c t i o n "   m a : r e a d O n l y = " f a l s e " >  
 < x s d : s i m p l e T y p e >  
 < x s d : r e s t r i c t i o n   b a s e = " d m s : T e x t " / >  
 < / x s d : s i m p l e T y p e >  
 < / x s d : e l e m e n t >  
 < / x s d : s c h e m a >  
 < x s d : s c h e m a   t a r g e t N a m e s p a c e = " 7 1 a f 3 2 4 3 - 3 d d 4 - 4 a 8 d - 8 c 0 d - d d 7 6 d a 1 f 0 2 a 5 " 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S t a t u s "   m a : i n d e x = " 2 "   n i l l a b l e = " t r u e "   m a : d i s p l a y N a m e = " S t a t u s "   m a : d e f a u l t = " N o t   s t a r t e d "   m a : f o r m a t = " D r o p d o w n "   m a : i n t e r n a l N a m e = " S t a t u s "   m a : r e a d O n l y = " f a l s e " >  
 < x s d : s i m p l e T y p e >  
 < x s d : r e s t r i c t i o n   b a s e = " d m s : C h o i c e " >  
 < x s d : e n u m e r a t i o n   v a l u e = " N o t   s t a r t e d " / >  
 < x s d : e n u m e r a t i o n   v a l u e = " I n   P r o g r e s s " / >  
 < x s d : e n u m e r a t i o n   v a l u e = " C o m p l e t e d " / >  
 < / x s d : r e s t r i c t i o n >  
 < / x s d : s i m p l e T y p e >  
 < / x s d : e l e m e n t >  
 < x s d : e l e m e n t   n a m e = " I m a g e "   m a : i n d e x = " 3 "   n i l l a b l e = " t r u e "   m a : d i s p l a y N a m e = " I m a g e "   m a : f o r m a t = " I m a g e "   m a : i n t e r n a l N a m e = " I m a g e "   m a : r e a d O n l y = " f a l s e " >  
 < x s d : c o m p l e x T y p e >  
 < x s d : c o m p l e x C o n t e n t >  
 < x s d : e x t e n s i o n   b a s e = " d m s : U R L " >  
 < x s d : s e q u e n c e >  
 < x s d : e l e m e n t   n a m e = " U r l "   t y p e = " d m s : V a l i d U r l "   m i n O c c u r s = " 0 "   n i l l a b l e = " t r u e " / >  
 < x s d : e l e m e n t   n a m e = " D e s c r i p t i o n "   t y p e = " x s d : s t r i n g "   n i l l a b l e = " t r u e " / >  
 < / x s d : s e q u e n c e >  
 < / x s d : e x t e n s i o n >  
 < / x s d : c o m p l e x C o n t e n t >  
 < / x s d : c o m p l e x T y p e >  
 < / x s d : e l e m e n t >  
 < x s d : e l e m e n t   n a m e = " M e d i a S e r v i c e M e t a d a t a "   m a : i n d e x = " 8 "   n i l l a b l e = " t r u e "   m a : d i s p l a y N a m e = " M e d i a S e r v i c e M e t a d a t a "   m a : h i d d e n = " t r u e "   m a : i n t e r n a l N a m e = " M e d i a S e r v i c e M e t a d a t a "   m a : r e a d O n l y = " t r u e " >  
 < x s d : s i m p l e T y p e >  
 < x s d : r e s t r i c t i o n   b a s e = " d m s : N o t e " / >  
 < / x s d : s i m p l e T y p e >  
 < / x s d : e l e m e n t >  
 < x s d : e l e m e n t   n a m e = " M e d i a S e r v i c e F a s t M e t a d a t a "   m a : i n d e x = " 9 "   n i l l a b l e = " t r u e "   m a : d i s p l a y N a m e = " M e d i a S e r v i c e F a s t M e t a d a t a "   m a : h i d d e n = " t r u e "   m a : i n t e r n a l N a m e = " M e d i a S e r v i c e F a s t M e t a d a t a "   m a : r e a d O n l y = " t r u e " >  
 < x s d : s i m p l e T y p e >  
 < x s d : r e s t r i c t i o n   b a s e = " d m s : N o t e " / >  
 < / x s d : s i m p l e T y p e >  
 < / x s d : e l e m e n t >  
 < x s d : e l e m e n t   n a m e = " M e d i a S e r v i c e O C R "   m a : i n d e x = " 1 0 "   n i l l a b l e = " t r u e "   m a : d i s p l a y N a m e = " M e d i a S e r v i c e O C R "   m a : h i d d e n = " t r u e "   m a : i n t e r n a l N a m e = " M e d i a S e r v i c e O C R "   m a : r e a d O n l y = " t r u e " >  
 < x s d : s i m p l e T y p e >  
 < x s d : r e s t r i c t i o n   b a s e = " d m s : N o t e " / >  
 < / x s d : s i m p l e T y p e >  
 < / x s d : e l e m e n t >  
 < x s d : e l e m e n t   n a m e = " M e d i a S e r v i c e A u t o T a g s "   m a : i n d e x = " 1 1 "   n i l l a b l e = " t r u e "   m a : d i s p l a y N a m e = " M e d i a S e r v i c e A u t o T a g s "   m a : h i d d e n = " t r u e "   m a : i n t e r n a l N a m e = " M e d i a S e r v i c e A u t o T a g s "   m a : r e a d O n l y = " t r u e " >  
 < x s d : s i m p l e T y p e >  
 < x s d : r e s t r i c t i o n   b a s e = " d m s : T e x t " / >  
 < / x s d : s i m p l e T y p e >  
 < / x s d : e l e m e n t >  
 < x s d : e l e m e n t   n a m e = " M e d i a S e r v i c e E v e n t H a s h C o d e "   m a : i n d e x = " 1 2 "   n i l l a b l e = " t r u e "   m a : d i s p l a y N a m e = " M e d i a S e r v i c e E v e n t H a s h C o d e "   m a : h i d d e n = " t r u e "   m a : i n t e r n a l N a m e = " M e d i a S e r v i c e E v e n t H a s h C o d e "   m a : r e a d O n l y = " t r u e " >  
 < x s d : s i m p l e T y p e >  
 < x s d : r e s t r i c t i o n   b a s e = " d m s : T e x t " / >  
 < / x s d : s i m p l e T y p e >  
 < / x s d : e l e m e n t >  
 < x s d : e l e m e n t   n a m e = " M e d i a S e r v i c e G e n e r a t i o n T i m e "   m a : i n d e x = " 1 3 "   n i l l a b l e = " t r u e "   m a : d i s p l a y N a m e = " M e d i a S e r v i c e G e n e r a t i o n T i m e "   m a : h i d d e n = " t r u e "   m a : i n t e r n a l N a m e = " M e d i a S e r v i c e G e n e r a t i o n T i m e "   m a : r e a d O n l y = " t r u e " >  
 < x s d : s i m p l e T y p e >  
 < x s d : r e s t r i c t i o n   b a s e = " d m s : T e x t " / >  
 < / x s d : s i m p l e T y p e >  
 < / x s d : e l e m e n t >  
 < x s d : e l e m e n t   n a m e = " M e d i a S e r v i c e A u t o K e y P o i n t s "   m a : i n d e x = " 1 6 "   n i l l a b l e = " t r u e "   m a : d i s p l a y N a m e = " M e d i a S e r v i c e A u t o K e y P o i n t s "   m a : h i d d e n = " t r u e "   m a : i n t e r n a l N a m e = " M e d i a S e r v i c e A u t o K e y P o i n t s "   m a : r e a d O n l y = " t r u e " >  
 < x s d : s i m p l e T y p e >  
 < x s d : r e s t r i c t i o n   b a s e = " d m s : N o t e " / >  
 < / x s d : s i m p l e T y p e >  
 < / x s d : e l e m e n t >  
 < x s d : e l e m e n t   n a m e = " M e d i a S e r v i c e K e y P o i n t s "   m a : i n d e x = " 1 7 "   n i l l a b l e = " t r u e "   m a : d i s p l a y N a m e = " K e y P o i n t s "   m a : h i d d e n = " t r u e "   m a : i n t e r n a l N a m e = " M e d i a S e r v i c e K e y P o i n t s "   m a : r e a d O n l y = " f a l s e " >  
 < x s d : s i m p l e T y p e >  
 < x s d : r e s t r i c t i o n   b a s e = " d m s : N o t e " / >  
 < / x s d : s i m p l e T y p e >  
 < / x s d : e l e m e n t >  
 < x s d : e l e m e n t   n a m e = " M e d i a S e r v i c e D a t e T a k e n "   m a : i n d e x = " 1 8 "   n i l l a b l e = " t r u e "   m a : d i s p l a y N a m e = " M e d i a S e r v i c e D a t e T a k e n "   m a : h i d d e n = " t r u e "   m a : i n t e r n a l N a m e = " M e d i a S e r v i c e D a t e T a k e n "   m a : r e a d O n l y = " t r u e " >  
 < x s d : s i m p l e T y p e >  
 < x s d : r e s t r i c t i o n   b a s e = " d m s : T e x t " / >  
 < / x s d : s i m p l e T y p e >  
 < / x s d : e l e m e n t >  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
 < x s d : c o m p l e x T y p e >  
 < x s d : s e q u e n c e >  
 < x s d : e l e m e n t   r e f = " p c : T e r m s "   m i n O c c u r s = " 0 "   m a x O c c u r s = " 1 " > < / x s d : e l e m e n t >  
 < / x s d : s e q u e n c e >  
 < / x s d : c o m p l e x T y p e >  
 < / x s d : e l e m e n t >  
 < x s d : e l e m e n t   n a m e = " M e d i a S e r v i c e L o c a t i o n "   m a : i n d e x = " 2 6 "   n i l l a b l e = " t r u e "   m a : d i s p l a y N a m e = " L o c a t i o n "   m a : h i d d e n = " t r u e "   m a : i n t e r n a l N a m e = " M e d i a S e r v i c e L o c a t i o n "   m a : r e a d O n l y = " t r u e " >  
 < x s d : s i m p l e T y p e >  
 < x s d : r e s t r i c t i o n   b a s e = " d m s : T e x t " / >  
 < / x s d : s i m p l e T y p e >  
 < / x s d : e l e m e n t >  
 < x s d : e l e m e n t   n a m e = " M e d i a L e n g t h I n S e c o n d s "   m a : i n d e x = " 2 7 "   n i l l a b l e = " t r u e "   m a : d i s p l a y N a m e = " M e d i a L e n g t h I n S e c o n d s "   m a : h i d d e n = " t r u e "   m a : i n t e r n a l N a m e = " M e d i a L e n g t h I n S e c o n d s "   m a : r e a d O n l y = " t r u e " >  
 < x s d : s i m p l e T y p e >  
 < x s d : r e s t r i c t i o n   b a s e = " d m s : U n k n o w n " / >  
 < / x s d : s i m p l e T y p e >  
 < / x s d : e l e m e n t >  
 < x s d : e l e m e n t   n a m e = " B a c k g r o u n d "   m a : i n d e x = " 2 8 "   n i l l a b l e = " t r u e "   m a : d i s p l a y N a m e = " B a c k g r o u n d "   m a : d e f a u l t = " 0 "   m a : f o r m a t = " D r o p d o w n "   m a : i n t e r n a l N a m e = " B a c k g r o u n d " >  
 < x s d : s i m p l e T y p e >  
 < x s d : r e s t r i c t i o n   b a s e = " d m s : B o o l e a n " / >  
 < / x s d : s i m p l e T y p e >  
 < / x s d : e l e m e n t >  
 < x s d : e l e m e n t   n a m e = " M e d i a S e r v i c e S e a r c h P r o p e r t i e s "   m a : i n d e x = " 2 9 "   n i l l a b l e = " t r u e "   m a : d i s p l a y N a m e = " M e d i a S e r v i c e S e a r c h P r o p e r t i e s "   m a : h i d d e n = " t r u e "   m a : i n t e r n a l N a m e = " M e d i a S e r v i c e S e a r c h P r o p e r t i e s "   m a : r e a d O n l y = " t r u e " >  
 < x s d : s i m p l e T y p e >  
 < x s d : r e s t r i c t i o n   b a s e = " d m s : N o t e " / >  
 < / x s d : s i m p l e T y p e >  
 < / x s d : e l e m e n t >  
 < x s d : e l e m e n t   n a m e = " M e d i a S e r v i c e D o c T a g s "   m a : i n d e x = " 3 0 "   n i l l a b l e = " t r u e "   m a : d i s p l a y N a m e = " M e d i a S e r v i c e D o c T a g s "   m a : h i d d e n = " t r u e "   m a : i n t e r n a l N a m e = " M e d i a S e r v i c e D o c T a g s "   m a : r e a d O n l y = " t r u e " >  
 < x s d : s i m p l e T y p e >  
 < x s d : r e s t r i c t i o n   b a s e = " d m s : N o t e " / >  
 < / x s d : s i m p l e T y p e >  
 < / x s d : e l e m e n t >  
 < x s d : e l e m e n t   n a m e = " M e d i a S e r v i c e O b j e c t D e t e c t o r V e r s i o n s "   m a : i n d e x = " 3 1 "   n i l l a b l e = " t r u e "   m a : d i s p l a y N a m e = " M e d i a S e r v i c e O b j e c t D e t e c t o r V e r s i o n s "   m a : d e s c r i p t i o n = " "   m a : h i d d e n = " t r u e "   m a : i n d e x e d = " t r u e "   m a : i n t e r n a l N a m e = " M e d i a S e r v i c e O b j e c t D e t e c t o r V e r s i o n s "   m a : r e a d O n l y = " t r u e " >  
 < x s d : s i m p l e T y p e >  
 < x s d : r e s t r i c t i o n   b a s e = " d m s : T e x t " / >  
 < / x s d : s i m p l e T y p e >  
 < / x s d : e l e m e n t >  
 < / x s d : s c h e m a >  
 < x s d : s c h e m a   t a r g e t N a m e s p a c e = " 1 6 c 0 5 7 2 7 - a a 7 5 - 4 e 4 a - 9 b 5 f - 8 a 8 0 a 1 1 6 5 8 9 1 " 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S h a r e d W i t h U s e r s "   m a : i n d e x = " 1 4 "   n i l l a b l e = " t r u e "   m a : d i s p l a y N a m e = " S h a r e d   W i t h "   m a : h i d d e n = " t r u e "   m a : i n t e r n a l N a m e = " S h a r e d W i t h U s e r s "   m a : r e a d O n l y = " t r u e " >  
 < x s d : c o m p l e x T y p e >  
 < x s d : c o m p l e x C o n t e n t >  
 < x s d : e x t e n s i o n   b a s e = " d m s : U s e r M u l t i " >  
 < x s d : s e q u e n c e >  
 < x s d : e l e m e n t   n a m e = " U s e r I n f o "   m i n O c c u r s = " 0 "   m a x O c c u r s = " u n b o u n d e d " >  
 < x s d : c o m p l e x T y p e >  
 < x s d : s e q u e n c e >  
 < x s d : e l e m e n t   n a m e = " D i s p l a y N a m e "   t y p e = " x s d : s t r i n g "   m i n O c c u r s = " 0 " / >  
 < x s d : e l e m e n t   n a m e = " A c c o u n t I d "   t y p e = " d m s : U s e r I d "   m i n O c c u r s = " 0 "   n i l l a b l e = " t r u e " / >  
 < x s d : e l e m e n t   n a m e = " A c c o u n t T y p e "   t y p e = " x s d : s t r i n g "   m i n O c c u r s = " 0 " / >  
 < / x s d : s e q u e n c e >  
 < / x s d : c o m p l e x T y p e >  
 < / x s d : e l e m e n t >  
 < / x s d : s e q u e n c e >  
 < / x s d : e x t e n s i o n >  
 < / x s d : c o m p l e x C o n t e n t >  
 < / x s d : c o m p l e x T y p e >  
 < / x s d : e l e m e n t >  
 < x s d : e l e m e n t   n a m e = " S h a r e d W i t h D e t a i l s "   m a : i n d e x = " 1 5 "   n i l l a b l e = " t r u e "   m a : d i s p l a y N a m e = " S h a r e d   W i t h   D e t a i l s "   m a : h i d d e n = " t r u e "   m a : i n t e r n a l N a m e = " S h a r e d W i t h D e t a i l s "   m a : r e a d O n l y = " t r u e " >  
 < x s d : s i m p l e T y p e >  
 < x s d : r e s t r i c t i o n   b a s e = " d m s : N o t e " / >  
 < / x s d : s i m p l e T y p e >  
 < / x s d : e l e m e n t >  
 < / x s d : s c h e m a >  
 < x s d : s c h e m a   t a r g e t N a m e s p a c e = " 2 3 0 e 9 d f 3 - b e 6 5 - 4 c 7 3 - a 9 3 b - d 1 2 3 6 e b d 6 7 7 e " 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T a x C a t c h A l l "   m a : i n d e x = " 2 3 "   n i l l a b l e = " t r u e "   m a : d i s p l a y N a m e = " T a x o n o m y   C a t c h   A l l   C o l u m n "   m a : h i d d e n = " t r u e "   m a : l i s t = " { 3 f 6 b f c b c - 3 d b 3 - 4 a e 6 - b d 7 6 - 3 2 6 f 0 7 9 8 a d 2 8 } "   m a : i n t e r n a l N a m e = " T a x C a t c h A l l "   m a : r e a d O n l y = " f a l s e "   m a : s h o w F i e l d = " C a t c h A l l D a t a "   m a : w e b = " 1 6 c 0 5 7 2 7 - a a 7 5 - 4 e 4 a - 9 b 5 f - 8 a 8 0 a 1 1 6 5 8 9 1 " >  
 < x s d : c o m p l e x T y p e >  
 < x s d : c o m p l e x C o n t e n t >  
 < x s d : e x t e n s i o n   b a s e = " d m s : M u l t i C h o i c e L o o k u p " >  
 < x s d : s e q u e n c e >  
 < x s d : e l e m e n t   n a m e = " V a l u e "   t y p e = " d m s : L o o k u p "   m a x O c c u r s = " u n b o u n d e d "   m i n O c c u r s = " 0 "   n i l l a b l e = " t r u e " / >  
 < / x s d : s e q u e n c e >  
 < / x s d : e x t e n s i o n >  
 < / x s d : c o m p l e x C o n t e n t >  
 < / x s d : c o m p l e x T y p e >  
 < / x s d : e l e m e n t >  
 < / x s d : s c h e m a >  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
 < x s d : i m p o r t   n a m e s p a c e = " h t t p : / / p u r l . o r g / d c / e l e m e n t s / 1 . 1 / "   s c h e m a L o c a t i o n = " h t t p : / / d u b l i n c o r e . o r g / s c h e m a s / x m l s / q d c / 2 0 0 3 / 0 4 / 0 2 / d c . x s d " / >  
 < x s d : i m p o r t   n a m e s p a c e = " h t t p : / / p u r l . o r g / d c / t e r m s / "   s c h e m a L o c a t i o n = " h t t p : / / d u b l i n c o r e . o r g / s c h e m a s / x m l s / q d c / 2 0 0 3 / 0 4 / 0 2 / d c t e r m s . x s d " / >  
 < x s d : e l e m e n t   n a m e = " c o r e P r o p e r t i e s "   t y p e = " C T _ c o r e P r o p e r t i e s " / >  
 < x s d : c o m p l e x T y p e   n a m e = " C T _ c o r e P r o p e r t i e s " >  
 < x s d : a l l >  
 < x s d : e l e m e n t   r e f = " d c : c r e a t o r "   m i n O c c u r s = " 0 "   m a x O c c u r s = " 1 " / >  
 < x s d : e l e m e n t   r e f = " d c t e r m s : c r e a t e d "   m i n O c c u r s = " 0 "   m a x O c c u r s = " 1 " / >  
 < x s d : e l e m e n t   r e f = " d c : i d e n t i f i e r "   m i n O c c u r s = " 0 "   m a x O c c u r s = " 1 " / >  
 < x s d : e l e m e n t   n a m e = " c o n t e n t T y p e "   m i n O c c u r s = " 0 "   m a x O c c u r s = " 1 "   t y p e = " x s d : s t r i n g "   m a : d i s p l a y N a m e = " C o n t e n t   T y p e " / >  
 < x s d : e l e m e n t   r e f = " d c : t i t l e "   m i n O c c u r s = " 0 "   m a x O c c u r s = " 1 "   m a : i n d e x = " 1 "   m a : d i s p l a y N a m e = " T i t l e " / >  
 < x s d : e l e m e n t   r e f = " d c : s u b j e c t "   m i n O c c u r s = " 0 "   m a x O c c u r s = " 1 " / >  
 < x s d : e l e m e n t   r e f = " d c : d e s c r i p t i o n "   m i n O c c u r s = " 0 "   m a x O c c u r s = " 1 " / >  
 < x s d : e l e m e n t   n a m e = " k e y w o r d s "   m i n O c c u r s = " 0 "   m a x O c c u r s = " 1 "   t y p e = " x s d : s t r i n g " / >  
 < x s d : e l e m e n t   r e f = " d c : l a n g u a g e "   m i n O c c u r s = " 0 "   m a x O c c u r s = " 1 " / >  
 < x s d : e l e m e n t   n a m e = " c a t e g o r y "   m i n O c c u r s = " 0 "   m a x O c c u r s = " 1 "   t y p e = " x s d : s t r i n g " / >  
 < x s d : e l e m e n t   n a m e = " v e r s i o n "   m i n O c c u r s = " 0 "   m a x O c c u r s = " 1 "   t y p e = " x s d : s t r i n g " / >  
 < x s d : e l e m e n t   n a m e = " r e v i s i o n "   m i n O c c u r s = " 0 "   m a x O c c u r s = " 1 "   t y p e = " x s d : s t r i n g " >  
 < x s d : a n n o t a t i o n >  
 < x s d : d o c u m e n t a t i o n >  
                                                 T h i s   v a l u e   i n d i c a t e s   t h e   n u m b e r   o f   s a v e s   o r   r e v i s i o n s .   T h e   a p p l i c a t i o n   i s   r e s p o n s i b l e   f o r   u p d a t i n g   t h i s   v a l u e   a f t e r   e a c h   r e v i s i o n .  
                                         < / x s d : d o c u m e n t a t i o n >  
 < / x s d : a n n o t a t i o n >  
 < / x s d : e l e m e n t >  
 < x s d : e l e m e n t   n a m e = " l a s t M o d i f i e d B y "   m i n O c c u r s = " 0 "   m a x O c c u r s = " 1 "   t y p e = " x s d : s t r i n g " / >  
 < x s d : e l e m e n t   r e f = " d c t e r m s : m o d i f i e d "   m i n O c c u r s = " 0 "   m a x O c c u r s = " 1 " / >  
 < x s d : e l e m e n t   n a m e = " c o n t e n t S t a t u s "   m i n O c c u r s = " 0 "   m a x O c c u r s = " 1 "   t y p e = " x s d : s t r i n g " / >  
 < / x s d : a l l >  
 < / x s d : c o m p l e x T y p e >  
 < / x s d : s c h e m a >  
 < x s : s c h e m a   t a r g e t N a m e s p a c e = " h t t p : / / s c h e m a s . m i c r o s o f t . c o m / o f f i c e / i n f o p a t h / 2 0 0 7 / P a r t n e r C o n t r o l s "   e l e m e n t F o r m D e f a u l t = " q u a l i f i e d "   a t t r i b u t e F o r m D e f a u l t = " u n q u a l i f i e d "   x m l n s : p c = " h t t p : / / s c h e m a s . m i c r o s o f t . c o m / o f f i c e / i n f o p a t h / 2 0 0 7 / P a r t n e r C o n t r o l s "   x m l n s : x s = " h t t p : / / w w w . w 3 . o r g / 2 0 0 1 / X M L S c h e m a " >  
 < x s : e l e m e n t   n a m e = " P e r s o n " >  
 < x s : c o m p l e x T y p e >  
 < x s : s e q u e n c e >  
 < x s : e l e m e n t   r e f = " p c : D i s p l a y N a m e "   m i n O c c u r s = " 0 " > < / x s : e l e m e n t >  
 < x s : e l e m e n t   r e f = " p c : A c c o u n t I d "   m i n O c c u r s = " 0 " > < / x s : e l e m e n t >  
 < x s : e l e m e n t   r e f = " p c : A c c o u n t T y p e "   m i n O c c u r s = " 0 " > < / x s : e l e m e n t >  
 < / x s : s e q u e n c e >  
 < / x s : c o m p l e x T y p e >  
 < / x s : e l e m e n t >  
 < x s : e l e m e n t   n a m e = " D i s p l a y N a m e "   t y p e = " x s : s t r i n g " > < / x s : e l e m e n t >  
 < x s : e l e m e n t   n a m e = " A c c o u n t I d "   t y p e = " x s : s t r i n g " > < / x s : e l e m e n t >  
 < x s : e l e m e n t   n a m e = " A c c o u n t T y p e "   t y p e = " x s : s t r i n g " > < / x s : e l e m e n t >  
 < x s : e l e m e n t   n a m e = " B D C A s s o c i a t e d E n t i t y " >  
 < x s : c o m p l e x T y p e >  
 < x s : s e q u e n c e >  
 < x s : e l e m e n t   r e f = " p c : B D C E n t i t y "   m i n O c c u r s = " 0 "   m a x O c c u r s = " u n b o u n d e d " > < / x s : e l e m e n t >  
 < / x s : s e q u e n c e >  
 < x s : a t t r i b u t e   r e f = " p c : E n t i t y N a m e s p a c e " > < / x s : a t t r i b u t e >  
 < x s : a t t r i b u t e   r e f = " p c : E n t i t y N a m e " > < / x s : a t t r i b u t e >  
 < x s : a t t r i b u t e   r e f = " p c : S y s t e m I n s t a n c e N a m e " > < / x s : a t t r i b u t e >  
 < x s : a t t r i b u t e   r e f = " p c : A s s o c i a t i o n N a m e " > < / x s : a t t r i b u t e >  
 < / x s : c o m p l e x T y p e >  
 < / x s : e l e m e n t >  
 < x s : a t t r i b u t e   n a m e = " E n t i t y N a m e s p a c e "   t y p e = " x s : s t r i n g " > < / x s : a t t r i b u t e >  
 < x s : a t t r i b u t e   n a m e = " E n t i t y N a m e "   t y p e = " x s : s t r i n g " > < / x s : a t t r i b u t e >  
 < x s : a t t r i b u t e   n a m e = " S y s t e m I n s t a n c e N a m e "   t y p e = " x s : s t r i n g " > < / x s : a t t r i b u t e >  
 < x s : a t t r i b u t e   n a m e = " A s s o c i a t i o n N a m e "   t y p e = " x s : s t r i n g " > < / x s : a t t r i b u t e >  
 < x s : e l e m e n t   n a m e = " B D C E n t i t y " >  
 < x s : c o m p l e x T y p e >  
 < x s : s e q u e n c e >  
 < x s : e l e m e n t   r e f = " p c : E n t i t y D i s p l a y N a m e "   m i n O c c u r s = " 0 " > < / x s : e l e m e n t >  
 < x s : e l e m e n t   r e f = " p c : E n t i t y I n s t a n c e R e f e r e n c e "   m i n O c c u r s = " 0 " > < / x s : e l e m e n t >  
 < x s : e l e m e n t   r e f = " p c : E n t i t y I d 1 "   m i n O c c u r s = " 0 " > < / x s : e l e m e n t >  
 < x s : e l e m e n t   r e f = " p c : E n t i t y I d 2 "   m i n O c c u r s = " 0 " > < / x s : e l e m e n t >  
 < x s : e l e m e n t   r e f = " p c : E n t i t y I d 3 "   m i n O c c u r s = " 0 " > < / x s : e l e m e n t >  
 < x s : e l e m e n t   r e f = " p c : E n t i t y I d 4 "   m i n O c c u r s = " 0 " > < / x s : e l e m e n t >  
 < x s : e l e m e n t   r e f = " p c : E n t i t y I d 5 "   m i n O c c u r s = " 0 " > < / x s : e l e m e n t >  
 < / x s : s e q u e n c e >  
 < / x s : c o m p l e x T y p e >  
 < / x s : e l e m e n t >  
 < x s : e l e m e n t   n a m e = " E n t i t y D i s p l a y N a m e "   t y p e = " x s : s t r i n g " > < / x s : e l e m e n t >  
 < x s : e l e m e n t   n a m e = " E n t i t y I n s t a n c e R e f e r e n c e "   t y p e = " x s : s t r i n g " > < / x s : e l e m e n t >  
 < x s : e l e m e n t   n a m e = " E n t i t y I d 1 "   t y p e = " x s : s t r i n g " > < / x s : e l e m e n t >  
 < x s : e l e m e n t   n a m e = " E n t i t y I d 2 "   t y p e = " x s : s t r i n g " > < / x s : e l e m e n t >  
 < x s : e l e m e n t   n a m e = " E n t i t y I d 3 "   t y p e = " x s : s t r i n g " > < / x s : e l e m e n t >  
 < x s : e l e m e n t   n a m e = " E n t i t y I d 4 "   t y p e = " x s : s t r i n g " > < / x s : e l e m e n t >  
 < x s : e l e m e n t   n a m e = " E n t i t y I d 5 "   t y p e = " x s : s t r i n g " > < / x s : e l e m e n t >  
 < x s : e l e m e n t   n a m e = " T e r m s " >  
 < x s : c o m p l e x T y p e >  
 < x s : s e q u e n c e >  
 < x s : e l e m e n t   r e f = " p c : T e r m I n f o "   m i n O c c u r s = " 0 "   m a x O c c u r s = " u n b o u n d e d " > < / x s : e l e m e n t >  
 < / x s : s e q u e n c e >  
 < / x s : c o m p l e x T y p e >  
 < / x s : e l e m e n t >  
 < x s : e l e m e n t   n a m e = " T e r m I n f o " >  
 < x s : c o m p l e x T y p e >  
 < x s : s e q u e n c e >  
 < x s : e l e m e n t   r e f = " p c : T e r m N a m e "   m i n O c c u r s = " 0 " > < / x s : e l e m e n t >  
 < x s : e l e m e n t   r e f = " p c : T e r m I d "   m i n O c c u r s = " 0 " > < / x s : e l e m e n t >  
 < / x s : s e q u e n c e >  
 < / x s : c o m p l e x T y p e >  
 < / x s : e l e m e n t >  
 < x s : e l e m e n t   n a m e = " T e r m N a m e "   t y p e = " x s : s t r i n g " > < / x s : e l e m e n t >  
 < x s : e l e m e n t   n a m e = " T e r m I d "   t y p e = " x s : s t r i n g " > < / x s : e l e m e n t >  
 < / x s : s c h e m a >  
 < / c t : c o n t e n t T y p e S c h e m a > 
</file>

<file path=customXml/itemProps1.xml><?xml version="1.0" encoding="utf-8"?>
<ds:datastoreItem xmlns:ds="http://schemas.openxmlformats.org/officeDocument/2006/customXml" ds:itemID="{5A3EE4EA-81C0-48D0-BEBD-A2EFD6B38B42}">
  <ds:schemaRefs/>
</ds:datastoreItem>
</file>

<file path=customXml/itemProps2.xml><?xml version="1.0" encoding="utf-8"?>
<ds:datastoreItem xmlns:ds="http://schemas.openxmlformats.org/officeDocument/2006/customXml" ds:itemID="{5563EE24-83AF-4B4D-B45B-11D1ECD4364A}">
  <ds:schemaRefs/>
</ds:datastoreItem>
</file>

<file path=customXml/itemProps3.xml><?xml version="1.0" encoding="utf-8"?>
<ds:datastoreItem xmlns:ds="http://schemas.openxmlformats.org/officeDocument/2006/customXml" ds:itemID="{B2FC9C26-AD58-4393-99DE-F67958CF6A29}">
  <ds:schemaRefs/>
</ds:datastoreItem>
</file>

<file path=docProps/app.xml><?xml version="1.0" encoding="utf-8"?>
<Properties xmlns="http://schemas.openxmlformats.org/officeDocument/2006/extended-properties" xmlns:vt="http://schemas.openxmlformats.org/officeDocument/2006/docPropsVTypes">
  <Template>{E757957C-EEC8-4BF5-B93E-7031303C68DA}tf10001108_win32</Template>
  <TotalTime>0</TotalTime>
  <Words>2274</Words>
  <Application>WPS Presentation</Application>
  <PresentationFormat>Widescreen</PresentationFormat>
  <Paragraphs>54</Paragraphs>
  <Slides>7</Slides>
  <Notes>2</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7</vt:i4>
      </vt:variant>
    </vt:vector>
  </HeadingPairs>
  <TitlesOfParts>
    <vt:vector size="29" baseType="lpstr">
      <vt:lpstr>Arial</vt:lpstr>
      <vt:lpstr>SimSun</vt:lpstr>
      <vt:lpstr>Wingdings</vt:lpstr>
      <vt:lpstr>Segoe UI Black</vt:lpstr>
      <vt:lpstr>Segoe UI Light</vt:lpstr>
      <vt:lpstr>Segoe UI</vt:lpstr>
      <vt:lpstr>Segoe UI Semibold</vt:lpstr>
      <vt:lpstr>Segoe UI</vt:lpstr>
      <vt:lpstr>SimHei</vt:lpstr>
      <vt:lpstr>Times New Roman</vt:lpstr>
      <vt:lpstr>Microsoft YaHei</vt:lpstr>
      <vt:lpstr>Arial Unicode MS</vt:lpstr>
      <vt:lpstr>Calibri</vt:lpstr>
      <vt:lpstr>Arial Black</vt:lpstr>
      <vt:lpstr>Agency FB</vt:lpstr>
      <vt:lpstr>Algerian</vt:lpstr>
      <vt:lpstr>Arial Narrow</vt:lpstr>
      <vt:lpstr>Bahnschrift Light</vt:lpstr>
      <vt:lpstr>Bahnschrift SemiBold Condensed</vt:lpstr>
      <vt:lpstr>Bahnschrift</vt:lpstr>
      <vt:lpstr>Arial Rounded MT Bold</vt:lpstr>
      <vt:lpstr>Custom</vt:lpstr>
      <vt:lpstr>Welcome to PowerPoint</vt:lpstr>
      <vt:lpstr>Ôn đếm nhận biết số lượng trong phạm vi 3</vt:lpstr>
      <vt:lpstr>Morph</vt:lpstr>
      <vt:lpstr>so sánh số lượng 2 và số lượng  3</vt:lpstr>
      <vt:lpstr>Setting up Morph</vt:lpstr>
      <vt:lpstr>so sánh số lượng 2 và số lượng  3</vt:lpstr>
      <vt:lpstr>Đố các con biết đồ vật nào có số lượng nhiều hơn.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PowerPoint</dc:title>
  <dc:creator>DELL E7480</dc:creator>
  <cp:lastModifiedBy>DELL E7480</cp:lastModifiedBy>
  <cp:revision>23</cp:revision>
  <dcterms:created xsi:type="dcterms:W3CDTF">2023-11-13T13:17:00Z</dcterms:created>
  <dcterms:modified xsi:type="dcterms:W3CDTF">2023-11-13T15:22:38Z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E4803C045002478C82C7BA793A2EBE74_12</vt:lpwstr>
  </property>
  <property fmtid="{D5CDD505-2E9C-101B-9397-08002B2CF9AE}" pid="4" name="KSOProductBuildVer">
    <vt:lpwstr>1033-12.2.0.13306</vt:lpwstr>
  </property>
</Properties>
</file>