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62" r:id="rId7"/>
    <p:sldId id="263" r:id="rId8"/>
    <p:sldId id="257"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2" d="100"/>
          <a:sy n="62" d="100"/>
        </p:scale>
        <p:origin x="-1596" y="-21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00C0AF-16C2-460C-9549-D056CF8B3B0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0C0AF-16C2-460C-9549-D056CF8B3B0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0C0AF-16C2-460C-9549-D056CF8B3B0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00C0AF-16C2-460C-9549-D056CF8B3B0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00C0AF-16C2-460C-9549-D056CF8B3B0A}" type="datetimeFigureOut">
              <a:rPr lang="en-US" smtClean="0"/>
              <a:t>12/21/2023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00C0AF-16C2-460C-9549-D056CF8B3B0A}"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00C0AF-16C2-460C-9549-D056CF8B3B0A}" type="datetimeFigureOut">
              <a:rPr lang="en-US" smtClean="0"/>
              <a:t>12/21/2023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00C0AF-16C2-460C-9549-D056CF8B3B0A}" type="datetimeFigureOut">
              <a:rPr lang="en-US" smtClean="0"/>
              <a:t>12/21/2023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0C0AF-16C2-460C-9549-D056CF8B3B0A}" type="datetimeFigureOut">
              <a:rPr lang="en-US" smtClean="0"/>
              <a:t>12/21/2023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C0AF-16C2-460C-9549-D056CF8B3B0A}"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0C0AF-16C2-460C-9549-D056CF8B3B0A}" type="datetimeFigureOut">
              <a:rPr lang="en-US" smtClean="0"/>
              <a:t>12/21/2023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0C52DF-598B-4AB9-A683-B16ACD9D694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0C0AF-16C2-460C-9549-D056CF8B3B0A}" type="datetimeFigureOut">
              <a:rPr lang="en-US" smtClean="0"/>
              <a:t>12/21/2023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C52DF-598B-4AB9-A683-B16ACD9D694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0"/>
            <a:ext cx="9144000" cy="95718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400" b="1" dirty="0" smtClean="0">
                <a:solidFill>
                  <a:srgbClr val="555555"/>
                </a:solidFill>
                <a:latin typeface="Times New Roman" pitchFamily="18" charset="0"/>
                <a:ea typeface="Calibri" pitchFamily="34" charset="0"/>
                <a:cs typeface="Times New Roman" pitchFamily="18" charset="0"/>
              </a:rPr>
              <a:t>HOẠT ĐỘNG CHÀO MỪNG NGÀY 22/12  CÁC CON LỚP 3C3</a:t>
            </a:r>
          </a:p>
          <a:p>
            <a:r>
              <a:rPr lang="vi-VN" sz="1400" dirty="0">
                <a:latin typeface="Times New Roman" pitchFamily="18" charset="0"/>
                <a:cs typeface="Times New Roman" pitchFamily="18" charset="0"/>
              </a:rPr>
              <a:t>Hòa chung với không khí tưng bừng của cả nước chào mừng </a:t>
            </a:r>
            <a:r>
              <a:rPr lang="vi-VN" sz="1400" dirty="0" smtClean="0">
                <a:latin typeface="Times New Roman" pitchFamily="18" charset="0"/>
                <a:cs typeface="Times New Roman" pitchFamily="18" charset="0"/>
              </a:rPr>
              <a:t>7</a:t>
            </a:r>
            <a:r>
              <a:rPr lang="en-US" sz="1400" dirty="0" smtClean="0">
                <a:latin typeface="Times New Roman" pitchFamily="18" charset="0"/>
                <a:cs typeface="Times New Roman" pitchFamily="18" charset="0"/>
              </a:rPr>
              <a:t>9</a:t>
            </a:r>
            <a:r>
              <a:rPr lang="vi-VN" sz="1400" dirty="0" smtClean="0">
                <a:latin typeface="Times New Roman" pitchFamily="18" charset="0"/>
                <a:cs typeface="Times New Roman" pitchFamily="18" charset="0"/>
              </a:rPr>
              <a:t> </a:t>
            </a:r>
            <a:r>
              <a:rPr lang="vi-VN" sz="1400" dirty="0">
                <a:latin typeface="Times New Roman" pitchFamily="18" charset="0"/>
                <a:cs typeface="Times New Roman" pitchFamily="18" charset="0"/>
              </a:rPr>
              <a:t>năm ngày thành lập Quân đội nhân dân Việt Nam (22/12/1944 - </a:t>
            </a:r>
            <a:r>
              <a:rPr lang="vi-VN" sz="1400" dirty="0" smtClean="0">
                <a:latin typeface="Times New Roman" pitchFamily="18" charset="0"/>
                <a:cs typeface="Times New Roman" pitchFamily="18" charset="0"/>
              </a:rPr>
              <a:t>22/12/202</a:t>
            </a:r>
            <a:r>
              <a:rPr lang="en-US" sz="1400" dirty="0" smtClean="0">
                <a:latin typeface="Times New Roman" pitchFamily="18" charset="0"/>
                <a:cs typeface="Times New Roman" pitchFamily="18" charset="0"/>
              </a:rPr>
              <a:t>3</a:t>
            </a:r>
            <a:r>
              <a:rPr lang="vi-VN" sz="1400" dirty="0" smtClean="0">
                <a:latin typeface="Times New Roman" pitchFamily="18" charset="0"/>
                <a:cs typeface="Times New Roman" pitchFamily="18" charset="0"/>
              </a:rPr>
              <a:t>) </a:t>
            </a:r>
            <a:r>
              <a:rPr lang="vi-VN" sz="1400" dirty="0">
                <a:latin typeface="Times New Roman" pitchFamily="18" charset="0"/>
                <a:cs typeface="Times New Roman" pitchFamily="18" charset="0"/>
              </a:rPr>
              <a:t>và </a:t>
            </a:r>
            <a:r>
              <a:rPr lang="vi-VN" sz="1400" dirty="0" smtClean="0">
                <a:latin typeface="Times New Roman" pitchFamily="18" charset="0"/>
                <a:cs typeface="Times New Roman" pitchFamily="18" charset="0"/>
              </a:rPr>
              <a:t>3</a:t>
            </a:r>
            <a:r>
              <a:rPr lang="en-US" sz="1400" dirty="0" smtClean="0">
                <a:latin typeface="Times New Roman" pitchFamily="18" charset="0"/>
                <a:cs typeface="Times New Roman" pitchFamily="18" charset="0"/>
              </a:rPr>
              <a:t>4</a:t>
            </a:r>
            <a:r>
              <a:rPr lang="vi-VN" sz="1400" dirty="0" smtClean="0">
                <a:latin typeface="Times New Roman" pitchFamily="18" charset="0"/>
                <a:cs typeface="Times New Roman" pitchFamily="18" charset="0"/>
              </a:rPr>
              <a:t> </a:t>
            </a:r>
            <a:r>
              <a:rPr lang="vi-VN" sz="1400" dirty="0">
                <a:latin typeface="Times New Roman" pitchFamily="18" charset="0"/>
                <a:cs typeface="Times New Roman" pitchFamily="18" charset="0"/>
              </a:rPr>
              <a:t>năm ngày hội quốc phòng toàn dân (22/12/1989 - </a:t>
            </a:r>
            <a:r>
              <a:rPr lang="vi-VN" sz="1400" dirty="0" smtClean="0">
                <a:latin typeface="Times New Roman" pitchFamily="18" charset="0"/>
                <a:cs typeface="Times New Roman" pitchFamily="18" charset="0"/>
              </a:rPr>
              <a:t>22/12/202</a:t>
            </a:r>
            <a:r>
              <a:rPr lang="en-US" sz="1400" dirty="0" smtClean="0">
                <a:latin typeface="Times New Roman" pitchFamily="18" charset="0"/>
                <a:cs typeface="Times New Roman" pitchFamily="18" charset="0"/>
              </a:rPr>
              <a:t>3</a:t>
            </a:r>
            <a:r>
              <a:rPr lang="vi-VN" sz="1400" dirty="0" smtClean="0">
                <a:latin typeface="Times New Roman" pitchFamily="18" charset="0"/>
                <a:cs typeface="Times New Roman" pitchFamily="18" charset="0"/>
              </a:rPr>
              <a:t>)</a:t>
            </a:r>
            <a:r>
              <a:rPr lang="vi-VN" sz="1400" dirty="0">
                <a:latin typeface="Times New Roman" pitchFamily="18" charset="0"/>
                <a:cs typeface="Times New Roman" pitchFamily="18" charset="0"/>
              </a:rPr>
              <a:t> cô </a:t>
            </a:r>
            <a:r>
              <a:rPr lang="en-US" sz="1400" dirty="0" smtClean="0">
                <a:latin typeface="Times New Roman" pitchFamily="18" charset="0"/>
                <a:cs typeface="Times New Roman" pitchFamily="18" charset="0"/>
              </a:rPr>
              <a:t>lớp 3C3 cùng tham dự ngày hội những chiến sĩ tý hon.</a:t>
            </a:r>
            <a:endParaRPr lang="vi-VN" sz="1400" dirty="0">
              <a:latin typeface="Times New Roman" pitchFamily="18" charset="0"/>
              <a:cs typeface="Times New Roman" pitchFamily="18" charset="0"/>
            </a:endParaRPr>
          </a:p>
          <a:p>
            <a:r>
              <a:rPr lang="vi-VN" sz="1400" dirty="0">
                <a:latin typeface="Times New Roman" pitchFamily="18" charset="0"/>
                <a:cs typeface="Times New Roman" pitchFamily="18" charset="0"/>
              </a:rPr>
              <a:t>Hoạt động này thực sự ý nghĩa và thu hút được nhiều </a:t>
            </a:r>
            <a:r>
              <a:rPr lang="en-US" sz="1400" dirty="0" smtClean="0">
                <a:latin typeface="Times New Roman" pitchFamily="18" charset="0"/>
                <a:cs typeface="Times New Roman" pitchFamily="18" charset="0"/>
              </a:rPr>
              <a:t>sự quan tâm của các bậc phụ huynh ủng hộ nhiệt tình. Các con được tham gia đồng diễn, </a:t>
            </a:r>
            <a:r>
              <a:rPr lang="vi-VN" sz="1400" dirty="0" smtClean="0">
                <a:latin typeface="Times New Roman" pitchFamily="18" charset="0"/>
                <a:cs typeface="Times New Roman" pitchFamily="18" charset="0"/>
              </a:rPr>
              <a:t>tham gia</a:t>
            </a:r>
            <a:r>
              <a:rPr lang="en-US" sz="1400" dirty="0" smtClean="0">
                <a:latin typeface="Times New Roman" pitchFamily="18" charset="0"/>
                <a:cs typeface="Times New Roman" pitchFamily="18" charset="0"/>
              </a:rPr>
              <a:t> các trò chơi mô phòng hoạt động tập luyện của các chú bộ đội như vượt chướng ngại vật, leo núi, chui qua hầm ………..</a:t>
            </a:r>
            <a:r>
              <a:rPr lang="vi-VN" sz="1400" dirty="0" smtClean="0">
                <a:latin typeface="Times New Roman" pitchFamily="18" charset="0"/>
                <a:cs typeface="Times New Roman" pitchFamily="18" charset="0"/>
              </a:rPr>
              <a:t>. </a:t>
            </a:r>
            <a:r>
              <a:rPr lang="vi-VN" sz="1400" dirty="0">
                <a:latin typeface="Times New Roman" pitchFamily="18" charset="0"/>
                <a:cs typeface="Times New Roman" pitchFamily="18" charset="0"/>
              </a:rPr>
              <a:t>Từ đó giúp các bé hiểu rõ công việc gian lao, vất vả và có ấn tượng đẹp đẽ về những người chiến sỹ Quân đội nhân dân Việt Nam</a:t>
            </a:r>
            <a:r>
              <a:rPr lang="vi-VN"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 Trong lớp các con tham gia hoạt động “ dán dây cờ” tặng chú bộ đội</a:t>
            </a:r>
          </a:p>
          <a:p>
            <a:endParaRPr lang="en-US" sz="1400" dirty="0" smtClean="0">
              <a:latin typeface="Times New Roman" pitchFamily="18" charset="0"/>
              <a:cs typeface="Times New Roman" pitchFamily="18" charset="0"/>
            </a:endParaRPr>
          </a:p>
          <a:p>
            <a:endParaRPr lang="vi-VN" sz="1400" dirty="0">
              <a:latin typeface="Times New Roman" pitchFamily="18" charset="0"/>
              <a:cs typeface="Times New Roman" pitchFamily="18" charset="0"/>
            </a:endParaRPr>
          </a:p>
          <a:p>
            <a:r>
              <a:rPr lang="en-US" sz="1400" dirty="0" smtClean="0">
                <a:latin typeface="Times New Roman" pitchFamily="18" charset="0"/>
                <a:cs typeface="Times New Roman" pitchFamily="18" charset="0"/>
              </a:rPr>
              <a:t>                                                                                                      </a:t>
            </a: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r>
              <a:rPr lang="vi-VN" sz="1400" dirty="0" smtClean="0">
                <a:latin typeface="Times New Roman" pitchFamily="18" charset="0"/>
                <a:cs typeface="Times New Roman" pitchFamily="18" charset="0"/>
              </a:rPr>
              <a:t>Hoà </a:t>
            </a:r>
            <a:r>
              <a:rPr lang="vi-VN" sz="1400" dirty="0">
                <a:latin typeface="Times New Roman" pitchFamily="18" charset="0"/>
                <a:cs typeface="Times New Roman" pitchFamily="18" charset="0"/>
              </a:rPr>
              <a:t>chung không khí </a:t>
            </a:r>
            <a:r>
              <a:rPr lang="en-US" sz="1400" dirty="0" smtClean="0">
                <a:latin typeface="Times New Roman" pitchFamily="18" charset="0"/>
                <a:cs typeface="Times New Roman" pitchFamily="18" charset="0"/>
              </a:rPr>
              <a:t>“ </a:t>
            </a:r>
            <a:r>
              <a:rPr lang="vi-VN" sz="1400" dirty="0" smtClean="0">
                <a:latin typeface="Times New Roman" pitchFamily="18" charset="0"/>
                <a:cs typeface="Times New Roman" pitchFamily="18" charset="0"/>
              </a:rPr>
              <a:t>Ngày </a:t>
            </a:r>
            <a:r>
              <a:rPr lang="vi-VN" sz="1400" dirty="0">
                <a:latin typeface="Times New Roman" pitchFamily="18" charset="0"/>
                <a:cs typeface="Times New Roman" pitchFamily="18" charset="0"/>
              </a:rPr>
              <a:t>hội </a:t>
            </a:r>
            <a:r>
              <a:rPr lang="en-US" sz="1400" dirty="0" smtClean="0">
                <a:latin typeface="Times New Roman" pitchFamily="18" charset="0"/>
                <a:cs typeface="Times New Roman" pitchFamily="18" charset="0"/>
              </a:rPr>
              <a:t>những chiến sỹ tý hon</a:t>
            </a:r>
            <a:r>
              <a:rPr lang="vi-VN"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 các con được mặc trang phục chú bộ đội ,</a:t>
            </a:r>
            <a:r>
              <a:rPr lang="vi-VN" sz="1400" dirty="0" smtClean="0">
                <a:latin typeface="Times New Roman" pitchFamily="18" charset="0"/>
                <a:cs typeface="Times New Roman" pitchFamily="18" charset="0"/>
              </a:rPr>
              <a:t>được trải nghiệm</a:t>
            </a:r>
            <a:r>
              <a:rPr lang="en-US" sz="1400" dirty="0" smtClean="0">
                <a:latin typeface="Times New Roman" pitchFamily="18" charset="0"/>
                <a:cs typeface="Times New Roman" pitchFamily="18" charset="0"/>
              </a:rPr>
              <a:t> đồng diễn, </a:t>
            </a:r>
            <a:r>
              <a:rPr lang="vi-VN" sz="1400" dirty="0" smtClean="0">
                <a:latin typeface="Times New Roman" pitchFamily="18" charset="0"/>
                <a:cs typeface="Times New Roman" pitchFamily="18" charset="0"/>
              </a:rPr>
              <a:t>với</a:t>
            </a:r>
            <a:r>
              <a:rPr lang="vi-VN" sz="1400" dirty="0" smtClean="0">
                <a:latin typeface="Times New Roman" pitchFamily="18" charset="0"/>
                <a:cs typeface="Times New Roman" pitchFamily="18" charset="0"/>
              </a:rPr>
              <a:t> </a:t>
            </a:r>
            <a:r>
              <a:rPr lang="vi-VN" sz="1400" dirty="0">
                <a:latin typeface="Times New Roman" pitchFamily="18" charset="0"/>
                <a:cs typeface="Times New Roman" pitchFamily="18" charset="0"/>
              </a:rPr>
              <a:t>nhiều trò chơi như: </a:t>
            </a:r>
            <a:r>
              <a:rPr lang="en-US" sz="1400" dirty="0" smtClean="0">
                <a:latin typeface="Times New Roman" pitchFamily="18" charset="0"/>
                <a:cs typeface="Times New Roman" pitchFamily="18" charset="0"/>
              </a:rPr>
              <a:t>bật</a:t>
            </a:r>
            <a:r>
              <a:rPr lang="vi-VN"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chạy nhanh</a:t>
            </a:r>
            <a:r>
              <a:rPr lang="vi-VN"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vượt đồi</a:t>
            </a:r>
            <a:r>
              <a:rPr lang="vi-VN"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chui qua hang </a:t>
            </a:r>
            <a:r>
              <a:rPr lang="vi-VN"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 Sau đó đi lên đỉnh núi cắm cờ,</a:t>
            </a:r>
            <a:r>
              <a:rPr lang="vi-VN" sz="1400" dirty="0" smtClean="0">
                <a:latin typeface="Times New Roman" pitchFamily="18" charset="0"/>
                <a:cs typeface="Times New Roman" pitchFamily="18" charset="0"/>
              </a:rPr>
              <a:t> </a:t>
            </a:r>
            <a:r>
              <a:rPr lang="vi-VN" sz="1400" dirty="0">
                <a:latin typeface="Times New Roman" pitchFamily="18" charset="0"/>
                <a:cs typeface="Times New Roman" pitchFamily="18" charset="0"/>
              </a:rPr>
              <a:t>các con được đóng vai các chú bộ đội</a:t>
            </a:r>
            <a:r>
              <a:rPr lang="vi-VN"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 trải nghiệm diễn tập như những chú bộ đội thực thụ….</a:t>
            </a: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endParaRPr lang="en-US" sz="1400" dirty="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sz="1400" b="1" dirty="0" smtClean="0">
              <a:solidFill>
                <a:srgbClr val="555555"/>
              </a:solidFill>
              <a:latin typeface="Times New Roman" pitchFamily="18" charset="0"/>
              <a:ea typeface="Calibri" pitchFamily="34" charset="0"/>
              <a:cs typeface="Times New Roman" pitchFamily="18" charset="0"/>
            </a:endParaRPr>
          </a:p>
        </p:txBody>
      </p:sp>
      <p:pic>
        <p:nvPicPr>
          <p:cNvPr id="15" name="Picture 4"/>
          <p:cNvPicPr>
            <a:picLocks noChangeAspect="1" noChangeArrowheads="1"/>
          </p:cNvPicPr>
          <p:nvPr/>
        </p:nvPicPr>
        <p:blipFill>
          <a:blip r:embed="rId2"/>
          <a:srcRect/>
          <a:stretch>
            <a:fillRect/>
          </a:stretch>
        </p:blipFill>
        <p:spPr bwMode="auto">
          <a:xfrm>
            <a:off x="0" y="1981200"/>
            <a:ext cx="4495800" cy="388620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a:srcRect/>
          <a:stretch>
            <a:fillRect/>
          </a:stretch>
        </p:blipFill>
        <p:spPr bwMode="auto">
          <a:xfrm>
            <a:off x="4572000" y="1981200"/>
            <a:ext cx="4267200" cy="38862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457200"/>
            <a:ext cx="9144000" cy="6400800"/>
          </a:xfrm>
          <a:prstGeom prst="rect">
            <a:avLst/>
          </a:prstGeom>
          <a:noFill/>
          <a:ln w="9525">
            <a:noFill/>
            <a:miter lim="800000"/>
            <a:headEnd/>
            <a:tailEnd/>
          </a:ln>
          <a:effectLst/>
        </p:spPr>
      </p:pic>
      <p:sp>
        <p:nvSpPr>
          <p:cNvPr id="4" name="TextBox 3"/>
          <p:cNvSpPr txBox="1"/>
          <p:nvPr/>
        </p:nvSpPr>
        <p:spPr>
          <a:xfrm>
            <a:off x="1828800" y="0"/>
            <a:ext cx="4398961" cy="338554"/>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Các chú bộ đội tý hon tham gia đồng diễn với cờ</a:t>
            </a:r>
            <a:endParaRPr lang="en-US" sz="1600" b="1"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0"/>
            <a:ext cx="4804520" cy="338554"/>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Các chú bộ đội vượt thử thách bật chụm qua các bậc</a:t>
            </a:r>
            <a:endParaRPr lang="en-US" sz="1600" b="1" dirty="0">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0"/>
            <a:ext cx="4586512" cy="338554"/>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Các chú bộ đội  chạy nhanh, vượt chướng ngại vật</a:t>
            </a:r>
            <a:endParaRPr lang="en-US" sz="1600" b="1"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srcRect/>
          <a:stretch>
            <a:fillRect/>
          </a:stretch>
        </p:blipFill>
        <p:spPr bwMode="auto">
          <a:xfrm>
            <a:off x="0" y="381000"/>
            <a:ext cx="9144000" cy="6477000"/>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381000"/>
            <a:ext cx="4419600" cy="64770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cstate="print"/>
          <a:srcRect/>
          <a:stretch>
            <a:fillRect/>
          </a:stretch>
        </p:blipFill>
        <p:spPr bwMode="auto">
          <a:xfrm>
            <a:off x="4419600" y="381000"/>
            <a:ext cx="4724400" cy="6477000"/>
          </a:xfrm>
          <a:prstGeom prst="rect">
            <a:avLst/>
          </a:prstGeom>
          <a:noFill/>
          <a:ln w="9525">
            <a:noFill/>
            <a:miter lim="800000"/>
            <a:headEnd/>
            <a:tailEnd/>
          </a:ln>
          <a:effectLst/>
        </p:spPr>
      </p:pic>
      <p:sp>
        <p:nvSpPr>
          <p:cNvPr id="4" name="TextBox 3"/>
          <p:cNvSpPr txBox="1"/>
          <p:nvPr/>
        </p:nvSpPr>
        <p:spPr>
          <a:xfrm>
            <a:off x="2743200" y="0"/>
            <a:ext cx="3015570" cy="338554"/>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Các chú bộ đội vượt qua núi cao</a:t>
            </a:r>
            <a:endParaRPr lang="en-US" sz="1600"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533400"/>
            <a:ext cx="9144000" cy="6324600"/>
          </a:xfrm>
          <a:prstGeom prst="rect">
            <a:avLst/>
          </a:prstGeom>
          <a:noFill/>
          <a:ln w="9525">
            <a:noFill/>
            <a:miter lim="800000"/>
            <a:headEnd/>
            <a:tailEnd/>
          </a:ln>
          <a:effectLst/>
        </p:spPr>
      </p:pic>
      <p:sp>
        <p:nvSpPr>
          <p:cNvPr id="3" name="TextBox 2"/>
          <p:cNvSpPr txBox="1"/>
          <p:nvPr/>
        </p:nvSpPr>
        <p:spPr>
          <a:xfrm>
            <a:off x="762000" y="0"/>
            <a:ext cx="7487947" cy="338554"/>
          </a:xfrm>
          <a:prstGeom prst="rect">
            <a:avLst/>
          </a:prstGeom>
          <a:noFill/>
        </p:spPr>
        <p:txBody>
          <a:bodyPr wrap="none" rtlCol="0">
            <a:spAutoFit/>
          </a:bodyPr>
          <a:lstStyle/>
          <a:p>
            <a:pPr algn="ctr"/>
            <a:r>
              <a:rPr lang="en-US" sz="1600" b="1" dirty="0" smtClean="0">
                <a:latin typeface="Times New Roman" pitchFamily="18" charset="0"/>
                <a:cs typeface="Times New Roman" pitchFamily="18" charset="0"/>
              </a:rPr>
              <a:t>Các chú bộ đội  được nhận quà sau buổi tham gia trải nghiệm làm chú bộ đội tý hon</a:t>
            </a:r>
            <a:endParaRPr lang="en-US" sz="1600" b="1" dirty="0">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4572000" y="12655938"/>
            <a:ext cx="4953000" cy="2965061"/>
          </a:xfrm>
          <a:prstGeom prst="rect">
            <a:avLst/>
          </a:prstGeom>
          <a:noFill/>
          <a:ln w="9525">
            <a:noFill/>
            <a:miter lim="800000"/>
            <a:headEnd/>
            <a:tailEnd/>
          </a:ln>
          <a:effectLst/>
        </p:spPr>
      </p:pic>
      <p:sp>
        <p:nvSpPr>
          <p:cNvPr id="3" name="Rectangle 2"/>
          <p:cNvSpPr/>
          <p:nvPr/>
        </p:nvSpPr>
        <p:spPr>
          <a:xfrm>
            <a:off x="0" y="5934670"/>
            <a:ext cx="8991600" cy="646331"/>
          </a:xfrm>
          <a:prstGeom prst="rect">
            <a:avLst/>
          </a:prstGeom>
        </p:spPr>
        <p:txBody>
          <a:bodyPr wrap="square">
            <a:spAutoFit/>
          </a:bodyPr>
          <a:lstStyle/>
          <a:p>
            <a:r>
              <a:rPr lang="vi-VN" dirty="0" smtClean="0">
                <a:latin typeface="Times New Roman" pitchFamily="18" charset="0"/>
                <a:cs typeface="Times New Roman" pitchFamily="18" charset="0"/>
              </a:rPr>
              <a:t>Nhìn những khuôn mặt rạng rỡ của các con qua các trò chơi,  các cô thấy thật ấm lòng và thầm cảm ơn công lao to lớn của các chú bộ đội cụ Hồ đã chiến đấu kiên cường để có ngày hôm nay.</a:t>
            </a:r>
            <a:endParaRPr lang="vi-VN" dirty="0">
              <a:latin typeface="Times New Roman" pitchFamily="18" charset="0"/>
              <a:cs typeface="Times New Roman" pitchFamily="18" charset="0"/>
            </a:endParaRPr>
          </a:p>
        </p:txBody>
      </p:sp>
      <p:pic>
        <p:nvPicPr>
          <p:cNvPr id="18435" name="Picture 3"/>
          <p:cNvPicPr>
            <a:picLocks noChangeAspect="1" noChangeArrowheads="1"/>
          </p:cNvPicPr>
          <p:nvPr/>
        </p:nvPicPr>
        <p:blipFill>
          <a:blip r:embed="rId3"/>
          <a:srcRect/>
          <a:stretch>
            <a:fillRect/>
          </a:stretch>
        </p:blipFill>
        <p:spPr bwMode="auto">
          <a:xfrm>
            <a:off x="0" y="0"/>
            <a:ext cx="9144000" cy="58674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TotalTime>
  <Words>164</Words>
  <Application>Microsoft Office PowerPoint</Application>
  <PresentationFormat>On-screen Show (4:3)</PresentationFormat>
  <Paragraphs>41</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Slide 1</vt:lpstr>
      <vt:lpstr>Slide 2</vt:lpstr>
      <vt:lpstr>Slide 3</vt:lpstr>
      <vt:lpstr>Slide 4</vt:lpstr>
      <vt:lpstr>Slide 5</vt:lpstr>
      <vt:lpstr>Slide 6</vt:lpstr>
      <vt:lpstr>Slide 7</vt:lpstr>
      <vt:lpstr>Slide 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Administrator</cp:lastModifiedBy>
  <cp:revision>31</cp:revision>
  <dcterms:created xsi:type="dcterms:W3CDTF">2023-12-21T01:17:30Z</dcterms:created>
  <dcterms:modified xsi:type="dcterms:W3CDTF">2023-12-21T07:03:53Z</dcterms:modified>
</cp:coreProperties>
</file>