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F017D-F032-478A-B053-4E73CE21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A7E55-1811-44CF-A791-15F23F3ED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7F39E-14CB-41DA-8AB6-CCA015DC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301D-9A04-4FE3-9D23-E0CBB036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F5B0-06E3-461C-B63A-0ECAF7DB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9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A42-0F99-4764-8DA7-207ADE27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A3CBE-1F5B-4FFA-904F-3A078E92C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827C8-94AF-4E79-B2C8-2FAB5EA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FDE8-8B76-4BE5-A4DB-C094DC9B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511B-726D-4DFF-879C-8B17F5E8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4026A-8D19-468B-99CA-619807758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B885C-E06D-4335-A6A6-B47A3697A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0400-FE33-4F89-AA98-6E351C31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70C5-5E6C-4B50-A488-6FCA9948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E975-E5BF-47BC-9310-3547C5BA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9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9AC4-3494-4BC6-8EFD-1379ACCC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0A99-5BFC-4538-A046-8B16A6CB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1B62-AD33-4DC4-A2C2-2B32B93A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7C5A1-2D40-4552-8AEE-2B54732A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C628E-92A5-4F2B-84E4-26DFDEFE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693B-F9D1-4E64-BB47-1BCA0D2C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DEB9-AEB6-4170-82C2-D6D7C12F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0DA6-D27D-42C7-8BCD-D162CBA9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AB37-2EEB-4047-90CF-BBFFBF37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BB05-D568-407A-A018-3A4C659E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DF6D-1940-4513-8F97-24AE644B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2D4A-670F-4BC6-AC4D-6F82173C9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5FAA4-563E-4629-B142-B466A5361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CD7FF-5599-4A13-94AC-EDC3DD73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AD69A-E949-400B-9088-9AA953BE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3246-8380-467B-8586-E7F5E562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B49D-5F5D-40CC-9475-9796F590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91D57-3C85-44E3-888D-B6688A516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D974D-73FC-47C0-B473-6CCC25A2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1F931-C778-4543-98E8-87BF1C102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D4871-DBF3-40E3-95F3-AF80E08E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2DE74-C2D7-4184-A410-07D2BCC9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7969B-7BC2-44B3-BAC0-F3F59DEC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AFB1E-0204-4F21-B118-0653CB2E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1082-0613-4CC9-BE66-643C121F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1907B-57E2-4325-B2C9-3EA3B08A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F9BBF-F52C-4F8B-B3B1-2873D5C5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35AEC-429F-437A-BB4D-3C13B348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A5F62-DBEA-4D4E-B3A7-F41D50F8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B0EDD-110A-4CE8-A43F-76DEA3B5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4B153-7AD5-4FC0-A3D0-71145A62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C5CB-6A5A-42A1-A363-518B9A44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249E-1599-4654-9C00-50D442236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75505-5573-466F-B8C4-CA1EA3608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2D1C5-267E-4B49-A90E-81A3FE64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19C01-4936-4323-AB18-7645756D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56416-7E82-4B24-84FA-2C82BBB2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D274-C234-4A59-8C3C-A6301DE1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1D899-A3F2-45DC-AC32-A4D4D9B1B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A4EAA-1B32-4836-9DA5-5EB111EEC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1CFC1-0F7A-401F-BF94-5D791D2B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7AAF6-37B4-4E86-9522-0C15EF61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33A50-D95B-459D-93CA-2810F7AC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695C3-EB82-4BDC-AE5F-B05B1259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EE8E5-ED18-41FD-985F-FC191149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7EA1B-46A7-4C4E-A698-802C7147A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7A1D-6E19-4ACD-96FC-6B77D94EB26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0F88-8572-4B71-8734-49F9F9A9C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4227E-1DC3-4A0A-9AB0-7DEB3CF78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CFC8-5015-41FA-B0D2-6152711C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A6D97-95B5-4A0F-8FF9-345446B84F47}"/>
              </a:ext>
            </a:extLst>
          </p:cNvPr>
          <p:cNvSpPr/>
          <p:nvPr/>
        </p:nvSpPr>
        <p:spPr>
          <a:xfrm>
            <a:off x="3446586" y="2504504"/>
            <a:ext cx="5570756" cy="11299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33CDF-78E7-40C9-BF2B-BB2F503B8DBD}"/>
              </a:ext>
            </a:extLst>
          </p:cNvPr>
          <p:cNvSpPr/>
          <p:nvPr/>
        </p:nvSpPr>
        <p:spPr>
          <a:xfrm>
            <a:off x="0" y="232117"/>
            <a:ext cx="12192000" cy="63689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9A4C6-F57A-4ABD-B1B8-255DD2DCE6C0}"/>
              </a:ext>
            </a:extLst>
          </p:cNvPr>
          <p:cNvSpPr txBox="1"/>
          <p:nvPr/>
        </p:nvSpPr>
        <p:spPr>
          <a:xfrm>
            <a:off x="3845170" y="3935293"/>
            <a:ext cx="4501660" cy="112541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FA795-6D3E-46DB-BEDC-AC32A9C68F08}"/>
              </a:ext>
            </a:extLst>
          </p:cNvPr>
          <p:cNvSpPr txBox="1"/>
          <p:nvPr/>
        </p:nvSpPr>
        <p:spPr>
          <a:xfrm>
            <a:off x="3953022" y="6201774"/>
            <a:ext cx="557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CC699-5140-45F4-8FF0-FFB962E0623E}"/>
              </a:ext>
            </a:extLst>
          </p:cNvPr>
          <p:cNvSpPr txBox="1"/>
          <p:nvPr/>
        </p:nvSpPr>
        <p:spPr>
          <a:xfrm>
            <a:off x="3526253" y="5507763"/>
            <a:ext cx="5997525" cy="4616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48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B6DC0-C683-424F-A5A0-CFD313CF6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2" y="3828390"/>
            <a:ext cx="5803978" cy="3029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7B237-AA1D-4A79-ADDD-95F32627A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35" y="106017"/>
            <a:ext cx="6057519" cy="3498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F1BCA-3474-4CF9-8F9B-B9C6E6DCC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40" y="3722373"/>
            <a:ext cx="5249460" cy="30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NLPC</dc:creator>
  <cp:lastModifiedBy>NLPC</cp:lastModifiedBy>
  <cp:revision>3</cp:revision>
  <dcterms:created xsi:type="dcterms:W3CDTF">2023-12-19T02:01:50Z</dcterms:created>
  <dcterms:modified xsi:type="dcterms:W3CDTF">2023-12-21T08:09:07Z</dcterms:modified>
</cp:coreProperties>
</file>