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6" r:id="rId2"/>
    <p:sldId id="273" r:id="rId3"/>
    <p:sldId id="257" r:id="rId4"/>
    <p:sldId id="276" r:id="rId5"/>
    <p:sldId id="277" r:id="rId6"/>
    <p:sldId id="258" r:id="rId7"/>
    <p:sldId id="271" r:id="rId8"/>
    <p:sldId id="278" r:id="rId9"/>
    <p:sldId id="279" r:id="rId10"/>
    <p:sldId id="275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HP001 4 hàng" panose="020B0603050302020204" pitchFamily="34" charset="77"/>
      <p:regular r:id="rId18"/>
      <p:bold r:id="rId19"/>
    </p:embeddedFont>
    <p:embeddedFont>
      <p:font typeface="VNI-Avo" pitchFamily="2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DFE6"/>
    <a:srgbClr val="0000FF"/>
    <a:srgbClr val="CC0099"/>
    <a:srgbClr val="FFFFFF"/>
    <a:srgbClr val="92D5DE"/>
    <a:srgbClr val="C9E5E6"/>
    <a:srgbClr val="FFFAD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62" autoAdjust="0"/>
    <p:restoredTop sz="94660"/>
  </p:normalViewPr>
  <p:slideViewPr>
    <p:cSldViewPr snapToGrid="0">
      <p:cViewPr varScale="1">
        <p:scale>
          <a:sx n="79" d="100"/>
          <a:sy n="79" d="100"/>
        </p:scale>
        <p:origin x="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img.powerpoint.com.vn/uploads/2019/04/06/hinh-nen-powerpoint-mau-trang-de-thuong_0923526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94"/>
            <a:ext cx="12192000" cy="686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49600" y="1279965"/>
            <a:ext cx="8229600" cy="628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VNI-Avo" pitchFamily="2" charset="0"/>
              </a:rPr>
              <a:t>      </a:t>
            </a:r>
            <a:r>
              <a:rPr lang="en-US" sz="10666" dirty="0" err="1">
                <a:solidFill>
                  <a:srgbClr val="0070C0"/>
                </a:solidFill>
                <a:latin typeface="VNI-Avo" pitchFamily="2" charset="0"/>
              </a:rPr>
              <a:t>Tieáng</a:t>
            </a:r>
            <a:r>
              <a:rPr lang="en-US" sz="10666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10666" dirty="0" err="1">
                <a:solidFill>
                  <a:srgbClr val="0070C0"/>
                </a:solidFill>
                <a:latin typeface="VNI-Avo" pitchFamily="2" charset="0"/>
              </a:rPr>
              <a:t>Vieät</a:t>
            </a:r>
            <a:r>
              <a:rPr lang="en-US" sz="10666" dirty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6400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59200" y="2438400"/>
            <a:ext cx="5970726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69: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-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en-US" sz="12800" b="1" dirty="0">
              <a:solidFill>
                <a:srgbClr val="7030A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24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2430C-9345-40C8-8B7B-51EC7D4B7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C54BD-F820-4063-BAB6-F5A211323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57328-71D2-4D7F-BCA8-B48EBDCCD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CCEE148-772A-43B6-AE68-8D83B6ACBAE5}"/>
              </a:ext>
            </a:extLst>
          </p:cNvPr>
          <p:cNvSpPr txBox="1">
            <a:spLocks/>
          </p:cNvSpPr>
          <p:nvPr/>
        </p:nvSpPr>
        <p:spPr>
          <a:xfrm>
            <a:off x="2928731" y="0"/>
            <a:ext cx="6125817" cy="14081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vi-VN" sz="60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A7F05B-6D59-49FA-8200-6893EDD1BB10}"/>
              </a:ext>
            </a:extLst>
          </p:cNvPr>
          <p:cNvSpPr txBox="1">
            <a:spLocks/>
          </p:cNvSpPr>
          <p:nvPr/>
        </p:nvSpPr>
        <p:spPr>
          <a:xfrm>
            <a:off x="2768047" y="132556"/>
            <a:ext cx="7383117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>
                <a:latin typeface="VNI-Avo" pitchFamily="2" charset="0"/>
              </a:rPr>
              <a:t>Lôïi ích cuûa vaät nuoâi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100925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07F8B-517B-43BA-8EAE-92A9227DD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2094E-0697-4E76-8B2A-C7E170481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13257F-5273-4723-A895-7B6326B3A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B74966-288C-4995-BCB8-BA417E5417C6}"/>
              </a:ext>
            </a:extLst>
          </p:cNvPr>
          <p:cNvSpPr txBox="1"/>
          <p:nvPr/>
        </p:nvSpPr>
        <p:spPr>
          <a:xfrm>
            <a:off x="0" y="5863159"/>
            <a:ext cx="1221060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vi-VN" sz="6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2195B-498D-401D-8480-9599385B5303}"/>
              </a:ext>
            </a:extLst>
          </p:cNvPr>
          <p:cNvSpPr txBox="1"/>
          <p:nvPr/>
        </p:nvSpPr>
        <p:spPr>
          <a:xfrm>
            <a:off x="-18602" y="6049829"/>
            <a:ext cx="1221060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VNI-Avo" pitchFamily="2" charset="0"/>
              </a:rPr>
              <a:t>Chim khöôùu bieát baét chöôùc tieáng ngöôøi</a:t>
            </a:r>
            <a:endParaRPr lang="vi-VN" sz="4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8A9A6B-2FED-4E8F-BA6F-4514AFF8BC91}"/>
              </a:ext>
            </a:extLst>
          </p:cNvPr>
          <p:cNvSpPr txBox="1"/>
          <p:nvPr/>
        </p:nvSpPr>
        <p:spPr>
          <a:xfrm>
            <a:off x="2554968" y="6049829"/>
            <a:ext cx="1551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C0462"/>
                </a:solidFill>
                <a:latin typeface="VNI-Avo" pitchFamily="2" charset="0"/>
              </a:rPr>
              <a:t>öôu</a:t>
            </a:r>
            <a:endParaRPr lang="vi-VN" sz="4800" b="1" dirty="0">
              <a:solidFill>
                <a:srgbClr val="FC046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A189F7-F9A4-4BBB-868E-3E1923FA519E}"/>
              </a:ext>
            </a:extLst>
          </p:cNvPr>
          <p:cNvSpPr txBox="1"/>
          <p:nvPr/>
        </p:nvSpPr>
        <p:spPr>
          <a:xfrm>
            <a:off x="11007443" y="6049829"/>
            <a:ext cx="1820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C0462"/>
                </a:solidFill>
                <a:latin typeface="VNI-Avo" pitchFamily="2" charset="0"/>
              </a:rPr>
              <a:t>öôøi</a:t>
            </a:r>
            <a:endParaRPr lang="vi-VN" sz="4800" b="1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1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18742" y="193328"/>
            <a:ext cx="2319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193328"/>
            <a:ext cx="2193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46867"/>
              </p:ext>
            </p:extLst>
          </p:nvPr>
        </p:nvGraphicFramePr>
        <p:xfrm>
          <a:off x="4124897" y="1589890"/>
          <a:ext cx="314306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534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571534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951415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ng</a:t>
                      </a:r>
                    </a:p>
                  </a:txBody>
                  <a:tcPr>
                    <a:solidFill>
                      <a:srgbClr val="AE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öôi</a:t>
                      </a:r>
                      <a:endParaRPr lang="en-US" sz="6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rgbClr val="AED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95141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i="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ng</a:t>
                      </a:r>
                      <a:r>
                        <a:rPr lang="en-US" sz="6000" b="1" i="0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öôøi</a:t>
                      </a:r>
                      <a:endParaRPr lang="en-US" sz="6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5365" y="4258321"/>
            <a:ext cx="2553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00FF"/>
                </a:solidFill>
                <a:latin typeface="VNI-Avo" pitchFamily="2" charset="0"/>
              </a:rPr>
              <a:t>böôûi</a:t>
            </a:r>
            <a:endParaRPr lang="en-US" sz="6000" b="1" dirty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62841" y="4252447"/>
            <a:ext cx="2499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VNI-Avo" pitchFamily="2" charset="0"/>
              </a:rPr>
              <a:t>cöôøi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45564" y="4259040"/>
            <a:ext cx="2611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00FF"/>
                </a:solidFill>
                <a:latin typeface="VNI-Avo" pitchFamily="2" charset="0"/>
              </a:rPr>
              <a:t>löôùi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4D32E9-B571-461E-A45B-0E6FDE680A17}"/>
              </a:ext>
            </a:extLst>
          </p:cNvPr>
          <p:cNvSpPr txBox="1"/>
          <p:nvPr/>
        </p:nvSpPr>
        <p:spPr>
          <a:xfrm>
            <a:off x="8779011" y="4250398"/>
            <a:ext cx="2611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accent2">
                    <a:lumMod val="75000"/>
                  </a:schemeClr>
                </a:solidFill>
                <a:latin typeface="VNI-Avo" pitchFamily="2" charset="0"/>
              </a:rPr>
              <a:t>möôøi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FCA4DD-3E53-4DBC-BC91-8D0EEF927ECF}"/>
              </a:ext>
            </a:extLst>
          </p:cNvPr>
          <p:cNvSpPr txBox="1"/>
          <p:nvPr/>
        </p:nvSpPr>
        <p:spPr>
          <a:xfrm>
            <a:off x="465365" y="5507466"/>
            <a:ext cx="2553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VNI-Avo" pitchFamily="2" charset="0"/>
              </a:rPr>
              <a:t>böôùu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VNI-Avo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F12043-57FF-41E9-B88A-2CDD1A312429}"/>
              </a:ext>
            </a:extLst>
          </p:cNvPr>
          <p:cNvSpPr txBox="1"/>
          <p:nvPr/>
        </p:nvSpPr>
        <p:spPr>
          <a:xfrm>
            <a:off x="3162841" y="5501592"/>
            <a:ext cx="2499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00FF"/>
                </a:solidFill>
                <a:latin typeface="VNI-Avo" pitchFamily="2" charset="0"/>
              </a:rPr>
              <a:t>höôu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635EB9-7CDD-4FDB-B5CC-9FA11A9C253F}"/>
              </a:ext>
            </a:extLst>
          </p:cNvPr>
          <p:cNvSpPr txBox="1"/>
          <p:nvPr/>
        </p:nvSpPr>
        <p:spPr>
          <a:xfrm>
            <a:off x="5845564" y="5508185"/>
            <a:ext cx="3143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accent2">
                    <a:lumMod val="75000"/>
                  </a:schemeClr>
                </a:solidFill>
                <a:latin typeface="VNI-Avo" pitchFamily="2" charset="0"/>
              </a:rPr>
              <a:t>khöôùu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FEF834-A01D-4317-BCA0-22EDF95A369C}"/>
              </a:ext>
            </a:extLst>
          </p:cNvPr>
          <p:cNvSpPr txBox="1"/>
          <p:nvPr/>
        </p:nvSpPr>
        <p:spPr>
          <a:xfrm>
            <a:off x="8779011" y="5499543"/>
            <a:ext cx="2761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00FF"/>
                </a:solidFill>
                <a:latin typeface="VNI-Avo" pitchFamily="2" charset="0"/>
              </a:rPr>
              <a:t>röôïu</a:t>
            </a:r>
          </a:p>
        </p:txBody>
      </p:sp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23" grpId="0"/>
      <p:bldP spid="24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76DF31-05BD-479B-9D97-D0854E20D307}"/>
              </a:ext>
            </a:extLst>
          </p:cNvPr>
          <p:cNvSpPr txBox="1"/>
          <p:nvPr/>
        </p:nvSpPr>
        <p:spPr>
          <a:xfrm>
            <a:off x="-92727" y="3766351"/>
            <a:ext cx="3816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VNI-Avo" pitchFamily="2" charset="0"/>
              </a:rPr>
              <a:t>töôi</a:t>
            </a:r>
            <a:r>
              <a:rPr lang="en-US" sz="5400" dirty="0">
                <a:latin typeface="VNI-Avo" pitchFamily="2" charset="0"/>
              </a:rPr>
              <a:t>  </a:t>
            </a:r>
            <a:r>
              <a:rPr lang="en-US" sz="5400" dirty="0" err="1">
                <a:latin typeface="VNI-Avo" pitchFamily="2" charset="0"/>
              </a:rPr>
              <a:t>cöôøi</a:t>
            </a:r>
            <a:endParaRPr lang="en-US" sz="5400" dirty="0">
              <a:latin typeface="VNI-Av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4E1FE1-21EF-4FBD-8BD6-F9595ABF20E2}"/>
              </a:ext>
            </a:extLst>
          </p:cNvPr>
          <p:cNvSpPr txBox="1"/>
          <p:nvPr/>
        </p:nvSpPr>
        <p:spPr>
          <a:xfrm>
            <a:off x="3504335" y="3766351"/>
            <a:ext cx="4297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latin typeface="VNI-Avo" pitchFamily="2" charset="0"/>
              </a:rPr>
              <a:t>quaû böôûi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0D0B5A-D1AD-4B8A-8390-3250EEA5DF2E}"/>
              </a:ext>
            </a:extLst>
          </p:cNvPr>
          <p:cNvSpPr txBox="1"/>
          <p:nvPr/>
        </p:nvSpPr>
        <p:spPr>
          <a:xfrm>
            <a:off x="7652036" y="3743877"/>
            <a:ext cx="4297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latin typeface="VNI-Avo" pitchFamily="2" charset="0"/>
              </a:rPr>
              <a:t>oác böôu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84C4E7-4304-4AD0-B0BA-13E5874A1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71" y="1457325"/>
            <a:ext cx="2295096" cy="21893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9BEDBD-D9AC-43C0-81A9-A10B37EF1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123" y="1305026"/>
            <a:ext cx="2464320" cy="22950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267329-0958-4279-8F41-763FB6449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881" y="1609826"/>
            <a:ext cx="2379708" cy="19566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66AC1C-903E-488A-BCDA-C81F3045EECC}"/>
              </a:ext>
            </a:extLst>
          </p:cNvPr>
          <p:cNvSpPr txBox="1"/>
          <p:nvPr/>
        </p:nvSpPr>
        <p:spPr>
          <a:xfrm>
            <a:off x="-92727" y="3766351"/>
            <a:ext cx="3816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VNI-Avo" pitchFamily="2" charset="0"/>
              </a:rPr>
              <a:t>t</a:t>
            </a:r>
            <a:r>
              <a:rPr lang="en-US" sz="5400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r>
              <a:rPr lang="en-US" sz="5400" dirty="0">
                <a:latin typeface="VNI-Avo" pitchFamily="2" charset="0"/>
              </a:rPr>
              <a:t>  </a:t>
            </a:r>
            <a:r>
              <a:rPr lang="en-US" sz="5400" dirty="0" err="1">
                <a:latin typeface="VNI-Avo" pitchFamily="2" charset="0"/>
              </a:rPr>
              <a:t>c</a:t>
            </a:r>
            <a:r>
              <a:rPr lang="en-US" sz="5400" dirty="0" err="1">
                <a:solidFill>
                  <a:srgbClr val="FF0000"/>
                </a:solidFill>
                <a:latin typeface="VNI-Avo" pitchFamily="2" charset="0"/>
              </a:rPr>
              <a:t>öôøi</a:t>
            </a:r>
            <a:endParaRPr lang="en-US" sz="5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6B1AC2-5789-4B99-B848-1FD0528943B9}"/>
              </a:ext>
            </a:extLst>
          </p:cNvPr>
          <p:cNvSpPr txBox="1"/>
          <p:nvPr/>
        </p:nvSpPr>
        <p:spPr>
          <a:xfrm>
            <a:off x="3504335" y="3766351"/>
            <a:ext cx="4297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VNI-Avo" pitchFamily="2" charset="0"/>
              </a:rPr>
              <a:t>quaû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VNI-Avo" pitchFamily="2" charset="0"/>
              </a:rPr>
              <a:t>b</a:t>
            </a:r>
            <a:r>
              <a:rPr lang="en-US" sz="5400" dirty="0" err="1">
                <a:solidFill>
                  <a:srgbClr val="FF0000"/>
                </a:solidFill>
                <a:latin typeface="VNI-Avo" pitchFamily="2" charset="0"/>
              </a:rPr>
              <a:t>öôûi</a:t>
            </a:r>
            <a:endParaRPr lang="en-US" sz="5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76A256-E16C-4433-9741-E32BB7B93813}"/>
              </a:ext>
            </a:extLst>
          </p:cNvPr>
          <p:cNvSpPr txBox="1"/>
          <p:nvPr/>
        </p:nvSpPr>
        <p:spPr>
          <a:xfrm>
            <a:off x="7652036" y="3743877"/>
            <a:ext cx="4297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VNI-Avo" pitchFamily="2" charset="0"/>
              </a:rPr>
              <a:t>oác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VNI-Avo" pitchFamily="2" charset="0"/>
              </a:rPr>
              <a:t>b</a:t>
            </a:r>
            <a:r>
              <a:rPr lang="en-US" sz="5400" dirty="0" err="1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en-US" sz="54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55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Bảng Con Hồng Hà giá rẻ, bán chạy tháng 12/2022 ...">
            <a:extLst>
              <a:ext uri="{FF2B5EF4-FFF2-40B4-BE49-F238E27FC236}">
                <a16:creationId xmlns:a16="http://schemas.microsoft.com/office/drawing/2014/main" id="{92A3E0F5-E84F-49EB-956F-63C6E68D5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" t="15446" r="1081" b="16387"/>
          <a:stretch/>
        </p:blipFill>
        <p:spPr bwMode="auto">
          <a:xfrm>
            <a:off x="692457" y="0"/>
            <a:ext cx="9880847" cy="679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E119BF-1021-4206-BB27-CF3E6E25836F}"/>
              </a:ext>
            </a:extLst>
          </p:cNvPr>
          <p:cNvSpPr txBox="1"/>
          <p:nvPr/>
        </p:nvSpPr>
        <p:spPr>
          <a:xfrm>
            <a:off x="2135568" y="2013089"/>
            <a:ext cx="381695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solidFill>
                  <a:schemeClr val="bg1"/>
                </a:solidFill>
                <a:latin typeface="HP001 4 hàng" panose="020B0603050302020204" pitchFamily="34" charset="0"/>
              </a:rPr>
              <a:t>ư◦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EEE742-C8A6-4271-B87A-9A68831DDBEB}"/>
              </a:ext>
            </a:extLst>
          </p:cNvPr>
          <p:cNvSpPr txBox="1"/>
          <p:nvPr/>
        </p:nvSpPr>
        <p:spPr>
          <a:xfrm>
            <a:off x="5886645" y="2013089"/>
            <a:ext cx="381695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solidFill>
                  <a:schemeClr val="bg1"/>
                </a:solidFill>
                <a:latin typeface="HP001 4 hàng" panose="020B0603050302020204" pitchFamily="34" charset="0"/>
              </a:rPr>
              <a:t>ư</a:t>
            </a:r>
            <a:r>
              <a:rPr lang="el-GR" sz="16600" dirty="0">
                <a:solidFill>
                  <a:schemeClr val="bg1"/>
                </a:solidFill>
                <a:latin typeface="HP001 4 hàng" panose="020B0603050302020204" pitchFamily="34" charset="0"/>
              </a:rPr>
              <a:t>Ϋ</a:t>
            </a:r>
            <a:endParaRPr lang="en-US" sz="1660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EDD42DA-9259-4AC9-8889-5BECB53DD231}"/>
              </a:ext>
            </a:extLst>
          </p:cNvPr>
          <p:cNvSpPr/>
          <p:nvPr/>
        </p:nvSpPr>
        <p:spPr>
          <a:xfrm>
            <a:off x="4075924" y="3679794"/>
            <a:ext cx="284085" cy="31515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8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9BCB51-0CFC-4761-9839-0059E351B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" y="2233612"/>
            <a:ext cx="121634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74A2DE-8A6A-4B3D-81D8-803756C83A89}"/>
              </a:ext>
            </a:extLst>
          </p:cNvPr>
          <p:cNvSpPr txBox="1"/>
          <p:nvPr/>
        </p:nvSpPr>
        <p:spPr>
          <a:xfrm>
            <a:off x="629478" y="4572920"/>
            <a:ext cx="109330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VNI-Avo" pitchFamily="2" charset="0"/>
              </a:rPr>
              <a:t>	</a:t>
            </a:r>
            <a:r>
              <a:rPr lang="en-US" sz="2800" b="1" dirty="0" err="1">
                <a:latin typeface="VNI-Avo" pitchFamily="2" charset="0"/>
              </a:rPr>
              <a:t>Laïc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ñaø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laø</a:t>
            </a:r>
            <a:r>
              <a:rPr lang="en-US" sz="2800" b="1" dirty="0">
                <a:latin typeface="VNI-Avo" pitchFamily="2" charset="0"/>
              </a:rPr>
              <a:t> con </a:t>
            </a:r>
            <a:r>
              <a:rPr lang="en-US" sz="2800" b="1" dirty="0" err="1">
                <a:latin typeface="VNI-Avo" pitchFamily="2" charset="0"/>
              </a:rPr>
              <a:t>vaät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ñaëc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bieät</a:t>
            </a:r>
            <a:r>
              <a:rPr lang="en-US" sz="2800" b="1" dirty="0">
                <a:latin typeface="VNI-Avo" pitchFamily="2" charset="0"/>
              </a:rPr>
              <a:t>. </a:t>
            </a:r>
            <a:r>
              <a:rPr lang="en-US" sz="2800" b="1" dirty="0" err="1">
                <a:latin typeface="VNI-Avo" pitchFamily="2" charset="0"/>
              </a:rPr>
              <a:t>Noù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coù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caùi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böôùu</a:t>
            </a:r>
            <a:r>
              <a:rPr lang="en-US" sz="2800" b="1" dirty="0">
                <a:latin typeface="VNI-Avo" pitchFamily="2" charset="0"/>
              </a:rPr>
              <a:t> to </a:t>
            </a:r>
            <a:r>
              <a:rPr lang="en-US" sz="2800" b="1" dirty="0" err="1">
                <a:latin typeface="VNI-Avo" pitchFamily="2" charset="0"/>
              </a:rPr>
              <a:t>treân</a:t>
            </a:r>
            <a:r>
              <a:rPr lang="en-US" sz="2800" b="1" dirty="0">
                <a:latin typeface="VNI-Avo" pitchFamily="2" charset="0"/>
              </a:rPr>
              <a:t> long. </a:t>
            </a:r>
            <a:r>
              <a:rPr lang="en-US" sz="2800" b="1" dirty="0" err="1">
                <a:latin typeface="VNI-Avo" pitchFamily="2" charset="0"/>
              </a:rPr>
              <a:t>Böôùu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cuûa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laïc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ñaø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laø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nôi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döï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tröõ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chaát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beùo</a:t>
            </a:r>
            <a:r>
              <a:rPr lang="en-US" sz="2800" b="1" dirty="0">
                <a:latin typeface="VNI-Avo" pitchFamily="2" charset="0"/>
              </a:rPr>
              <a:t>. </a:t>
            </a:r>
            <a:r>
              <a:rPr lang="en-US" sz="2800" b="1" dirty="0" err="1">
                <a:latin typeface="VNI-Avo" pitchFamily="2" charset="0"/>
              </a:rPr>
              <a:t>Nhôø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theá</a:t>
            </a:r>
            <a:r>
              <a:rPr lang="en-US" sz="2800" b="1" dirty="0">
                <a:latin typeface="VNI-Avo" pitchFamily="2" charset="0"/>
              </a:rPr>
              <a:t>, </a:t>
            </a:r>
            <a:r>
              <a:rPr lang="en-US" sz="2800" b="1" dirty="0" err="1">
                <a:latin typeface="VNI-Avo" pitchFamily="2" charset="0"/>
              </a:rPr>
              <a:t>noù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coù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theå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soáng</a:t>
            </a:r>
            <a:r>
              <a:rPr lang="en-US" sz="2800" b="1" dirty="0">
                <a:latin typeface="VNI-Avo" pitchFamily="2" charset="0"/>
              </a:rPr>
              <a:t> qua </a:t>
            </a:r>
            <a:r>
              <a:rPr lang="en-US" sz="2800" b="1" dirty="0" err="1">
                <a:latin typeface="VNI-Avo" pitchFamily="2" charset="0"/>
              </a:rPr>
              <a:t>nhieàu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ngaøy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maø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khoâng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caàn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aên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uoáng</a:t>
            </a:r>
            <a:r>
              <a:rPr lang="en-US" sz="2800" b="1" dirty="0">
                <a:latin typeface="VNI-Avo" pitchFamily="2" charset="0"/>
              </a:rPr>
              <a:t>. </a:t>
            </a:r>
            <a:r>
              <a:rPr lang="en-US" sz="2800" b="1" dirty="0" err="1">
                <a:latin typeface="VNI-Avo" pitchFamily="2" charset="0"/>
              </a:rPr>
              <a:t>Laïc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ñaø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giuùp</a:t>
            </a:r>
            <a:r>
              <a:rPr lang="en-US" sz="2800" b="1" dirty="0">
                <a:latin typeface="VNI-Avo" pitchFamily="2" charset="0"/>
              </a:rPr>
              <a:t> con </a:t>
            </a:r>
            <a:r>
              <a:rPr lang="en-US" sz="2800" b="1" dirty="0" err="1">
                <a:latin typeface="VNI-Avo" pitchFamily="2" charset="0"/>
              </a:rPr>
              <a:t>ngöôøi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baêng</a:t>
            </a:r>
            <a:r>
              <a:rPr lang="en-US" sz="2800" b="1" dirty="0">
                <a:latin typeface="VNI-Avo" pitchFamily="2" charset="0"/>
              </a:rPr>
              <a:t> qua </a:t>
            </a:r>
            <a:r>
              <a:rPr lang="en-US" sz="2800" b="1" dirty="0" err="1">
                <a:latin typeface="VNI-Avo" pitchFamily="2" charset="0"/>
              </a:rPr>
              <a:t>nhöõng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vuøng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sa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maïc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khoâ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caèn</a:t>
            </a:r>
            <a:r>
              <a:rPr lang="en-US" sz="2800" b="1" dirty="0">
                <a:latin typeface="VNI-Avo" pitchFamily="2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2E46D1-2AF8-4379-9257-1699FE852F1C}"/>
              </a:ext>
            </a:extLst>
          </p:cNvPr>
          <p:cNvSpPr txBox="1"/>
          <p:nvPr/>
        </p:nvSpPr>
        <p:spPr>
          <a:xfrm>
            <a:off x="8955240" y="4585841"/>
            <a:ext cx="160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öôu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BD2D94-5D6E-409D-8EA7-526FE4949240}"/>
              </a:ext>
            </a:extLst>
          </p:cNvPr>
          <p:cNvSpPr txBox="1"/>
          <p:nvPr/>
        </p:nvSpPr>
        <p:spPr>
          <a:xfrm>
            <a:off x="2763502" y="5852330"/>
            <a:ext cx="1519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öôi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5E2AF5-49EF-4BA4-BC9C-B0362651FD07}"/>
              </a:ext>
            </a:extLst>
          </p:cNvPr>
          <p:cNvSpPr txBox="1"/>
          <p:nvPr/>
        </p:nvSpPr>
        <p:spPr>
          <a:xfrm>
            <a:off x="1439644" y="5006960"/>
            <a:ext cx="160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öôu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8017C6-20DC-4C7D-BFC8-A6364B6EDD63}"/>
              </a:ext>
            </a:extLst>
          </p:cNvPr>
          <p:cNvGrpSpPr/>
          <p:nvPr/>
        </p:nvGrpSpPr>
        <p:grpSpPr>
          <a:xfrm>
            <a:off x="6788784" y="4472993"/>
            <a:ext cx="283308" cy="545003"/>
            <a:chOff x="6400800" y="194146"/>
            <a:chExt cx="236483" cy="76695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92AD89E-AE33-442C-9F48-0D74731CB6D1}"/>
                </a:ext>
              </a:extLst>
            </p:cNvPr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F1806F0-38D1-4F4C-B3FD-DC0C38D5733E}"/>
                </a:ext>
              </a:extLst>
            </p:cNvPr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58CD293-D9A6-477B-BA1F-CA3EF9FEB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89" y="980"/>
            <a:ext cx="9708832" cy="4448061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3938D5E-3688-4639-B8A1-BE144C042FAC}"/>
              </a:ext>
            </a:extLst>
          </p:cNvPr>
          <p:cNvGrpSpPr/>
          <p:nvPr/>
        </p:nvGrpSpPr>
        <p:grpSpPr>
          <a:xfrm>
            <a:off x="1439644" y="4966658"/>
            <a:ext cx="283308" cy="545003"/>
            <a:chOff x="6400800" y="194146"/>
            <a:chExt cx="236483" cy="766958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0B4D6D7-F3E8-4FDB-8669-FF429427B433}"/>
                </a:ext>
              </a:extLst>
            </p:cNvPr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E2811E8-EF78-49B0-8F74-ED23D0F95F3F}"/>
                </a:ext>
              </a:extLst>
            </p:cNvPr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467D5C4-DFC2-4081-AA2C-4FD68BAA5E7F}"/>
              </a:ext>
            </a:extLst>
          </p:cNvPr>
          <p:cNvGrpSpPr/>
          <p:nvPr/>
        </p:nvGrpSpPr>
        <p:grpSpPr>
          <a:xfrm>
            <a:off x="8571200" y="4935858"/>
            <a:ext cx="283308" cy="545003"/>
            <a:chOff x="6400800" y="194146"/>
            <a:chExt cx="236483" cy="766958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3F38EB1-755E-4241-95D5-020B712FC6DC}"/>
                </a:ext>
              </a:extLst>
            </p:cNvPr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1594FD5-AA96-46B9-A648-0AAF44A1B743}"/>
                </a:ext>
              </a:extLst>
            </p:cNvPr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591F59C-3C09-47FD-B689-8AE65EFC97E3}"/>
              </a:ext>
            </a:extLst>
          </p:cNvPr>
          <p:cNvGrpSpPr/>
          <p:nvPr/>
        </p:nvGrpSpPr>
        <p:grpSpPr>
          <a:xfrm>
            <a:off x="9888093" y="5370948"/>
            <a:ext cx="283308" cy="545003"/>
            <a:chOff x="6400800" y="194146"/>
            <a:chExt cx="236483" cy="766958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111329D-B91D-411F-8F2E-11CA9B97298B}"/>
                </a:ext>
              </a:extLst>
            </p:cNvPr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3588CFD-7FBD-4480-AE7A-BD68E6409918}"/>
                </a:ext>
              </a:extLst>
            </p:cNvPr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7532E31-F682-4FC9-B6A9-18DB270D057F}"/>
              </a:ext>
            </a:extLst>
          </p:cNvPr>
          <p:cNvGrpSpPr/>
          <p:nvPr/>
        </p:nvGrpSpPr>
        <p:grpSpPr>
          <a:xfrm>
            <a:off x="10388403" y="5856720"/>
            <a:ext cx="283308" cy="545003"/>
            <a:chOff x="6400800" y="194146"/>
            <a:chExt cx="236483" cy="766958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CA5F5D7-A4BC-4929-96FC-80CC95577D86}"/>
                </a:ext>
              </a:extLst>
            </p:cNvPr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31631EF-EE6B-4D1F-987E-99AF2B9C4811}"/>
                </a:ext>
              </a:extLst>
            </p:cNvPr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393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33B1E0-5E7A-498C-B43F-118C9972D6E0}"/>
              </a:ext>
            </a:extLst>
          </p:cNvPr>
          <p:cNvSpPr txBox="1"/>
          <p:nvPr/>
        </p:nvSpPr>
        <p:spPr>
          <a:xfrm>
            <a:off x="185596" y="213984"/>
            <a:ext cx="1187028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latin typeface="VNI-Avo" pitchFamily="2" charset="0"/>
              </a:rPr>
              <a:t>	</a:t>
            </a:r>
            <a:r>
              <a:rPr lang="en-US" sz="5400" b="1" dirty="0" err="1">
                <a:latin typeface="VNI-Avo" pitchFamily="2" charset="0"/>
              </a:rPr>
              <a:t>Laïc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ñaø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laø</a:t>
            </a:r>
            <a:r>
              <a:rPr lang="en-US" sz="5400" b="1" dirty="0">
                <a:latin typeface="VNI-Avo" pitchFamily="2" charset="0"/>
              </a:rPr>
              <a:t> con </a:t>
            </a:r>
            <a:r>
              <a:rPr lang="en-US" sz="5400" b="1" dirty="0" err="1">
                <a:latin typeface="VNI-Avo" pitchFamily="2" charset="0"/>
              </a:rPr>
              <a:t>vaät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ñaëc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bieät</a:t>
            </a:r>
            <a:r>
              <a:rPr lang="en-US" sz="5400" b="1" dirty="0">
                <a:latin typeface="VNI-Avo" pitchFamily="2" charset="0"/>
              </a:rPr>
              <a:t>.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Noù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coù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caùi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böôùu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to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treân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löng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. </a:t>
            </a:r>
            <a:r>
              <a:rPr lang="en-US" sz="5400" b="1" dirty="0" err="1">
                <a:solidFill>
                  <a:srgbClr val="00B050"/>
                </a:solidFill>
                <a:latin typeface="VNI-Avo" pitchFamily="2" charset="0"/>
              </a:rPr>
              <a:t>Böôùu</a:t>
            </a:r>
            <a:r>
              <a:rPr lang="en-US" sz="54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VNI-Avo" pitchFamily="2" charset="0"/>
              </a:rPr>
              <a:t>cuûa</a:t>
            </a:r>
            <a:r>
              <a:rPr lang="en-US" sz="54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VNI-Avo" pitchFamily="2" charset="0"/>
              </a:rPr>
              <a:t>laïc</a:t>
            </a:r>
            <a:r>
              <a:rPr lang="en-US" sz="54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VNI-Avo" pitchFamily="2" charset="0"/>
              </a:rPr>
              <a:t>ñaø</a:t>
            </a:r>
            <a:r>
              <a:rPr lang="en-US" sz="54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VNI-Avo" pitchFamily="2" charset="0"/>
              </a:rPr>
              <a:t>laø</a:t>
            </a:r>
            <a:r>
              <a:rPr lang="en-US" sz="54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VNI-Avo" pitchFamily="2" charset="0"/>
              </a:rPr>
              <a:t>nôi</a:t>
            </a:r>
            <a:r>
              <a:rPr lang="en-US" sz="54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VNI-Avo" pitchFamily="2" charset="0"/>
              </a:rPr>
              <a:t>döï</a:t>
            </a:r>
            <a:r>
              <a:rPr lang="en-US" sz="54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VNI-Avo" pitchFamily="2" charset="0"/>
              </a:rPr>
              <a:t>tröõ</a:t>
            </a:r>
            <a:r>
              <a:rPr lang="en-US" sz="54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VNI-Avo" pitchFamily="2" charset="0"/>
              </a:rPr>
              <a:t>chaát</a:t>
            </a:r>
            <a:r>
              <a:rPr lang="en-US" sz="54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VNI-Avo" pitchFamily="2" charset="0"/>
              </a:rPr>
              <a:t>beùo</a:t>
            </a:r>
            <a:r>
              <a:rPr lang="en-US" sz="5400" b="1" dirty="0">
                <a:solidFill>
                  <a:srgbClr val="00B050"/>
                </a:solidFill>
                <a:latin typeface="VNI-Avo" pitchFamily="2" charset="0"/>
              </a:rPr>
              <a:t>. </a:t>
            </a:r>
            <a:r>
              <a:rPr lang="en-US" sz="5400" b="1" dirty="0" err="1">
                <a:solidFill>
                  <a:srgbClr val="CC0099"/>
                </a:solidFill>
                <a:latin typeface="VNI-Avo" pitchFamily="2" charset="0"/>
              </a:rPr>
              <a:t>Nhôø</a:t>
            </a:r>
            <a:r>
              <a:rPr lang="en-US" sz="5400" b="1" dirty="0">
                <a:solidFill>
                  <a:srgbClr val="CC0099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CC0099"/>
                </a:solidFill>
                <a:latin typeface="VNI-Avo" pitchFamily="2" charset="0"/>
              </a:rPr>
              <a:t>theá</a:t>
            </a:r>
            <a:r>
              <a:rPr lang="en-US" sz="5400" b="1" dirty="0">
                <a:solidFill>
                  <a:srgbClr val="CC0099"/>
                </a:solidFill>
                <a:latin typeface="VNI-Avo" pitchFamily="2" charset="0"/>
              </a:rPr>
              <a:t>, </a:t>
            </a:r>
            <a:r>
              <a:rPr lang="en-US" sz="5400" b="1" dirty="0" err="1">
                <a:solidFill>
                  <a:srgbClr val="CC0099"/>
                </a:solidFill>
                <a:latin typeface="VNI-Avo" pitchFamily="2" charset="0"/>
              </a:rPr>
              <a:t>noù</a:t>
            </a:r>
            <a:r>
              <a:rPr lang="en-US" sz="5400" b="1" dirty="0">
                <a:solidFill>
                  <a:srgbClr val="CC0099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CC0099"/>
                </a:solidFill>
                <a:latin typeface="VNI-Avo" pitchFamily="2" charset="0"/>
              </a:rPr>
              <a:t>coù</a:t>
            </a:r>
            <a:r>
              <a:rPr lang="en-US" sz="5400" b="1" dirty="0">
                <a:solidFill>
                  <a:srgbClr val="CC0099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CC0099"/>
                </a:solidFill>
                <a:latin typeface="VNI-Avo" pitchFamily="2" charset="0"/>
              </a:rPr>
              <a:t>theå</a:t>
            </a:r>
            <a:r>
              <a:rPr lang="en-US" sz="5400" b="1" dirty="0">
                <a:solidFill>
                  <a:srgbClr val="CC0099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CC0099"/>
                </a:solidFill>
                <a:latin typeface="VNI-Avo" pitchFamily="2" charset="0"/>
              </a:rPr>
              <a:t>soáng</a:t>
            </a:r>
            <a:r>
              <a:rPr lang="en-US" sz="5400" b="1" dirty="0">
                <a:solidFill>
                  <a:srgbClr val="CC0099"/>
                </a:solidFill>
                <a:latin typeface="VNI-Avo" pitchFamily="2" charset="0"/>
              </a:rPr>
              <a:t> qua </a:t>
            </a:r>
            <a:r>
              <a:rPr lang="en-US" sz="5400" b="1" dirty="0" err="1">
                <a:solidFill>
                  <a:srgbClr val="CC0099"/>
                </a:solidFill>
                <a:latin typeface="VNI-Avo" pitchFamily="2" charset="0"/>
              </a:rPr>
              <a:t>nhieàu</a:t>
            </a:r>
            <a:r>
              <a:rPr lang="en-US" sz="5400" b="1" dirty="0">
                <a:solidFill>
                  <a:srgbClr val="CC0099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CC0099"/>
                </a:solidFill>
                <a:latin typeface="VNI-Avo" pitchFamily="2" charset="0"/>
              </a:rPr>
              <a:t>ngaøy</a:t>
            </a:r>
            <a:r>
              <a:rPr lang="en-US" sz="5400" b="1" dirty="0">
                <a:solidFill>
                  <a:srgbClr val="CC0099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CC0099"/>
                </a:solidFill>
                <a:latin typeface="VNI-Avo" pitchFamily="2" charset="0"/>
              </a:rPr>
              <a:t>maø</a:t>
            </a:r>
            <a:r>
              <a:rPr lang="en-US" sz="5400" b="1" dirty="0">
                <a:solidFill>
                  <a:srgbClr val="CC0099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CC0099"/>
                </a:solidFill>
                <a:latin typeface="VNI-Avo" pitchFamily="2" charset="0"/>
              </a:rPr>
              <a:t>khoâng</a:t>
            </a:r>
            <a:r>
              <a:rPr lang="en-US" sz="5400" b="1" dirty="0">
                <a:solidFill>
                  <a:srgbClr val="CC0099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CC0099"/>
                </a:solidFill>
                <a:latin typeface="VNI-Avo" pitchFamily="2" charset="0"/>
              </a:rPr>
              <a:t>caàn</a:t>
            </a:r>
            <a:r>
              <a:rPr lang="en-US" sz="5400" b="1" dirty="0">
                <a:solidFill>
                  <a:srgbClr val="CC0099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CC0099"/>
                </a:solidFill>
                <a:latin typeface="VNI-Avo" pitchFamily="2" charset="0"/>
              </a:rPr>
              <a:t>aên</a:t>
            </a:r>
            <a:r>
              <a:rPr lang="en-US" sz="5400" b="1" dirty="0">
                <a:solidFill>
                  <a:srgbClr val="CC0099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CC0099"/>
                </a:solidFill>
                <a:latin typeface="VNI-Avo" pitchFamily="2" charset="0"/>
              </a:rPr>
              <a:t>uoáng</a:t>
            </a:r>
            <a:r>
              <a:rPr lang="en-US" sz="5400" b="1" dirty="0">
                <a:solidFill>
                  <a:srgbClr val="CC0099"/>
                </a:solidFill>
                <a:latin typeface="VNI-Avo" pitchFamily="2" charset="0"/>
              </a:rPr>
              <a:t>. </a:t>
            </a:r>
            <a:r>
              <a:rPr lang="en-US" sz="5400" b="1" dirty="0" err="1">
                <a:solidFill>
                  <a:srgbClr val="0000FF"/>
                </a:solidFill>
                <a:latin typeface="VNI-Avo" pitchFamily="2" charset="0"/>
              </a:rPr>
              <a:t>Laïc</a:t>
            </a:r>
            <a:r>
              <a:rPr lang="en-US" sz="54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VNI-Avo" pitchFamily="2" charset="0"/>
              </a:rPr>
              <a:t>ñaø</a:t>
            </a:r>
            <a:r>
              <a:rPr lang="en-US" sz="54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VNI-Avo" pitchFamily="2" charset="0"/>
              </a:rPr>
              <a:t>giuùp</a:t>
            </a:r>
            <a:r>
              <a:rPr lang="en-US" sz="5400" b="1" dirty="0">
                <a:solidFill>
                  <a:srgbClr val="0000FF"/>
                </a:solidFill>
                <a:latin typeface="VNI-Avo" pitchFamily="2" charset="0"/>
              </a:rPr>
              <a:t> con </a:t>
            </a:r>
            <a:r>
              <a:rPr lang="en-US" sz="5400" b="1" dirty="0" err="1">
                <a:solidFill>
                  <a:srgbClr val="0000FF"/>
                </a:solidFill>
                <a:latin typeface="VNI-Avo" pitchFamily="2" charset="0"/>
              </a:rPr>
              <a:t>ngöôøi</a:t>
            </a:r>
            <a:r>
              <a:rPr lang="en-US" sz="54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VNI-Avo" pitchFamily="2" charset="0"/>
              </a:rPr>
              <a:t>baêng</a:t>
            </a:r>
            <a:r>
              <a:rPr lang="en-US" sz="5400" b="1" dirty="0">
                <a:solidFill>
                  <a:srgbClr val="0000FF"/>
                </a:solidFill>
                <a:latin typeface="VNI-Avo" pitchFamily="2" charset="0"/>
              </a:rPr>
              <a:t> qua </a:t>
            </a:r>
            <a:r>
              <a:rPr lang="en-US" sz="5400" b="1" dirty="0" err="1">
                <a:solidFill>
                  <a:srgbClr val="0000FF"/>
                </a:solidFill>
                <a:latin typeface="VNI-Avo" pitchFamily="2" charset="0"/>
              </a:rPr>
              <a:t>nhöõng</a:t>
            </a:r>
            <a:r>
              <a:rPr lang="en-US" sz="54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VNI-Avo" pitchFamily="2" charset="0"/>
              </a:rPr>
              <a:t>vuøng</a:t>
            </a:r>
            <a:r>
              <a:rPr lang="en-US" sz="54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VNI-Avo" pitchFamily="2" charset="0"/>
              </a:rPr>
              <a:t>sa</a:t>
            </a:r>
            <a:r>
              <a:rPr lang="en-US" sz="54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VNI-Avo" pitchFamily="2" charset="0"/>
              </a:rPr>
              <a:t>maïc</a:t>
            </a:r>
            <a:r>
              <a:rPr lang="en-US" sz="54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VNI-Avo" pitchFamily="2" charset="0"/>
              </a:rPr>
              <a:t>khoâ</a:t>
            </a:r>
            <a:r>
              <a:rPr lang="en-US" sz="54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VNI-Avo" pitchFamily="2" charset="0"/>
              </a:rPr>
              <a:t>caèn</a:t>
            </a:r>
            <a:r>
              <a:rPr lang="en-US" sz="5400" b="1" dirty="0">
                <a:solidFill>
                  <a:srgbClr val="0000FF"/>
                </a:solidFill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7141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33B1E0-5E7A-498C-B43F-118C9972D6E0}"/>
              </a:ext>
            </a:extLst>
          </p:cNvPr>
          <p:cNvSpPr txBox="1"/>
          <p:nvPr/>
        </p:nvSpPr>
        <p:spPr>
          <a:xfrm>
            <a:off x="185596" y="92256"/>
            <a:ext cx="1187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latin typeface="VNI-Avo" pitchFamily="2" charset="0"/>
              </a:rPr>
              <a:t>	</a:t>
            </a:r>
            <a:r>
              <a:rPr lang="en-US" sz="5400" b="1" dirty="0" err="1">
                <a:latin typeface="VNI-Avo" pitchFamily="2" charset="0"/>
              </a:rPr>
              <a:t>Laïc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ñaø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laø</a:t>
            </a:r>
            <a:r>
              <a:rPr lang="en-US" sz="5400" b="1" dirty="0">
                <a:latin typeface="VNI-Avo" pitchFamily="2" charset="0"/>
              </a:rPr>
              <a:t> con </a:t>
            </a:r>
            <a:r>
              <a:rPr lang="en-US" sz="5400" b="1" dirty="0" err="1">
                <a:latin typeface="VNI-Avo" pitchFamily="2" charset="0"/>
              </a:rPr>
              <a:t>vaät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ñaëc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bieät</a:t>
            </a:r>
            <a:r>
              <a:rPr lang="en-US" sz="5400" b="1" dirty="0">
                <a:latin typeface="VNI-Avo" pitchFamily="2" charset="0"/>
              </a:rPr>
              <a:t>. </a:t>
            </a:r>
            <a:endParaRPr lang="en-US" sz="5400" b="1" dirty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4A173A-9ACC-44AA-8D6B-1537AB571F53}"/>
              </a:ext>
            </a:extLst>
          </p:cNvPr>
          <p:cNvSpPr/>
          <p:nvPr/>
        </p:nvSpPr>
        <p:spPr>
          <a:xfrm>
            <a:off x="0" y="939032"/>
            <a:ext cx="1187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Noù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coù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caùi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böôùu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to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treân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löng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. </a:t>
            </a:r>
            <a:endParaRPr lang="en-US" sz="5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7510DD-208A-4C1C-8247-0E57EC6F904C}"/>
              </a:ext>
            </a:extLst>
          </p:cNvPr>
          <p:cNvSpPr/>
          <p:nvPr/>
        </p:nvSpPr>
        <p:spPr>
          <a:xfrm>
            <a:off x="105166" y="954812"/>
            <a:ext cx="120311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VNI-Avo" pitchFamily="2" charset="0"/>
              </a:rPr>
              <a:t>                                                 </a:t>
            </a:r>
            <a:r>
              <a:rPr lang="en-US" sz="5400" b="1" dirty="0" err="1">
                <a:solidFill>
                  <a:srgbClr val="00B050"/>
                </a:solidFill>
                <a:latin typeface="VNI-Avo" pitchFamily="2" charset="0"/>
              </a:rPr>
              <a:t>Böôùu</a:t>
            </a:r>
            <a:r>
              <a:rPr lang="en-US" sz="54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VNI-Avo" pitchFamily="2" charset="0"/>
              </a:rPr>
              <a:t>cuûa</a:t>
            </a:r>
            <a:r>
              <a:rPr lang="en-US" sz="54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VNI-Avo" pitchFamily="2" charset="0"/>
              </a:rPr>
              <a:t>laïc</a:t>
            </a:r>
            <a:r>
              <a:rPr lang="en-US" sz="54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VNI-Avo" pitchFamily="2" charset="0"/>
              </a:rPr>
              <a:t>ñaø</a:t>
            </a:r>
            <a:r>
              <a:rPr lang="en-US" sz="54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VNI-Avo" pitchFamily="2" charset="0"/>
              </a:rPr>
              <a:t>laø</a:t>
            </a:r>
            <a:r>
              <a:rPr lang="en-US" sz="54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VNI-Avo" pitchFamily="2" charset="0"/>
              </a:rPr>
              <a:t>nôi</a:t>
            </a:r>
            <a:r>
              <a:rPr lang="en-US" sz="54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VNI-Avo" pitchFamily="2" charset="0"/>
              </a:rPr>
              <a:t>döï</a:t>
            </a:r>
            <a:r>
              <a:rPr lang="en-US" sz="54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VNI-Avo" pitchFamily="2" charset="0"/>
              </a:rPr>
              <a:t>tröõ</a:t>
            </a:r>
            <a:r>
              <a:rPr lang="en-US" sz="54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VNI-Avo" pitchFamily="2" charset="0"/>
              </a:rPr>
              <a:t>chaát</a:t>
            </a:r>
            <a:r>
              <a:rPr lang="en-US" sz="54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VNI-Avo" pitchFamily="2" charset="0"/>
              </a:rPr>
              <a:t>beùo</a:t>
            </a:r>
            <a:r>
              <a:rPr lang="en-US" sz="5400" b="1" dirty="0">
                <a:solidFill>
                  <a:srgbClr val="00B050"/>
                </a:solidFill>
                <a:latin typeface="VNI-Avo" pitchFamily="2" charset="0"/>
              </a:rPr>
              <a:t>. </a:t>
            </a:r>
            <a:endParaRPr lang="en-US" sz="5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07453C-CFF5-409F-B99B-5E84DC85715E}"/>
              </a:ext>
            </a:extLst>
          </p:cNvPr>
          <p:cNvSpPr/>
          <p:nvPr/>
        </p:nvSpPr>
        <p:spPr>
          <a:xfrm>
            <a:off x="251534" y="2558953"/>
            <a:ext cx="1194046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800" b="1" dirty="0" err="1">
                <a:solidFill>
                  <a:srgbClr val="CC0099"/>
                </a:solidFill>
                <a:latin typeface="VNI-Avo" pitchFamily="2" charset="0"/>
              </a:rPr>
              <a:t>Nhôø</a:t>
            </a:r>
            <a:r>
              <a:rPr lang="en-US" sz="5800" b="1" dirty="0">
                <a:solidFill>
                  <a:srgbClr val="CC0099"/>
                </a:solidFill>
                <a:latin typeface="VNI-Avo" pitchFamily="2" charset="0"/>
              </a:rPr>
              <a:t> </a:t>
            </a:r>
            <a:r>
              <a:rPr lang="en-US" sz="5800" b="1" dirty="0" err="1">
                <a:solidFill>
                  <a:srgbClr val="CC0099"/>
                </a:solidFill>
                <a:latin typeface="VNI-Avo" pitchFamily="2" charset="0"/>
              </a:rPr>
              <a:t>theá</a:t>
            </a:r>
            <a:r>
              <a:rPr lang="en-US" sz="5800" b="1" dirty="0">
                <a:solidFill>
                  <a:srgbClr val="CC0099"/>
                </a:solidFill>
                <a:latin typeface="VNI-Avo" pitchFamily="2" charset="0"/>
              </a:rPr>
              <a:t>, </a:t>
            </a:r>
            <a:r>
              <a:rPr lang="en-US" sz="5800" b="1" dirty="0" err="1">
                <a:solidFill>
                  <a:srgbClr val="CC0099"/>
                </a:solidFill>
                <a:latin typeface="VNI-Avo" pitchFamily="2" charset="0"/>
              </a:rPr>
              <a:t>noù</a:t>
            </a:r>
            <a:r>
              <a:rPr lang="en-US" sz="5800" b="1" dirty="0">
                <a:solidFill>
                  <a:srgbClr val="CC0099"/>
                </a:solidFill>
                <a:latin typeface="VNI-Avo" pitchFamily="2" charset="0"/>
              </a:rPr>
              <a:t> </a:t>
            </a:r>
            <a:r>
              <a:rPr lang="en-US" sz="5800" b="1" dirty="0" err="1">
                <a:solidFill>
                  <a:srgbClr val="CC0099"/>
                </a:solidFill>
                <a:latin typeface="VNI-Avo" pitchFamily="2" charset="0"/>
              </a:rPr>
              <a:t>coù</a:t>
            </a:r>
            <a:r>
              <a:rPr lang="en-US" sz="5800" b="1" dirty="0">
                <a:solidFill>
                  <a:srgbClr val="CC0099"/>
                </a:solidFill>
                <a:latin typeface="VNI-Avo" pitchFamily="2" charset="0"/>
              </a:rPr>
              <a:t> </a:t>
            </a:r>
            <a:r>
              <a:rPr lang="en-US" sz="5800" b="1" dirty="0" err="1">
                <a:solidFill>
                  <a:srgbClr val="CC0099"/>
                </a:solidFill>
                <a:latin typeface="VNI-Avo" pitchFamily="2" charset="0"/>
              </a:rPr>
              <a:t>theå</a:t>
            </a:r>
            <a:r>
              <a:rPr lang="en-US" sz="5800" b="1" dirty="0">
                <a:solidFill>
                  <a:srgbClr val="CC0099"/>
                </a:solidFill>
                <a:latin typeface="VNI-Avo" pitchFamily="2" charset="0"/>
              </a:rPr>
              <a:t> </a:t>
            </a:r>
            <a:r>
              <a:rPr lang="en-US" sz="5800" b="1" dirty="0" err="1">
                <a:solidFill>
                  <a:srgbClr val="CC0099"/>
                </a:solidFill>
                <a:latin typeface="VNI-Avo" pitchFamily="2" charset="0"/>
              </a:rPr>
              <a:t>soáng</a:t>
            </a:r>
            <a:r>
              <a:rPr lang="en-US" sz="5800" b="1" dirty="0">
                <a:solidFill>
                  <a:srgbClr val="CC0099"/>
                </a:solidFill>
                <a:latin typeface="VNI-Avo" pitchFamily="2" charset="0"/>
              </a:rPr>
              <a:t> qua </a:t>
            </a:r>
            <a:r>
              <a:rPr lang="en-US" sz="5800" b="1" dirty="0" err="1">
                <a:solidFill>
                  <a:srgbClr val="CC0099"/>
                </a:solidFill>
                <a:latin typeface="VNI-Avo" pitchFamily="2" charset="0"/>
              </a:rPr>
              <a:t>nhieàu</a:t>
            </a:r>
            <a:r>
              <a:rPr lang="en-US" sz="5800" b="1" dirty="0">
                <a:solidFill>
                  <a:srgbClr val="CC0099"/>
                </a:solidFill>
                <a:latin typeface="VNI-Avo" pitchFamily="2" charset="0"/>
              </a:rPr>
              <a:t> </a:t>
            </a:r>
            <a:r>
              <a:rPr lang="en-US" sz="5800" b="1" dirty="0" err="1">
                <a:solidFill>
                  <a:srgbClr val="CC0099"/>
                </a:solidFill>
                <a:latin typeface="VNI-Avo" pitchFamily="2" charset="0"/>
              </a:rPr>
              <a:t>ngaøy</a:t>
            </a:r>
            <a:r>
              <a:rPr lang="en-US" sz="5800" b="1" dirty="0">
                <a:solidFill>
                  <a:srgbClr val="CC0099"/>
                </a:solidFill>
                <a:latin typeface="VNI-Avo" pitchFamily="2" charset="0"/>
              </a:rPr>
              <a:t> </a:t>
            </a:r>
            <a:r>
              <a:rPr lang="en-US" sz="5800" b="1" dirty="0" err="1">
                <a:solidFill>
                  <a:srgbClr val="CC0099"/>
                </a:solidFill>
                <a:latin typeface="VNI-Avo" pitchFamily="2" charset="0"/>
              </a:rPr>
              <a:t>maø</a:t>
            </a:r>
            <a:r>
              <a:rPr lang="en-US" sz="5800" b="1" dirty="0">
                <a:solidFill>
                  <a:srgbClr val="CC0099"/>
                </a:solidFill>
                <a:latin typeface="VNI-Avo" pitchFamily="2" charset="0"/>
              </a:rPr>
              <a:t> </a:t>
            </a:r>
            <a:r>
              <a:rPr lang="en-US" sz="5800" b="1" dirty="0" err="1">
                <a:solidFill>
                  <a:srgbClr val="CC0099"/>
                </a:solidFill>
                <a:latin typeface="VNI-Avo" pitchFamily="2" charset="0"/>
              </a:rPr>
              <a:t>khoâng</a:t>
            </a:r>
            <a:r>
              <a:rPr lang="en-US" sz="5800" b="1" dirty="0">
                <a:solidFill>
                  <a:srgbClr val="CC0099"/>
                </a:solidFill>
                <a:latin typeface="VNI-Avo" pitchFamily="2" charset="0"/>
              </a:rPr>
              <a:t> </a:t>
            </a:r>
            <a:r>
              <a:rPr lang="en-US" sz="5800" b="1" dirty="0" err="1">
                <a:solidFill>
                  <a:srgbClr val="CC0099"/>
                </a:solidFill>
                <a:latin typeface="VNI-Avo" pitchFamily="2" charset="0"/>
              </a:rPr>
              <a:t>caàn</a:t>
            </a:r>
            <a:r>
              <a:rPr lang="en-US" sz="5800" b="1" dirty="0">
                <a:solidFill>
                  <a:srgbClr val="CC0099"/>
                </a:solidFill>
                <a:latin typeface="VNI-Avo" pitchFamily="2" charset="0"/>
              </a:rPr>
              <a:t> </a:t>
            </a:r>
            <a:r>
              <a:rPr lang="en-US" sz="5800" b="1" dirty="0" err="1">
                <a:solidFill>
                  <a:srgbClr val="CC0099"/>
                </a:solidFill>
                <a:latin typeface="VNI-Avo" pitchFamily="2" charset="0"/>
              </a:rPr>
              <a:t>aên</a:t>
            </a:r>
            <a:r>
              <a:rPr lang="en-US" sz="5800" b="1" dirty="0">
                <a:solidFill>
                  <a:srgbClr val="CC0099"/>
                </a:solidFill>
                <a:latin typeface="VNI-Avo" pitchFamily="2" charset="0"/>
              </a:rPr>
              <a:t> </a:t>
            </a:r>
            <a:r>
              <a:rPr lang="en-US" sz="5800" b="1" dirty="0" err="1">
                <a:solidFill>
                  <a:srgbClr val="CC0099"/>
                </a:solidFill>
                <a:latin typeface="VNI-Avo" pitchFamily="2" charset="0"/>
              </a:rPr>
              <a:t>uoáng</a:t>
            </a:r>
            <a:r>
              <a:rPr lang="en-US" sz="5800" b="1" dirty="0">
                <a:solidFill>
                  <a:srgbClr val="CC0099"/>
                </a:solidFill>
                <a:latin typeface="VNI-Avo" pitchFamily="2" charset="0"/>
              </a:rPr>
              <a:t>. </a:t>
            </a:r>
            <a:endParaRPr lang="en-US" sz="5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3A6AA1-94AC-4CB4-9462-50B728C7B2F5}"/>
              </a:ext>
            </a:extLst>
          </p:cNvPr>
          <p:cNvSpPr/>
          <p:nvPr/>
        </p:nvSpPr>
        <p:spPr>
          <a:xfrm>
            <a:off x="0" y="4313279"/>
            <a:ext cx="121920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800" b="1" dirty="0">
                <a:solidFill>
                  <a:srgbClr val="0000FF"/>
                </a:solidFill>
                <a:latin typeface="VNI-Avo" pitchFamily="2" charset="0"/>
              </a:rPr>
              <a:t>            </a:t>
            </a:r>
            <a:r>
              <a:rPr lang="en-US" sz="5800" b="1" dirty="0" err="1">
                <a:solidFill>
                  <a:srgbClr val="0000FF"/>
                </a:solidFill>
                <a:latin typeface="VNI-Avo" pitchFamily="2" charset="0"/>
              </a:rPr>
              <a:t>Laïc</a:t>
            </a:r>
            <a:r>
              <a:rPr lang="en-US" sz="5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5800" b="1" dirty="0" err="1">
                <a:solidFill>
                  <a:srgbClr val="0000FF"/>
                </a:solidFill>
                <a:latin typeface="VNI-Avo" pitchFamily="2" charset="0"/>
              </a:rPr>
              <a:t>ñaø</a:t>
            </a:r>
            <a:r>
              <a:rPr lang="en-US" sz="5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5800" b="1" dirty="0" err="1">
                <a:solidFill>
                  <a:srgbClr val="0000FF"/>
                </a:solidFill>
                <a:latin typeface="VNI-Avo" pitchFamily="2" charset="0"/>
              </a:rPr>
              <a:t>giuùp</a:t>
            </a:r>
            <a:r>
              <a:rPr lang="en-US" sz="5800" b="1" dirty="0">
                <a:solidFill>
                  <a:srgbClr val="0000FF"/>
                </a:solidFill>
                <a:latin typeface="VNI-Avo" pitchFamily="2" charset="0"/>
              </a:rPr>
              <a:t> con </a:t>
            </a:r>
            <a:r>
              <a:rPr lang="en-US" sz="5800" b="1" dirty="0" err="1">
                <a:solidFill>
                  <a:srgbClr val="0000FF"/>
                </a:solidFill>
                <a:latin typeface="VNI-Avo" pitchFamily="2" charset="0"/>
              </a:rPr>
              <a:t>ngöôøi</a:t>
            </a:r>
            <a:r>
              <a:rPr lang="en-US" sz="5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5800" b="1" dirty="0" err="1">
                <a:solidFill>
                  <a:srgbClr val="0000FF"/>
                </a:solidFill>
                <a:latin typeface="VNI-Avo" pitchFamily="2" charset="0"/>
              </a:rPr>
              <a:t>baêng</a:t>
            </a:r>
            <a:r>
              <a:rPr lang="en-US" sz="5800" b="1" dirty="0">
                <a:solidFill>
                  <a:srgbClr val="0000FF"/>
                </a:solidFill>
                <a:latin typeface="VNI-Avo" pitchFamily="2" charset="0"/>
              </a:rPr>
              <a:t> qua </a:t>
            </a:r>
            <a:r>
              <a:rPr lang="en-US" sz="5800" b="1" dirty="0" err="1">
                <a:solidFill>
                  <a:srgbClr val="0000FF"/>
                </a:solidFill>
                <a:latin typeface="VNI-Avo" pitchFamily="2" charset="0"/>
              </a:rPr>
              <a:t>nhöõng</a:t>
            </a:r>
            <a:r>
              <a:rPr lang="en-US" sz="5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5800" b="1" dirty="0" err="1">
                <a:solidFill>
                  <a:srgbClr val="0000FF"/>
                </a:solidFill>
                <a:latin typeface="VNI-Avo" pitchFamily="2" charset="0"/>
              </a:rPr>
              <a:t>vuøng</a:t>
            </a:r>
            <a:r>
              <a:rPr lang="en-US" sz="5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5800" b="1" dirty="0" err="1">
                <a:solidFill>
                  <a:srgbClr val="0000FF"/>
                </a:solidFill>
                <a:latin typeface="VNI-Avo" pitchFamily="2" charset="0"/>
              </a:rPr>
              <a:t>sa</a:t>
            </a:r>
            <a:r>
              <a:rPr lang="en-US" sz="5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5800" b="1" dirty="0" err="1">
                <a:solidFill>
                  <a:srgbClr val="0000FF"/>
                </a:solidFill>
                <a:latin typeface="VNI-Avo" pitchFamily="2" charset="0"/>
              </a:rPr>
              <a:t>maïc</a:t>
            </a:r>
            <a:r>
              <a:rPr lang="en-US" sz="5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5800" b="1" dirty="0" err="1">
                <a:solidFill>
                  <a:srgbClr val="0000FF"/>
                </a:solidFill>
                <a:latin typeface="VNI-Avo" pitchFamily="2" charset="0"/>
              </a:rPr>
              <a:t>khoâ</a:t>
            </a:r>
            <a:r>
              <a:rPr lang="en-US" sz="5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5800" b="1" dirty="0" err="1">
                <a:solidFill>
                  <a:srgbClr val="0000FF"/>
                </a:solidFill>
                <a:latin typeface="VNI-Avo" pitchFamily="2" charset="0"/>
              </a:rPr>
              <a:t>caèn</a:t>
            </a:r>
            <a:r>
              <a:rPr lang="en-US" sz="5800" b="1" dirty="0">
                <a:solidFill>
                  <a:srgbClr val="0000FF"/>
                </a:solidFill>
                <a:latin typeface="VNI-Avo" pitchFamily="2" charset="0"/>
              </a:rPr>
              <a:t>.</a:t>
            </a:r>
            <a:endParaRPr lang="en-US" sz="5800" dirty="0"/>
          </a:p>
        </p:txBody>
      </p:sp>
    </p:spTree>
    <p:extLst>
      <p:ext uri="{BB962C8B-B14F-4D97-AF65-F5344CB8AC3E}">
        <p14:creationId xmlns:p14="http://schemas.microsoft.com/office/powerpoint/2010/main" val="98619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1116</TotalTime>
  <Words>106</Words>
  <Application>Microsoft Macintosh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Times New Roman</vt:lpstr>
      <vt:lpstr>Calibri</vt:lpstr>
      <vt:lpstr>Arial</vt:lpstr>
      <vt:lpstr>HP001 4 hàng</vt:lpstr>
      <vt:lpstr>Calibri Light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Microsoft Office User</cp:lastModifiedBy>
  <cp:revision>366</cp:revision>
  <dcterms:created xsi:type="dcterms:W3CDTF">2020-10-19T12:51:54Z</dcterms:created>
  <dcterms:modified xsi:type="dcterms:W3CDTF">2023-11-28T08:45:50Z</dcterms:modified>
  <cp:category>Kết nối tri thức với cuộc sống</cp:category>
</cp:coreProperties>
</file>