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2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2471" y="83820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9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17118" y="2514600"/>
            <a:ext cx="9601199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17</a:t>
            </a:r>
          </a:p>
          <a:p>
            <a:pPr algn="ctr"/>
            <a:endParaRPr lang="en-US" sz="105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vi 10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72" y="0"/>
            <a:ext cx="9084128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555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28" t="53809" r="4542" b="20000"/>
          <a:stretch/>
        </p:blipFill>
        <p:spPr>
          <a:xfrm>
            <a:off x="0" y="0"/>
            <a:ext cx="9144000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556" y="3722280"/>
            <a:ext cx="8196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a)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tự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endParaRPr lang="en-US" sz="32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56" y="5240140"/>
            <a:ext cx="8143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             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endParaRPr lang="en-US" sz="32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56" y="6037346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vừa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5,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vừa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8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endParaRPr lang="en-US" sz="32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7121" y="4306307"/>
            <a:ext cx="19812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5, 6, 7, 8</a:t>
            </a:r>
            <a:endParaRPr lang="en-US" sz="3600" b="1" dirty="0">
              <a:solidFill>
                <a:srgbClr val="FFFF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7121" y="5178584"/>
            <a:ext cx="782694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</a:t>
            </a:r>
            <a:endParaRPr lang="en-US" sz="4000" b="1" dirty="0">
              <a:solidFill>
                <a:srgbClr val="FFFF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73297" y="5131447"/>
            <a:ext cx="636404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lang="en-US" sz="4000" b="1" dirty="0">
              <a:solidFill>
                <a:srgbClr val="FFFF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3800" y="5953164"/>
            <a:ext cx="1295399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6, 7</a:t>
            </a:r>
            <a:endParaRPr lang="en-US" sz="4000" b="1" dirty="0">
              <a:solidFill>
                <a:srgbClr val="FFFF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7474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12" t="8413" r="8340" b="58889"/>
          <a:stretch/>
        </p:blipFill>
        <p:spPr>
          <a:xfrm>
            <a:off x="0" y="0"/>
            <a:ext cx="9144000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560614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Rùa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nâu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xếp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0" y="5369004"/>
            <a:ext cx="304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</a:t>
            </a:r>
            <a:r>
              <a:rPr lang="en-US" sz="6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(4)</a:t>
            </a:r>
            <a:endParaRPr lang="en-US" sz="6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003" y="2352674"/>
            <a:ext cx="8760419" cy="2905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262" t="63863" r="10000" b="8824"/>
          <a:stretch/>
        </p:blipFill>
        <p:spPr bwMode="auto">
          <a:xfrm>
            <a:off x="6580414" y="3826105"/>
            <a:ext cx="1649186" cy="1139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80" t="46069" r="70596" b="34895"/>
          <a:stretch/>
        </p:blipFill>
        <p:spPr bwMode="auto">
          <a:xfrm>
            <a:off x="351222" y="2368332"/>
            <a:ext cx="1556657" cy="100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48" t="44693" r="54762" b="34555"/>
          <a:stretch/>
        </p:blipFill>
        <p:spPr bwMode="auto">
          <a:xfrm>
            <a:off x="1909967" y="2378044"/>
            <a:ext cx="1480457" cy="100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05" t="44413" r="38690" b="34275"/>
          <a:stretch/>
        </p:blipFill>
        <p:spPr bwMode="auto">
          <a:xfrm>
            <a:off x="3390424" y="2362200"/>
            <a:ext cx="1545773" cy="100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6248400" y="2362200"/>
            <a:ext cx="1801586" cy="1203356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224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30342E-6 L 0.28524 0.0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3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97687E-6 L 0.31979 0.004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21554E-7 L -0.46805 -0.218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03" y="-109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44" t="44285" r="7208" b="14445"/>
          <a:stretch/>
        </p:blipFill>
        <p:spPr>
          <a:xfrm>
            <a:off x="0" y="0"/>
            <a:ext cx="9144000" cy="51611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5148589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Chuồng</a:t>
            </a:r>
            <a:r>
              <a:rPr lang="en-US" sz="36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A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6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36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6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</a:t>
            </a:r>
            <a:endParaRPr lang="en-US" sz="36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3789" y="6007349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Chuồng</a:t>
            </a:r>
            <a:r>
              <a:rPr lang="en-US" sz="36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6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6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</a:t>
            </a:r>
            <a:endParaRPr lang="en-US" sz="36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35358" y="5137107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?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5105400"/>
            <a:ext cx="838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 2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7800" y="5904611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?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5782270"/>
            <a:ext cx="8382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748935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8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9908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716974"/>
            <a:ext cx="5562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403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9" t="22063" r="60958" b="66032"/>
          <a:stretch/>
        </p:blipFill>
        <p:spPr>
          <a:xfrm>
            <a:off x="-1" y="-36605"/>
            <a:ext cx="9203749" cy="689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69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92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3886200" y="1246403"/>
            <a:ext cx="566058" cy="402771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886200" y="228600"/>
            <a:ext cx="566058" cy="4572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810000" y="5105400"/>
            <a:ext cx="566058" cy="402771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820886" y="4136571"/>
            <a:ext cx="566058" cy="402771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831772" y="3733798"/>
            <a:ext cx="566058" cy="402771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853544" y="2209800"/>
            <a:ext cx="566058" cy="402771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875315" y="1763463"/>
            <a:ext cx="566058" cy="402771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lang="en-US" sz="28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9548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13" t="4128" r="4357" b="56666"/>
          <a:stretch/>
        </p:blipFill>
        <p:spPr>
          <a:xfrm>
            <a:off x="0" y="0"/>
            <a:ext cx="9144000" cy="411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10" t="43968" r="5260" b="36508"/>
          <a:stretch/>
        </p:blipFill>
        <p:spPr>
          <a:xfrm>
            <a:off x="0" y="3886200"/>
            <a:ext cx="9144000" cy="18941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6400" y="5306786"/>
            <a:ext cx="1371600" cy="332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6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43800" y="5257800"/>
            <a:ext cx="1371600" cy="332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0" y="5257800"/>
            <a:ext cx="1371600" cy="332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" name="Rectangle 7"/>
          <p:cNvSpPr/>
          <p:nvPr/>
        </p:nvSpPr>
        <p:spPr>
          <a:xfrm>
            <a:off x="3167743" y="5304065"/>
            <a:ext cx="1371600" cy="334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9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82886" y="5257800"/>
            <a:ext cx="1371600" cy="325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" y="5770449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b) Con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vật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lượng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ít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endParaRPr lang="en-US" sz="32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638800"/>
            <a:ext cx="2192631" cy="123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73752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90" t="73175" r="6164" b="6667"/>
          <a:stretch/>
        </p:blipFill>
        <p:spPr>
          <a:xfrm>
            <a:off x="5441" y="0"/>
            <a:ext cx="9149443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95396" y="2329543"/>
            <a:ext cx="593271" cy="1251857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&lt;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772400" y="4724400"/>
            <a:ext cx="593271" cy="1246415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&gt;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388677" y="2351314"/>
            <a:ext cx="593271" cy="123008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=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00600" y="4724400"/>
            <a:ext cx="593271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&lt;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283528" y="2351314"/>
            <a:ext cx="593271" cy="123008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&gt;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828800" y="4691743"/>
            <a:ext cx="593271" cy="1251857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=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1082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716974"/>
            <a:ext cx="5562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1188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9" t="22063" r="60958" b="66032"/>
          <a:stretch/>
        </p:blipFill>
        <p:spPr>
          <a:xfrm>
            <a:off x="21473" y="152400"/>
            <a:ext cx="9154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9318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59" t="11429" r="4769" b="49682"/>
          <a:stretch/>
        </p:blipFill>
        <p:spPr>
          <a:xfrm>
            <a:off x="-8351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343400" y="990600"/>
            <a:ext cx="609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629400" y="3086100"/>
            <a:ext cx="609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67400" y="5867400"/>
            <a:ext cx="609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667000" y="5867400"/>
            <a:ext cx="609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xmlns="" val="3735025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126</Words>
  <Application>Microsoft Office PowerPoint</Application>
  <PresentationFormat>On-screen Show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sic</dc:creator>
  <cp:lastModifiedBy>Vuong</cp:lastModifiedBy>
  <cp:revision>30</cp:revision>
  <dcterms:created xsi:type="dcterms:W3CDTF">2006-08-16T00:00:00Z</dcterms:created>
  <dcterms:modified xsi:type="dcterms:W3CDTF">2020-08-17T14:34:08Z</dcterms:modified>
</cp:coreProperties>
</file>