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1" d="100"/>
          <a:sy n="61" d="100"/>
        </p:scale>
        <p:origin x="96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20/12/2023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https://cth.edu.vn/wp-content/uploads/2018/03/phuong-phap-hoc-hop-tac-think-pair-share.jpg" TargetMode="Externa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microsoft.com/office/2007/relationships/hdphoto" Target="../media/hdphoto1.wdp"/><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226876"/>
            <a:ext cx="292360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TIẾT 14,15,16Bài</a:t>
            </a:r>
            <a:r>
              <a:rPr kumimoji="0" lang="en-US" altLang="en-US" sz="4400" b="1" i="0" u="none" strike="noStrike" kern="1200" cap="none" spc="0" normalizeH="0" noProof="0">
                <a:ln>
                  <a:noFill/>
                </a:ln>
                <a:solidFill>
                  <a:srgbClr val="0000FF"/>
                </a:solidFill>
                <a:effectLst/>
                <a:uLnTx/>
                <a:uFillTx/>
                <a:latin typeface="#9Slide05 Fourth" panose="00000500000000000000" pitchFamily="2" charset="0"/>
                <a:ea typeface="Helvetica Neue"/>
                <a:cs typeface="Helvetica Neue"/>
              </a:rPr>
              <a:t> 6: Quản lí tiền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400" b="1" baseline="0">
                <a:solidFill>
                  <a:srgbClr val="0000FF"/>
                </a:solidFill>
                <a:latin typeface="#9Slide05 Fourth" panose="00000500000000000000" pitchFamily="2" charset="0"/>
              </a:rPr>
              <a:t>GV: </a:t>
            </a:r>
            <a:r>
              <a:rPr lang="en-US" altLang="en-US" sz="2400" b="1" i="1" baseline="0">
                <a:solidFill>
                  <a:srgbClr val="FF0000"/>
                </a:solidFill>
                <a:latin typeface="#9Slide05 Fourth" panose="00000500000000000000" pitchFamily="2" charset="0"/>
              </a:rPr>
              <a:t>NGUYỄN TH</a:t>
            </a:r>
            <a:r>
              <a:rPr lang="en-US" altLang="en-US" sz="2400" b="1" i="1">
                <a:solidFill>
                  <a:srgbClr val="FF0000"/>
                </a:solidFill>
                <a:latin typeface="#9Slide05 Fourth" panose="00000500000000000000" pitchFamily="2" charset="0"/>
              </a:rPr>
              <a:t>Ị LAN PHƯƠNG</a:t>
            </a:r>
            <a:endParaRPr kumimoji="0" lang="en-SG" altLang="en-US" sz="2400" b="1" i="1" u="none" strike="noStrike" kern="1200" cap="none" spc="0" normalizeH="0" baseline="0" noProof="0" dirty="0">
              <a:ln>
                <a:noFill/>
              </a:ln>
              <a:solidFill>
                <a:srgbClr val="FF0000"/>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5109280"/>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PHT</a:t>
                      </a:r>
                      <a:r>
                        <a:rPr lang="en-US" sz="3200" baseline="0">
                          <a:solidFill>
                            <a:srgbClr val="000000"/>
                          </a:solidFill>
                          <a:effectLst/>
                          <a:latin typeface="#9Slide05 Brannboll Ny" panose="02000000000000000000" pitchFamily="2" charset="0"/>
                          <a:ea typeface="DengXian"/>
                        </a:rPr>
                        <a:t> số 2</a:t>
                      </a:r>
                      <a:r>
                        <a:rPr lang="vi-VN" sz="320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a:solidFill>
                            <a:srgbClr val="000000"/>
                          </a:solidFill>
                          <a:effectLst/>
                          <a:latin typeface="#9Slide05 Brannboll Ny" panose="02000000000000000000" pitchFamily="2" charset="0"/>
                          <a:ea typeface="DengXian"/>
                        </a:rPr>
                        <a:t>2</a:t>
                      </a:r>
                      <a:r>
                        <a:rPr lang="en-US" sz="3200" baseline="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PHT 2 trước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12800" l="46286" r="100000">
                          <a14:foregroundMark x1="4429" y1="30800" x2="4429" y2="30800"/>
                          <a14:foregroundMark x1="5714" y1="52000" x2="5714" y2="52400"/>
                          <a14:foregroundMark x1="6857" y1="64800" x2="6857" y2="64800"/>
                          <a14:foregroundMark x1="5714" y1="79400" x2="5714" y2="79400"/>
                          <a14:foregroundMark x1="16143" y1="79400" x2="16143" y2="79400"/>
                          <a14:foregroundMark x1="9143" y1="62000" x2="9143" y2="62000"/>
                          <a14:foregroundMark x1="9286" y1="62600" x2="5000" y2="65200"/>
                          <a14:foregroundMark x1="5857" y1="41400" x2="5857" y2="41400"/>
                          <a14:foregroundMark x1="3857" y1="19200" x2="3857" y2="19200"/>
                          <a14:foregroundMark x1="2571" y1="12600" x2="2571" y2="12600"/>
                          <a14:foregroundMark x1="5714" y1="71200" x2="5714" y2="71200"/>
                          <a14:foregroundMark x1="50143" y1="61000" x2="50143" y2="61000"/>
                          <a14:foregroundMark x1="41857" y1="78200" x2="41857" y2="78200"/>
                          <a14:foregroundMark x1="40143" y1="96400" x2="40143" y2="96400"/>
                          <a14:foregroundMark x1="51000" y1="62000" x2="51000" y2="62000"/>
                          <a14:foregroundMark x1="58857" y1="55200" x2="58857" y2="55200"/>
                          <a14:foregroundMark x1="70143" y1="57000" x2="70143" y2="57000"/>
                          <a14:foregroundMark x1="78714" y1="66400" x2="78714" y2="66400"/>
                          <a14:foregroundMark x1="84714" y1="78400" x2="84714" y2="78400"/>
                          <a14:foregroundMark x1="84429" y1="96200" x2="84429" y2="96200"/>
                          <a14:foregroundMark x1="43571" y1="71200" x2="43571" y2="71200"/>
                          <a14:foregroundMark x1="42571" y1="74200" x2="45000" y2="69800"/>
                          <a14:foregroundMark x1="45429" y1="64000" x2="45429" y2="64000"/>
                          <a14:foregroundMark x1="46571" y1="58600" x2="46571" y2="58600"/>
                          <a14:foregroundMark x1="44286" y1="55600" x2="44286" y2="55600"/>
                          <a14:foregroundMark x1="79429" y1="65400" x2="79429" y2="65400"/>
                          <a14:foregroundMark x1="75571" y1="61200" x2="75571" y2="61200"/>
                          <a14:foregroundMark x1="74714" y1="60400" x2="74714" y2="60400"/>
                          <a14:foregroundMark x1="76286" y1="62600" x2="76286" y2="62600"/>
                          <a14:foregroundMark x1="71000" y1="59200" x2="71000" y2="59200"/>
                          <a14:foregroundMark x1="73571" y1="60200" x2="73571" y2="60200"/>
                          <a14:foregroundMark x1="49286" y1="6800" x2="49286" y2="6800"/>
                          <a14:foregroundMark x1="54714" y1="7800" x2="54714" y2="7800"/>
                          <a14:foregroundMark x1="49286" y1="8600" x2="49286" y2="8600"/>
                          <a14:foregroundMark x1="59143" y1="6400" x2="59143" y2="6400"/>
                          <a14:foregroundMark x1="60286" y1="6200" x2="60286" y2="6200"/>
                          <a14:foregroundMark x1="65714" y1="6600" x2="65714" y2="6600"/>
                          <a14:foregroundMark x1="56714" y1="6200" x2="56714" y2="6200"/>
                          <a14:foregroundMark x1="53000" y1="6600" x2="53000" y2="6600"/>
                          <a14:foregroundMark x1="48714" y1="13000" x2="48714" y2="13000"/>
                          <a14:foregroundMark x1="48714" y1="14600" x2="48714" y2="14600"/>
                          <a14:foregroundMark x1="48857" y1="16800" x2="48857" y2="16800"/>
                          <a14:foregroundMark x1="48857" y1="19800" x2="48857" y2="19800"/>
                          <a14:foregroundMark x1="49000" y1="22200" x2="49000" y2="22200"/>
                          <a14:foregroundMark x1="49000" y1="24600" x2="49000" y2="24600"/>
                          <a14:foregroundMark x1="49143" y1="26400" x2="49143" y2="26400"/>
                          <a14:foregroundMark x1="49286" y1="29400" x2="49286" y2="29400"/>
                          <a14:foregroundMark x1="49143" y1="31800" x2="49143" y2="31800"/>
                          <a14:foregroundMark x1="49143" y1="34600" x2="49143" y2="35200"/>
                          <a14:foregroundMark x1="49143" y1="38200" x2="49143" y2="38600"/>
                          <a14:foregroundMark x1="49286" y1="40200" x2="49286" y2="40200"/>
                          <a14:foregroundMark x1="49571" y1="43200" x2="49571" y2="43200"/>
                          <a14:foregroundMark x1="49714" y1="45600" x2="49714" y2="45600"/>
                          <a14:foregroundMark x1="48571" y1="19000" x2="48429" y2="18600"/>
                          <a14:foregroundMark x1="48429" y1="14000" x2="48429" y2="14000"/>
                          <a14:foregroundMark x1="48429" y1="12600" x2="48429" y2="12600"/>
                          <a14:foregroundMark x1="48143" y1="10400" x2="48143" y2="10400"/>
                          <a14:foregroundMark x1="49000" y1="36600" x2="49000" y2="37200"/>
                          <a14:foregroundMark x1="49429" y1="40000" x2="49429" y2="40600"/>
                          <a14:foregroundMark x1="49714" y1="47200" x2="49714" y2="47200"/>
                          <a14:foregroundMark x1="49857" y1="49600" x2="49857" y2="49600"/>
                          <a14:foregroundMark x1="49857" y1="55600" x2="49857" y2="55600"/>
                          <a14:foregroundMark x1="80000" y1="65600" x2="80000" y2="65600"/>
                          <a14:foregroundMark x1="82714" y1="73800" x2="82714" y2="73800"/>
                          <a14:foregroundMark x1="83571" y1="79200" x2="83571" y2="79200"/>
                          <a14:foregroundMark x1="81571" y1="72000" x2="81571" y2="72000"/>
                          <a14:foregroundMark x1="81000" y1="69600" x2="81000" y2="69600"/>
                          <a14:foregroundMark x1="84429" y1="84800" x2="84429" y2="84800"/>
                          <a14:foregroundMark x1="84571" y1="90000" x2="84571" y2="90000"/>
                          <a14:foregroundMark x1="81429" y1="5200" x2="81429" y2="5200"/>
                          <a14:foregroundMark x1="88571" y1="4600" x2="88571" y2="4600"/>
                          <a14:foregroundMark x1="93429" y1="3400" x2="93429" y2="3400"/>
                          <a14:foregroundMark x1="94714" y1="4400" x2="94714" y2="4400"/>
                          <a14:foregroundMark x1="77286" y1="4800" x2="77286" y2="4800"/>
                          <a14:foregroundMark x1="76000" y1="5400" x2="76000" y2="5400"/>
                          <a14:foregroundMark x1="72429" y1="5800" x2="72429" y2="5800"/>
                          <a14:foregroundMark x1="68286" y1="5600" x2="68286" y2="5600"/>
                          <a14:foregroundMark x1="79286" y1="4800" x2="79286" y2="4800"/>
                          <a14:foregroundMark x1="89571" y1="4400" x2="89571" y2="4400"/>
                          <a14:foregroundMark x1="94143" y1="8200" x2="94143" y2="8200"/>
                          <a14:foregroundMark x1="51571" y1="60000" x2="51571" y2="60000"/>
                          <a14:foregroundMark x1="8429" y1="76200" x2="8429" y2="76200"/>
                          <a14:foregroundMark x1="3571" y1="65000" x2="3571" y2="65000"/>
                          <a14:foregroundMark x1="8571" y1="69200" x2="8571" y2="69200"/>
                          <a14:foregroundMark x1="8143" y1="70600" x2="8143" y2="70600"/>
                          <a14:foregroundMark x1="3000" y1="69400" x2="3000" y2="69400"/>
                          <a14:foregroundMark x1="4714" y1="76000" x2="4714" y2="76000"/>
                          <a14:foregroundMark x1="7571" y1="81800" x2="7571" y2="81800"/>
                          <a14:foregroundMark x1="7429" y1="83600" x2="7429" y2="83600"/>
                          <a14:foregroundMark x1="2714" y1="79600" x2="2714" y2="79600"/>
                          <a14:foregroundMark x1="3429" y1="83000" x2="3429" y2="83000"/>
                          <a14:foregroundMark x1="10571" y1="84000" x2="10571" y2="84000"/>
                          <a14:foregroundMark x1="11286" y1="78600" x2="11286" y2="78600"/>
                          <a14:foregroundMark x1="10857" y1="74800" x2="10857" y2="74800"/>
                          <a14:foregroundMark x1="6143" y1="55800" x2="6143" y2="55800"/>
                          <a14:foregroundMark x1="5429" y1="46800" x2="5429" y2="46800"/>
                          <a14:foregroundMark x1="5571" y1="56600" x2="5571" y2="56600"/>
                          <a14:foregroundMark x1="16714" y1="80000" x2="16714" y2="80000"/>
                          <a14:foregroundMark x1="40714" y1="85600" x2="40714" y2="85600"/>
                          <a14:foregroundMark x1="40571" y1="90000" x2="40571" y2="90000"/>
                          <a14:foregroundMark x1="41000" y1="82600" x2="41000" y2="82600"/>
                          <a14:foregroundMark x1="40571" y1="86600" x2="40571" y2="86600"/>
                          <a14:foregroundMark x1="40714" y1="89600" x2="40714" y2="89600"/>
                          <a14:foregroundMark x1="40714" y1="83600" x2="40714" y2="83600"/>
                          <a14:foregroundMark x1="17714" y1="77200" x2="17714" y2="77200"/>
                          <a14:foregroundMark x1="87429" y1="4000" x2="87429" y2="4000"/>
                          <a14:foregroundMark x1="86429" y1="4600" x2="86429" y2="4600"/>
                          <a14:foregroundMark x1="85714" y1="5000" x2="85714" y2="5000"/>
                          <a14:foregroundMark x1="64000" y1="5800" x2="64000" y2="5800"/>
                          <a14:backgroundMark x1="47571" y1="4600" x2="49571" y2="2600"/>
                          <a14:backgroundMark x1="50429" y1="3200" x2="51571" y2="3400"/>
                          <a14:backgroundMark x1="53000" y1="3800" x2="53000" y2="3800"/>
                          <a14:backgroundMark x1="61714" y1="1600" x2="61714" y2="1600"/>
                          <a14:backgroundMark x1="65000" y1="2600" x2="65000" y2="2600"/>
                          <a14:backgroundMark x1="74714" y1="1400" x2="74714" y2="1400"/>
                          <a14:backgroundMark x1="76571" y1="1800" x2="76571" y2="1800"/>
                          <a14:backgroundMark x1="75429" y1="3800" x2="75429" y2="3800"/>
                          <a14:backgroundMark x1="77286" y1="1800" x2="77286" y2="1800"/>
                          <a14:backgroundMark x1="78714" y1="2000" x2="78714" y2="2000"/>
                          <a14:backgroundMark x1="78714" y1="2000" x2="78714" y2="2000"/>
                          <a14:backgroundMark x1="84429" y1="1400" x2="84429" y2="1400"/>
                          <a14:backgroundMark x1="86143" y1="1800" x2="86429" y2="2200"/>
                          <a14:backgroundMark x1="87714" y1="2200" x2="87714" y2="2200"/>
                          <a14:backgroundMark x1="86286" y1="4400" x2="86286" y2="4400"/>
                          <a14:backgroundMark x1="88857" y1="1800" x2="88857" y2="1800"/>
                          <a14:backgroundMark x1="95143" y1="1000" x2="95143" y2="1000"/>
                          <a14:backgroundMark x1="97000" y1="3200" x2="97000" y2="3200"/>
                          <a14:backgroundMark x1="96429" y1="6600" x2="96429" y2="6600"/>
                          <a14:backgroundMark x1="97000" y1="7800" x2="97000" y2="7800"/>
                        </a14:backgroundRemoval>
                      </a14:imgEffect>
                    </a14:imgLayer>
                  </a14:imgProps>
                </a:ext>
                <a:ext uri="{28A0092B-C50C-407E-A947-70E740481C1C}">
                  <a14:useLocalDpi xmlns:a14="http://schemas.microsoft.com/office/drawing/2010/main" val="0"/>
                </a:ext>
              </a:extLst>
            </a:blip>
            <a:srcRect l="47086" t="-6463" r="-779" b="87337"/>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b="67768"/>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35388" b="29105"/>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6">
            <a:extLst>
              <a:ext uri="{28A0092B-C50C-407E-A947-70E740481C1C}">
                <a14:useLocalDpi xmlns:a14="http://schemas.microsoft.com/office/drawing/2010/main" val="0"/>
              </a:ext>
            </a:extLst>
          </a:blip>
          <a:srcRect t="69639"/>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30153" r="31275"/>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137D9D-9344-4CBB-8AA6-D3E3E46E7B1B}"/>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chemeClr val="accent1">
                    <a:lumMod val="75000"/>
                  </a:schemeClr>
                </a:solidFill>
                <a:latin typeface="#9Slide05 Fourth" panose="00000500000000000000" pitchFamily="2" charset="0"/>
                <a:ea typeface="Helvetica Neue"/>
                <a:cs typeface="Helvetica Neue"/>
              </a:rPr>
              <a:t>TRÒ CHƠI : </a:t>
            </a:r>
            <a:r>
              <a:rPr lang="en-US" altLang="en-US" sz="4400" b="1" dirty="0">
                <a:solidFill>
                  <a:schemeClr val="accent1">
                    <a:lumMod val="75000"/>
                  </a:schemeClr>
                </a:solidFill>
                <a:latin typeface="#9Slide05 Fourth" panose="00000500000000000000" pitchFamily="2" charset="0"/>
                <a:ea typeface="Helvetica Neue"/>
                <a:cs typeface="Helvetica Neue"/>
              </a:rPr>
              <a:t>“TIẾP SỨC ĐỒNG ĐỘI ”</a:t>
            </a:r>
            <a:endParaRPr lang="en-SG" altLang="en-US" sz="44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đội</a:t>
              </a:r>
            </a:p>
            <a:p>
              <a:pPr lvl="0" eaLnBrk="0" fontAlgn="base" hangingPunct="0">
                <a:lnSpc>
                  <a:spcPct val="125000"/>
                </a:lnSpc>
                <a:spcBef>
                  <a:spcPct val="0"/>
                </a:spcBef>
                <a:spcAft>
                  <a:spcPct val="0"/>
                </a:spcAft>
                <a:defRPr/>
              </a:pPr>
              <a:r>
                <a:rPr lang="en-US" sz="2400" b="1" ker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B94C35-054F-4B53-A235-40F620703F3F}"/>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295564" y="-424873"/>
            <a:ext cx="10395304" cy="5951378"/>
          </a:xfrm>
          <a:prstGeom prst="rect">
            <a:avLst/>
          </a:prstGeom>
        </p:spPr>
      </p:pic>
      <p:sp>
        <p:nvSpPr>
          <p:cNvPr id="10" name="TextBox 9"/>
          <p:cNvSpPr txBox="1"/>
          <p:nvPr/>
        </p:nvSpPr>
        <p:spPr>
          <a:xfrm>
            <a:off x="1653309" y="1518662"/>
            <a:ext cx="7533030" cy="2092877"/>
          </a:xfrm>
          <a:prstGeom prst="rect">
            <a:avLst/>
          </a:prstGeom>
          <a:noFill/>
          <a:ln>
            <a:noFill/>
          </a:ln>
        </p:spPr>
        <p:txBody>
          <a:bodyPr wrap="square" lIns="121917" tIns="60958" rIns="121917" bIns="60958" rtlCol="0">
            <a:spAutoFit/>
          </a:bodyPr>
          <a:lstStyle/>
          <a:p>
            <a:r>
              <a:rPr lang="vi-VN" sz="2400" dirty="0">
                <a:latin typeface="+mj-lt"/>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 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bất 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5A2EE1-AA86-479F-A0F6-4B200ACB2B74}"/>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id="{E684F970-923A-4D54-900E-8A6D225E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id="{22158275-793E-4BE1-A862-10544D902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11F461A-49C0-450F-8E8C-B4EAA22EF334}"/>
              </a:ext>
            </a:extLst>
          </p:cNvPr>
          <p:cNvPicPr>
            <a:picLocks noChangeAspect="1"/>
          </p:cNvPicPr>
          <p:nvPr/>
        </p:nvPicPr>
        <p:blipFill>
          <a:blip r:embed="rId5"/>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print">
              <a:alphaModFix/>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tăng thu nhập cá nhân và thảo luận tính khả thi của cách đó đối với học 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a:stretch>
            <a:fillRect/>
          </a:stretch>
        </p:blipFill>
        <p:spPr>
          <a:xfrm>
            <a:off x="101822" y="128804"/>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a16="http://schemas.microsoft.com/office/drawing/2014/main"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a16="http://schemas.microsoft.com/office/drawing/2014/main"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p>
        </p:txBody>
      </p:sp>
    </p:spTree>
    <p:extLst>
      <p:ext uri="{BB962C8B-B14F-4D97-AF65-F5344CB8AC3E}">
        <p14:creationId xmlns:p14="http://schemas.microsoft.com/office/powerpoint/2010/main" val="2473236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a:srcRect l="871" r="1" b="1"/>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2760" r="8347"/>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4990" t="26964" r="27282" b="6054"/>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E07A7A-35D0-4727-A1FE-84E16CF57969}"/>
              </a:ext>
            </a:extLst>
          </p:cNvPr>
          <p:cNvPicPr>
            <a:picLocks noChangeAspect="1"/>
          </p:cNvPicPr>
          <p:nvPr/>
        </p:nvPicPr>
        <p:blipFill>
          <a:blip r:embed="rId2"/>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4863" t="12001" r="34397" b="12872"/>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2DF2B-8E0D-47A0-BA81-ED78E4C2077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407963" y="-56755"/>
            <a:ext cx="11345897" cy="5583260"/>
          </a:xfrm>
          <a:prstGeom prst="rect">
            <a:avLst/>
          </a:prstGeom>
        </p:spPr>
      </p:pic>
      <p:sp>
        <p:nvSpPr>
          <p:cNvPr id="10" name="TextBox 9"/>
          <p:cNvSpPr txBox="1"/>
          <p:nvPr/>
        </p:nvSpPr>
        <p:spPr>
          <a:xfrm>
            <a:off x="1381194" y="1146683"/>
            <a:ext cx="8100572" cy="4062647"/>
          </a:xfrm>
          <a:prstGeom prst="rect">
            <a:avLst/>
          </a:prstGeom>
          <a:noFill/>
          <a:ln>
            <a:noFill/>
          </a:ln>
        </p:spPr>
        <p:txBody>
          <a:bodyPr wrap="square" lIns="121917" tIns="60958" rIns="121917" bIns="60958"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de-DE" sz="3200" dirty="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3200" dirty="0">
              <a:latin typeface="Times New Roman" panose="02020603050405020304" pitchFamily="18" charset="0"/>
              <a:cs typeface="Times New Roman" panose="02020603050405020304" pitchFamily="18" charset="0"/>
            </a:endParaRPr>
          </a:p>
          <a:p>
            <a:r>
              <a:rPr lang="de-DE" sz="3200" dirty="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a:t>
            </a:r>
            <a:r>
              <a:rPr lang="de-DE" sz="3200">
                <a:latin typeface="Times New Roman" panose="02020603050405020304" pitchFamily="18" charset="0"/>
                <a:cs typeface="Times New Roman" panose="02020603050405020304" pitchFamily="18" charset="0"/>
              </a:rPr>
              <a:t>hợp bất trắc </a:t>
            </a:r>
            <a:r>
              <a:rPr lang="de-DE" sz="3200" dirty="0">
                <a:latin typeface="Times New Roman" panose="02020603050405020304" pitchFamily="18" charset="0"/>
                <a:cs typeface="Times New Roman" panose="02020603050405020304" pitchFamily="18" charset="0"/>
              </a:rPr>
              <a:t>xảy ra và có thể giúp đỡ người khác khi gặp khó khăn.</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6F44A5-92A8-48E6-8F29-7E57BC15F2AC}"/>
              </a:ext>
            </a:extLst>
          </p:cNvPr>
          <p:cNvPicPr>
            <a:picLocks noChangeAspect="1"/>
          </p:cNvPicPr>
          <p:nvPr/>
        </p:nvPicPr>
        <p:blipFill>
          <a:blip r:embed="rId2"/>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Các</a:t>
            </a:r>
            <a:r>
              <a:rPr kumimoji="0" lang="en-US" sz="4400" b="1" i="0" u="none" strike="noStrike" kern="1200" cap="none" spc="0" normalizeH="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D96C8-6EF8-4E99-B21A-34A7E847F617}"/>
              </a:ext>
            </a:extLst>
          </p:cNvPr>
          <p:cNvPicPr>
            <a:picLocks noChangeAspect="1"/>
          </p:cNvPicPr>
          <p:nvPr/>
        </p:nvPicPr>
        <p:blipFill>
          <a:blip r:embed="rId2"/>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Quan sát hình ảnh và trả lời câu hỏi</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777" t="29897" r="21015" b="9618"/>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724" t="28517" r="25561" b="8238"/>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1192" t="38176" r="24523" b="6629"/>
          <a:stretch/>
        </p:blipFill>
        <p:spPr>
          <a:xfrm>
            <a:off x="7916090" y="669778"/>
            <a:ext cx="4271553" cy="3370994"/>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8854" t="40246" r="24392" b="13988"/>
          <a:stretch/>
        </p:blipFill>
        <p:spPr>
          <a:xfrm>
            <a:off x="32655" y="4219304"/>
            <a:ext cx="3696789" cy="2599509"/>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8335" t="30587" r="15951" b="20197"/>
          <a:stretch/>
        </p:blipFill>
        <p:spPr>
          <a:xfrm>
            <a:off x="3918857" y="4153989"/>
            <a:ext cx="3997234" cy="2795451"/>
          </a:xfrm>
          <a:prstGeom prst="rect">
            <a:avLst/>
          </a:prstGeom>
        </p:spPr>
      </p:pic>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40023" t="38637" r="14132" b="13528"/>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1034</Words>
  <Application>Microsoft Office PowerPoint</Application>
  <PresentationFormat>Widescreen</PresentationFormat>
  <Paragraphs>80</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#9Slide05 Brannboll Ny</vt:lpstr>
      <vt:lpstr>#9Slide05 Fourth</vt:lpstr>
      <vt:lpstr>#9Slide05 SVNTradeMark</vt:lpstr>
      <vt:lpstr>#9Slide06 DeathRattle BB</vt:lpstr>
      <vt:lpstr>#9Slide07 Marbelia Regular</vt:lpstr>
      <vt:lpstr>Arial</vt:lpstr>
      <vt:lpstr>Calibri</vt:lpstr>
      <vt:lpstr>Calibri Light</vt:lpstr>
      <vt:lpstr>SVN-Vanilla Daisy Pro</vt:lpstr>
      <vt:lpstr>Times New Roman</vt:lpstr>
      <vt:lpstr>方正静蕾简体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84919060896</cp:lastModifiedBy>
  <cp:revision>37</cp:revision>
  <dcterms:created xsi:type="dcterms:W3CDTF">2022-08-05T03:47:49Z</dcterms:created>
  <dcterms:modified xsi:type="dcterms:W3CDTF">2023-12-20T02:28:43Z</dcterms:modified>
</cp:coreProperties>
</file>