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69" r:id="rId2"/>
    <p:sldId id="256" r:id="rId3"/>
    <p:sldId id="257" r:id="rId4"/>
    <p:sldId id="258" r:id="rId5"/>
    <p:sldId id="259" r:id="rId6"/>
    <p:sldId id="260" r:id="rId7"/>
    <p:sldId id="277" r:id="rId8"/>
    <p:sldId id="291" r:id="rId9"/>
    <p:sldId id="279" r:id="rId10"/>
    <p:sldId id="281" r:id="rId11"/>
    <p:sldId id="292" r:id="rId12"/>
    <p:sldId id="293" r:id="rId13"/>
    <p:sldId id="283" r:id="rId14"/>
    <p:sldId id="261" r:id="rId15"/>
    <p:sldId id="270" r:id="rId16"/>
    <p:sldId id="284" r:id="rId17"/>
    <p:sldId id="271" r:id="rId18"/>
    <p:sldId id="290" r:id="rId19"/>
    <p:sldId id="285" r:id="rId20"/>
    <p:sldId id="272" r:id="rId21"/>
    <p:sldId id="273" r:id="rId22"/>
    <p:sldId id="287" r:id="rId23"/>
    <p:sldId id="288" r:id="rId24"/>
    <p:sldId id="286" r:id="rId25"/>
    <p:sldId id="289" r:id="rId26"/>
    <p:sldId id="274" r:id="rId27"/>
    <p:sldId id="275" r:id="rId28"/>
    <p:sldId id="276" r:id="rId29"/>
    <p:sldId id="28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466" y="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436EF4-2DF9-4954-AC13-79C65E8146B9}" type="datetimeFigureOut">
              <a:rPr lang="en-US" smtClean="0"/>
              <a:t>13/11/2023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0DFBBE-28E2-4D66-9495-F21943C70124}" type="slidenum">
              <a:rPr lang="en-US" smtClean="0"/>
              <a:t>‹#›</a:t>
            </a:fld>
            <a:endParaRPr lang="en-US"/>
          </a:p>
        </p:txBody>
      </p:sp>
    </p:spTree>
    <p:extLst>
      <p:ext uri="{BB962C8B-B14F-4D97-AF65-F5344CB8AC3E}">
        <p14:creationId xmlns:p14="http://schemas.microsoft.com/office/powerpoint/2010/main" val="2037483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327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微软雅黑" pitchFamily="34" charset="-122"/>
              </a:defRPr>
            </a:lvl1pPr>
            <a:lvl2pPr marL="685669" indent="-263719">
              <a:defRPr>
                <a:solidFill>
                  <a:schemeClr val="tx1"/>
                </a:solidFill>
                <a:latin typeface="Calibri" pitchFamily="34" charset="0"/>
                <a:ea typeface="微软雅黑" pitchFamily="34" charset="-122"/>
              </a:defRPr>
            </a:lvl2pPr>
            <a:lvl3pPr marL="1054875" indent="-210975">
              <a:defRPr>
                <a:solidFill>
                  <a:schemeClr val="tx1"/>
                </a:solidFill>
                <a:latin typeface="Calibri" pitchFamily="34" charset="0"/>
                <a:ea typeface="微软雅黑" pitchFamily="34" charset="-122"/>
              </a:defRPr>
            </a:lvl3pPr>
            <a:lvl4pPr marL="1476825" indent="-210975">
              <a:defRPr>
                <a:solidFill>
                  <a:schemeClr val="tx1"/>
                </a:solidFill>
                <a:latin typeface="Calibri" pitchFamily="34" charset="0"/>
                <a:ea typeface="微软雅黑" pitchFamily="34" charset="-122"/>
              </a:defRPr>
            </a:lvl4pPr>
            <a:lvl5pPr marL="1898774" indent="-210975">
              <a:defRPr>
                <a:solidFill>
                  <a:schemeClr val="tx1"/>
                </a:solidFill>
                <a:latin typeface="Calibri" pitchFamily="34" charset="0"/>
                <a:ea typeface="微软雅黑" pitchFamily="34" charset="-122"/>
              </a:defRPr>
            </a:lvl5pPr>
            <a:lvl6pPr marL="2320724" indent="-210975" eaLnBrk="0" fontAlgn="base" hangingPunct="0">
              <a:spcBef>
                <a:spcPct val="0"/>
              </a:spcBef>
              <a:spcAft>
                <a:spcPct val="0"/>
              </a:spcAft>
              <a:defRPr>
                <a:solidFill>
                  <a:schemeClr val="tx1"/>
                </a:solidFill>
                <a:latin typeface="Calibri" pitchFamily="34" charset="0"/>
                <a:ea typeface="微软雅黑" pitchFamily="34" charset="-122"/>
              </a:defRPr>
            </a:lvl6pPr>
            <a:lvl7pPr marL="2742674" indent="-210975" eaLnBrk="0" fontAlgn="base" hangingPunct="0">
              <a:spcBef>
                <a:spcPct val="0"/>
              </a:spcBef>
              <a:spcAft>
                <a:spcPct val="0"/>
              </a:spcAft>
              <a:defRPr>
                <a:solidFill>
                  <a:schemeClr val="tx1"/>
                </a:solidFill>
                <a:latin typeface="Calibri" pitchFamily="34" charset="0"/>
                <a:ea typeface="微软雅黑" pitchFamily="34" charset="-122"/>
              </a:defRPr>
            </a:lvl7pPr>
            <a:lvl8pPr marL="3164624" indent="-210975" eaLnBrk="0" fontAlgn="base" hangingPunct="0">
              <a:spcBef>
                <a:spcPct val="0"/>
              </a:spcBef>
              <a:spcAft>
                <a:spcPct val="0"/>
              </a:spcAft>
              <a:defRPr>
                <a:solidFill>
                  <a:schemeClr val="tx1"/>
                </a:solidFill>
                <a:latin typeface="Calibri" pitchFamily="34" charset="0"/>
                <a:ea typeface="微软雅黑" pitchFamily="34" charset="-122"/>
              </a:defRPr>
            </a:lvl8pPr>
            <a:lvl9pPr marL="3586574" indent="-210975" eaLnBrk="0" fontAlgn="base" hangingPunct="0">
              <a:spcBef>
                <a:spcPct val="0"/>
              </a:spcBef>
              <a:spcAft>
                <a:spcPct val="0"/>
              </a:spcAft>
              <a:defRPr>
                <a:solidFill>
                  <a:schemeClr val="tx1"/>
                </a:solidFill>
                <a:latin typeface="Calibri" pitchFamily="34" charset="0"/>
                <a:ea typeface="微软雅黑" pitchFamily="34" charset="-122"/>
              </a:defRPr>
            </a:lvl9pPr>
          </a:lstStyle>
          <a:p>
            <a:fld id="{00F71F1C-1E15-40CA-B24A-20BDEAFE3239}" type="slidenum">
              <a:rPr lang="zh-CN" altLang="en-US" smtClean="0">
                <a:ea typeface="宋体" pitchFamily="2" charset="-122"/>
              </a:rPr>
              <a:pPr/>
              <a:t>29</a:t>
            </a:fld>
            <a:endParaRPr lang="zh-CN" altLang="en-US">
              <a:ea typeface="宋体" pitchFamily="2" charset="-122"/>
            </a:endParaRPr>
          </a:p>
        </p:txBody>
      </p:sp>
    </p:spTree>
    <p:extLst>
      <p:ext uri="{BB962C8B-B14F-4D97-AF65-F5344CB8AC3E}">
        <p14:creationId xmlns:p14="http://schemas.microsoft.com/office/powerpoint/2010/main" val="229192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A22066-0C91-4B02-A7A9-2902B7397F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AC97B195-38C9-4229-9BE5-A3C2747170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C85CA32-9183-4BE6-8214-61253E54B916}"/>
              </a:ext>
            </a:extLst>
          </p:cNvPr>
          <p:cNvSpPr>
            <a:spLocks noGrp="1"/>
          </p:cNvSpPr>
          <p:nvPr>
            <p:ph type="dt" sz="half" idx="10"/>
          </p:nvPr>
        </p:nvSpPr>
        <p:spPr/>
        <p:txBody>
          <a:bodyPr/>
          <a:lstStyle/>
          <a:p>
            <a:fld id="{78D0A5B3-001A-43DC-B49B-8488F17E80CB}" type="datetimeFigureOut">
              <a:rPr lang="en-US" smtClean="0"/>
              <a:t>13/11/2023</a:t>
            </a:fld>
            <a:endParaRPr lang="en-US"/>
          </a:p>
        </p:txBody>
      </p:sp>
      <p:sp>
        <p:nvSpPr>
          <p:cNvPr id="5" name="Footer Placeholder 4">
            <a:extLst>
              <a:ext uri="{FF2B5EF4-FFF2-40B4-BE49-F238E27FC236}">
                <a16:creationId xmlns:a16="http://schemas.microsoft.com/office/drawing/2014/main" xmlns="" id="{F909D88F-7928-470C-B8B0-640A055BF8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FB8C493-5B4C-41A8-8F26-AAC8EC1ED064}"/>
              </a:ext>
            </a:extLst>
          </p:cNvPr>
          <p:cNvSpPr>
            <a:spLocks noGrp="1"/>
          </p:cNvSpPr>
          <p:nvPr>
            <p:ph type="sldNum" sz="quarter" idx="12"/>
          </p:nvPr>
        </p:nvSpPr>
        <p:spPr/>
        <p:txBody>
          <a:bodyPr/>
          <a:lstStyle/>
          <a:p>
            <a:fld id="{4AE0A00F-2331-496C-9EF6-6C68D89D4441}" type="slidenum">
              <a:rPr lang="en-US" smtClean="0"/>
              <a:t>‹#›</a:t>
            </a:fld>
            <a:endParaRPr lang="en-US"/>
          </a:p>
        </p:txBody>
      </p:sp>
    </p:spTree>
    <p:extLst>
      <p:ext uri="{BB962C8B-B14F-4D97-AF65-F5344CB8AC3E}">
        <p14:creationId xmlns:p14="http://schemas.microsoft.com/office/powerpoint/2010/main" val="1858989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0D1C8B-52DC-4C83-9905-8776804726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466A59F-4F8D-42EB-96D0-2838C80D0B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E784F45-9BD9-4E5A-8B46-1BDF0907C88B}"/>
              </a:ext>
            </a:extLst>
          </p:cNvPr>
          <p:cNvSpPr>
            <a:spLocks noGrp="1"/>
          </p:cNvSpPr>
          <p:nvPr>
            <p:ph type="dt" sz="half" idx="10"/>
          </p:nvPr>
        </p:nvSpPr>
        <p:spPr/>
        <p:txBody>
          <a:bodyPr/>
          <a:lstStyle/>
          <a:p>
            <a:fld id="{78D0A5B3-001A-43DC-B49B-8488F17E80CB}" type="datetimeFigureOut">
              <a:rPr lang="en-US" smtClean="0"/>
              <a:t>13/11/2023</a:t>
            </a:fld>
            <a:endParaRPr lang="en-US"/>
          </a:p>
        </p:txBody>
      </p:sp>
      <p:sp>
        <p:nvSpPr>
          <p:cNvPr id="5" name="Footer Placeholder 4">
            <a:extLst>
              <a:ext uri="{FF2B5EF4-FFF2-40B4-BE49-F238E27FC236}">
                <a16:creationId xmlns:a16="http://schemas.microsoft.com/office/drawing/2014/main" xmlns="" id="{6DD0C131-3B59-4ACD-9891-8D6966E63F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D145FA3-F67F-4D73-BC5B-AA29299FCED2}"/>
              </a:ext>
            </a:extLst>
          </p:cNvPr>
          <p:cNvSpPr>
            <a:spLocks noGrp="1"/>
          </p:cNvSpPr>
          <p:nvPr>
            <p:ph type="sldNum" sz="quarter" idx="12"/>
          </p:nvPr>
        </p:nvSpPr>
        <p:spPr/>
        <p:txBody>
          <a:bodyPr/>
          <a:lstStyle/>
          <a:p>
            <a:fld id="{4AE0A00F-2331-496C-9EF6-6C68D89D4441}" type="slidenum">
              <a:rPr lang="en-US" smtClean="0"/>
              <a:t>‹#›</a:t>
            </a:fld>
            <a:endParaRPr lang="en-US"/>
          </a:p>
        </p:txBody>
      </p:sp>
    </p:spTree>
    <p:extLst>
      <p:ext uri="{BB962C8B-B14F-4D97-AF65-F5344CB8AC3E}">
        <p14:creationId xmlns:p14="http://schemas.microsoft.com/office/powerpoint/2010/main" val="626473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F7A7472-E721-4E28-97E7-AB89DD914C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06C28AF-53DB-4A06-BB65-3D06C7AF02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32726DB-1E5F-4C41-B6C1-93B4757214ED}"/>
              </a:ext>
            </a:extLst>
          </p:cNvPr>
          <p:cNvSpPr>
            <a:spLocks noGrp="1"/>
          </p:cNvSpPr>
          <p:nvPr>
            <p:ph type="dt" sz="half" idx="10"/>
          </p:nvPr>
        </p:nvSpPr>
        <p:spPr/>
        <p:txBody>
          <a:bodyPr/>
          <a:lstStyle/>
          <a:p>
            <a:fld id="{78D0A5B3-001A-43DC-B49B-8488F17E80CB}" type="datetimeFigureOut">
              <a:rPr lang="en-US" smtClean="0"/>
              <a:t>13/11/2023</a:t>
            </a:fld>
            <a:endParaRPr lang="en-US"/>
          </a:p>
        </p:txBody>
      </p:sp>
      <p:sp>
        <p:nvSpPr>
          <p:cNvPr id="5" name="Footer Placeholder 4">
            <a:extLst>
              <a:ext uri="{FF2B5EF4-FFF2-40B4-BE49-F238E27FC236}">
                <a16:creationId xmlns:a16="http://schemas.microsoft.com/office/drawing/2014/main" xmlns="" id="{C0519B10-BEDF-4783-8508-A3E165A02D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2AFFDED-114C-4C7F-AC99-F111607919FD}"/>
              </a:ext>
            </a:extLst>
          </p:cNvPr>
          <p:cNvSpPr>
            <a:spLocks noGrp="1"/>
          </p:cNvSpPr>
          <p:nvPr>
            <p:ph type="sldNum" sz="quarter" idx="12"/>
          </p:nvPr>
        </p:nvSpPr>
        <p:spPr/>
        <p:txBody>
          <a:bodyPr/>
          <a:lstStyle/>
          <a:p>
            <a:fld id="{4AE0A00F-2331-496C-9EF6-6C68D89D4441}" type="slidenum">
              <a:rPr lang="en-US" smtClean="0"/>
              <a:t>‹#›</a:t>
            </a:fld>
            <a:endParaRPr lang="en-US"/>
          </a:p>
        </p:txBody>
      </p:sp>
    </p:spTree>
    <p:extLst>
      <p:ext uri="{BB962C8B-B14F-4D97-AF65-F5344CB8AC3E}">
        <p14:creationId xmlns:p14="http://schemas.microsoft.com/office/powerpoint/2010/main" val="3475333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622218784"/>
      </p:ext>
    </p:extLst>
  </p:cSld>
  <p:clrMapOvr>
    <a:masterClrMapping/>
  </p:clrMapOvr>
  <p:transition spd="slow" advTm="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B3C323-45C0-4085-8C0B-0ABCAE5C8F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09C8065-524B-4C46-B580-7A7DA93A28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D77EEB0-987E-4662-BCE6-6498ABDC2717}"/>
              </a:ext>
            </a:extLst>
          </p:cNvPr>
          <p:cNvSpPr>
            <a:spLocks noGrp="1"/>
          </p:cNvSpPr>
          <p:nvPr>
            <p:ph type="dt" sz="half" idx="10"/>
          </p:nvPr>
        </p:nvSpPr>
        <p:spPr/>
        <p:txBody>
          <a:bodyPr/>
          <a:lstStyle/>
          <a:p>
            <a:fld id="{78D0A5B3-001A-43DC-B49B-8488F17E80CB}" type="datetimeFigureOut">
              <a:rPr lang="en-US" smtClean="0"/>
              <a:t>13/11/2023</a:t>
            </a:fld>
            <a:endParaRPr lang="en-US"/>
          </a:p>
        </p:txBody>
      </p:sp>
      <p:sp>
        <p:nvSpPr>
          <p:cNvPr id="5" name="Footer Placeholder 4">
            <a:extLst>
              <a:ext uri="{FF2B5EF4-FFF2-40B4-BE49-F238E27FC236}">
                <a16:creationId xmlns:a16="http://schemas.microsoft.com/office/drawing/2014/main" xmlns="" id="{7596BE9A-8DA4-44D9-A28A-D294D8515C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6628514-2164-43F5-9CAE-38B199650195}"/>
              </a:ext>
            </a:extLst>
          </p:cNvPr>
          <p:cNvSpPr>
            <a:spLocks noGrp="1"/>
          </p:cNvSpPr>
          <p:nvPr>
            <p:ph type="sldNum" sz="quarter" idx="12"/>
          </p:nvPr>
        </p:nvSpPr>
        <p:spPr/>
        <p:txBody>
          <a:bodyPr/>
          <a:lstStyle/>
          <a:p>
            <a:fld id="{4AE0A00F-2331-496C-9EF6-6C68D89D4441}" type="slidenum">
              <a:rPr lang="en-US" smtClean="0"/>
              <a:t>‹#›</a:t>
            </a:fld>
            <a:endParaRPr lang="en-US"/>
          </a:p>
        </p:txBody>
      </p:sp>
    </p:spTree>
    <p:extLst>
      <p:ext uri="{BB962C8B-B14F-4D97-AF65-F5344CB8AC3E}">
        <p14:creationId xmlns:p14="http://schemas.microsoft.com/office/powerpoint/2010/main" val="2364300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5BDC58-72F8-4F03-A73C-6E7D3D4C6C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FD3093C-802D-483E-B94A-565065B071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737ED3A-4E1F-4001-9D51-736A653E8413}"/>
              </a:ext>
            </a:extLst>
          </p:cNvPr>
          <p:cNvSpPr>
            <a:spLocks noGrp="1"/>
          </p:cNvSpPr>
          <p:nvPr>
            <p:ph type="dt" sz="half" idx="10"/>
          </p:nvPr>
        </p:nvSpPr>
        <p:spPr/>
        <p:txBody>
          <a:bodyPr/>
          <a:lstStyle/>
          <a:p>
            <a:fld id="{78D0A5B3-001A-43DC-B49B-8488F17E80CB}" type="datetimeFigureOut">
              <a:rPr lang="en-US" smtClean="0"/>
              <a:t>13/11/2023</a:t>
            </a:fld>
            <a:endParaRPr lang="en-US"/>
          </a:p>
        </p:txBody>
      </p:sp>
      <p:sp>
        <p:nvSpPr>
          <p:cNvPr id="5" name="Footer Placeholder 4">
            <a:extLst>
              <a:ext uri="{FF2B5EF4-FFF2-40B4-BE49-F238E27FC236}">
                <a16:creationId xmlns:a16="http://schemas.microsoft.com/office/drawing/2014/main" xmlns="" id="{891A989C-DBE4-48BB-818F-E00CFEC4E4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F481D41-30AD-433A-9B04-6549DE54FCDE}"/>
              </a:ext>
            </a:extLst>
          </p:cNvPr>
          <p:cNvSpPr>
            <a:spLocks noGrp="1"/>
          </p:cNvSpPr>
          <p:nvPr>
            <p:ph type="sldNum" sz="quarter" idx="12"/>
          </p:nvPr>
        </p:nvSpPr>
        <p:spPr/>
        <p:txBody>
          <a:bodyPr/>
          <a:lstStyle/>
          <a:p>
            <a:fld id="{4AE0A00F-2331-496C-9EF6-6C68D89D4441}" type="slidenum">
              <a:rPr lang="en-US" smtClean="0"/>
              <a:t>‹#›</a:t>
            </a:fld>
            <a:endParaRPr lang="en-US"/>
          </a:p>
        </p:txBody>
      </p:sp>
    </p:spTree>
    <p:extLst>
      <p:ext uri="{BB962C8B-B14F-4D97-AF65-F5344CB8AC3E}">
        <p14:creationId xmlns:p14="http://schemas.microsoft.com/office/powerpoint/2010/main" val="1564691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7E6034-7839-45A3-B261-163FDF3505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708E4D9-FB9C-4E03-8B35-1824B14174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005A2AF-ADEA-4FEE-BED1-7335436A40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4A0B7C3-DDA9-46B5-B525-36F4E181ECAD}"/>
              </a:ext>
            </a:extLst>
          </p:cNvPr>
          <p:cNvSpPr>
            <a:spLocks noGrp="1"/>
          </p:cNvSpPr>
          <p:nvPr>
            <p:ph type="dt" sz="half" idx="10"/>
          </p:nvPr>
        </p:nvSpPr>
        <p:spPr/>
        <p:txBody>
          <a:bodyPr/>
          <a:lstStyle/>
          <a:p>
            <a:fld id="{78D0A5B3-001A-43DC-B49B-8488F17E80CB}" type="datetimeFigureOut">
              <a:rPr lang="en-US" smtClean="0"/>
              <a:t>13/11/2023</a:t>
            </a:fld>
            <a:endParaRPr lang="en-US"/>
          </a:p>
        </p:txBody>
      </p:sp>
      <p:sp>
        <p:nvSpPr>
          <p:cNvPr id="6" name="Footer Placeholder 5">
            <a:extLst>
              <a:ext uri="{FF2B5EF4-FFF2-40B4-BE49-F238E27FC236}">
                <a16:creationId xmlns:a16="http://schemas.microsoft.com/office/drawing/2014/main" xmlns="" id="{B0FDDD79-7162-42A0-8E13-23EDB91C79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A43F079-0B9C-4179-ADB8-85FECFF91C70}"/>
              </a:ext>
            </a:extLst>
          </p:cNvPr>
          <p:cNvSpPr>
            <a:spLocks noGrp="1"/>
          </p:cNvSpPr>
          <p:nvPr>
            <p:ph type="sldNum" sz="quarter" idx="12"/>
          </p:nvPr>
        </p:nvSpPr>
        <p:spPr/>
        <p:txBody>
          <a:bodyPr/>
          <a:lstStyle/>
          <a:p>
            <a:fld id="{4AE0A00F-2331-496C-9EF6-6C68D89D4441}" type="slidenum">
              <a:rPr lang="en-US" smtClean="0"/>
              <a:t>‹#›</a:t>
            </a:fld>
            <a:endParaRPr lang="en-US"/>
          </a:p>
        </p:txBody>
      </p:sp>
    </p:spTree>
    <p:extLst>
      <p:ext uri="{BB962C8B-B14F-4D97-AF65-F5344CB8AC3E}">
        <p14:creationId xmlns:p14="http://schemas.microsoft.com/office/powerpoint/2010/main" val="2693097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8BD762-5141-4697-B386-DC707BD7E3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E0ED233-878B-4C31-B36C-F49225EB9B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A662AC4-9F48-49A1-9FC1-800490B0FB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00B62D1-13DB-402B-804A-3005BAF464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DB59428-B9B3-4869-85B2-5D96C358C6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88B4936-DAB8-49F5-9FC1-9AF8F837E029}"/>
              </a:ext>
            </a:extLst>
          </p:cNvPr>
          <p:cNvSpPr>
            <a:spLocks noGrp="1"/>
          </p:cNvSpPr>
          <p:nvPr>
            <p:ph type="dt" sz="half" idx="10"/>
          </p:nvPr>
        </p:nvSpPr>
        <p:spPr/>
        <p:txBody>
          <a:bodyPr/>
          <a:lstStyle/>
          <a:p>
            <a:fld id="{78D0A5B3-001A-43DC-B49B-8488F17E80CB}" type="datetimeFigureOut">
              <a:rPr lang="en-US" smtClean="0"/>
              <a:t>13/11/2023</a:t>
            </a:fld>
            <a:endParaRPr lang="en-US"/>
          </a:p>
        </p:txBody>
      </p:sp>
      <p:sp>
        <p:nvSpPr>
          <p:cNvPr id="8" name="Footer Placeholder 7">
            <a:extLst>
              <a:ext uri="{FF2B5EF4-FFF2-40B4-BE49-F238E27FC236}">
                <a16:creationId xmlns:a16="http://schemas.microsoft.com/office/drawing/2014/main" xmlns="" id="{943E81BE-7781-4452-9A2E-14A17C1CA9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00B00EF-0218-4BEE-97D0-538B2121AF4B}"/>
              </a:ext>
            </a:extLst>
          </p:cNvPr>
          <p:cNvSpPr>
            <a:spLocks noGrp="1"/>
          </p:cNvSpPr>
          <p:nvPr>
            <p:ph type="sldNum" sz="quarter" idx="12"/>
          </p:nvPr>
        </p:nvSpPr>
        <p:spPr/>
        <p:txBody>
          <a:bodyPr/>
          <a:lstStyle/>
          <a:p>
            <a:fld id="{4AE0A00F-2331-496C-9EF6-6C68D89D4441}" type="slidenum">
              <a:rPr lang="en-US" smtClean="0"/>
              <a:t>‹#›</a:t>
            </a:fld>
            <a:endParaRPr lang="en-US"/>
          </a:p>
        </p:txBody>
      </p:sp>
    </p:spTree>
    <p:extLst>
      <p:ext uri="{BB962C8B-B14F-4D97-AF65-F5344CB8AC3E}">
        <p14:creationId xmlns:p14="http://schemas.microsoft.com/office/powerpoint/2010/main" val="2539376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B777ED-8DFE-4223-BA58-D34CBE436D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6AC320C-794C-45CC-A0AB-319212A1B0ED}"/>
              </a:ext>
            </a:extLst>
          </p:cNvPr>
          <p:cNvSpPr>
            <a:spLocks noGrp="1"/>
          </p:cNvSpPr>
          <p:nvPr>
            <p:ph type="dt" sz="half" idx="10"/>
          </p:nvPr>
        </p:nvSpPr>
        <p:spPr/>
        <p:txBody>
          <a:bodyPr/>
          <a:lstStyle/>
          <a:p>
            <a:fld id="{78D0A5B3-001A-43DC-B49B-8488F17E80CB}" type="datetimeFigureOut">
              <a:rPr lang="en-US" smtClean="0"/>
              <a:t>13/11/2023</a:t>
            </a:fld>
            <a:endParaRPr lang="en-US"/>
          </a:p>
        </p:txBody>
      </p:sp>
      <p:sp>
        <p:nvSpPr>
          <p:cNvPr id="4" name="Footer Placeholder 3">
            <a:extLst>
              <a:ext uri="{FF2B5EF4-FFF2-40B4-BE49-F238E27FC236}">
                <a16:creationId xmlns:a16="http://schemas.microsoft.com/office/drawing/2014/main" xmlns="" id="{B8FC550C-812D-4FDE-9FC2-645629E362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D0B971C-9F19-4C5C-8270-108164261B07}"/>
              </a:ext>
            </a:extLst>
          </p:cNvPr>
          <p:cNvSpPr>
            <a:spLocks noGrp="1"/>
          </p:cNvSpPr>
          <p:nvPr>
            <p:ph type="sldNum" sz="quarter" idx="12"/>
          </p:nvPr>
        </p:nvSpPr>
        <p:spPr/>
        <p:txBody>
          <a:bodyPr/>
          <a:lstStyle/>
          <a:p>
            <a:fld id="{4AE0A00F-2331-496C-9EF6-6C68D89D4441}" type="slidenum">
              <a:rPr lang="en-US" smtClean="0"/>
              <a:t>‹#›</a:t>
            </a:fld>
            <a:endParaRPr lang="en-US"/>
          </a:p>
        </p:txBody>
      </p:sp>
    </p:spTree>
    <p:extLst>
      <p:ext uri="{BB962C8B-B14F-4D97-AF65-F5344CB8AC3E}">
        <p14:creationId xmlns:p14="http://schemas.microsoft.com/office/powerpoint/2010/main" val="1917799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270F2DF-16A0-4EB4-8BEC-50798E6A6920}"/>
              </a:ext>
            </a:extLst>
          </p:cNvPr>
          <p:cNvSpPr>
            <a:spLocks noGrp="1"/>
          </p:cNvSpPr>
          <p:nvPr>
            <p:ph type="dt" sz="half" idx="10"/>
          </p:nvPr>
        </p:nvSpPr>
        <p:spPr/>
        <p:txBody>
          <a:bodyPr/>
          <a:lstStyle/>
          <a:p>
            <a:fld id="{78D0A5B3-001A-43DC-B49B-8488F17E80CB}" type="datetimeFigureOut">
              <a:rPr lang="en-US" smtClean="0"/>
              <a:t>13/11/2023</a:t>
            </a:fld>
            <a:endParaRPr lang="en-US"/>
          </a:p>
        </p:txBody>
      </p:sp>
      <p:sp>
        <p:nvSpPr>
          <p:cNvPr id="3" name="Footer Placeholder 2">
            <a:extLst>
              <a:ext uri="{FF2B5EF4-FFF2-40B4-BE49-F238E27FC236}">
                <a16:creationId xmlns:a16="http://schemas.microsoft.com/office/drawing/2014/main" xmlns="" id="{39CB64CA-C177-495D-AC1D-30B13CECF3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4C64267-C9A8-4B2B-B712-95511A4EBEAE}"/>
              </a:ext>
            </a:extLst>
          </p:cNvPr>
          <p:cNvSpPr>
            <a:spLocks noGrp="1"/>
          </p:cNvSpPr>
          <p:nvPr>
            <p:ph type="sldNum" sz="quarter" idx="12"/>
          </p:nvPr>
        </p:nvSpPr>
        <p:spPr/>
        <p:txBody>
          <a:bodyPr/>
          <a:lstStyle/>
          <a:p>
            <a:fld id="{4AE0A00F-2331-496C-9EF6-6C68D89D4441}" type="slidenum">
              <a:rPr lang="en-US" smtClean="0"/>
              <a:t>‹#›</a:t>
            </a:fld>
            <a:endParaRPr lang="en-US"/>
          </a:p>
        </p:txBody>
      </p:sp>
    </p:spTree>
    <p:extLst>
      <p:ext uri="{BB962C8B-B14F-4D97-AF65-F5344CB8AC3E}">
        <p14:creationId xmlns:p14="http://schemas.microsoft.com/office/powerpoint/2010/main" val="3640119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C07576-9897-489D-9319-C0B8984C9F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FD72B8F-1A6E-445F-9EC0-DEEECB57E7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6D2F1D0-F854-4743-A56C-1B90CDAAD1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21776A1-E5AE-46E4-B1D1-880D1B9AA666}"/>
              </a:ext>
            </a:extLst>
          </p:cNvPr>
          <p:cNvSpPr>
            <a:spLocks noGrp="1"/>
          </p:cNvSpPr>
          <p:nvPr>
            <p:ph type="dt" sz="half" idx="10"/>
          </p:nvPr>
        </p:nvSpPr>
        <p:spPr/>
        <p:txBody>
          <a:bodyPr/>
          <a:lstStyle/>
          <a:p>
            <a:fld id="{78D0A5B3-001A-43DC-B49B-8488F17E80CB}" type="datetimeFigureOut">
              <a:rPr lang="en-US" smtClean="0"/>
              <a:t>13/11/2023</a:t>
            </a:fld>
            <a:endParaRPr lang="en-US"/>
          </a:p>
        </p:txBody>
      </p:sp>
      <p:sp>
        <p:nvSpPr>
          <p:cNvPr id="6" name="Footer Placeholder 5">
            <a:extLst>
              <a:ext uri="{FF2B5EF4-FFF2-40B4-BE49-F238E27FC236}">
                <a16:creationId xmlns:a16="http://schemas.microsoft.com/office/drawing/2014/main" xmlns="" id="{42A3AF68-9ACA-4E8F-A819-87225D563C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A0DA2C7-6ED3-486D-89E9-5D2267C49F6B}"/>
              </a:ext>
            </a:extLst>
          </p:cNvPr>
          <p:cNvSpPr>
            <a:spLocks noGrp="1"/>
          </p:cNvSpPr>
          <p:nvPr>
            <p:ph type="sldNum" sz="quarter" idx="12"/>
          </p:nvPr>
        </p:nvSpPr>
        <p:spPr/>
        <p:txBody>
          <a:bodyPr/>
          <a:lstStyle/>
          <a:p>
            <a:fld id="{4AE0A00F-2331-496C-9EF6-6C68D89D4441}" type="slidenum">
              <a:rPr lang="en-US" smtClean="0"/>
              <a:t>‹#›</a:t>
            </a:fld>
            <a:endParaRPr lang="en-US"/>
          </a:p>
        </p:txBody>
      </p:sp>
    </p:spTree>
    <p:extLst>
      <p:ext uri="{BB962C8B-B14F-4D97-AF65-F5344CB8AC3E}">
        <p14:creationId xmlns:p14="http://schemas.microsoft.com/office/powerpoint/2010/main" val="1725241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0AC6BC-5991-4A53-92B0-A9D4C7A154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48FD110-02B7-4125-B0E9-0CFE4CC8AE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90BD089-BDF9-4DC6-863F-229D3B877A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9C9D839-F10E-4DA8-873F-8C2BBAF847E7}"/>
              </a:ext>
            </a:extLst>
          </p:cNvPr>
          <p:cNvSpPr>
            <a:spLocks noGrp="1"/>
          </p:cNvSpPr>
          <p:nvPr>
            <p:ph type="dt" sz="half" idx="10"/>
          </p:nvPr>
        </p:nvSpPr>
        <p:spPr/>
        <p:txBody>
          <a:bodyPr/>
          <a:lstStyle/>
          <a:p>
            <a:fld id="{78D0A5B3-001A-43DC-B49B-8488F17E80CB}" type="datetimeFigureOut">
              <a:rPr lang="en-US" smtClean="0"/>
              <a:t>13/11/2023</a:t>
            </a:fld>
            <a:endParaRPr lang="en-US"/>
          </a:p>
        </p:txBody>
      </p:sp>
      <p:sp>
        <p:nvSpPr>
          <p:cNvPr id="6" name="Footer Placeholder 5">
            <a:extLst>
              <a:ext uri="{FF2B5EF4-FFF2-40B4-BE49-F238E27FC236}">
                <a16:creationId xmlns:a16="http://schemas.microsoft.com/office/drawing/2014/main" xmlns="" id="{19F4D13F-8134-4D79-8D90-A4B8F529C4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78CBF38-8B7D-4C22-B96A-5A01FE409858}"/>
              </a:ext>
            </a:extLst>
          </p:cNvPr>
          <p:cNvSpPr>
            <a:spLocks noGrp="1"/>
          </p:cNvSpPr>
          <p:nvPr>
            <p:ph type="sldNum" sz="quarter" idx="12"/>
          </p:nvPr>
        </p:nvSpPr>
        <p:spPr/>
        <p:txBody>
          <a:bodyPr/>
          <a:lstStyle/>
          <a:p>
            <a:fld id="{4AE0A00F-2331-496C-9EF6-6C68D89D4441}" type="slidenum">
              <a:rPr lang="en-US" smtClean="0"/>
              <a:t>‹#›</a:t>
            </a:fld>
            <a:endParaRPr lang="en-US"/>
          </a:p>
        </p:txBody>
      </p:sp>
    </p:spTree>
    <p:extLst>
      <p:ext uri="{BB962C8B-B14F-4D97-AF65-F5344CB8AC3E}">
        <p14:creationId xmlns:p14="http://schemas.microsoft.com/office/powerpoint/2010/main" val="1210144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4A93F86-4AD1-4A63-BAEE-02AF98C263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3F8C1E6-DDD8-459D-B048-CAC6B9C558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6176155-A17B-4E24-9DDE-3B90611021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D0A5B3-001A-43DC-B49B-8488F17E80CB}" type="datetimeFigureOut">
              <a:rPr lang="en-US" smtClean="0"/>
              <a:t>13/11/2023</a:t>
            </a:fld>
            <a:endParaRPr lang="en-US"/>
          </a:p>
        </p:txBody>
      </p:sp>
      <p:sp>
        <p:nvSpPr>
          <p:cNvPr id="5" name="Footer Placeholder 4">
            <a:extLst>
              <a:ext uri="{FF2B5EF4-FFF2-40B4-BE49-F238E27FC236}">
                <a16:creationId xmlns:a16="http://schemas.microsoft.com/office/drawing/2014/main" xmlns="" id="{3E471D04-969C-4377-8081-C85713E6D1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BE097A0-7551-4123-9680-54E4C6FCFA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E0A00F-2331-496C-9EF6-6C68D89D4441}" type="slidenum">
              <a:rPr lang="en-US" smtClean="0"/>
              <a:t>‹#›</a:t>
            </a:fld>
            <a:endParaRPr lang="en-US"/>
          </a:p>
        </p:txBody>
      </p:sp>
    </p:spTree>
    <p:extLst>
      <p:ext uri="{BB962C8B-B14F-4D97-AF65-F5344CB8AC3E}">
        <p14:creationId xmlns:p14="http://schemas.microsoft.com/office/powerpoint/2010/main" val="1970119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7.wmf"/><Relationship Id="rId4" Type="http://schemas.openxmlformats.org/officeDocument/2006/relationships/image" Target="../media/image6.wmf"/></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2D1AFCA-6A61-45AD-B562-3D9D63976B7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717"/>
            <a:ext cx="12192000" cy="6861717"/>
          </a:xfrm>
          <a:prstGeom prst="rect">
            <a:avLst/>
          </a:prstGeom>
          <a:noFill/>
          <a:ln>
            <a:noFill/>
          </a:ln>
        </p:spPr>
      </p:pic>
      <p:pic>
        <p:nvPicPr>
          <p:cNvPr id="5" name="Content Placeholder 4">
            <a:extLst>
              <a:ext uri="{FF2B5EF4-FFF2-40B4-BE49-F238E27FC236}">
                <a16:creationId xmlns:a16="http://schemas.microsoft.com/office/drawing/2014/main" xmlns="" id="{1D3A74CE-4D3F-4831-83D5-E3BA1A70F0C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97231" y="1245008"/>
            <a:ext cx="5997538" cy="3262745"/>
          </a:xfrm>
        </p:spPr>
      </p:pic>
      <p:pic>
        <p:nvPicPr>
          <p:cNvPr id="6" name="Picture 5">
            <a:extLst>
              <a:ext uri="{FF2B5EF4-FFF2-40B4-BE49-F238E27FC236}">
                <a16:creationId xmlns:a16="http://schemas.microsoft.com/office/drawing/2014/main" xmlns="" id="{44382D5E-0CFC-4A4C-A5BE-BBB8B898297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9369" y="4405745"/>
            <a:ext cx="4072631" cy="2452255"/>
          </a:xfrm>
          <a:prstGeom prst="rect">
            <a:avLst/>
          </a:prstGeom>
          <a:noFill/>
          <a:ln>
            <a:noFill/>
          </a:ln>
        </p:spPr>
      </p:pic>
      <p:pic>
        <p:nvPicPr>
          <p:cNvPr id="43" name="图片 79">
            <a:extLst>
              <a:ext uri="{FF2B5EF4-FFF2-40B4-BE49-F238E27FC236}">
                <a16:creationId xmlns:a16="http://schemas.microsoft.com/office/drawing/2014/main" xmlns="" id="{7515CE49-4920-438E-80D6-F65CB4729078}"/>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349139" y="2157506"/>
            <a:ext cx="2193985" cy="4700494"/>
          </a:xfrm>
          <a:prstGeom prst="rect">
            <a:avLst/>
          </a:prstGeom>
        </p:spPr>
      </p:pic>
    </p:spTree>
    <p:extLst>
      <p:ext uri="{BB962C8B-B14F-4D97-AF65-F5344CB8AC3E}">
        <p14:creationId xmlns:p14="http://schemas.microsoft.com/office/powerpoint/2010/main" val="957831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51">
            <a:extLst>
              <a:ext uri="{FF2B5EF4-FFF2-40B4-BE49-F238E27FC236}">
                <a16:creationId xmlns:a16="http://schemas.microsoft.com/office/drawing/2014/main" xmlns="" id="{9290519E-C887-4C08-9D29-70E4FE7DA8CE}"/>
              </a:ext>
            </a:extLst>
          </p:cNvPr>
          <p:cNvGrpSpPr/>
          <p:nvPr/>
        </p:nvGrpSpPr>
        <p:grpSpPr>
          <a:xfrm>
            <a:off x="344" y="4759036"/>
            <a:ext cx="12191655" cy="2098964"/>
            <a:chOff x="0" y="0"/>
            <a:chExt cx="6051550" cy="1190625"/>
          </a:xfrm>
        </p:grpSpPr>
        <p:sp>
          <p:nvSpPr>
            <p:cNvPr id="5" name="Freeform 5">
              <a:extLst>
                <a:ext uri="{FF2B5EF4-FFF2-40B4-BE49-F238E27FC236}">
                  <a16:creationId xmlns:a16="http://schemas.microsoft.com/office/drawing/2014/main" xmlns="" id="{AB88BA70-86ED-4F60-A247-56CE921BF5E3}"/>
                </a:ext>
              </a:extLst>
            </p:cNvPr>
            <p:cNvSpPr/>
            <p:nvPr/>
          </p:nvSpPr>
          <p:spPr bwMode="auto">
            <a:xfrm>
              <a:off x="1425575" y="668337"/>
              <a:ext cx="134938" cy="492125"/>
            </a:xfrm>
            <a:custGeom>
              <a:avLst/>
              <a:gdLst>
                <a:gd name="T0" fmla="*/ 11 w 32"/>
                <a:gd name="T1" fmla="*/ 111 h 115"/>
                <a:gd name="T2" fmla="*/ 4 w 32"/>
                <a:gd name="T3" fmla="*/ 48 h 115"/>
                <a:gd name="T4" fmla="*/ 8 w 32"/>
                <a:gd name="T5" fmla="*/ 0 h 115"/>
                <a:gd name="T6" fmla="*/ 9 w 32"/>
                <a:gd name="T7" fmla="*/ 31 h 115"/>
                <a:gd name="T8" fmla="*/ 14 w 32"/>
                <a:gd name="T9" fmla="*/ 60 h 115"/>
                <a:gd name="T10" fmla="*/ 32 w 32"/>
                <a:gd name="T11" fmla="*/ 115 h 115"/>
              </a:gdLst>
              <a:ahLst/>
              <a:cxnLst>
                <a:cxn ang="0">
                  <a:pos x="T0" y="T1"/>
                </a:cxn>
                <a:cxn ang="0">
                  <a:pos x="T2" y="T3"/>
                </a:cxn>
                <a:cxn ang="0">
                  <a:pos x="T4" y="T5"/>
                </a:cxn>
                <a:cxn ang="0">
                  <a:pos x="T6" y="T7"/>
                </a:cxn>
                <a:cxn ang="0">
                  <a:pos x="T8" y="T9"/>
                </a:cxn>
                <a:cxn ang="0">
                  <a:pos x="T10" y="T11"/>
                </a:cxn>
              </a:cxnLst>
              <a:rect l="0" t="0" r="r" b="b"/>
              <a:pathLst>
                <a:path w="32" h="115">
                  <a:moveTo>
                    <a:pt x="11" y="111"/>
                  </a:moveTo>
                  <a:cubicBezTo>
                    <a:pt x="10" y="90"/>
                    <a:pt x="5" y="69"/>
                    <a:pt x="4" y="48"/>
                  </a:cubicBezTo>
                  <a:cubicBezTo>
                    <a:pt x="3" y="36"/>
                    <a:pt x="0" y="8"/>
                    <a:pt x="8" y="0"/>
                  </a:cubicBezTo>
                  <a:cubicBezTo>
                    <a:pt x="12" y="7"/>
                    <a:pt x="9" y="21"/>
                    <a:pt x="9" y="31"/>
                  </a:cubicBezTo>
                  <a:cubicBezTo>
                    <a:pt x="10" y="41"/>
                    <a:pt x="12" y="51"/>
                    <a:pt x="14" y="60"/>
                  </a:cubicBezTo>
                  <a:cubicBezTo>
                    <a:pt x="16" y="78"/>
                    <a:pt x="21" y="101"/>
                    <a:pt x="32" y="115"/>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 name="Freeform 6">
              <a:extLst>
                <a:ext uri="{FF2B5EF4-FFF2-40B4-BE49-F238E27FC236}">
                  <a16:creationId xmlns:a16="http://schemas.microsoft.com/office/drawing/2014/main" xmlns="" id="{5D24E29C-BDAB-45E1-8489-3C804FD9B485}"/>
                </a:ext>
              </a:extLst>
            </p:cNvPr>
            <p:cNvSpPr/>
            <p:nvPr/>
          </p:nvSpPr>
          <p:spPr bwMode="auto">
            <a:xfrm>
              <a:off x="1285875" y="681037"/>
              <a:ext cx="185738" cy="295275"/>
            </a:xfrm>
            <a:custGeom>
              <a:avLst/>
              <a:gdLst>
                <a:gd name="T0" fmla="*/ 37 w 44"/>
                <a:gd name="T1" fmla="*/ 47 h 69"/>
                <a:gd name="T2" fmla="*/ 19 w 44"/>
                <a:gd name="T3" fmla="*/ 28 h 69"/>
                <a:gd name="T4" fmla="*/ 3 w 44"/>
                <a:gd name="T5" fmla="*/ 0 h 69"/>
                <a:gd name="T6" fmla="*/ 44 w 44"/>
                <a:gd name="T7" fmla="*/ 69 h 69"/>
              </a:gdLst>
              <a:ahLst/>
              <a:cxnLst>
                <a:cxn ang="0">
                  <a:pos x="T0" y="T1"/>
                </a:cxn>
                <a:cxn ang="0">
                  <a:pos x="T2" y="T3"/>
                </a:cxn>
                <a:cxn ang="0">
                  <a:pos x="T4" y="T5"/>
                </a:cxn>
                <a:cxn ang="0">
                  <a:pos x="T6" y="T7"/>
                </a:cxn>
              </a:cxnLst>
              <a:rect l="0" t="0" r="r" b="b"/>
              <a:pathLst>
                <a:path w="44" h="69">
                  <a:moveTo>
                    <a:pt x="37" y="47"/>
                  </a:moveTo>
                  <a:cubicBezTo>
                    <a:pt x="32" y="41"/>
                    <a:pt x="25" y="34"/>
                    <a:pt x="19" y="28"/>
                  </a:cubicBezTo>
                  <a:cubicBezTo>
                    <a:pt x="12" y="19"/>
                    <a:pt x="9" y="9"/>
                    <a:pt x="3" y="0"/>
                  </a:cubicBezTo>
                  <a:cubicBezTo>
                    <a:pt x="0" y="22"/>
                    <a:pt x="29" y="55"/>
                    <a:pt x="44" y="69"/>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 name="Freeform 7">
              <a:extLst>
                <a:ext uri="{FF2B5EF4-FFF2-40B4-BE49-F238E27FC236}">
                  <a16:creationId xmlns:a16="http://schemas.microsoft.com/office/drawing/2014/main" xmlns="" id="{06935768-9F74-4EE5-BF1B-9FD46CAD6009}"/>
                </a:ext>
              </a:extLst>
            </p:cNvPr>
            <p:cNvSpPr/>
            <p:nvPr/>
          </p:nvSpPr>
          <p:spPr bwMode="auto">
            <a:xfrm>
              <a:off x="1374775" y="381000"/>
              <a:ext cx="271463" cy="385763"/>
            </a:xfrm>
            <a:custGeom>
              <a:avLst/>
              <a:gdLst>
                <a:gd name="T0" fmla="*/ 62 w 64"/>
                <a:gd name="T1" fmla="*/ 46 h 90"/>
                <a:gd name="T2" fmla="*/ 22 w 64"/>
                <a:gd name="T3" fmla="*/ 89 h 90"/>
                <a:gd name="T4" fmla="*/ 0 w 64"/>
                <a:gd name="T5" fmla="*/ 49 h 90"/>
                <a:gd name="T6" fmla="*/ 38 w 64"/>
                <a:gd name="T7" fmla="*/ 0 h 90"/>
                <a:gd name="T8" fmla="*/ 62 w 64"/>
                <a:gd name="T9" fmla="*/ 46 h 90"/>
              </a:gdLst>
              <a:ahLst/>
              <a:cxnLst>
                <a:cxn ang="0">
                  <a:pos x="T0" y="T1"/>
                </a:cxn>
                <a:cxn ang="0">
                  <a:pos x="T2" y="T3"/>
                </a:cxn>
                <a:cxn ang="0">
                  <a:pos x="T4" y="T5"/>
                </a:cxn>
                <a:cxn ang="0">
                  <a:pos x="T6" y="T7"/>
                </a:cxn>
                <a:cxn ang="0">
                  <a:pos x="T8" y="T9"/>
                </a:cxn>
              </a:cxnLst>
              <a:rect l="0" t="0" r="r" b="b"/>
              <a:pathLst>
                <a:path w="64" h="90">
                  <a:moveTo>
                    <a:pt x="62" y="46"/>
                  </a:moveTo>
                  <a:cubicBezTo>
                    <a:pt x="60" y="60"/>
                    <a:pt x="39" y="90"/>
                    <a:pt x="22" y="89"/>
                  </a:cubicBezTo>
                  <a:cubicBezTo>
                    <a:pt x="6" y="88"/>
                    <a:pt x="0" y="61"/>
                    <a:pt x="0" y="49"/>
                  </a:cubicBezTo>
                  <a:cubicBezTo>
                    <a:pt x="1" y="27"/>
                    <a:pt x="14" y="1"/>
                    <a:pt x="38" y="0"/>
                  </a:cubicBezTo>
                  <a:cubicBezTo>
                    <a:pt x="59" y="0"/>
                    <a:pt x="64" y="29"/>
                    <a:pt x="62" y="46"/>
                  </a:cubicBezTo>
                  <a:close/>
                </a:path>
              </a:pathLst>
            </a:custGeom>
            <a:solidFill>
              <a:srgbClr val="9FC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 name="Freeform 8">
              <a:extLst>
                <a:ext uri="{FF2B5EF4-FFF2-40B4-BE49-F238E27FC236}">
                  <a16:creationId xmlns:a16="http://schemas.microsoft.com/office/drawing/2014/main" xmlns="" id="{D6F35B70-C519-4455-9C6E-3D3A541486ED}"/>
                </a:ext>
              </a:extLst>
            </p:cNvPr>
            <p:cNvSpPr/>
            <p:nvPr/>
          </p:nvSpPr>
          <p:spPr bwMode="auto">
            <a:xfrm>
              <a:off x="1184275" y="544512"/>
              <a:ext cx="185738" cy="273050"/>
            </a:xfrm>
            <a:custGeom>
              <a:avLst/>
              <a:gdLst>
                <a:gd name="T0" fmla="*/ 37 w 44"/>
                <a:gd name="T1" fmla="*/ 19 h 64"/>
                <a:gd name="T2" fmla="*/ 9 w 44"/>
                <a:gd name="T3" fmla="*/ 40 h 64"/>
                <a:gd name="T4" fmla="*/ 40 w 44"/>
                <a:gd name="T5" fmla="*/ 47 h 64"/>
                <a:gd name="T6" fmla="*/ 37 w 44"/>
                <a:gd name="T7" fmla="*/ 19 h 64"/>
              </a:gdLst>
              <a:ahLst/>
              <a:cxnLst>
                <a:cxn ang="0">
                  <a:pos x="T0" y="T1"/>
                </a:cxn>
                <a:cxn ang="0">
                  <a:pos x="T2" y="T3"/>
                </a:cxn>
                <a:cxn ang="0">
                  <a:pos x="T4" y="T5"/>
                </a:cxn>
                <a:cxn ang="0">
                  <a:pos x="T6" y="T7"/>
                </a:cxn>
              </a:cxnLst>
              <a:rect l="0" t="0" r="r" b="b"/>
              <a:pathLst>
                <a:path w="44" h="64">
                  <a:moveTo>
                    <a:pt x="37" y="19"/>
                  </a:moveTo>
                  <a:cubicBezTo>
                    <a:pt x="19" y="0"/>
                    <a:pt x="0" y="20"/>
                    <a:pt x="9" y="40"/>
                  </a:cubicBezTo>
                  <a:cubicBezTo>
                    <a:pt x="15" y="52"/>
                    <a:pt x="31" y="64"/>
                    <a:pt x="40" y="47"/>
                  </a:cubicBezTo>
                  <a:cubicBezTo>
                    <a:pt x="44" y="39"/>
                    <a:pt x="44" y="26"/>
                    <a:pt x="37" y="19"/>
                  </a:cubicBezTo>
                  <a:close/>
                </a:path>
              </a:pathLst>
            </a:custGeom>
            <a:solidFill>
              <a:srgbClr val="9FC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 name="Freeform 9">
              <a:extLst>
                <a:ext uri="{FF2B5EF4-FFF2-40B4-BE49-F238E27FC236}">
                  <a16:creationId xmlns:a16="http://schemas.microsoft.com/office/drawing/2014/main" xmlns="" id="{B15C375C-4BEF-4C69-A7D0-49F39A4F5764}"/>
                </a:ext>
              </a:extLst>
            </p:cNvPr>
            <p:cNvSpPr/>
            <p:nvPr/>
          </p:nvSpPr>
          <p:spPr bwMode="auto">
            <a:xfrm>
              <a:off x="1692275" y="812800"/>
              <a:ext cx="233363" cy="244475"/>
            </a:xfrm>
            <a:custGeom>
              <a:avLst/>
              <a:gdLst>
                <a:gd name="T0" fmla="*/ 0 w 55"/>
                <a:gd name="T1" fmla="*/ 30 h 57"/>
                <a:gd name="T2" fmla="*/ 36 w 55"/>
                <a:gd name="T3" fmla="*/ 57 h 57"/>
                <a:gd name="T4" fmla="*/ 55 w 55"/>
                <a:gd name="T5" fmla="*/ 32 h 57"/>
                <a:gd name="T6" fmla="*/ 22 w 55"/>
                <a:gd name="T7" fmla="*/ 0 h 57"/>
                <a:gd name="T8" fmla="*/ 0 w 55"/>
                <a:gd name="T9" fmla="*/ 30 h 57"/>
              </a:gdLst>
              <a:ahLst/>
              <a:cxnLst>
                <a:cxn ang="0">
                  <a:pos x="T0" y="T1"/>
                </a:cxn>
                <a:cxn ang="0">
                  <a:pos x="T2" y="T3"/>
                </a:cxn>
                <a:cxn ang="0">
                  <a:pos x="T4" y="T5"/>
                </a:cxn>
                <a:cxn ang="0">
                  <a:pos x="T6" y="T7"/>
                </a:cxn>
                <a:cxn ang="0">
                  <a:pos x="T8" y="T9"/>
                </a:cxn>
              </a:cxnLst>
              <a:rect l="0" t="0" r="r" b="b"/>
              <a:pathLst>
                <a:path w="55" h="57">
                  <a:moveTo>
                    <a:pt x="0" y="30"/>
                  </a:moveTo>
                  <a:cubicBezTo>
                    <a:pt x="36" y="57"/>
                    <a:pt x="36" y="57"/>
                    <a:pt x="36" y="57"/>
                  </a:cubicBezTo>
                  <a:cubicBezTo>
                    <a:pt x="42" y="48"/>
                    <a:pt x="49" y="40"/>
                    <a:pt x="55" y="32"/>
                  </a:cubicBezTo>
                  <a:cubicBezTo>
                    <a:pt x="22" y="0"/>
                    <a:pt x="22" y="0"/>
                    <a:pt x="22" y="0"/>
                  </a:cubicBezTo>
                  <a:cubicBezTo>
                    <a:pt x="14" y="10"/>
                    <a:pt x="6" y="20"/>
                    <a:pt x="0" y="3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 name="Freeform 10">
              <a:extLst>
                <a:ext uri="{FF2B5EF4-FFF2-40B4-BE49-F238E27FC236}">
                  <a16:creationId xmlns:a16="http://schemas.microsoft.com/office/drawing/2014/main" xmlns="" id="{E7F69DD1-F253-4F8F-8DEE-6321EDDEE48A}"/>
                </a:ext>
              </a:extLst>
            </p:cNvPr>
            <p:cNvSpPr/>
            <p:nvPr/>
          </p:nvSpPr>
          <p:spPr bwMode="auto">
            <a:xfrm>
              <a:off x="1905000" y="612775"/>
              <a:ext cx="206375" cy="260350"/>
            </a:xfrm>
            <a:custGeom>
              <a:avLst/>
              <a:gdLst>
                <a:gd name="T0" fmla="*/ 0 w 49"/>
                <a:gd name="T1" fmla="*/ 21 h 61"/>
                <a:gd name="T2" fmla="*/ 23 w 49"/>
                <a:gd name="T3" fmla="*/ 61 h 61"/>
                <a:gd name="T4" fmla="*/ 49 w 49"/>
                <a:gd name="T5" fmla="*/ 43 h 61"/>
                <a:gd name="T6" fmla="*/ 35 w 49"/>
                <a:gd name="T7" fmla="*/ 0 h 61"/>
                <a:gd name="T8" fmla="*/ 0 w 49"/>
                <a:gd name="T9" fmla="*/ 21 h 61"/>
              </a:gdLst>
              <a:ahLst/>
              <a:cxnLst>
                <a:cxn ang="0">
                  <a:pos x="T0" y="T1"/>
                </a:cxn>
                <a:cxn ang="0">
                  <a:pos x="T2" y="T3"/>
                </a:cxn>
                <a:cxn ang="0">
                  <a:pos x="T4" y="T5"/>
                </a:cxn>
                <a:cxn ang="0">
                  <a:pos x="T6" y="T7"/>
                </a:cxn>
                <a:cxn ang="0">
                  <a:pos x="T8" y="T9"/>
                </a:cxn>
              </a:cxnLst>
              <a:rect l="0" t="0" r="r" b="b"/>
              <a:pathLst>
                <a:path w="49" h="61">
                  <a:moveTo>
                    <a:pt x="0" y="21"/>
                  </a:moveTo>
                  <a:cubicBezTo>
                    <a:pt x="23" y="61"/>
                    <a:pt x="23" y="61"/>
                    <a:pt x="23" y="61"/>
                  </a:cubicBezTo>
                  <a:cubicBezTo>
                    <a:pt x="31" y="54"/>
                    <a:pt x="40" y="48"/>
                    <a:pt x="49" y="43"/>
                  </a:cubicBezTo>
                  <a:cubicBezTo>
                    <a:pt x="35" y="0"/>
                    <a:pt x="35" y="0"/>
                    <a:pt x="35" y="0"/>
                  </a:cubicBezTo>
                  <a:cubicBezTo>
                    <a:pt x="22" y="5"/>
                    <a:pt x="11" y="12"/>
                    <a:pt x="0" y="21"/>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 name="Freeform 11">
              <a:extLst>
                <a:ext uri="{FF2B5EF4-FFF2-40B4-BE49-F238E27FC236}">
                  <a16:creationId xmlns:a16="http://schemas.microsoft.com/office/drawing/2014/main" xmlns="" id="{99133FDC-A397-426E-B776-F6DC58DA4102}"/>
                </a:ext>
              </a:extLst>
            </p:cNvPr>
            <p:cNvSpPr/>
            <p:nvPr/>
          </p:nvSpPr>
          <p:spPr bwMode="auto">
            <a:xfrm>
              <a:off x="2052637" y="582612"/>
              <a:ext cx="169863" cy="214313"/>
            </a:xfrm>
            <a:custGeom>
              <a:avLst/>
              <a:gdLst>
                <a:gd name="T0" fmla="*/ 0 w 40"/>
                <a:gd name="T1" fmla="*/ 7 h 50"/>
                <a:gd name="T2" fmla="*/ 14 w 40"/>
                <a:gd name="T3" fmla="*/ 50 h 50"/>
                <a:gd name="T4" fmla="*/ 40 w 40"/>
                <a:gd name="T5" fmla="*/ 44 h 50"/>
                <a:gd name="T6" fmla="*/ 38 w 40"/>
                <a:gd name="T7" fmla="*/ 1 h 50"/>
                <a:gd name="T8" fmla="*/ 0 w 40"/>
                <a:gd name="T9" fmla="*/ 7 h 50"/>
              </a:gdLst>
              <a:ahLst/>
              <a:cxnLst>
                <a:cxn ang="0">
                  <a:pos x="T0" y="T1"/>
                </a:cxn>
                <a:cxn ang="0">
                  <a:pos x="T2" y="T3"/>
                </a:cxn>
                <a:cxn ang="0">
                  <a:pos x="T4" y="T5"/>
                </a:cxn>
                <a:cxn ang="0">
                  <a:pos x="T6" y="T7"/>
                </a:cxn>
                <a:cxn ang="0">
                  <a:pos x="T8" y="T9"/>
                </a:cxn>
              </a:cxnLst>
              <a:rect l="0" t="0" r="r" b="b"/>
              <a:pathLst>
                <a:path w="40" h="50">
                  <a:moveTo>
                    <a:pt x="0" y="7"/>
                  </a:moveTo>
                  <a:cubicBezTo>
                    <a:pt x="14" y="50"/>
                    <a:pt x="14" y="50"/>
                    <a:pt x="14" y="50"/>
                  </a:cubicBezTo>
                  <a:cubicBezTo>
                    <a:pt x="23" y="47"/>
                    <a:pt x="31" y="45"/>
                    <a:pt x="40" y="44"/>
                  </a:cubicBezTo>
                  <a:cubicBezTo>
                    <a:pt x="38" y="1"/>
                    <a:pt x="38" y="1"/>
                    <a:pt x="38" y="1"/>
                  </a:cubicBezTo>
                  <a:cubicBezTo>
                    <a:pt x="25" y="0"/>
                    <a:pt x="12" y="2"/>
                    <a:pt x="0" y="7"/>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 name="Freeform 12">
              <a:extLst>
                <a:ext uri="{FF2B5EF4-FFF2-40B4-BE49-F238E27FC236}">
                  <a16:creationId xmlns:a16="http://schemas.microsoft.com/office/drawing/2014/main" xmlns="" id="{B16276DA-2FB8-4390-84C2-33E8D97810E6}"/>
                </a:ext>
              </a:extLst>
            </p:cNvPr>
            <p:cNvSpPr/>
            <p:nvPr/>
          </p:nvSpPr>
          <p:spPr bwMode="auto">
            <a:xfrm>
              <a:off x="2214562" y="587375"/>
              <a:ext cx="180975" cy="212725"/>
            </a:xfrm>
            <a:custGeom>
              <a:avLst/>
              <a:gdLst>
                <a:gd name="T0" fmla="*/ 43 w 43"/>
                <a:gd name="T1" fmla="*/ 12 h 50"/>
                <a:gd name="T2" fmla="*/ 10 w 43"/>
                <a:gd name="T3" fmla="*/ 1 h 50"/>
                <a:gd name="T4" fmla="*/ 0 w 43"/>
                <a:gd name="T5" fmla="*/ 0 h 50"/>
                <a:gd name="T6" fmla="*/ 2 w 43"/>
                <a:gd name="T7" fmla="*/ 43 h 50"/>
                <a:gd name="T8" fmla="*/ 29 w 43"/>
                <a:gd name="T9" fmla="*/ 50 h 50"/>
                <a:gd name="T10" fmla="*/ 43 w 43"/>
                <a:gd name="T11" fmla="*/ 12 h 50"/>
              </a:gdLst>
              <a:ahLst/>
              <a:cxnLst>
                <a:cxn ang="0">
                  <a:pos x="T0" y="T1"/>
                </a:cxn>
                <a:cxn ang="0">
                  <a:pos x="T2" y="T3"/>
                </a:cxn>
                <a:cxn ang="0">
                  <a:pos x="T4" y="T5"/>
                </a:cxn>
                <a:cxn ang="0">
                  <a:pos x="T6" y="T7"/>
                </a:cxn>
                <a:cxn ang="0">
                  <a:pos x="T8" y="T9"/>
                </a:cxn>
                <a:cxn ang="0">
                  <a:pos x="T10" y="T11"/>
                </a:cxn>
              </a:cxnLst>
              <a:rect l="0" t="0" r="r" b="b"/>
              <a:pathLst>
                <a:path w="43" h="50">
                  <a:moveTo>
                    <a:pt x="43" y="12"/>
                  </a:moveTo>
                  <a:cubicBezTo>
                    <a:pt x="33" y="7"/>
                    <a:pt x="22" y="3"/>
                    <a:pt x="10" y="1"/>
                  </a:cubicBezTo>
                  <a:cubicBezTo>
                    <a:pt x="7" y="0"/>
                    <a:pt x="3" y="0"/>
                    <a:pt x="0" y="0"/>
                  </a:cubicBezTo>
                  <a:cubicBezTo>
                    <a:pt x="2" y="43"/>
                    <a:pt x="2" y="43"/>
                    <a:pt x="2" y="43"/>
                  </a:cubicBezTo>
                  <a:cubicBezTo>
                    <a:pt x="11" y="43"/>
                    <a:pt x="20" y="45"/>
                    <a:pt x="29" y="50"/>
                  </a:cubicBezTo>
                  <a:lnTo>
                    <a:pt x="43" y="12"/>
                  </a:ln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 name="Freeform 13">
              <a:extLst>
                <a:ext uri="{FF2B5EF4-FFF2-40B4-BE49-F238E27FC236}">
                  <a16:creationId xmlns:a16="http://schemas.microsoft.com/office/drawing/2014/main" xmlns="" id="{02BB7F08-CE8F-44E0-802C-88979A91F54E}"/>
                </a:ext>
              </a:extLst>
            </p:cNvPr>
            <p:cNvSpPr/>
            <p:nvPr/>
          </p:nvSpPr>
          <p:spPr bwMode="auto">
            <a:xfrm>
              <a:off x="2336800" y="638175"/>
              <a:ext cx="212725" cy="239713"/>
            </a:xfrm>
            <a:custGeom>
              <a:avLst/>
              <a:gdLst>
                <a:gd name="T0" fmla="*/ 50 w 50"/>
                <a:gd name="T1" fmla="*/ 28 h 56"/>
                <a:gd name="T2" fmla="*/ 14 w 50"/>
                <a:gd name="T3" fmla="*/ 0 h 56"/>
                <a:gd name="T4" fmla="*/ 0 w 50"/>
                <a:gd name="T5" fmla="*/ 38 h 56"/>
                <a:gd name="T6" fmla="*/ 14 w 50"/>
                <a:gd name="T7" fmla="*/ 47 h 56"/>
                <a:gd name="T8" fmla="*/ 23 w 50"/>
                <a:gd name="T9" fmla="*/ 56 h 56"/>
                <a:gd name="T10" fmla="*/ 50 w 50"/>
                <a:gd name="T11" fmla="*/ 28 h 56"/>
              </a:gdLst>
              <a:ahLst/>
              <a:cxnLst>
                <a:cxn ang="0">
                  <a:pos x="T0" y="T1"/>
                </a:cxn>
                <a:cxn ang="0">
                  <a:pos x="T2" y="T3"/>
                </a:cxn>
                <a:cxn ang="0">
                  <a:pos x="T4" y="T5"/>
                </a:cxn>
                <a:cxn ang="0">
                  <a:pos x="T6" y="T7"/>
                </a:cxn>
                <a:cxn ang="0">
                  <a:pos x="T8" y="T9"/>
                </a:cxn>
                <a:cxn ang="0">
                  <a:pos x="T10" y="T11"/>
                </a:cxn>
              </a:cxnLst>
              <a:rect l="0" t="0" r="r" b="b"/>
              <a:pathLst>
                <a:path w="50" h="56">
                  <a:moveTo>
                    <a:pt x="50" y="28"/>
                  </a:moveTo>
                  <a:cubicBezTo>
                    <a:pt x="40" y="17"/>
                    <a:pt x="28" y="7"/>
                    <a:pt x="14" y="0"/>
                  </a:cubicBezTo>
                  <a:cubicBezTo>
                    <a:pt x="0" y="38"/>
                    <a:pt x="0" y="38"/>
                    <a:pt x="0" y="38"/>
                  </a:cubicBezTo>
                  <a:cubicBezTo>
                    <a:pt x="5" y="41"/>
                    <a:pt x="9" y="44"/>
                    <a:pt x="14" y="47"/>
                  </a:cubicBezTo>
                  <a:cubicBezTo>
                    <a:pt x="17" y="50"/>
                    <a:pt x="20" y="53"/>
                    <a:pt x="23" y="56"/>
                  </a:cubicBezTo>
                  <a:lnTo>
                    <a:pt x="50" y="28"/>
                  </a:ln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 name="Freeform 14">
              <a:extLst>
                <a:ext uri="{FF2B5EF4-FFF2-40B4-BE49-F238E27FC236}">
                  <a16:creationId xmlns:a16="http://schemas.microsoft.com/office/drawing/2014/main" xmlns="" id="{261A50BA-438B-4EC1-AC7B-FB080235537A}"/>
                </a:ext>
              </a:extLst>
            </p:cNvPr>
            <p:cNvSpPr/>
            <p:nvPr/>
          </p:nvSpPr>
          <p:spPr bwMode="auto">
            <a:xfrm>
              <a:off x="2433637" y="757237"/>
              <a:ext cx="207963" cy="219075"/>
            </a:xfrm>
            <a:custGeom>
              <a:avLst/>
              <a:gdLst>
                <a:gd name="T0" fmla="*/ 27 w 49"/>
                <a:gd name="T1" fmla="*/ 0 h 51"/>
                <a:gd name="T2" fmla="*/ 0 w 49"/>
                <a:gd name="T3" fmla="*/ 28 h 51"/>
                <a:gd name="T4" fmla="*/ 18 w 49"/>
                <a:gd name="T5" fmla="*/ 51 h 51"/>
                <a:gd name="T6" fmla="*/ 49 w 49"/>
                <a:gd name="T7" fmla="*/ 30 h 51"/>
                <a:gd name="T8" fmla="*/ 27 w 49"/>
                <a:gd name="T9" fmla="*/ 0 h 51"/>
              </a:gdLst>
              <a:ahLst/>
              <a:cxnLst>
                <a:cxn ang="0">
                  <a:pos x="T0" y="T1"/>
                </a:cxn>
                <a:cxn ang="0">
                  <a:pos x="T2" y="T3"/>
                </a:cxn>
                <a:cxn ang="0">
                  <a:pos x="T4" y="T5"/>
                </a:cxn>
                <a:cxn ang="0">
                  <a:pos x="T6" y="T7"/>
                </a:cxn>
                <a:cxn ang="0">
                  <a:pos x="T8" y="T9"/>
                </a:cxn>
              </a:cxnLst>
              <a:rect l="0" t="0" r="r" b="b"/>
              <a:pathLst>
                <a:path w="49" h="51">
                  <a:moveTo>
                    <a:pt x="27" y="0"/>
                  </a:moveTo>
                  <a:cubicBezTo>
                    <a:pt x="0" y="28"/>
                    <a:pt x="0" y="28"/>
                    <a:pt x="0" y="28"/>
                  </a:cubicBezTo>
                  <a:cubicBezTo>
                    <a:pt x="7" y="35"/>
                    <a:pt x="13" y="43"/>
                    <a:pt x="18" y="51"/>
                  </a:cubicBezTo>
                  <a:cubicBezTo>
                    <a:pt x="49" y="30"/>
                    <a:pt x="49" y="30"/>
                    <a:pt x="49" y="30"/>
                  </a:cubicBezTo>
                  <a:cubicBezTo>
                    <a:pt x="43" y="20"/>
                    <a:pt x="36" y="9"/>
                    <a:pt x="27" y="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 name="Freeform 15">
              <a:extLst>
                <a:ext uri="{FF2B5EF4-FFF2-40B4-BE49-F238E27FC236}">
                  <a16:creationId xmlns:a16="http://schemas.microsoft.com/office/drawing/2014/main" xmlns="" id="{CCD22CB3-CF8E-41B1-90C8-15E19B7FB390}"/>
                </a:ext>
              </a:extLst>
            </p:cNvPr>
            <p:cNvSpPr/>
            <p:nvPr/>
          </p:nvSpPr>
          <p:spPr bwMode="auto">
            <a:xfrm>
              <a:off x="2511425" y="885825"/>
              <a:ext cx="193675" cy="214313"/>
            </a:xfrm>
            <a:custGeom>
              <a:avLst/>
              <a:gdLst>
                <a:gd name="T0" fmla="*/ 31 w 46"/>
                <a:gd name="T1" fmla="*/ 0 h 50"/>
                <a:gd name="T2" fmla="*/ 0 w 46"/>
                <a:gd name="T3" fmla="*/ 21 h 50"/>
                <a:gd name="T4" fmla="*/ 14 w 46"/>
                <a:gd name="T5" fmla="*/ 50 h 50"/>
                <a:gd name="T6" fmla="*/ 46 w 46"/>
                <a:gd name="T7" fmla="*/ 35 h 50"/>
                <a:gd name="T8" fmla="*/ 31 w 46"/>
                <a:gd name="T9" fmla="*/ 0 h 50"/>
              </a:gdLst>
              <a:ahLst/>
              <a:cxnLst>
                <a:cxn ang="0">
                  <a:pos x="T0" y="T1"/>
                </a:cxn>
                <a:cxn ang="0">
                  <a:pos x="T2" y="T3"/>
                </a:cxn>
                <a:cxn ang="0">
                  <a:pos x="T4" y="T5"/>
                </a:cxn>
                <a:cxn ang="0">
                  <a:pos x="T6" y="T7"/>
                </a:cxn>
                <a:cxn ang="0">
                  <a:pos x="T8" y="T9"/>
                </a:cxn>
              </a:cxnLst>
              <a:rect l="0" t="0" r="r" b="b"/>
              <a:pathLst>
                <a:path w="46" h="50">
                  <a:moveTo>
                    <a:pt x="31" y="0"/>
                  </a:moveTo>
                  <a:cubicBezTo>
                    <a:pt x="0" y="21"/>
                    <a:pt x="0" y="21"/>
                    <a:pt x="0" y="21"/>
                  </a:cubicBezTo>
                  <a:cubicBezTo>
                    <a:pt x="6" y="31"/>
                    <a:pt x="10" y="40"/>
                    <a:pt x="14" y="50"/>
                  </a:cubicBezTo>
                  <a:cubicBezTo>
                    <a:pt x="46" y="35"/>
                    <a:pt x="46" y="35"/>
                    <a:pt x="46" y="35"/>
                  </a:cubicBezTo>
                  <a:cubicBezTo>
                    <a:pt x="43" y="24"/>
                    <a:pt x="38" y="12"/>
                    <a:pt x="31" y="0"/>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6" name="Freeform 16">
              <a:extLst>
                <a:ext uri="{FF2B5EF4-FFF2-40B4-BE49-F238E27FC236}">
                  <a16:creationId xmlns:a16="http://schemas.microsoft.com/office/drawing/2014/main" xmlns="" id="{37E1BB76-4789-4D62-B014-3E2EF21D8CFB}"/>
                </a:ext>
              </a:extLst>
            </p:cNvPr>
            <p:cNvSpPr/>
            <p:nvPr/>
          </p:nvSpPr>
          <p:spPr bwMode="auto">
            <a:xfrm>
              <a:off x="2570162" y="1036637"/>
              <a:ext cx="177800" cy="141288"/>
            </a:xfrm>
            <a:custGeom>
              <a:avLst/>
              <a:gdLst>
                <a:gd name="T0" fmla="*/ 0 w 42"/>
                <a:gd name="T1" fmla="*/ 15 h 33"/>
                <a:gd name="T2" fmla="*/ 6 w 42"/>
                <a:gd name="T3" fmla="*/ 33 h 33"/>
                <a:gd name="T4" fmla="*/ 42 w 42"/>
                <a:gd name="T5" fmla="*/ 32 h 33"/>
                <a:gd name="T6" fmla="*/ 32 w 42"/>
                <a:gd name="T7" fmla="*/ 0 h 33"/>
                <a:gd name="T8" fmla="*/ 0 w 42"/>
                <a:gd name="T9" fmla="*/ 15 h 33"/>
              </a:gdLst>
              <a:ahLst/>
              <a:cxnLst>
                <a:cxn ang="0">
                  <a:pos x="T0" y="T1"/>
                </a:cxn>
                <a:cxn ang="0">
                  <a:pos x="T2" y="T3"/>
                </a:cxn>
                <a:cxn ang="0">
                  <a:pos x="T4" y="T5"/>
                </a:cxn>
                <a:cxn ang="0">
                  <a:pos x="T6" y="T7"/>
                </a:cxn>
                <a:cxn ang="0">
                  <a:pos x="T8" y="T9"/>
                </a:cxn>
              </a:cxnLst>
              <a:rect l="0" t="0" r="r" b="b"/>
              <a:pathLst>
                <a:path w="42" h="33">
                  <a:moveTo>
                    <a:pt x="0" y="15"/>
                  </a:moveTo>
                  <a:cubicBezTo>
                    <a:pt x="2" y="21"/>
                    <a:pt x="4" y="27"/>
                    <a:pt x="6" y="33"/>
                  </a:cubicBezTo>
                  <a:cubicBezTo>
                    <a:pt x="42" y="32"/>
                    <a:pt x="42" y="32"/>
                    <a:pt x="42" y="32"/>
                  </a:cubicBezTo>
                  <a:cubicBezTo>
                    <a:pt x="42" y="32"/>
                    <a:pt x="39" y="19"/>
                    <a:pt x="32" y="0"/>
                  </a:cubicBezTo>
                  <a:lnTo>
                    <a:pt x="0" y="15"/>
                  </a:ln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7" name="Freeform 17">
              <a:extLst>
                <a:ext uri="{FF2B5EF4-FFF2-40B4-BE49-F238E27FC236}">
                  <a16:creationId xmlns:a16="http://schemas.microsoft.com/office/drawing/2014/main" xmlns="" id="{6C4F37F1-F1FA-4C9B-B61C-D107A1A51F4D}"/>
                </a:ext>
              </a:extLst>
            </p:cNvPr>
            <p:cNvSpPr/>
            <p:nvPr/>
          </p:nvSpPr>
          <p:spPr bwMode="auto">
            <a:xfrm>
              <a:off x="1785937" y="701675"/>
              <a:ext cx="215900" cy="249238"/>
            </a:xfrm>
            <a:custGeom>
              <a:avLst/>
              <a:gdLst>
                <a:gd name="T0" fmla="*/ 0 w 51"/>
                <a:gd name="T1" fmla="*/ 26 h 58"/>
                <a:gd name="T2" fmla="*/ 33 w 51"/>
                <a:gd name="T3" fmla="*/ 58 h 58"/>
                <a:gd name="T4" fmla="*/ 51 w 51"/>
                <a:gd name="T5" fmla="*/ 40 h 58"/>
                <a:gd name="T6" fmla="*/ 28 w 51"/>
                <a:gd name="T7" fmla="*/ 0 h 58"/>
                <a:gd name="T8" fmla="*/ 0 w 51"/>
                <a:gd name="T9" fmla="*/ 26 h 58"/>
              </a:gdLst>
              <a:ahLst/>
              <a:cxnLst>
                <a:cxn ang="0">
                  <a:pos x="T0" y="T1"/>
                </a:cxn>
                <a:cxn ang="0">
                  <a:pos x="T2" y="T3"/>
                </a:cxn>
                <a:cxn ang="0">
                  <a:pos x="T4" y="T5"/>
                </a:cxn>
                <a:cxn ang="0">
                  <a:pos x="T6" y="T7"/>
                </a:cxn>
                <a:cxn ang="0">
                  <a:pos x="T8" y="T9"/>
                </a:cxn>
              </a:cxnLst>
              <a:rect l="0" t="0" r="r" b="b"/>
              <a:pathLst>
                <a:path w="51" h="58">
                  <a:moveTo>
                    <a:pt x="0" y="26"/>
                  </a:moveTo>
                  <a:cubicBezTo>
                    <a:pt x="33" y="58"/>
                    <a:pt x="33" y="58"/>
                    <a:pt x="33" y="58"/>
                  </a:cubicBezTo>
                  <a:cubicBezTo>
                    <a:pt x="39" y="52"/>
                    <a:pt x="45" y="46"/>
                    <a:pt x="51" y="40"/>
                  </a:cubicBezTo>
                  <a:cubicBezTo>
                    <a:pt x="28" y="0"/>
                    <a:pt x="28" y="0"/>
                    <a:pt x="28" y="0"/>
                  </a:cubicBezTo>
                  <a:cubicBezTo>
                    <a:pt x="18" y="8"/>
                    <a:pt x="9" y="17"/>
                    <a:pt x="0" y="26"/>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8" name="Freeform 18">
              <a:extLst>
                <a:ext uri="{FF2B5EF4-FFF2-40B4-BE49-F238E27FC236}">
                  <a16:creationId xmlns:a16="http://schemas.microsoft.com/office/drawing/2014/main" xmlns="" id="{00910F67-2D51-4DFA-8932-B967D1744F39}"/>
                </a:ext>
              </a:extLst>
            </p:cNvPr>
            <p:cNvSpPr/>
            <p:nvPr/>
          </p:nvSpPr>
          <p:spPr bwMode="auto">
            <a:xfrm>
              <a:off x="1595437" y="941387"/>
              <a:ext cx="249238" cy="231775"/>
            </a:xfrm>
            <a:custGeom>
              <a:avLst/>
              <a:gdLst>
                <a:gd name="T0" fmla="*/ 0 w 59"/>
                <a:gd name="T1" fmla="*/ 36 h 54"/>
                <a:gd name="T2" fmla="*/ 41 w 59"/>
                <a:gd name="T3" fmla="*/ 54 h 54"/>
                <a:gd name="T4" fmla="*/ 59 w 59"/>
                <a:gd name="T5" fmla="*/ 27 h 54"/>
                <a:gd name="T6" fmla="*/ 23 w 59"/>
                <a:gd name="T7" fmla="*/ 0 h 54"/>
                <a:gd name="T8" fmla="*/ 0 w 59"/>
                <a:gd name="T9" fmla="*/ 36 h 54"/>
              </a:gdLst>
              <a:ahLst/>
              <a:cxnLst>
                <a:cxn ang="0">
                  <a:pos x="T0" y="T1"/>
                </a:cxn>
                <a:cxn ang="0">
                  <a:pos x="T2" y="T3"/>
                </a:cxn>
                <a:cxn ang="0">
                  <a:pos x="T4" y="T5"/>
                </a:cxn>
                <a:cxn ang="0">
                  <a:pos x="T6" y="T7"/>
                </a:cxn>
                <a:cxn ang="0">
                  <a:pos x="T8" y="T9"/>
                </a:cxn>
              </a:cxnLst>
              <a:rect l="0" t="0" r="r" b="b"/>
              <a:pathLst>
                <a:path w="59" h="54">
                  <a:moveTo>
                    <a:pt x="0" y="36"/>
                  </a:moveTo>
                  <a:cubicBezTo>
                    <a:pt x="41" y="54"/>
                    <a:pt x="41" y="54"/>
                    <a:pt x="41" y="54"/>
                  </a:cubicBezTo>
                  <a:cubicBezTo>
                    <a:pt x="47" y="46"/>
                    <a:pt x="53" y="36"/>
                    <a:pt x="59" y="27"/>
                  </a:cubicBezTo>
                  <a:cubicBezTo>
                    <a:pt x="23" y="0"/>
                    <a:pt x="23" y="0"/>
                    <a:pt x="23" y="0"/>
                  </a:cubicBezTo>
                  <a:cubicBezTo>
                    <a:pt x="13" y="13"/>
                    <a:pt x="5" y="26"/>
                    <a:pt x="0" y="36"/>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 name="Freeform 19">
              <a:extLst>
                <a:ext uri="{FF2B5EF4-FFF2-40B4-BE49-F238E27FC236}">
                  <a16:creationId xmlns:a16="http://schemas.microsoft.com/office/drawing/2014/main" xmlns="" id="{2ABE5F24-C5E1-4E6A-B96C-913FF3E08835}"/>
                </a:ext>
              </a:extLst>
            </p:cNvPr>
            <p:cNvSpPr/>
            <p:nvPr/>
          </p:nvSpPr>
          <p:spPr bwMode="auto">
            <a:xfrm>
              <a:off x="1552575" y="1095375"/>
              <a:ext cx="215900" cy="85725"/>
            </a:xfrm>
            <a:custGeom>
              <a:avLst/>
              <a:gdLst>
                <a:gd name="T0" fmla="*/ 0 w 51"/>
                <a:gd name="T1" fmla="*/ 20 h 20"/>
                <a:gd name="T2" fmla="*/ 50 w 51"/>
                <a:gd name="T3" fmla="*/ 20 h 20"/>
                <a:gd name="T4" fmla="*/ 51 w 51"/>
                <a:gd name="T5" fmla="*/ 18 h 20"/>
                <a:gd name="T6" fmla="*/ 10 w 51"/>
                <a:gd name="T7" fmla="*/ 0 h 20"/>
                <a:gd name="T8" fmla="*/ 0 w 51"/>
                <a:gd name="T9" fmla="*/ 20 h 20"/>
              </a:gdLst>
              <a:ahLst/>
              <a:cxnLst>
                <a:cxn ang="0">
                  <a:pos x="T0" y="T1"/>
                </a:cxn>
                <a:cxn ang="0">
                  <a:pos x="T2" y="T3"/>
                </a:cxn>
                <a:cxn ang="0">
                  <a:pos x="T4" y="T5"/>
                </a:cxn>
                <a:cxn ang="0">
                  <a:pos x="T6" y="T7"/>
                </a:cxn>
                <a:cxn ang="0">
                  <a:pos x="T8" y="T9"/>
                </a:cxn>
              </a:cxnLst>
              <a:rect l="0" t="0" r="r" b="b"/>
              <a:pathLst>
                <a:path w="51" h="20">
                  <a:moveTo>
                    <a:pt x="0" y="20"/>
                  </a:moveTo>
                  <a:cubicBezTo>
                    <a:pt x="50" y="20"/>
                    <a:pt x="50" y="20"/>
                    <a:pt x="50" y="20"/>
                  </a:cubicBezTo>
                  <a:cubicBezTo>
                    <a:pt x="51" y="19"/>
                    <a:pt x="51" y="19"/>
                    <a:pt x="51" y="18"/>
                  </a:cubicBezTo>
                  <a:cubicBezTo>
                    <a:pt x="10" y="0"/>
                    <a:pt x="10" y="0"/>
                    <a:pt x="10" y="0"/>
                  </a:cubicBezTo>
                  <a:cubicBezTo>
                    <a:pt x="3" y="12"/>
                    <a:pt x="0" y="20"/>
                    <a:pt x="0" y="2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 name="Freeform 20">
              <a:extLst>
                <a:ext uri="{FF2B5EF4-FFF2-40B4-BE49-F238E27FC236}">
                  <a16:creationId xmlns:a16="http://schemas.microsoft.com/office/drawing/2014/main" xmlns="" id="{DDD36D61-4785-4A63-926B-34D6F1B112F3}"/>
                </a:ext>
              </a:extLst>
            </p:cNvPr>
            <p:cNvSpPr/>
            <p:nvPr/>
          </p:nvSpPr>
          <p:spPr bwMode="auto">
            <a:xfrm>
              <a:off x="1697037" y="663575"/>
              <a:ext cx="931863" cy="517525"/>
            </a:xfrm>
            <a:custGeom>
              <a:avLst/>
              <a:gdLst>
                <a:gd name="T0" fmla="*/ 220 w 220"/>
                <a:gd name="T1" fmla="*/ 119 h 121"/>
                <a:gd name="T2" fmla="*/ 130 w 220"/>
                <a:gd name="T3" fmla="*/ 13 h 121"/>
                <a:gd name="T4" fmla="*/ 0 w 220"/>
                <a:gd name="T5" fmla="*/ 121 h 121"/>
                <a:gd name="T6" fmla="*/ 220 w 220"/>
                <a:gd name="T7" fmla="*/ 119 h 121"/>
              </a:gdLst>
              <a:ahLst/>
              <a:cxnLst>
                <a:cxn ang="0">
                  <a:pos x="T0" y="T1"/>
                </a:cxn>
                <a:cxn ang="0">
                  <a:pos x="T2" y="T3"/>
                </a:cxn>
                <a:cxn ang="0">
                  <a:pos x="T4" y="T5"/>
                </a:cxn>
                <a:cxn ang="0">
                  <a:pos x="T6" y="T7"/>
                </a:cxn>
              </a:cxnLst>
              <a:rect l="0" t="0" r="r" b="b"/>
              <a:pathLst>
                <a:path w="220" h="121">
                  <a:moveTo>
                    <a:pt x="220" y="119"/>
                  </a:moveTo>
                  <a:cubicBezTo>
                    <a:pt x="220" y="119"/>
                    <a:pt x="205" y="26"/>
                    <a:pt x="130" y="13"/>
                  </a:cubicBezTo>
                  <a:cubicBezTo>
                    <a:pt x="55" y="0"/>
                    <a:pt x="0" y="121"/>
                    <a:pt x="0" y="121"/>
                  </a:cubicBezTo>
                  <a:lnTo>
                    <a:pt x="220" y="119"/>
                  </a:lnTo>
                  <a:close/>
                </a:path>
              </a:pathLst>
            </a:custGeom>
            <a:solidFill>
              <a:srgbClr val="FF6D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1" name="Freeform 21">
              <a:extLst>
                <a:ext uri="{FF2B5EF4-FFF2-40B4-BE49-F238E27FC236}">
                  <a16:creationId xmlns:a16="http://schemas.microsoft.com/office/drawing/2014/main" xmlns="" id="{067213B7-E3AC-496A-B4FA-3652A0709162}"/>
                </a:ext>
              </a:extLst>
            </p:cNvPr>
            <p:cNvSpPr/>
            <p:nvPr/>
          </p:nvSpPr>
          <p:spPr bwMode="auto">
            <a:xfrm>
              <a:off x="2633662" y="993775"/>
              <a:ext cx="415925" cy="184150"/>
            </a:xfrm>
            <a:custGeom>
              <a:avLst/>
              <a:gdLst>
                <a:gd name="T0" fmla="*/ 0 w 98"/>
                <a:gd name="T1" fmla="*/ 43 h 43"/>
                <a:gd name="T2" fmla="*/ 95 w 98"/>
                <a:gd name="T3" fmla="*/ 43 h 43"/>
                <a:gd name="T4" fmla="*/ 98 w 98"/>
                <a:gd name="T5" fmla="*/ 38 h 43"/>
                <a:gd name="T6" fmla="*/ 19 w 98"/>
                <a:gd name="T7" fmla="*/ 0 h 43"/>
                <a:gd name="T8" fmla="*/ 0 w 98"/>
                <a:gd name="T9" fmla="*/ 43 h 43"/>
              </a:gdLst>
              <a:ahLst/>
              <a:cxnLst>
                <a:cxn ang="0">
                  <a:pos x="T0" y="T1"/>
                </a:cxn>
                <a:cxn ang="0">
                  <a:pos x="T2" y="T3"/>
                </a:cxn>
                <a:cxn ang="0">
                  <a:pos x="T4" y="T5"/>
                </a:cxn>
                <a:cxn ang="0">
                  <a:pos x="T6" y="T7"/>
                </a:cxn>
                <a:cxn ang="0">
                  <a:pos x="T8" y="T9"/>
                </a:cxn>
              </a:cxnLst>
              <a:rect l="0" t="0" r="r" b="b"/>
              <a:pathLst>
                <a:path w="98" h="43">
                  <a:moveTo>
                    <a:pt x="0" y="43"/>
                  </a:moveTo>
                  <a:cubicBezTo>
                    <a:pt x="95" y="43"/>
                    <a:pt x="95" y="43"/>
                    <a:pt x="95" y="43"/>
                  </a:cubicBezTo>
                  <a:cubicBezTo>
                    <a:pt x="96" y="41"/>
                    <a:pt x="97" y="39"/>
                    <a:pt x="98" y="38"/>
                  </a:cubicBezTo>
                  <a:cubicBezTo>
                    <a:pt x="19" y="0"/>
                    <a:pt x="19" y="0"/>
                    <a:pt x="19" y="0"/>
                  </a:cubicBezTo>
                  <a:cubicBezTo>
                    <a:pt x="11" y="16"/>
                    <a:pt x="4" y="30"/>
                    <a:pt x="0" y="43"/>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2" name="Freeform 22">
              <a:extLst>
                <a:ext uri="{FF2B5EF4-FFF2-40B4-BE49-F238E27FC236}">
                  <a16:creationId xmlns:a16="http://schemas.microsoft.com/office/drawing/2014/main" xmlns="" id="{4E25C810-CBC3-4063-A11A-5DC3D4002DCA}"/>
                </a:ext>
              </a:extLst>
            </p:cNvPr>
            <p:cNvSpPr/>
            <p:nvPr/>
          </p:nvSpPr>
          <p:spPr bwMode="auto">
            <a:xfrm>
              <a:off x="2714625" y="741362"/>
              <a:ext cx="439738" cy="414338"/>
            </a:xfrm>
            <a:custGeom>
              <a:avLst/>
              <a:gdLst>
                <a:gd name="T0" fmla="*/ 0 w 104"/>
                <a:gd name="T1" fmla="*/ 59 h 97"/>
                <a:gd name="T2" fmla="*/ 79 w 104"/>
                <a:gd name="T3" fmla="*/ 97 h 97"/>
                <a:gd name="T4" fmla="*/ 104 w 104"/>
                <a:gd name="T5" fmla="*/ 55 h 97"/>
                <a:gd name="T6" fmla="*/ 42 w 104"/>
                <a:gd name="T7" fmla="*/ 0 h 97"/>
                <a:gd name="T8" fmla="*/ 0 w 104"/>
                <a:gd name="T9" fmla="*/ 59 h 97"/>
              </a:gdLst>
              <a:ahLst/>
              <a:cxnLst>
                <a:cxn ang="0">
                  <a:pos x="T0" y="T1"/>
                </a:cxn>
                <a:cxn ang="0">
                  <a:pos x="T2" y="T3"/>
                </a:cxn>
                <a:cxn ang="0">
                  <a:pos x="T4" y="T5"/>
                </a:cxn>
                <a:cxn ang="0">
                  <a:pos x="T6" y="T7"/>
                </a:cxn>
                <a:cxn ang="0">
                  <a:pos x="T8" y="T9"/>
                </a:cxn>
              </a:cxnLst>
              <a:rect l="0" t="0" r="r" b="b"/>
              <a:pathLst>
                <a:path w="104" h="97">
                  <a:moveTo>
                    <a:pt x="0" y="59"/>
                  </a:moveTo>
                  <a:cubicBezTo>
                    <a:pt x="79" y="97"/>
                    <a:pt x="79" y="97"/>
                    <a:pt x="79" y="97"/>
                  </a:cubicBezTo>
                  <a:cubicBezTo>
                    <a:pt x="86" y="82"/>
                    <a:pt x="94" y="68"/>
                    <a:pt x="104" y="55"/>
                  </a:cubicBezTo>
                  <a:cubicBezTo>
                    <a:pt x="42" y="0"/>
                    <a:pt x="42" y="0"/>
                    <a:pt x="42" y="0"/>
                  </a:cubicBezTo>
                  <a:cubicBezTo>
                    <a:pt x="25" y="20"/>
                    <a:pt x="11" y="40"/>
                    <a:pt x="0" y="59"/>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3" name="Freeform 23">
              <a:extLst>
                <a:ext uri="{FF2B5EF4-FFF2-40B4-BE49-F238E27FC236}">
                  <a16:creationId xmlns:a16="http://schemas.microsoft.com/office/drawing/2014/main" xmlns="" id="{BE1B054E-4F09-4DCE-B90F-EB4BBD6EC287}"/>
                </a:ext>
              </a:extLst>
            </p:cNvPr>
            <p:cNvSpPr/>
            <p:nvPr/>
          </p:nvSpPr>
          <p:spPr bwMode="auto">
            <a:xfrm>
              <a:off x="3100387" y="406400"/>
              <a:ext cx="355600" cy="390525"/>
            </a:xfrm>
            <a:custGeom>
              <a:avLst/>
              <a:gdLst>
                <a:gd name="T0" fmla="*/ 0 w 84"/>
                <a:gd name="T1" fmla="*/ 32 h 91"/>
                <a:gd name="T2" fmla="*/ 48 w 84"/>
                <a:gd name="T3" fmla="*/ 91 h 91"/>
                <a:gd name="T4" fmla="*/ 84 w 84"/>
                <a:gd name="T5" fmla="*/ 62 h 91"/>
                <a:gd name="T6" fmla="*/ 49 w 84"/>
                <a:gd name="T7" fmla="*/ 0 h 91"/>
                <a:gd name="T8" fmla="*/ 0 w 84"/>
                <a:gd name="T9" fmla="*/ 32 h 91"/>
              </a:gdLst>
              <a:ahLst/>
              <a:cxnLst>
                <a:cxn ang="0">
                  <a:pos x="T0" y="T1"/>
                </a:cxn>
                <a:cxn ang="0">
                  <a:pos x="T2" y="T3"/>
                </a:cxn>
                <a:cxn ang="0">
                  <a:pos x="T4" y="T5"/>
                </a:cxn>
                <a:cxn ang="0">
                  <a:pos x="T6" y="T7"/>
                </a:cxn>
                <a:cxn ang="0">
                  <a:pos x="T8" y="T9"/>
                </a:cxn>
              </a:cxnLst>
              <a:rect l="0" t="0" r="r" b="b"/>
              <a:pathLst>
                <a:path w="84" h="91">
                  <a:moveTo>
                    <a:pt x="0" y="32"/>
                  </a:moveTo>
                  <a:cubicBezTo>
                    <a:pt x="48" y="91"/>
                    <a:pt x="48" y="91"/>
                    <a:pt x="48" y="91"/>
                  </a:cubicBezTo>
                  <a:cubicBezTo>
                    <a:pt x="59" y="80"/>
                    <a:pt x="71" y="71"/>
                    <a:pt x="84" y="62"/>
                  </a:cubicBezTo>
                  <a:cubicBezTo>
                    <a:pt x="49" y="0"/>
                    <a:pt x="49" y="0"/>
                    <a:pt x="49" y="0"/>
                  </a:cubicBezTo>
                  <a:cubicBezTo>
                    <a:pt x="32" y="9"/>
                    <a:pt x="15" y="20"/>
                    <a:pt x="0" y="32"/>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4" name="Freeform 24">
              <a:extLst>
                <a:ext uri="{FF2B5EF4-FFF2-40B4-BE49-F238E27FC236}">
                  <a16:creationId xmlns:a16="http://schemas.microsoft.com/office/drawing/2014/main" xmlns="" id="{9096BC9B-5749-486C-9956-A09B7E2BA017}"/>
                </a:ext>
              </a:extLst>
            </p:cNvPr>
            <p:cNvSpPr/>
            <p:nvPr/>
          </p:nvSpPr>
          <p:spPr bwMode="auto">
            <a:xfrm>
              <a:off x="3308350" y="317500"/>
              <a:ext cx="317500" cy="355600"/>
            </a:xfrm>
            <a:custGeom>
              <a:avLst/>
              <a:gdLst>
                <a:gd name="T0" fmla="*/ 0 w 75"/>
                <a:gd name="T1" fmla="*/ 21 h 83"/>
                <a:gd name="T2" fmla="*/ 35 w 75"/>
                <a:gd name="T3" fmla="*/ 83 h 83"/>
                <a:gd name="T4" fmla="*/ 43 w 75"/>
                <a:gd name="T5" fmla="*/ 79 h 83"/>
                <a:gd name="T6" fmla="*/ 75 w 75"/>
                <a:gd name="T7" fmla="*/ 65 h 83"/>
                <a:gd name="T8" fmla="*/ 48 w 75"/>
                <a:gd name="T9" fmla="*/ 0 h 83"/>
                <a:gd name="T10" fmla="*/ 0 w 75"/>
                <a:gd name="T11" fmla="*/ 21 h 83"/>
              </a:gdLst>
              <a:ahLst/>
              <a:cxnLst>
                <a:cxn ang="0">
                  <a:pos x="T0" y="T1"/>
                </a:cxn>
                <a:cxn ang="0">
                  <a:pos x="T2" y="T3"/>
                </a:cxn>
                <a:cxn ang="0">
                  <a:pos x="T4" y="T5"/>
                </a:cxn>
                <a:cxn ang="0">
                  <a:pos x="T6" y="T7"/>
                </a:cxn>
                <a:cxn ang="0">
                  <a:pos x="T8" y="T9"/>
                </a:cxn>
                <a:cxn ang="0">
                  <a:pos x="T10" y="T11"/>
                </a:cxn>
              </a:cxnLst>
              <a:rect l="0" t="0" r="r" b="b"/>
              <a:pathLst>
                <a:path w="75" h="83">
                  <a:moveTo>
                    <a:pt x="0" y="21"/>
                  </a:moveTo>
                  <a:cubicBezTo>
                    <a:pt x="35" y="83"/>
                    <a:pt x="35" y="83"/>
                    <a:pt x="35" y="83"/>
                  </a:cubicBezTo>
                  <a:cubicBezTo>
                    <a:pt x="38" y="82"/>
                    <a:pt x="40" y="80"/>
                    <a:pt x="43" y="79"/>
                  </a:cubicBezTo>
                  <a:cubicBezTo>
                    <a:pt x="53" y="73"/>
                    <a:pt x="64" y="68"/>
                    <a:pt x="75" y="65"/>
                  </a:cubicBezTo>
                  <a:cubicBezTo>
                    <a:pt x="48" y="0"/>
                    <a:pt x="48" y="0"/>
                    <a:pt x="48" y="0"/>
                  </a:cubicBezTo>
                  <a:cubicBezTo>
                    <a:pt x="31" y="6"/>
                    <a:pt x="15" y="13"/>
                    <a:pt x="0" y="21"/>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5" name="Freeform 25">
              <a:extLst>
                <a:ext uri="{FF2B5EF4-FFF2-40B4-BE49-F238E27FC236}">
                  <a16:creationId xmlns:a16="http://schemas.microsoft.com/office/drawing/2014/main" xmlns="" id="{071A3760-E3F5-40E2-A4D7-5D08146803B1}"/>
                </a:ext>
              </a:extLst>
            </p:cNvPr>
            <p:cNvSpPr/>
            <p:nvPr/>
          </p:nvSpPr>
          <p:spPr bwMode="auto">
            <a:xfrm>
              <a:off x="3511550" y="257175"/>
              <a:ext cx="317500" cy="338138"/>
            </a:xfrm>
            <a:custGeom>
              <a:avLst/>
              <a:gdLst>
                <a:gd name="T0" fmla="*/ 0 w 75"/>
                <a:gd name="T1" fmla="*/ 14 h 79"/>
                <a:gd name="T2" fmla="*/ 27 w 75"/>
                <a:gd name="T3" fmla="*/ 79 h 79"/>
                <a:gd name="T4" fmla="*/ 75 w 75"/>
                <a:gd name="T5" fmla="*/ 73 h 79"/>
                <a:gd name="T6" fmla="*/ 66 w 75"/>
                <a:gd name="T7" fmla="*/ 0 h 79"/>
                <a:gd name="T8" fmla="*/ 0 w 75"/>
                <a:gd name="T9" fmla="*/ 14 h 79"/>
              </a:gdLst>
              <a:ahLst/>
              <a:cxnLst>
                <a:cxn ang="0">
                  <a:pos x="T0" y="T1"/>
                </a:cxn>
                <a:cxn ang="0">
                  <a:pos x="T2" y="T3"/>
                </a:cxn>
                <a:cxn ang="0">
                  <a:pos x="T4" y="T5"/>
                </a:cxn>
                <a:cxn ang="0">
                  <a:pos x="T6" y="T7"/>
                </a:cxn>
                <a:cxn ang="0">
                  <a:pos x="T8" y="T9"/>
                </a:cxn>
              </a:cxnLst>
              <a:rect l="0" t="0" r="r" b="b"/>
              <a:pathLst>
                <a:path w="75" h="79">
                  <a:moveTo>
                    <a:pt x="0" y="14"/>
                  </a:moveTo>
                  <a:cubicBezTo>
                    <a:pt x="27" y="79"/>
                    <a:pt x="27" y="79"/>
                    <a:pt x="27" y="79"/>
                  </a:cubicBezTo>
                  <a:cubicBezTo>
                    <a:pt x="42" y="74"/>
                    <a:pt x="59" y="72"/>
                    <a:pt x="75" y="73"/>
                  </a:cubicBezTo>
                  <a:cubicBezTo>
                    <a:pt x="66" y="0"/>
                    <a:pt x="66" y="0"/>
                    <a:pt x="66" y="0"/>
                  </a:cubicBezTo>
                  <a:cubicBezTo>
                    <a:pt x="43" y="3"/>
                    <a:pt x="21" y="8"/>
                    <a:pt x="0" y="14"/>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6" name="Freeform 26">
              <a:extLst>
                <a:ext uri="{FF2B5EF4-FFF2-40B4-BE49-F238E27FC236}">
                  <a16:creationId xmlns:a16="http://schemas.microsoft.com/office/drawing/2014/main" xmlns="" id="{3E2C1024-323B-4F0C-8B74-6A299A5548E1}"/>
                </a:ext>
              </a:extLst>
            </p:cNvPr>
            <p:cNvSpPr/>
            <p:nvPr/>
          </p:nvSpPr>
          <p:spPr bwMode="auto">
            <a:xfrm>
              <a:off x="3790950" y="249237"/>
              <a:ext cx="304800" cy="371475"/>
            </a:xfrm>
            <a:custGeom>
              <a:avLst/>
              <a:gdLst>
                <a:gd name="T0" fmla="*/ 9 w 72"/>
                <a:gd name="T1" fmla="*/ 1 h 87"/>
                <a:gd name="T2" fmla="*/ 0 w 72"/>
                <a:gd name="T3" fmla="*/ 2 h 87"/>
                <a:gd name="T4" fmla="*/ 9 w 72"/>
                <a:gd name="T5" fmla="*/ 75 h 87"/>
                <a:gd name="T6" fmla="*/ 57 w 72"/>
                <a:gd name="T7" fmla="*/ 87 h 87"/>
                <a:gd name="T8" fmla="*/ 72 w 72"/>
                <a:gd name="T9" fmla="*/ 9 h 87"/>
                <a:gd name="T10" fmla="*/ 9 w 72"/>
                <a:gd name="T11" fmla="*/ 1 h 87"/>
              </a:gdLst>
              <a:ahLst/>
              <a:cxnLst>
                <a:cxn ang="0">
                  <a:pos x="T0" y="T1"/>
                </a:cxn>
                <a:cxn ang="0">
                  <a:pos x="T2" y="T3"/>
                </a:cxn>
                <a:cxn ang="0">
                  <a:pos x="T4" y="T5"/>
                </a:cxn>
                <a:cxn ang="0">
                  <a:pos x="T6" y="T7"/>
                </a:cxn>
                <a:cxn ang="0">
                  <a:pos x="T8" y="T9"/>
                </a:cxn>
                <a:cxn ang="0">
                  <a:pos x="T10" y="T11"/>
                </a:cxn>
              </a:cxnLst>
              <a:rect l="0" t="0" r="r" b="b"/>
              <a:pathLst>
                <a:path w="72" h="87">
                  <a:moveTo>
                    <a:pt x="9" y="1"/>
                  </a:moveTo>
                  <a:cubicBezTo>
                    <a:pt x="6" y="2"/>
                    <a:pt x="3" y="2"/>
                    <a:pt x="0" y="2"/>
                  </a:cubicBezTo>
                  <a:cubicBezTo>
                    <a:pt x="9" y="75"/>
                    <a:pt x="9" y="75"/>
                    <a:pt x="9" y="75"/>
                  </a:cubicBezTo>
                  <a:cubicBezTo>
                    <a:pt x="26" y="76"/>
                    <a:pt x="42" y="80"/>
                    <a:pt x="57" y="87"/>
                  </a:cubicBezTo>
                  <a:cubicBezTo>
                    <a:pt x="72" y="9"/>
                    <a:pt x="72" y="9"/>
                    <a:pt x="72" y="9"/>
                  </a:cubicBezTo>
                  <a:cubicBezTo>
                    <a:pt x="53" y="2"/>
                    <a:pt x="31" y="0"/>
                    <a:pt x="9" y="1"/>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7" name="Freeform 27">
              <a:extLst>
                <a:ext uri="{FF2B5EF4-FFF2-40B4-BE49-F238E27FC236}">
                  <a16:creationId xmlns:a16="http://schemas.microsoft.com/office/drawing/2014/main" xmlns="" id="{ABC1F56E-9D01-4586-BDF3-FAA7A2C71870}"/>
                </a:ext>
              </a:extLst>
            </p:cNvPr>
            <p:cNvSpPr/>
            <p:nvPr/>
          </p:nvSpPr>
          <p:spPr bwMode="auto">
            <a:xfrm>
              <a:off x="4032250" y="287337"/>
              <a:ext cx="352425" cy="419100"/>
            </a:xfrm>
            <a:custGeom>
              <a:avLst/>
              <a:gdLst>
                <a:gd name="T0" fmla="*/ 15 w 83"/>
                <a:gd name="T1" fmla="*/ 0 h 98"/>
                <a:gd name="T2" fmla="*/ 0 w 83"/>
                <a:gd name="T3" fmla="*/ 78 h 98"/>
                <a:gd name="T4" fmla="*/ 18 w 83"/>
                <a:gd name="T5" fmla="*/ 90 h 98"/>
                <a:gd name="T6" fmla="*/ 28 w 83"/>
                <a:gd name="T7" fmla="*/ 98 h 98"/>
                <a:gd name="T8" fmla="*/ 83 w 83"/>
                <a:gd name="T9" fmla="*/ 37 h 98"/>
                <a:gd name="T10" fmla="*/ 15 w 83"/>
                <a:gd name="T11" fmla="*/ 0 h 98"/>
              </a:gdLst>
              <a:ahLst/>
              <a:cxnLst>
                <a:cxn ang="0">
                  <a:pos x="T0" y="T1"/>
                </a:cxn>
                <a:cxn ang="0">
                  <a:pos x="T2" y="T3"/>
                </a:cxn>
                <a:cxn ang="0">
                  <a:pos x="T4" y="T5"/>
                </a:cxn>
                <a:cxn ang="0">
                  <a:pos x="T6" y="T7"/>
                </a:cxn>
                <a:cxn ang="0">
                  <a:pos x="T8" y="T9"/>
                </a:cxn>
                <a:cxn ang="0">
                  <a:pos x="T10" y="T11"/>
                </a:cxn>
              </a:cxnLst>
              <a:rect l="0" t="0" r="r" b="b"/>
              <a:pathLst>
                <a:path w="83" h="98">
                  <a:moveTo>
                    <a:pt x="15" y="0"/>
                  </a:moveTo>
                  <a:cubicBezTo>
                    <a:pt x="0" y="78"/>
                    <a:pt x="0" y="78"/>
                    <a:pt x="0" y="78"/>
                  </a:cubicBezTo>
                  <a:cubicBezTo>
                    <a:pt x="7" y="82"/>
                    <a:pt x="13" y="85"/>
                    <a:pt x="18" y="90"/>
                  </a:cubicBezTo>
                  <a:cubicBezTo>
                    <a:pt x="22" y="93"/>
                    <a:pt x="25" y="95"/>
                    <a:pt x="28" y="98"/>
                  </a:cubicBezTo>
                  <a:cubicBezTo>
                    <a:pt x="83" y="37"/>
                    <a:pt x="83" y="37"/>
                    <a:pt x="83" y="37"/>
                  </a:cubicBezTo>
                  <a:cubicBezTo>
                    <a:pt x="63" y="20"/>
                    <a:pt x="40" y="7"/>
                    <a:pt x="15" y="0"/>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8" name="Freeform 28">
              <a:extLst>
                <a:ext uri="{FF2B5EF4-FFF2-40B4-BE49-F238E27FC236}">
                  <a16:creationId xmlns:a16="http://schemas.microsoft.com/office/drawing/2014/main" xmlns="" id="{1BECB419-87A0-45FE-9737-B8E5B5CAA457}"/>
                </a:ext>
              </a:extLst>
            </p:cNvPr>
            <p:cNvSpPr/>
            <p:nvPr/>
          </p:nvSpPr>
          <p:spPr bwMode="auto">
            <a:xfrm>
              <a:off x="4151312" y="446087"/>
              <a:ext cx="415925" cy="406400"/>
            </a:xfrm>
            <a:custGeom>
              <a:avLst/>
              <a:gdLst>
                <a:gd name="T0" fmla="*/ 55 w 98"/>
                <a:gd name="T1" fmla="*/ 0 h 95"/>
                <a:gd name="T2" fmla="*/ 0 w 98"/>
                <a:gd name="T3" fmla="*/ 61 h 95"/>
                <a:gd name="T4" fmla="*/ 31 w 98"/>
                <a:gd name="T5" fmla="*/ 95 h 95"/>
                <a:gd name="T6" fmla="*/ 98 w 98"/>
                <a:gd name="T7" fmla="*/ 42 h 95"/>
                <a:gd name="T8" fmla="*/ 55 w 98"/>
                <a:gd name="T9" fmla="*/ 0 h 95"/>
              </a:gdLst>
              <a:ahLst/>
              <a:cxnLst>
                <a:cxn ang="0">
                  <a:pos x="T0" y="T1"/>
                </a:cxn>
                <a:cxn ang="0">
                  <a:pos x="T2" y="T3"/>
                </a:cxn>
                <a:cxn ang="0">
                  <a:pos x="T4" y="T5"/>
                </a:cxn>
                <a:cxn ang="0">
                  <a:pos x="T6" y="T7"/>
                </a:cxn>
                <a:cxn ang="0">
                  <a:pos x="T8" y="T9"/>
                </a:cxn>
              </a:cxnLst>
              <a:rect l="0" t="0" r="r" b="b"/>
              <a:pathLst>
                <a:path w="98" h="95">
                  <a:moveTo>
                    <a:pt x="55" y="0"/>
                  </a:moveTo>
                  <a:cubicBezTo>
                    <a:pt x="0" y="61"/>
                    <a:pt x="0" y="61"/>
                    <a:pt x="0" y="61"/>
                  </a:cubicBezTo>
                  <a:cubicBezTo>
                    <a:pt x="11" y="71"/>
                    <a:pt x="22" y="83"/>
                    <a:pt x="31" y="95"/>
                  </a:cubicBezTo>
                  <a:cubicBezTo>
                    <a:pt x="98" y="42"/>
                    <a:pt x="98" y="42"/>
                    <a:pt x="98" y="42"/>
                  </a:cubicBezTo>
                  <a:cubicBezTo>
                    <a:pt x="85" y="27"/>
                    <a:pt x="71" y="12"/>
                    <a:pt x="55" y="0"/>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9" name="Freeform 29">
              <a:extLst>
                <a:ext uri="{FF2B5EF4-FFF2-40B4-BE49-F238E27FC236}">
                  <a16:creationId xmlns:a16="http://schemas.microsoft.com/office/drawing/2014/main" xmlns="" id="{D43146CB-601C-4F2B-B4A0-C84FBA45613E}"/>
                </a:ext>
              </a:extLst>
            </p:cNvPr>
            <p:cNvSpPr/>
            <p:nvPr/>
          </p:nvSpPr>
          <p:spPr bwMode="auto">
            <a:xfrm>
              <a:off x="4283075" y="625475"/>
              <a:ext cx="614363" cy="552450"/>
            </a:xfrm>
            <a:custGeom>
              <a:avLst/>
              <a:gdLst>
                <a:gd name="T0" fmla="*/ 145 w 145"/>
                <a:gd name="T1" fmla="*/ 129 h 129"/>
                <a:gd name="T2" fmla="*/ 67 w 145"/>
                <a:gd name="T3" fmla="*/ 0 h 129"/>
                <a:gd name="T4" fmla="*/ 0 w 145"/>
                <a:gd name="T5" fmla="*/ 53 h 129"/>
                <a:gd name="T6" fmla="*/ 41 w 145"/>
                <a:gd name="T7" fmla="*/ 129 h 129"/>
                <a:gd name="T8" fmla="*/ 145 w 145"/>
                <a:gd name="T9" fmla="*/ 129 h 129"/>
              </a:gdLst>
              <a:ahLst/>
              <a:cxnLst>
                <a:cxn ang="0">
                  <a:pos x="T0" y="T1"/>
                </a:cxn>
                <a:cxn ang="0">
                  <a:pos x="T2" y="T3"/>
                </a:cxn>
                <a:cxn ang="0">
                  <a:pos x="T4" y="T5"/>
                </a:cxn>
                <a:cxn ang="0">
                  <a:pos x="T6" y="T7"/>
                </a:cxn>
                <a:cxn ang="0">
                  <a:pos x="T8" y="T9"/>
                </a:cxn>
              </a:cxnLst>
              <a:rect l="0" t="0" r="r" b="b"/>
              <a:pathLst>
                <a:path w="145" h="129">
                  <a:moveTo>
                    <a:pt x="145" y="129"/>
                  </a:moveTo>
                  <a:cubicBezTo>
                    <a:pt x="145" y="129"/>
                    <a:pt x="119" y="60"/>
                    <a:pt x="67" y="0"/>
                  </a:cubicBezTo>
                  <a:cubicBezTo>
                    <a:pt x="0" y="53"/>
                    <a:pt x="0" y="53"/>
                    <a:pt x="0" y="53"/>
                  </a:cubicBezTo>
                  <a:cubicBezTo>
                    <a:pt x="18" y="76"/>
                    <a:pt x="31" y="102"/>
                    <a:pt x="41" y="129"/>
                  </a:cubicBezTo>
                  <a:lnTo>
                    <a:pt x="145" y="129"/>
                  </a:ln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0" name="Freeform 30">
              <a:extLst>
                <a:ext uri="{FF2B5EF4-FFF2-40B4-BE49-F238E27FC236}">
                  <a16:creationId xmlns:a16="http://schemas.microsoft.com/office/drawing/2014/main" xmlns="" id="{DB656C46-6180-4943-B38B-FAEAA9E530A7}"/>
                </a:ext>
              </a:extLst>
            </p:cNvPr>
            <p:cNvSpPr/>
            <p:nvPr/>
          </p:nvSpPr>
          <p:spPr bwMode="auto">
            <a:xfrm>
              <a:off x="2892425" y="544512"/>
              <a:ext cx="411163" cy="431800"/>
            </a:xfrm>
            <a:custGeom>
              <a:avLst/>
              <a:gdLst>
                <a:gd name="T0" fmla="*/ 0 w 97"/>
                <a:gd name="T1" fmla="*/ 46 h 101"/>
                <a:gd name="T2" fmla="*/ 62 w 97"/>
                <a:gd name="T3" fmla="*/ 101 h 101"/>
                <a:gd name="T4" fmla="*/ 97 w 97"/>
                <a:gd name="T5" fmla="*/ 59 h 101"/>
                <a:gd name="T6" fmla="*/ 49 w 97"/>
                <a:gd name="T7" fmla="*/ 0 h 101"/>
                <a:gd name="T8" fmla="*/ 0 w 97"/>
                <a:gd name="T9" fmla="*/ 46 h 101"/>
              </a:gdLst>
              <a:ahLst/>
              <a:cxnLst>
                <a:cxn ang="0">
                  <a:pos x="T0" y="T1"/>
                </a:cxn>
                <a:cxn ang="0">
                  <a:pos x="T2" y="T3"/>
                </a:cxn>
                <a:cxn ang="0">
                  <a:pos x="T4" y="T5"/>
                </a:cxn>
                <a:cxn ang="0">
                  <a:pos x="T6" y="T7"/>
                </a:cxn>
                <a:cxn ang="0">
                  <a:pos x="T8" y="T9"/>
                </a:cxn>
              </a:cxnLst>
              <a:rect l="0" t="0" r="r" b="b"/>
              <a:pathLst>
                <a:path w="97" h="101">
                  <a:moveTo>
                    <a:pt x="0" y="46"/>
                  </a:moveTo>
                  <a:cubicBezTo>
                    <a:pt x="62" y="101"/>
                    <a:pt x="62" y="101"/>
                    <a:pt x="62" y="101"/>
                  </a:cubicBezTo>
                  <a:cubicBezTo>
                    <a:pt x="72" y="85"/>
                    <a:pt x="84" y="71"/>
                    <a:pt x="97" y="59"/>
                  </a:cubicBezTo>
                  <a:cubicBezTo>
                    <a:pt x="49" y="0"/>
                    <a:pt x="49" y="0"/>
                    <a:pt x="49" y="0"/>
                  </a:cubicBezTo>
                  <a:cubicBezTo>
                    <a:pt x="31" y="14"/>
                    <a:pt x="14" y="30"/>
                    <a:pt x="0" y="46"/>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1" name="Freeform 31">
              <a:extLst>
                <a:ext uri="{FF2B5EF4-FFF2-40B4-BE49-F238E27FC236}">
                  <a16:creationId xmlns:a16="http://schemas.microsoft.com/office/drawing/2014/main" xmlns="" id="{CDE86423-3BD5-4147-AED1-5D920C837AD9}"/>
                </a:ext>
              </a:extLst>
            </p:cNvPr>
            <p:cNvSpPr/>
            <p:nvPr/>
          </p:nvSpPr>
          <p:spPr bwMode="auto">
            <a:xfrm>
              <a:off x="2874962" y="428625"/>
              <a:ext cx="1738313" cy="749300"/>
            </a:xfrm>
            <a:custGeom>
              <a:avLst/>
              <a:gdLst>
                <a:gd name="T0" fmla="*/ 410 w 410"/>
                <a:gd name="T1" fmla="*/ 175 h 175"/>
                <a:gd name="T2" fmla="*/ 213 w 410"/>
                <a:gd name="T3" fmla="*/ 11 h 175"/>
                <a:gd name="T4" fmla="*/ 0 w 410"/>
                <a:gd name="T5" fmla="*/ 175 h 175"/>
                <a:gd name="T6" fmla="*/ 410 w 410"/>
                <a:gd name="T7" fmla="*/ 175 h 175"/>
              </a:gdLst>
              <a:ahLst/>
              <a:cxnLst>
                <a:cxn ang="0">
                  <a:pos x="T0" y="T1"/>
                </a:cxn>
                <a:cxn ang="0">
                  <a:pos x="T2" y="T3"/>
                </a:cxn>
                <a:cxn ang="0">
                  <a:pos x="T4" y="T5"/>
                </a:cxn>
                <a:cxn ang="0">
                  <a:pos x="T6" y="T7"/>
                </a:cxn>
              </a:cxnLst>
              <a:rect l="0" t="0" r="r" b="b"/>
              <a:pathLst>
                <a:path w="410" h="175">
                  <a:moveTo>
                    <a:pt x="410" y="175"/>
                  </a:moveTo>
                  <a:cubicBezTo>
                    <a:pt x="410" y="175"/>
                    <a:pt x="336" y="0"/>
                    <a:pt x="213" y="11"/>
                  </a:cubicBezTo>
                  <a:cubicBezTo>
                    <a:pt x="89" y="21"/>
                    <a:pt x="18" y="120"/>
                    <a:pt x="0" y="175"/>
                  </a:cubicBezTo>
                  <a:lnTo>
                    <a:pt x="410" y="175"/>
                  </a:lnTo>
                  <a:close/>
                </a:path>
              </a:pathLst>
            </a:custGeom>
            <a:solidFill>
              <a:srgbClr val="FF7E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2" name="Freeform 32">
              <a:extLst>
                <a:ext uri="{FF2B5EF4-FFF2-40B4-BE49-F238E27FC236}">
                  <a16:creationId xmlns:a16="http://schemas.microsoft.com/office/drawing/2014/main" xmlns="" id="{3754CC72-5477-4D6A-884A-618177AA682E}"/>
                </a:ext>
              </a:extLst>
            </p:cNvPr>
            <p:cNvSpPr/>
            <p:nvPr/>
          </p:nvSpPr>
          <p:spPr bwMode="auto">
            <a:xfrm>
              <a:off x="4252912" y="393700"/>
              <a:ext cx="1793875" cy="757238"/>
            </a:xfrm>
            <a:custGeom>
              <a:avLst/>
              <a:gdLst>
                <a:gd name="T0" fmla="*/ 422 w 423"/>
                <a:gd name="T1" fmla="*/ 48 h 177"/>
                <a:gd name="T2" fmla="*/ 0 w 423"/>
                <a:gd name="T3" fmla="*/ 177 h 177"/>
                <a:gd name="T4" fmla="*/ 423 w 423"/>
                <a:gd name="T5" fmla="*/ 177 h 177"/>
                <a:gd name="T6" fmla="*/ 422 w 423"/>
                <a:gd name="T7" fmla="*/ 48 h 177"/>
              </a:gdLst>
              <a:ahLst/>
              <a:cxnLst>
                <a:cxn ang="0">
                  <a:pos x="T0" y="T1"/>
                </a:cxn>
                <a:cxn ang="0">
                  <a:pos x="T2" y="T3"/>
                </a:cxn>
                <a:cxn ang="0">
                  <a:pos x="T4" y="T5"/>
                </a:cxn>
                <a:cxn ang="0">
                  <a:pos x="T6" y="T7"/>
                </a:cxn>
              </a:cxnLst>
              <a:rect l="0" t="0" r="r" b="b"/>
              <a:pathLst>
                <a:path w="423" h="177">
                  <a:moveTo>
                    <a:pt x="422" y="48"/>
                  </a:moveTo>
                  <a:cubicBezTo>
                    <a:pt x="422" y="48"/>
                    <a:pt x="163" y="0"/>
                    <a:pt x="0" y="177"/>
                  </a:cubicBezTo>
                  <a:cubicBezTo>
                    <a:pt x="423" y="177"/>
                    <a:pt x="423" y="177"/>
                    <a:pt x="423" y="177"/>
                  </a:cubicBezTo>
                  <a:lnTo>
                    <a:pt x="422" y="48"/>
                  </a:lnTo>
                  <a:close/>
                </a:path>
              </a:pathLst>
            </a:custGeom>
            <a:solidFill>
              <a:srgbClr val="B35D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3" name="Freeform 33">
              <a:extLst>
                <a:ext uri="{FF2B5EF4-FFF2-40B4-BE49-F238E27FC236}">
                  <a16:creationId xmlns:a16="http://schemas.microsoft.com/office/drawing/2014/main" xmlns="" id="{0A9E62ED-CD6F-438A-B625-81CBA04FC868}"/>
                </a:ext>
              </a:extLst>
            </p:cNvPr>
            <p:cNvSpPr/>
            <p:nvPr/>
          </p:nvSpPr>
          <p:spPr bwMode="auto">
            <a:xfrm>
              <a:off x="4549775" y="673100"/>
              <a:ext cx="1501775" cy="492125"/>
            </a:xfrm>
            <a:custGeom>
              <a:avLst/>
              <a:gdLst>
                <a:gd name="T0" fmla="*/ 354 w 354"/>
                <a:gd name="T1" fmla="*/ 31 h 115"/>
                <a:gd name="T2" fmla="*/ 0 w 354"/>
                <a:gd name="T3" fmla="*/ 115 h 115"/>
                <a:gd name="T4" fmla="*/ 353 w 354"/>
                <a:gd name="T5" fmla="*/ 115 h 115"/>
                <a:gd name="T6" fmla="*/ 354 w 354"/>
                <a:gd name="T7" fmla="*/ 31 h 115"/>
              </a:gdLst>
              <a:ahLst/>
              <a:cxnLst>
                <a:cxn ang="0">
                  <a:pos x="T0" y="T1"/>
                </a:cxn>
                <a:cxn ang="0">
                  <a:pos x="T2" y="T3"/>
                </a:cxn>
                <a:cxn ang="0">
                  <a:pos x="T4" y="T5"/>
                </a:cxn>
                <a:cxn ang="0">
                  <a:pos x="T6" y="T7"/>
                </a:cxn>
              </a:cxnLst>
              <a:rect l="0" t="0" r="r" b="b"/>
              <a:pathLst>
                <a:path w="354" h="115">
                  <a:moveTo>
                    <a:pt x="354" y="31"/>
                  </a:moveTo>
                  <a:cubicBezTo>
                    <a:pt x="354" y="31"/>
                    <a:pt x="169" y="0"/>
                    <a:pt x="0" y="115"/>
                  </a:cubicBezTo>
                  <a:cubicBezTo>
                    <a:pt x="353" y="115"/>
                    <a:pt x="353" y="115"/>
                    <a:pt x="353" y="115"/>
                  </a:cubicBezTo>
                  <a:lnTo>
                    <a:pt x="354" y="31"/>
                  </a:lnTo>
                  <a:close/>
                </a:path>
              </a:pathLst>
            </a:custGeom>
            <a:solidFill>
              <a:srgbClr val="FF8D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4" name="Freeform 34">
              <a:extLst>
                <a:ext uri="{FF2B5EF4-FFF2-40B4-BE49-F238E27FC236}">
                  <a16:creationId xmlns:a16="http://schemas.microsoft.com/office/drawing/2014/main" xmlns="" id="{24588CCE-E7B8-4502-A17E-65806DA1EEBD}"/>
                </a:ext>
              </a:extLst>
            </p:cNvPr>
            <p:cNvSpPr/>
            <p:nvPr/>
          </p:nvSpPr>
          <p:spPr bwMode="auto">
            <a:xfrm>
              <a:off x="4881562" y="903287"/>
              <a:ext cx="1165225" cy="282575"/>
            </a:xfrm>
            <a:custGeom>
              <a:avLst/>
              <a:gdLst>
                <a:gd name="T0" fmla="*/ 275 w 275"/>
                <a:gd name="T1" fmla="*/ 18 h 66"/>
                <a:gd name="T2" fmla="*/ 0 w 275"/>
                <a:gd name="T3" fmla="*/ 66 h 66"/>
                <a:gd name="T4" fmla="*/ 274 w 275"/>
                <a:gd name="T5" fmla="*/ 66 h 66"/>
                <a:gd name="T6" fmla="*/ 275 w 275"/>
                <a:gd name="T7" fmla="*/ 18 h 66"/>
              </a:gdLst>
              <a:ahLst/>
              <a:cxnLst>
                <a:cxn ang="0">
                  <a:pos x="T0" y="T1"/>
                </a:cxn>
                <a:cxn ang="0">
                  <a:pos x="T2" y="T3"/>
                </a:cxn>
                <a:cxn ang="0">
                  <a:pos x="T4" y="T5"/>
                </a:cxn>
                <a:cxn ang="0">
                  <a:pos x="T6" y="T7"/>
                </a:cxn>
              </a:cxnLst>
              <a:rect l="0" t="0" r="r" b="b"/>
              <a:pathLst>
                <a:path w="275" h="66">
                  <a:moveTo>
                    <a:pt x="275" y="18"/>
                  </a:moveTo>
                  <a:cubicBezTo>
                    <a:pt x="275" y="18"/>
                    <a:pt x="131" y="0"/>
                    <a:pt x="0" y="66"/>
                  </a:cubicBezTo>
                  <a:cubicBezTo>
                    <a:pt x="274" y="66"/>
                    <a:pt x="274" y="66"/>
                    <a:pt x="274" y="66"/>
                  </a:cubicBezTo>
                  <a:lnTo>
                    <a:pt x="275" y="18"/>
                  </a:lnTo>
                  <a:close/>
                </a:path>
              </a:pathLst>
            </a:custGeom>
            <a:solidFill>
              <a:srgbClr val="9AC7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5" name="Freeform 35">
              <a:extLst>
                <a:ext uri="{FF2B5EF4-FFF2-40B4-BE49-F238E27FC236}">
                  <a16:creationId xmlns:a16="http://schemas.microsoft.com/office/drawing/2014/main" xmlns="" id="{F26892C0-2DB0-4D4E-92F2-0A98A3D9BF10}"/>
                </a:ext>
              </a:extLst>
            </p:cNvPr>
            <p:cNvSpPr/>
            <p:nvPr/>
          </p:nvSpPr>
          <p:spPr bwMode="auto">
            <a:xfrm>
              <a:off x="4405312" y="577850"/>
              <a:ext cx="1646238" cy="582613"/>
            </a:xfrm>
            <a:custGeom>
              <a:avLst/>
              <a:gdLst>
                <a:gd name="T0" fmla="*/ 386 w 388"/>
                <a:gd name="T1" fmla="*/ 5 h 136"/>
                <a:gd name="T2" fmla="*/ 343 w 388"/>
                <a:gd name="T3" fmla="*/ 50 h 136"/>
                <a:gd name="T4" fmla="*/ 319 w 388"/>
                <a:gd name="T5" fmla="*/ 2 h 136"/>
                <a:gd name="T6" fmla="*/ 297 w 388"/>
                <a:gd name="T7" fmla="*/ 47 h 136"/>
                <a:gd name="T8" fmla="*/ 266 w 388"/>
                <a:gd name="T9" fmla="*/ 0 h 136"/>
                <a:gd name="T10" fmla="*/ 245 w 388"/>
                <a:gd name="T11" fmla="*/ 54 h 136"/>
                <a:gd name="T12" fmla="*/ 212 w 388"/>
                <a:gd name="T13" fmla="*/ 7 h 136"/>
                <a:gd name="T14" fmla="*/ 193 w 388"/>
                <a:gd name="T15" fmla="*/ 67 h 136"/>
                <a:gd name="T16" fmla="*/ 147 w 388"/>
                <a:gd name="T17" fmla="*/ 23 h 136"/>
                <a:gd name="T18" fmla="*/ 141 w 388"/>
                <a:gd name="T19" fmla="*/ 81 h 136"/>
                <a:gd name="T20" fmla="*/ 93 w 388"/>
                <a:gd name="T21" fmla="*/ 45 h 136"/>
                <a:gd name="T22" fmla="*/ 100 w 388"/>
                <a:gd name="T23" fmla="*/ 98 h 136"/>
                <a:gd name="T24" fmla="*/ 47 w 388"/>
                <a:gd name="T25" fmla="*/ 65 h 136"/>
                <a:gd name="T26" fmla="*/ 52 w 388"/>
                <a:gd name="T27" fmla="*/ 120 h 136"/>
                <a:gd name="T28" fmla="*/ 0 w 388"/>
                <a:gd name="T29" fmla="*/ 100 h 136"/>
                <a:gd name="T30" fmla="*/ 3 w 388"/>
                <a:gd name="T31" fmla="*/ 136 h 136"/>
                <a:gd name="T32" fmla="*/ 34 w 388"/>
                <a:gd name="T33" fmla="*/ 136 h 136"/>
                <a:gd name="T34" fmla="*/ 388 w 388"/>
                <a:gd name="T35" fmla="*/ 53 h 136"/>
                <a:gd name="T36" fmla="*/ 386 w 388"/>
                <a:gd name="T37" fmla="*/ 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8" h="136">
                  <a:moveTo>
                    <a:pt x="386" y="5"/>
                  </a:moveTo>
                  <a:cubicBezTo>
                    <a:pt x="343" y="50"/>
                    <a:pt x="343" y="50"/>
                    <a:pt x="343" y="50"/>
                  </a:cubicBezTo>
                  <a:cubicBezTo>
                    <a:pt x="319" y="2"/>
                    <a:pt x="319" y="2"/>
                    <a:pt x="319" y="2"/>
                  </a:cubicBezTo>
                  <a:cubicBezTo>
                    <a:pt x="297" y="47"/>
                    <a:pt x="297" y="47"/>
                    <a:pt x="297" y="47"/>
                  </a:cubicBezTo>
                  <a:cubicBezTo>
                    <a:pt x="266" y="0"/>
                    <a:pt x="266" y="0"/>
                    <a:pt x="266" y="0"/>
                  </a:cubicBezTo>
                  <a:cubicBezTo>
                    <a:pt x="245" y="54"/>
                    <a:pt x="245" y="54"/>
                    <a:pt x="245" y="54"/>
                  </a:cubicBezTo>
                  <a:cubicBezTo>
                    <a:pt x="212" y="7"/>
                    <a:pt x="212" y="7"/>
                    <a:pt x="212" y="7"/>
                  </a:cubicBezTo>
                  <a:cubicBezTo>
                    <a:pt x="193" y="67"/>
                    <a:pt x="193" y="67"/>
                    <a:pt x="193" y="67"/>
                  </a:cubicBezTo>
                  <a:cubicBezTo>
                    <a:pt x="147" y="23"/>
                    <a:pt x="147" y="23"/>
                    <a:pt x="147" y="23"/>
                  </a:cubicBezTo>
                  <a:cubicBezTo>
                    <a:pt x="141" y="81"/>
                    <a:pt x="141" y="81"/>
                    <a:pt x="141" y="81"/>
                  </a:cubicBezTo>
                  <a:cubicBezTo>
                    <a:pt x="93" y="45"/>
                    <a:pt x="93" y="45"/>
                    <a:pt x="93" y="45"/>
                  </a:cubicBezTo>
                  <a:cubicBezTo>
                    <a:pt x="100" y="98"/>
                    <a:pt x="100" y="98"/>
                    <a:pt x="100" y="98"/>
                  </a:cubicBezTo>
                  <a:cubicBezTo>
                    <a:pt x="47" y="65"/>
                    <a:pt x="47" y="65"/>
                    <a:pt x="47" y="65"/>
                  </a:cubicBezTo>
                  <a:cubicBezTo>
                    <a:pt x="52" y="120"/>
                    <a:pt x="52" y="120"/>
                    <a:pt x="52" y="120"/>
                  </a:cubicBezTo>
                  <a:cubicBezTo>
                    <a:pt x="0" y="100"/>
                    <a:pt x="0" y="100"/>
                    <a:pt x="0" y="100"/>
                  </a:cubicBezTo>
                  <a:cubicBezTo>
                    <a:pt x="3" y="136"/>
                    <a:pt x="3" y="136"/>
                    <a:pt x="3" y="136"/>
                  </a:cubicBezTo>
                  <a:cubicBezTo>
                    <a:pt x="34" y="136"/>
                    <a:pt x="34" y="136"/>
                    <a:pt x="34" y="136"/>
                  </a:cubicBezTo>
                  <a:cubicBezTo>
                    <a:pt x="34" y="136"/>
                    <a:pt x="185" y="27"/>
                    <a:pt x="388" y="53"/>
                  </a:cubicBezTo>
                  <a:lnTo>
                    <a:pt x="386" y="5"/>
                  </a:lnTo>
                  <a:close/>
                </a:path>
              </a:pathLst>
            </a:custGeom>
            <a:solidFill>
              <a:srgbClr val="88CA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6" name="Oval 35">
              <a:extLst>
                <a:ext uri="{FF2B5EF4-FFF2-40B4-BE49-F238E27FC236}">
                  <a16:creationId xmlns:a16="http://schemas.microsoft.com/office/drawing/2014/main" xmlns="" id="{38B3E050-FD34-42E5-8AB8-25CC8D797DBD}"/>
                </a:ext>
              </a:extLst>
            </p:cNvPr>
            <p:cNvSpPr>
              <a:spLocks noChangeArrowheads="1"/>
            </p:cNvSpPr>
            <p:nvPr/>
          </p:nvSpPr>
          <p:spPr bwMode="auto">
            <a:xfrm>
              <a:off x="5872162" y="620712"/>
              <a:ext cx="47625" cy="47625"/>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7" name="Oval 36">
              <a:extLst>
                <a:ext uri="{FF2B5EF4-FFF2-40B4-BE49-F238E27FC236}">
                  <a16:creationId xmlns:a16="http://schemas.microsoft.com/office/drawing/2014/main" xmlns="" id="{70B095B7-54EF-497A-980D-FD81395E4464}"/>
                </a:ext>
              </a:extLst>
            </p:cNvPr>
            <p:cNvSpPr>
              <a:spLocks noChangeArrowheads="1"/>
            </p:cNvSpPr>
            <p:nvPr/>
          </p:nvSpPr>
          <p:spPr bwMode="auto">
            <a:xfrm>
              <a:off x="5640387" y="612775"/>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8" name="Oval 37">
              <a:extLst>
                <a:ext uri="{FF2B5EF4-FFF2-40B4-BE49-F238E27FC236}">
                  <a16:creationId xmlns:a16="http://schemas.microsoft.com/office/drawing/2014/main" xmlns="" id="{C53C62BD-2214-477E-8A86-B8A8B9AC589A}"/>
                </a:ext>
              </a:extLst>
            </p:cNvPr>
            <p:cNvSpPr>
              <a:spLocks noChangeArrowheads="1"/>
            </p:cNvSpPr>
            <p:nvPr/>
          </p:nvSpPr>
          <p:spPr bwMode="auto">
            <a:xfrm>
              <a:off x="5389562" y="642937"/>
              <a:ext cx="46038" cy="42863"/>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9" name="Oval 38">
              <a:extLst>
                <a:ext uri="{FF2B5EF4-FFF2-40B4-BE49-F238E27FC236}">
                  <a16:creationId xmlns:a16="http://schemas.microsoft.com/office/drawing/2014/main" xmlns="" id="{4054B2D5-52F8-4D0D-B23B-2771EB0070F3}"/>
                </a:ext>
              </a:extLst>
            </p:cNvPr>
            <p:cNvSpPr>
              <a:spLocks noChangeArrowheads="1"/>
            </p:cNvSpPr>
            <p:nvPr/>
          </p:nvSpPr>
          <p:spPr bwMode="auto">
            <a:xfrm>
              <a:off x="5156200" y="685800"/>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0" name="Oval 39">
              <a:extLst>
                <a:ext uri="{FF2B5EF4-FFF2-40B4-BE49-F238E27FC236}">
                  <a16:creationId xmlns:a16="http://schemas.microsoft.com/office/drawing/2014/main" xmlns="" id="{E4199C9D-0E0E-47FA-B2AD-CCB2C6217B8E}"/>
                </a:ext>
              </a:extLst>
            </p:cNvPr>
            <p:cNvSpPr>
              <a:spLocks noChangeArrowheads="1"/>
            </p:cNvSpPr>
            <p:nvPr/>
          </p:nvSpPr>
          <p:spPr bwMode="auto">
            <a:xfrm>
              <a:off x="4914900" y="766762"/>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1" name="Oval 40">
              <a:extLst>
                <a:ext uri="{FF2B5EF4-FFF2-40B4-BE49-F238E27FC236}">
                  <a16:creationId xmlns:a16="http://schemas.microsoft.com/office/drawing/2014/main" xmlns="" id="{91605680-7159-435F-8D62-18762D848941}"/>
                </a:ext>
              </a:extLst>
            </p:cNvPr>
            <p:cNvSpPr>
              <a:spLocks noChangeArrowheads="1"/>
            </p:cNvSpPr>
            <p:nvPr/>
          </p:nvSpPr>
          <p:spPr bwMode="auto">
            <a:xfrm>
              <a:off x="4737100" y="847725"/>
              <a:ext cx="41275" cy="47625"/>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2" name="Oval 41">
              <a:extLst>
                <a:ext uri="{FF2B5EF4-FFF2-40B4-BE49-F238E27FC236}">
                  <a16:creationId xmlns:a16="http://schemas.microsoft.com/office/drawing/2014/main" xmlns="" id="{52915926-8E92-4304-8EA3-4171B9A525C7}"/>
                </a:ext>
              </a:extLst>
            </p:cNvPr>
            <p:cNvSpPr>
              <a:spLocks noChangeArrowheads="1"/>
            </p:cNvSpPr>
            <p:nvPr/>
          </p:nvSpPr>
          <p:spPr bwMode="auto">
            <a:xfrm>
              <a:off x="4529137" y="958850"/>
              <a:ext cx="46038" cy="42863"/>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3" name="Oval 42">
              <a:extLst>
                <a:ext uri="{FF2B5EF4-FFF2-40B4-BE49-F238E27FC236}">
                  <a16:creationId xmlns:a16="http://schemas.microsoft.com/office/drawing/2014/main" xmlns="" id="{6E7CB316-AC59-425E-BB72-52948E6CFC6E}"/>
                </a:ext>
              </a:extLst>
            </p:cNvPr>
            <p:cNvSpPr>
              <a:spLocks noChangeArrowheads="1"/>
            </p:cNvSpPr>
            <p:nvPr/>
          </p:nvSpPr>
          <p:spPr bwMode="auto">
            <a:xfrm>
              <a:off x="4333875" y="1092200"/>
              <a:ext cx="42863"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4" name="Oval 43">
              <a:extLst>
                <a:ext uri="{FF2B5EF4-FFF2-40B4-BE49-F238E27FC236}">
                  <a16:creationId xmlns:a16="http://schemas.microsoft.com/office/drawing/2014/main" xmlns="" id="{96787247-2F0F-476E-98BA-648CEDCE535B}"/>
                </a:ext>
              </a:extLst>
            </p:cNvPr>
            <p:cNvSpPr>
              <a:spLocks noChangeArrowheads="1"/>
            </p:cNvSpPr>
            <p:nvPr/>
          </p:nvSpPr>
          <p:spPr bwMode="auto">
            <a:xfrm>
              <a:off x="5686425" y="855662"/>
              <a:ext cx="42863"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5" name="Oval 44">
              <a:extLst>
                <a:ext uri="{FF2B5EF4-FFF2-40B4-BE49-F238E27FC236}">
                  <a16:creationId xmlns:a16="http://schemas.microsoft.com/office/drawing/2014/main" xmlns="" id="{87573D6A-1171-49ED-8F2C-D77FA5999CD1}"/>
                </a:ext>
              </a:extLst>
            </p:cNvPr>
            <p:cNvSpPr>
              <a:spLocks noChangeArrowheads="1"/>
            </p:cNvSpPr>
            <p:nvPr/>
          </p:nvSpPr>
          <p:spPr bwMode="auto">
            <a:xfrm>
              <a:off x="5461000" y="885825"/>
              <a:ext cx="42863" cy="42863"/>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6" name="Oval 45">
              <a:extLst>
                <a:ext uri="{FF2B5EF4-FFF2-40B4-BE49-F238E27FC236}">
                  <a16:creationId xmlns:a16="http://schemas.microsoft.com/office/drawing/2014/main" xmlns="" id="{91A35617-82AA-41D9-A000-FDAC83C342FE}"/>
                </a:ext>
              </a:extLst>
            </p:cNvPr>
            <p:cNvSpPr>
              <a:spLocks noChangeArrowheads="1"/>
            </p:cNvSpPr>
            <p:nvPr/>
          </p:nvSpPr>
          <p:spPr bwMode="auto">
            <a:xfrm>
              <a:off x="5229225" y="920750"/>
              <a:ext cx="46038"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7" name="Oval 46">
              <a:extLst>
                <a:ext uri="{FF2B5EF4-FFF2-40B4-BE49-F238E27FC236}">
                  <a16:creationId xmlns:a16="http://schemas.microsoft.com/office/drawing/2014/main" xmlns="" id="{38ABFE7F-98E4-4E6C-AF38-7A7FEF6DDA83}"/>
                </a:ext>
              </a:extLst>
            </p:cNvPr>
            <p:cNvSpPr>
              <a:spLocks noChangeArrowheads="1"/>
            </p:cNvSpPr>
            <p:nvPr/>
          </p:nvSpPr>
          <p:spPr bwMode="auto">
            <a:xfrm>
              <a:off x="5011737" y="993775"/>
              <a:ext cx="47625" cy="46038"/>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8" name="Oval 47">
              <a:extLst>
                <a:ext uri="{FF2B5EF4-FFF2-40B4-BE49-F238E27FC236}">
                  <a16:creationId xmlns:a16="http://schemas.microsoft.com/office/drawing/2014/main" xmlns="" id="{8A2FD1E5-BE02-4FB1-BC03-AF83331FB559}"/>
                </a:ext>
              </a:extLst>
            </p:cNvPr>
            <p:cNvSpPr>
              <a:spLocks noChangeArrowheads="1"/>
            </p:cNvSpPr>
            <p:nvPr/>
          </p:nvSpPr>
          <p:spPr bwMode="auto">
            <a:xfrm>
              <a:off x="4808537" y="1082675"/>
              <a:ext cx="42863"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9" name="Freeform 49">
              <a:extLst>
                <a:ext uri="{FF2B5EF4-FFF2-40B4-BE49-F238E27FC236}">
                  <a16:creationId xmlns:a16="http://schemas.microsoft.com/office/drawing/2014/main" xmlns="" id="{80BCFB6B-38EF-40BD-929D-A5C78309EFA7}"/>
                </a:ext>
              </a:extLst>
            </p:cNvPr>
            <p:cNvSpPr/>
            <p:nvPr/>
          </p:nvSpPr>
          <p:spPr bwMode="auto">
            <a:xfrm>
              <a:off x="4686300" y="496887"/>
              <a:ext cx="130175" cy="342900"/>
            </a:xfrm>
            <a:custGeom>
              <a:avLst/>
              <a:gdLst>
                <a:gd name="T0" fmla="*/ 19 w 31"/>
                <a:gd name="T1" fmla="*/ 66 h 80"/>
                <a:gd name="T2" fmla="*/ 30 w 31"/>
                <a:gd name="T3" fmla="*/ 0 h 80"/>
                <a:gd name="T4" fmla="*/ 26 w 31"/>
                <a:gd name="T5" fmla="*/ 0 h 80"/>
                <a:gd name="T6" fmla="*/ 0 w 31"/>
                <a:gd name="T7" fmla="*/ 80 h 80"/>
              </a:gdLst>
              <a:ahLst/>
              <a:cxnLst>
                <a:cxn ang="0">
                  <a:pos x="T0" y="T1"/>
                </a:cxn>
                <a:cxn ang="0">
                  <a:pos x="T2" y="T3"/>
                </a:cxn>
                <a:cxn ang="0">
                  <a:pos x="T4" y="T5"/>
                </a:cxn>
                <a:cxn ang="0">
                  <a:pos x="T6" y="T7"/>
                </a:cxn>
              </a:cxnLst>
              <a:rect l="0" t="0" r="r" b="b"/>
              <a:pathLst>
                <a:path w="31" h="80">
                  <a:moveTo>
                    <a:pt x="19" y="66"/>
                  </a:moveTo>
                  <a:cubicBezTo>
                    <a:pt x="23" y="45"/>
                    <a:pt x="31" y="22"/>
                    <a:pt x="30" y="0"/>
                  </a:cubicBezTo>
                  <a:cubicBezTo>
                    <a:pt x="29" y="0"/>
                    <a:pt x="27" y="0"/>
                    <a:pt x="26" y="0"/>
                  </a:cubicBezTo>
                  <a:cubicBezTo>
                    <a:pt x="23" y="27"/>
                    <a:pt x="10" y="58"/>
                    <a:pt x="0" y="80"/>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0" name="Freeform 50">
              <a:extLst>
                <a:ext uri="{FF2B5EF4-FFF2-40B4-BE49-F238E27FC236}">
                  <a16:creationId xmlns:a16="http://schemas.microsoft.com/office/drawing/2014/main" xmlns="" id="{DDECA00E-F865-44E5-B170-26198D2E6B7B}"/>
                </a:ext>
              </a:extLst>
            </p:cNvPr>
            <p:cNvSpPr/>
            <p:nvPr/>
          </p:nvSpPr>
          <p:spPr bwMode="auto">
            <a:xfrm>
              <a:off x="4681537" y="527050"/>
              <a:ext cx="84138" cy="153988"/>
            </a:xfrm>
            <a:custGeom>
              <a:avLst/>
              <a:gdLst>
                <a:gd name="T0" fmla="*/ 20 w 20"/>
                <a:gd name="T1" fmla="*/ 25 h 36"/>
                <a:gd name="T2" fmla="*/ 4 w 20"/>
                <a:gd name="T3" fmla="*/ 0 h 36"/>
                <a:gd name="T4" fmla="*/ 20 w 20"/>
                <a:gd name="T5" fmla="*/ 36 h 36"/>
              </a:gdLst>
              <a:ahLst/>
              <a:cxnLst>
                <a:cxn ang="0">
                  <a:pos x="T0" y="T1"/>
                </a:cxn>
                <a:cxn ang="0">
                  <a:pos x="T2" y="T3"/>
                </a:cxn>
                <a:cxn ang="0">
                  <a:pos x="T4" y="T5"/>
                </a:cxn>
              </a:cxnLst>
              <a:rect l="0" t="0" r="r" b="b"/>
              <a:pathLst>
                <a:path w="20" h="36">
                  <a:moveTo>
                    <a:pt x="20" y="25"/>
                  </a:moveTo>
                  <a:cubicBezTo>
                    <a:pt x="15" y="17"/>
                    <a:pt x="10" y="7"/>
                    <a:pt x="4" y="0"/>
                  </a:cubicBezTo>
                  <a:cubicBezTo>
                    <a:pt x="0" y="7"/>
                    <a:pt x="13" y="31"/>
                    <a:pt x="20" y="36"/>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1" name="Freeform 51">
              <a:extLst>
                <a:ext uri="{FF2B5EF4-FFF2-40B4-BE49-F238E27FC236}">
                  <a16:creationId xmlns:a16="http://schemas.microsoft.com/office/drawing/2014/main" xmlns="" id="{CCDFCAED-9304-48A2-A8B8-7D67B0AFB2AC}"/>
                </a:ext>
              </a:extLst>
            </p:cNvPr>
            <p:cNvSpPr/>
            <p:nvPr/>
          </p:nvSpPr>
          <p:spPr bwMode="auto">
            <a:xfrm>
              <a:off x="4714875" y="193675"/>
              <a:ext cx="276225" cy="388938"/>
            </a:xfrm>
            <a:custGeom>
              <a:avLst/>
              <a:gdLst>
                <a:gd name="T0" fmla="*/ 14 w 65"/>
                <a:gd name="T1" fmla="*/ 22 h 91"/>
                <a:gd name="T2" fmla="*/ 41 w 65"/>
                <a:gd name="T3" fmla="*/ 77 h 91"/>
                <a:gd name="T4" fmla="*/ 2 w 65"/>
                <a:gd name="T5" fmla="*/ 59 h 91"/>
                <a:gd name="T6" fmla="*/ 14 w 65"/>
                <a:gd name="T7" fmla="*/ 22 h 91"/>
              </a:gdLst>
              <a:ahLst/>
              <a:cxnLst>
                <a:cxn ang="0">
                  <a:pos x="T0" y="T1"/>
                </a:cxn>
                <a:cxn ang="0">
                  <a:pos x="T2" y="T3"/>
                </a:cxn>
                <a:cxn ang="0">
                  <a:pos x="T4" y="T5"/>
                </a:cxn>
                <a:cxn ang="0">
                  <a:pos x="T6" y="T7"/>
                </a:cxn>
              </a:cxnLst>
              <a:rect l="0" t="0" r="r" b="b"/>
              <a:pathLst>
                <a:path w="65" h="91">
                  <a:moveTo>
                    <a:pt x="14" y="22"/>
                  </a:moveTo>
                  <a:cubicBezTo>
                    <a:pt x="51" y="0"/>
                    <a:pt x="65" y="58"/>
                    <a:pt x="41" y="77"/>
                  </a:cubicBezTo>
                  <a:cubicBezTo>
                    <a:pt x="23" y="91"/>
                    <a:pt x="5" y="80"/>
                    <a:pt x="2" y="59"/>
                  </a:cubicBezTo>
                  <a:cubicBezTo>
                    <a:pt x="0" y="44"/>
                    <a:pt x="0" y="31"/>
                    <a:pt x="14" y="22"/>
                  </a:cubicBezTo>
                  <a:close/>
                </a:path>
              </a:pathLst>
            </a:custGeom>
            <a:solidFill>
              <a:srgbClr val="5B8B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2" name="Freeform 52">
              <a:extLst>
                <a:ext uri="{FF2B5EF4-FFF2-40B4-BE49-F238E27FC236}">
                  <a16:creationId xmlns:a16="http://schemas.microsoft.com/office/drawing/2014/main" xmlns="" id="{412F838D-B64C-44EB-8D81-F4B488C507C6}"/>
                </a:ext>
              </a:extLst>
            </p:cNvPr>
            <p:cNvSpPr/>
            <p:nvPr/>
          </p:nvSpPr>
          <p:spPr bwMode="auto">
            <a:xfrm>
              <a:off x="4549775" y="433387"/>
              <a:ext cx="169863" cy="179388"/>
            </a:xfrm>
            <a:custGeom>
              <a:avLst/>
              <a:gdLst>
                <a:gd name="T0" fmla="*/ 16 w 40"/>
                <a:gd name="T1" fmla="*/ 11 h 42"/>
                <a:gd name="T2" fmla="*/ 39 w 40"/>
                <a:gd name="T3" fmla="*/ 22 h 42"/>
                <a:gd name="T4" fmla="*/ 16 w 40"/>
                <a:gd name="T5" fmla="*/ 11 h 42"/>
              </a:gdLst>
              <a:ahLst/>
              <a:cxnLst>
                <a:cxn ang="0">
                  <a:pos x="T0" y="T1"/>
                </a:cxn>
                <a:cxn ang="0">
                  <a:pos x="T2" y="T3"/>
                </a:cxn>
                <a:cxn ang="0">
                  <a:pos x="T4" y="T5"/>
                </a:cxn>
              </a:cxnLst>
              <a:rect l="0" t="0" r="r" b="b"/>
              <a:pathLst>
                <a:path w="40" h="42">
                  <a:moveTo>
                    <a:pt x="16" y="11"/>
                  </a:moveTo>
                  <a:cubicBezTo>
                    <a:pt x="0" y="31"/>
                    <a:pt x="37" y="42"/>
                    <a:pt x="39" y="22"/>
                  </a:cubicBezTo>
                  <a:cubicBezTo>
                    <a:pt x="40" y="10"/>
                    <a:pt x="24" y="0"/>
                    <a:pt x="16" y="11"/>
                  </a:cubicBezTo>
                  <a:close/>
                </a:path>
              </a:pathLst>
            </a:custGeom>
            <a:solidFill>
              <a:srgbClr val="5B8B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3" name="Oval 52">
              <a:extLst>
                <a:ext uri="{FF2B5EF4-FFF2-40B4-BE49-F238E27FC236}">
                  <a16:creationId xmlns:a16="http://schemas.microsoft.com/office/drawing/2014/main" xmlns="" id="{E7EAFF91-63EB-4481-ABFE-4D26105276A3}"/>
                </a:ext>
              </a:extLst>
            </p:cNvPr>
            <p:cNvSpPr>
              <a:spLocks noChangeArrowheads="1"/>
            </p:cNvSpPr>
            <p:nvPr/>
          </p:nvSpPr>
          <p:spPr bwMode="auto">
            <a:xfrm>
              <a:off x="4803775" y="325437"/>
              <a:ext cx="30163"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4" name="Oval 53">
              <a:extLst>
                <a:ext uri="{FF2B5EF4-FFF2-40B4-BE49-F238E27FC236}">
                  <a16:creationId xmlns:a16="http://schemas.microsoft.com/office/drawing/2014/main" xmlns="" id="{AE8C700A-0F2A-47C7-A204-6CF25D79F3D6}"/>
                </a:ext>
              </a:extLst>
            </p:cNvPr>
            <p:cNvSpPr>
              <a:spLocks noChangeArrowheads="1"/>
            </p:cNvSpPr>
            <p:nvPr/>
          </p:nvSpPr>
          <p:spPr bwMode="auto">
            <a:xfrm>
              <a:off x="4902200" y="373062"/>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5" name="Oval 54">
              <a:extLst>
                <a:ext uri="{FF2B5EF4-FFF2-40B4-BE49-F238E27FC236}">
                  <a16:creationId xmlns:a16="http://schemas.microsoft.com/office/drawing/2014/main" xmlns="" id="{FB88B721-6FF4-4301-8427-2430023D3EB2}"/>
                </a:ext>
              </a:extLst>
            </p:cNvPr>
            <p:cNvSpPr>
              <a:spLocks noChangeArrowheads="1"/>
            </p:cNvSpPr>
            <p:nvPr/>
          </p:nvSpPr>
          <p:spPr bwMode="auto">
            <a:xfrm>
              <a:off x="4829175" y="385762"/>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6" name="Oval 55">
              <a:extLst>
                <a:ext uri="{FF2B5EF4-FFF2-40B4-BE49-F238E27FC236}">
                  <a16:creationId xmlns:a16="http://schemas.microsoft.com/office/drawing/2014/main" xmlns="" id="{BDE357AA-92F1-4B81-8EF0-2921F55D21EC}"/>
                </a:ext>
              </a:extLst>
            </p:cNvPr>
            <p:cNvSpPr>
              <a:spLocks noChangeArrowheads="1"/>
            </p:cNvSpPr>
            <p:nvPr/>
          </p:nvSpPr>
          <p:spPr bwMode="auto">
            <a:xfrm>
              <a:off x="4727575" y="360362"/>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7" name="Oval 56">
              <a:extLst>
                <a:ext uri="{FF2B5EF4-FFF2-40B4-BE49-F238E27FC236}">
                  <a16:creationId xmlns:a16="http://schemas.microsoft.com/office/drawing/2014/main" xmlns="" id="{52A07F26-0935-4E4C-818A-A472747B51B3}"/>
                </a:ext>
              </a:extLst>
            </p:cNvPr>
            <p:cNvSpPr>
              <a:spLocks noChangeArrowheads="1"/>
            </p:cNvSpPr>
            <p:nvPr/>
          </p:nvSpPr>
          <p:spPr bwMode="auto">
            <a:xfrm>
              <a:off x="4783137" y="471487"/>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8" name="Oval 57">
              <a:extLst>
                <a:ext uri="{FF2B5EF4-FFF2-40B4-BE49-F238E27FC236}">
                  <a16:creationId xmlns:a16="http://schemas.microsoft.com/office/drawing/2014/main" xmlns="" id="{9A583817-7A0A-4CC7-A2F2-C7CDA7C8DA6C}"/>
                </a:ext>
              </a:extLst>
            </p:cNvPr>
            <p:cNvSpPr>
              <a:spLocks noChangeArrowheads="1"/>
            </p:cNvSpPr>
            <p:nvPr/>
          </p:nvSpPr>
          <p:spPr bwMode="auto">
            <a:xfrm>
              <a:off x="4625975" y="484187"/>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9" name="Oval 58">
              <a:extLst>
                <a:ext uri="{FF2B5EF4-FFF2-40B4-BE49-F238E27FC236}">
                  <a16:creationId xmlns:a16="http://schemas.microsoft.com/office/drawing/2014/main" xmlns="" id="{DC37D670-67F2-4E6D-95CE-A3740BCF683F}"/>
                </a:ext>
              </a:extLst>
            </p:cNvPr>
            <p:cNvSpPr>
              <a:spLocks noChangeArrowheads="1"/>
            </p:cNvSpPr>
            <p:nvPr/>
          </p:nvSpPr>
          <p:spPr bwMode="auto">
            <a:xfrm>
              <a:off x="4681537" y="522287"/>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0" name="Oval 59">
              <a:extLst>
                <a:ext uri="{FF2B5EF4-FFF2-40B4-BE49-F238E27FC236}">
                  <a16:creationId xmlns:a16="http://schemas.microsoft.com/office/drawing/2014/main" xmlns="" id="{F525EAD3-F09E-4B10-8C2C-820590F444F7}"/>
                </a:ext>
              </a:extLst>
            </p:cNvPr>
            <p:cNvSpPr>
              <a:spLocks noChangeArrowheads="1"/>
            </p:cNvSpPr>
            <p:nvPr/>
          </p:nvSpPr>
          <p:spPr bwMode="auto">
            <a:xfrm>
              <a:off x="4876800" y="461962"/>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1" name="Freeform 61">
              <a:extLst>
                <a:ext uri="{FF2B5EF4-FFF2-40B4-BE49-F238E27FC236}">
                  <a16:creationId xmlns:a16="http://schemas.microsoft.com/office/drawing/2014/main" xmlns="" id="{5FD6EA67-057A-4B21-BABD-B1D99BBDC554}"/>
                </a:ext>
              </a:extLst>
            </p:cNvPr>
            <p:cNvSpPr/>
            <p:nvPr/>
          </p:nvSpPr>
          <p:spPr bwMode="auto">
            <a:xfrm>
              <a:off x="5029200" y="330200"/>
              <a:ext cx="444500" cy="273050"/>
            </a:xfrm>
            <a:custGeom>
              <a:avLst/>
              <a:gdLst>
                <a:gd name="T0" fmla="*/ 18 w 105"/>
                <a:gd name="T1" fmla="*/ 13 h 64"/>
                <a:gd name="T2" fmla="*/ 17 w 105"/>
                <a:gd name="T3" fmla="*/ 40 h 64"/>
                <a:gd name="T4" fmla="*/ 8 w 105"/>
                <a:gd name="T5" fmla="*/ 43 h 64"/>
                <a:gd name="T6" fmla="*/ 0 w 105"/>
                <a:gd name="T7" fmla="*/ 46 h 64"/>
                <a:gd name="T8" fmla="*/ 1 w 105"/>
                <a:gd name="T9" fmla="*/ 64 h 64"/>
                <a:gd name="T10" fmla="*/ 11 w 105"/>
                <a:gd name="T11" fmla="*/ 62 h 64"/>
                <a:gd name="T12" fmla="*/ 42 w 105"/>
                <a:gd name="T13" fmla="*/ 58 h 64"/>
                <a:gd name="T14" fmla="*/ 77 w 105"/>
                <a:gd name="T15" fmla="*/ 51 h 64"/>
                <a:gd name="T16" fmla="*/ 104 w 105"/>
                <a:gd name="T17" fmla="*/ 46 h 64"/>
                <a:gd name="T18" fmla="*/ 104 w 105"/>
                <a:gd name="T19" fmla="*/ 37 h 64"/>
                <a:gd name="T20" fmla="*/ 101 w 105"/>
                <a:gd name="T21" fmla="*/ 31 h 64"/>
                <a:gd name="T22" fmla="*/ 91 w 105"/>
                <a:gd name="T23" fmla="*/ 31 h 64"/>
                <a:gd name="T24" fmla="*/ 84 w 105"/>
                <a:gd name="T25" fmla="*/ 30 h 64"/>
                <a:gd name="T26" fmla="*/ 81 w 105"/>
                <a:gd name="T27" fmla="*/ 5 h 64"/>
                <a:gd name="T28" fmla="*/ 73 w 105"/>
                <a:gd name="T29" fmla="*/ 1 h 64"/>
                <a:gd name="T30" fmla="*/ 38 w 105"/>
                <a:gd name="T31" fmla="*/ 7 h 64"/>
                <a:gd name="T32" fmla="*/ 27 w 105"/>
                <a:gd name="T33" fmla="*/ 9 h 64"/>
                <a:gd name="T34" fmla="*/ 18 w 105"/>
                <a:gd name="T35" fmla="*/ 1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64">
                  <a:moveTo>
                    <a:pt x="18" y="13"/>
                  </a:moveTo>
                  <a:cubicBezTo>
                    <a:pt x="8" y="17"/>
                    <a:pt x="17" y="32"/>
                    <a:pt x="17" y="40"/>
                  </a:cubicBezTo>
                  <a:cubicBezTo>
                    <a:pt x="14" y="41"/>
                    <a:pt x="11" y="42"/>
                    <a:pt x="8" y="43"/>
                  </a:cubicBezTo>
                  <a:cubicBezTo>
                    <a:pt x="5" y="44"/>
                    <a:pt x="3" y="46"/>
                    <a:pt x="0" y="46"/>
                  </a:cubicBezTo>
                  <a:cubicBezTo>
                    <a:pt x="0" y="48"/>
                    <a:pt x="2" y="64"/>
                    <a:pt x="1" y="64"/>
                  </a:cubicBezTo>
                  <a:cubicBezTo>
                    <a:pt x="4" y="63"/>
                    <a:pt x="8" y="63"/>
                    <a:pt x="11" y="62"/>
                  </a:cubicBezTo>
                  <a:cubicBezTo>
                    <a:pt x="21" y="60"/>
                    <a:pt x="32" y="59"/>
                    <a:pt x="42" y="58"/>
                  </a:cubicBezTo>
                  <a:cubicBezTo>
                    <a:pt x="53" y="56"/>
                    <a:pt x="65" y="53"/>
                    <a:pt x="77" y="51"/>
                  </a:cubicBezTo>
                  <a:cubicBezTo>
                    <a:pt x="86" y="50"/>
                    <a:pt x="96" y="49"/>
                    <a:pt x="104" y="46"/>
                  </a:cubicBezTo>
                  <a:cubicBezTo>
                    <a:pt x="105" y="43"/>
                    <a:pt x="104" y="40"/>
                    <a:pt x="104" y="37"/>
                  </a:cubicBezTo>
                  <a:cubicBezTo>
                    <a:pt x="104" y="33"/>
                    <a:pt x="105" y="32"/>
                    <a:pt x="101" y="31"/>
                  </a:cubicBezTo>
                  <a:cubicBezTo>
                    <a:pt x="98" y="30"/>
                    <a:pt x="95" y="31"/>
                    <a:pt x="91" y="31"/>
                  </a:cubicBezTo>
                  <a:cubicBezTo>
                    <a:pt x="89" y="30"/>
                    <a:pt x="86" y="29"/>
                    <a:pt x="84" y="30"/>
                  </a:cubicBezTo>
                  <a:cubicBezTo>
                    <a:pt x="85" y="30"/>
                    <a:pt x="81" y="7"/>
                    <a:pt x="81" y="5"/>
                  </a:cubicBezTo>
                  <a:cubicBezTo>
                    <a:pt x="79" y="1"/>
                    <a:pt x="77" y="0"/>
                    <a:pt x="73" y="1"/>
                  </a:cubicBezTo>
                  <a:cubicBezTo>
                    <a:pt x="61" y="1"/>
                    <a:pt x="50" y="4"/>
                    <a:pt x="38" y="7"/>
                  </a:cubicBezTo>
                  <a:cubicBezTo>
                    <a:pt x="35" y="7"/>
                    <a:pt x="31" y="8"/>
                    <a:pt x="27" y="9"/>
                  </a:cubicBezTo>
                  <a:cubicBezTo>
                    <a:pt x="24" y="10"/>
                    <a:pt x="21" y="11"/>
                    <a:pt x="18" y="13"/>
                  </a:cubicBezTo>
                  <a:close/>
                </a:path>
              </a:pathLst>
            </a:custGeom>
            <a:solidFill>
              <a:srgbClr val="F56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2" name="Freeform 62">
              <a:extLst>
                <a:ext uri="{FF2B5EF4-FFF2-40B4-BE49-F238E27FC236}">
                  <a16:creationId xmlns:a16="http://schemas.microsoft.com/office/drawing/2014/main" xmlns="" id="{6389DB18-1124-457E-8942-DCE82C64A774}"/>
                </a:ext>
              </a:extLst>
            </p:cNvPr>
            <p:cNvSpPr/>
            <p:nvPr/>
          </p:nvSpPr>
          <p:spPr bwMode="auto">
            <a:xfrm>
              <a:off x="5267325" y="479425"/>
              <a:ext cx="117475" cy="133350"/>
            </a:xfrm>
            <a:custGeom>
              <a:avLst/>
              <a:gdLst>
                <a:gd name="T0" fmla="*/ 7 w 28"/>
                <a:gd name="T1" fmla="*/ 27 h 31"/>
                <a:gd name="T2" fmla="*/ 3 w 28"/>
                <a:gd name="T3" fmla="*/ 20 h 31"/>
                <a:gd name="T4" fmla="*/ 24 w 28"/>
                <a:gd name="T5" fmla="*/ 9 h 31"/>
                <a:gd name="T6" fmla="*/ 26 w 28"/>
                <a:gd name="T7" fmla="*/ 22 h 31"/>
                <a:gd name="T8" fmla="*/ 7 w 28"/>
                <a:gd name="T9" fmla="*/ 27 h 31"/>
              </a:gdLst>
              <a:ahLst/>
              <a:cxnLst>
                <a:cxn ang="0">
                  <a:pos x="T0" y="T1"/>
                </a:cxn>
                <a:cxn ang="0">
                  <a:pos x="T2" y="T3"/>
                </a:cxn>
                <a:cxn ang="0">
                  <a:pos x="T4" y="T5"/>
                </a:cxn>
                <a:cxn ang="0">
                  <a:pos x="T6" y="T7"/>
                </a:cxn>
                <a:cxn ang="0">
                  <a:pos x="T8" y="T9"/>
                </a:cxn>
              </a:cxnLst>
              <a:rect l="0" t="0" r="r" b="b"/>
              <a:pathLst>
                <a:path w="28" h="31">
                  <a:moveTo>
                    <a:pt x="7" y="27"/>
                  </a:moveTo>
                  <a:cubicBezTo>
                    <a:pt x="5" y="26"/>
                    <a:pt x="3" y="23"/>
                    <a:pt x="3" y="20"/>
                  </a:cubicBezTo>
                  <a:cubicBezTo>
                    <a:pt x="0" y="7"/>
                    <a:pt x="15" y="0"/>
                    <a:pt x="24" y="9"/>
                  </a:cubicBezTo>
                  <a:cubicBezTo>
                    <a:pt x="27" y="12"/>
                    <a:pt x="28" y="18"/>
                    <a:pt x="26" y="22"/>
                  </a:cubicBezTo>
                  <a:cubicBezTo>
                    <a:pt x="24"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3" name="Freeform 63">
              <a:extLst>
                <a:ext uri="{FF2B5EF4-FFF2-40B4-BE49-F238E27FC236}">
                  <a16:creationId xmlns:a16="http://schemas.microsoft.com/office/drawing/2014/main" xmlns="" id="{A1706E6F-10D3-4A20-884D-369C8FA16ADD}"/>
                </a:ext>
              </a:extLst>
            </p:cNvPr>
            <p:cNvSpPr/>
            <p:nvPr/>
          </p:nvSpPr>
          <p:spPr bwMode="auto">
            <a:xfrm>
              <a:off x="5305425" y="522287"/>
              <a:ext cx="46038" cy="52388"/>
            </a:xfrm>
            <a:custGeom>
              <a:avLst/>
              <a:gdLst>
                <a:gd name="T0" fmla="*/ 3 w 11"/>
                <a:gd name="T1" fmla="*/ 10 h 12"/>
                <a:gd name="T2" fmla="*/ 1 w 11"/>
                <a:gd name="T3" fmla="*/ 7 h 12"/>
                <a:gd name="T4" fmla="*/ 9 w 11"/>
                <a:gd name="T5" fmla="*/ 3 h 12"/>
                <a:gd name="T6" fmla="*/ 10 w 11"/>
                <a:gd name="T7" fmla="*/ 8 h 12"/>
                <a:gd name="T8" fmla="*/ 3 w 11"/>
                <a:gd name="T9" fmla="*/ 10 h 12"/>
              </a:gdLst>
              <a:ahLst/>
              <a:cxnLst>
                <a:cxn ang="0">
                  <a:pos x="T0" y="T1"/>
                </a:cxn>
                <a:cxn ang="0">
                  <a:pos x="T2" y="T3"/>
                </a:cxn>
                <a:cxn ang="0">
                  <a:pos x="T4" y="T5"/>
                </a:cxn>
                <a:cxn ang="0">
                  <a:pos x="T6" y="T7"/>
                </a:cxn>
                <a:cxn ang="0">
                  <a:pos x="T8" y="T9"/>
                </a:cxn>
              </a:cxnLst>
              <a:rect l="0" t="0" r="r" b="b"/>
              <a:pathLst>
                <a:path w="11" h="12">
                  <a:moveTo>
                    <a:pt x="3" y="10"/>
                  </a:moveTo>
                  <a:cubicBezTo>
                    <a:pt x="2" y="10"/>
                    <a:pt x="1" y="9"/>
                    <a:pt x="1" y="7"/>
                  </a:cubicBezTo>
                  <a:cubicBezTo>
                    <a:pt x="0" y="3"/>
                    <a:pt x="6" y="0"/>
                    <a:pt x="9" y="3"/>
                  </a:cubicBezTo>
                  <a:cubicBezTo>
                    <a:pt x="10" y="4"/>
                    <a:pt x="11"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4" name="Freeform 64">
              <a:extLst>
                <a:ext uri="{FF2B5EF4-FFF2-40B4-BE49-F238E27FC236}">
                  <a16:creationId xmlns:a16="http://schemas.microsoft.com/office/drawing/2014/main" xmlns="" id="{49694BD3-4618-4BC7-B27A-8E6FB1BDD21B}"/>
                </a:ext>
              </a:extLst>
            </p:cNvPr>
            <p:cNvSpPr/>
            <p:nvPr/>
          </p:nvSpPr>
          <p:spPr bwMode="auto">
            <a:xfrm>
              <a:off x="5080000" y="522287"/>
              <a:ext cx="114300" cy="133350"/>
            </a:xfrm>
            <a:custGeom>
              <a:avLst/>
              <a:gdLst>
                <a:gd name="T0" fmla="*/ 7 w 27"/>
                <a:gd name="T1" fmla="*/ 27 h 31"/>
                <a:gd name="T2" fmla="*/ 2 w 27"/>
                <a:gd name="T3" fmla="*/ 20 h 31"/>
                <a:gd name="T4" fmla="*/ 24 w 27"/>
                <a:gd name="T5" fmla="*/ 9 h 31"/>
                <a:gd name="T6" fmla="*/ 26 w 27"/>
                <a:gd name="T7" fmla="*/ 22 h 31"/>
                <a:gd name="T8" fmla="*/ 7 w 27"/>
                <a:gd name="T9" fmla="*/ 27 h 31"/>
              </a:gdLst>
              <a:ahLst/>
              <a:cxnLst>
                <a:cxn ang="0">
                  <a:pos x="T0" y="T1"/>
                </a:cxn>
                <a:cxn ang="0">
                  <a:pos x="T2" y="T3"/>
                </a:cxn>
                <a:cxn ang="0">
                  <a:pos x="T4" y="T5"/>
                </a:cxn>
                <a:cxn ang="0">
                  <a:pos x="T6" y="T7"/>
                </a:cxn>
                <a:cxn ang="0">
                  <a:pos x="T8" y="T9"/>
                </a:cxn>
              </a:cxnLst>
              <a:rect l="0" t="0" r="r" b="b"/>
              <a:pathLst>
                <a:path w="27" h="31">
                  <a:moveTo>
                    <a:pt x="7" y="27"/>
                  </a:moveTo>
                  <a:cubicBezTo>
                    <a:pt x="5" y="25"/>
                    <a:pt x="3" y="23"/>
                    <a:pt x="2" y="20"/>
                  </a:cubicBezTo>
                  <a:cubicBezTo>
                    <a:pt x="0" y="7"/>
                    <a:pt x="15" y="0"/>
                    <a:pt x="24" y="9"/>
                  </a:cubicBezTo>
                  <a:cubicBezTo>
                    <a:pt x="27" y="12"/>
                    <a:pt x="27" y="18"/>
                    <a:pt x="26" y="22"/>
                  </a:cubicBezTo>
                  <a:cubicBezTo>
                    <a:pt x="24"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5" name="Freeform 65">
              <a:extLst>
                <a:ext uri="{FF2B5EF4-FFF2-40B4-BE49-F238E27FC236}">
                  <a16:creationId xmlns:a16="http://schemas.microsoft.com/office/drawing/2014/main" xmlns="" id="{DF59A984-3613-4F99-A054-A077CAD1800E}"/>
                </a:ext>
              </a:extLst>
            </p:cNvPr>
            <p:cNvSpPr/>
            <p:nvPr/>
          </p:nvSpPr>
          <p:spPr bwMode="auto">
            <a:xfrm>
              <a:off x="5118100" y="565150"/>
              <a:ext cx="42863" cy="50800"/>
            </a:xfrm>
            <a:custGeom>
              <a:avLst/>
              <a:gdLst>
                <a:gd name="T0" fmla="*/ 3 w 10"/>
                <a:gd name="T1" fmla="*/ 10 h 12"/>
                <a:gd name="T2" fmla="*/ 1 w 10"/>
                <a:gd name="T3" fmla="*/ 7 h 12"/>
                <a:gd name="T4" fmla="*/ 9 w 10"/>
                <a:gd name="T5" fmla="*/ 3 h 12"/>
                <a:gd name="T6" fmla="*/ 10 w 10"/>
                <a:gd name="T7" fmla="*/ 8 h 12"/>
                <a:gd name="T8" fmla="*/ 3 w 10"/>
                <a:gd name="T9" fmla="*/ 10 h 12"/>
              </a:gdLst>
              <a:ahLst/>
              <a:cxnLst>
                <a:cxn ang="0">
                  <a:pos x="T0" y="T1"/>
                </a:cxn>
                <a:cxn ang="0">
                  <a:pos x="T2" y="T3"/>
                </a:cxn>
                <a:cxn ang="0">
                  <a:pos x="T4" y="T5"/>
                </a:cxn>
                <a:cxn ang="0">
                  <a:pos x="T6" y="T7"/>
                </a:cxn>
                <a:cxn ang="0">
                  <a:pos x="T8" y="T9"/>
                </a:cxn>
              </a:cxnLst>
              <a:rect l="0" t="0" r="r" b="b"/>
              <a:pathLst>
                <a:path w="10" h="12">
                  <a:moveTo>
                    <a:pt x="3" y="10"/>
                  </a:moveTo>
                  <a:cubicBezTo>
                    <a:pt x="2" y="9"/>
                    <a:pt x="1" y="8"/>
                    <a:pt x="1" y="7"/>
                  </a:cubicBezTo>
                  <a:cubicBezTo>
                    <a:pt x="0" y="2"/>
                    <a:pt x="6" y="0"/>
                    <a:pt x="9" y="3"/>
                  </a:cubicBezTo>
                  <a:cubicBezTo>
                    <a:pt x="10" y="4"/>
                    <a:pt x="10"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6" name="Freeform 66">
              <a:extLst>
                <a:ext uri="{FF2B5EF4-FFF2-40B4-BE49-F238E27FC236}">
                  <a16:creationId xmlns:a16="http://schemas.microsoft.com/office/drawing/2014/main" xmlns="" id="{F937CCBB-6E1D-4377-A83C-595267DAF488}"/>
                </a:ext>
              </a:extLst>
            </p:cNvPr>
            <p:cNvSpPr/>
            <p:nvPr/>
          </p:nvSpPr>
          <p:spPr bwMode="auto">
            <a:xfrm>
              <a:off x="5262562" y="368300"/>
              <a:ext cx="93663" cy="90488"/>
            </a:xfrm>
            <a:custGeom>
              <a:avLst/>
              <a:gdLst>
                <a:gd name="T0" fmla="*/ 18 w 22"/>
                <a:gd name="T1" fmla="*/ 2 h 21"/>
                <a:gd name="T2" fmla="*/ 21 w 22"/>
                <a:gd name="T3" fmla="*/ 17 h 21"/>
                <a:gd name="T4" fmla="*/ 12 w 22"/>
                <a:gd name="T5" fmla="*/ 19 h 21"/>
                <a:gd name="T6" fmla="*/ 4 w 22"/>
                <a:gd name="T7" fmla="*/ 20 h 21"/>
                <a:gd name="T8" fmla="*/ 1 w 22"/>
                <a:gd name="T9" fmla="*/ 11 h 21"/>
                <a:gd name="T10" fmla="*/ 0 w 22"/>
                <a:gd name="T11" fmla="*/ 2 h 21"/>
                <a:gd name="T12" fmla="*/ 18 w 2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18" y="2"/>
                  </a:moveTo>
                  <a:cubicBezTo>
                    <a:pt x="20" y="5"/>
                    <a:pt x="22" y="13"/>
                    <a:pt x="21" y="17"/>
                  </a:cubicBezTo>
                  <a:cubicBezTo>
                    <a:pt x="18" y="18"/>
                    <a:pt x="15" y="19"/>
                    <a:pt x="12" y="19"/>
                  </a:cubicBezTo>
                  <a:cubicBezTo>
                    <a:pt x="10" y="20"/>
                    <a:pt x="6" y="21"/>
                    <a:pt x="4" y="20"/>
                  </a:cubicBezTo>
                  <a:cubicBezTo>
                    <a:pt x="0" y="19"/>
                    <a:pt x="1" y="15"/>
                    <a:pt x="1" y="11"/>
                  </a:cubicBezTo>
                  <a:cubicBezTo>
                    <a:pt x="1" y="8"/>
                    <a:pt x="0" y="5"/>
                    <a:pt x="0" y="2"/>
                  </a:cubicBezTo>
                  <a:cubicBezTo>
                    <a:pt x="5" y="0"/>
                    <a:pt x="13" y="0"/>
                    <a:pt x="1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7" name="Freeform 67">
              <a:extLst>
                <a:ext uri="{FF2B5EF4-FFF2-40B4-BE49-F238E27FC236}">
                  <a16:creationId xmlns:a16="http://schemas.microsoft.com/office/drawing/2014/main" xmlns="" id="{14D8D0C6-BF68-4544-A0A6-0A40EB1F0814}"/>
                </a:ext>
              </a:extLst>
            </p:cNvPr>
            <p:cNvSpPr/>
            <p:nvPr/>
          </p:nvSpPr>
          <p:spPr bwMode="auto">
            <a:xfrm>
              <a:off x="5110162" y="368300"/>
              <a:ext cx="139700" cy="120650"/>
            </a:xfrm>
            <a:custGeom>
              <a:avLst/>
              <a:gdLst>
                <a:gd name="T0" fmla="*/ 31 w 33"/>
                <a:gd name="T1" fmla="*/ 4 h 28"/>
                <a:gd name="T2" fmla="*/ 32 w 33"/>
                <a:gd name="T3" fmla="*/ 22 h 28"/>
                <a:gd name="T4" fmla="*/ 2 w 33"/>
                <a:gd name="T5" fmla="*/ 28 h 28"/>
                <a:gd name="T6" fmla="*/ 0 w 33"/>
                <a:gd name="T7" fmla="*/ 17 h 28"/>
                <a:gd name="T8" fmla="*/ 6 w 33"/>
                <a:gd name="T9" fmla="*/ 7 h 28"/>
                <a:gd name="T10" fmla="*/ 30 w 33"/>
                <a:gd name="T11" fmla="*/ 3 h 28"/>
              </a:gdLst>
              <a:ahLst/>
              <a:cxnLst>
                <a:cxn ang="0">
                  <a:pos x="T0" y="T1"/>
                </a:cxn>
                <a:cxn ang="0">
                  <a:pos x="T2" y="T3"/>
                </a:cxn>
                <a:cxn ang="0">
                  <a:pos x="T4" y="T5"/>
                </a:cxn>
                <a:cxn ang="0">
                  <a:pos x="T6" y="T7"/>
                </a:cxn>
                <a:cxn ang="0">
                  <a:pos x="T8" y="T9"/>
                </a:cxn>
                <a:cxn ang="0">
                  <a:pos x="T10" y="T11"/>
                </a:cxn>
              </a:cxnLst>
              <a:rect l="0" t="0" r="r" b="b"/>
              <a:pathLst>
                <a:path w="33" h="28">
                  <a:moveTo>
                    <a:pt x="31" y="4"/>
                  </a:moveTo>
                  <a:cubicBezTo>
                    <a:pt x="31" y="10"/>
                    <a:pt x="33" y="16"/>
                    <a:pt x="32" y="22"/>
                  </a:cubicBezTo>
                  <a:cubicBezTo>
                    <a:pt x="23" y="24"/>
                    <a:pt x="12" y="28"/>
                    <a:pt x="2" y="28"/>
                  </a:cubicBezTo>
                  <a:cubicBezTo>
                    <a:pt x="2" y="24"/>
                    <a:pt x="0" y="21"/>
                    <a:pt x="0" y="17"/>
                  </a:cubicBezTo>
                  <a:cubicBezTo>
                    <a:pt x="0" y="12"/>
                    <a:pt x="1" y="9"/>
                    <a:pt x="6" y="7"/>
                  </a:cubicBezTo>
                  <a:cubicBezTo>
                    <a:pt x="10" y="6"/>
                    <a:pt x="28" y="0"/>
                    <a:pt x="30" y="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8" name="Freeform 68">
              <a:extLst>
                <a:ext uri="{FF2B5EF4-FFF2-40B4-BE49-F238E27FC236}">
                  <a16:creationId xmlns:a16="http://schemas.microsoft.com/office/drawing/2014/main" xmlns="" id="{6BBFF923-7DE3-4645-93EC-15CE241E11B1}"/>
                </a:ext>
              </a:extLst>
            </p:cNvPr>
            <p:cNvSpPr/>
            <p:nvPr/>
          </p:nvSpPr>
          <p:spPr bwMode="auto">
            <a:xfrm>
              <a:off x="3359150" y="0"/>
              <a:ext cx="533400" cy="239713"/>
            </a:xfrm>
            <a:custGeom>
              <a:avLst/>
              <a:gdLst>
                <a:gd name="T0" fmla="*/ 1 w 126"/>
                <a:gd name="T1" fmla="*/ 31 h 56"/>
                <a:gd name="T2" fmla="*/ 2 w 126"/>
                <a:gd name="T3" fmla="*/ 22 h 56"/>
                <a:gd name="T4" fmla="*/ 2 w 126"/>
                <a:gd name="T5" fmla="*/ 17 h 56"/>
                <a:gd name="T6" fmla="*/ 16 w 126"/>
                <a:gd name="T7" fmla="*/ 10 h 56"/>
                <a:gd name="T8" fmla="*/ 29 w 126"/>
                <a:gd name="T9" fmla="*/ 7 h 56"/>
                <a:gd name="T10" fmla="*/ 73 w 126"/>
                <a:gd name="T11" fmla="*/ 2 h 56"/>
                <a:gd name="T12" fmla="*/ 104 w 126"/>
                <a:gd name="T13" fmla="*/ 1 h 56"/>
                <a:gd name="T14" fmla="*/ 124 w 126"/>
                <a:gd name="T15" fmla="*/ 6 h 56"/>
                <a:gd name="T16" fmla="*/ 126 w 126"/>
                <a:gd name="T17" fmla="*/ 11 h 56"/>
                <a:gd name="T18" fmla="*/ 126 w 126"/>
                <a:gd name="T19" fmla="*/ 21 h 56"/>
                <a:gd name="T20" fmla="*/ 125 w 126"/>
                <a:gd name="T21" fmla="*/ 42 h 56"/>
                <a:gd name="T22" fmla="*/ 113 w 126"/>
                <a:gd name="T23" fmla="*/ 44 h 56"/>
                <a:gd name="T24" fmla="*/ 101 w 126"/>
                <a:gd name="T25" fmla="*/ 45 h 56"/>
                <a:gd name="T26" fmla="*/ 77 w 126"/>
                <a:gd name="T27" fmla="*/ 48 h 56"/>
                <a:gd name="T28" fmla="*/ 31 w 126"/>
                <a:gd name="T29" fmla="*/ 52 h 56"/>
                <a:gd name="T30" fmla="*/ 9 w 126"/>
                <a:gd name="T31" fmla="*/ 55 h 56"/>
                <a:gd name="T32" fmla="*/ 2 w 126"/>
                <a:gd name="T33" fmla="*/ 55 h 56"/>
                <a:gd name="T34" fmla="*/ 1 w 126"/>
                <a:gd name="T35" fmla="*/ 46 h 56"/>
                <a:gd name="T36" fmla="*/ 1 w 126"/>
                <a:gd name="T37" fmla="*/ 34 h 56"/>
                <a:gd name="T38" fmla="*/ 1 w 126"/>
                <a:gd name="T39" fmla="*/ 3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6" h="56">
                  <a:moveTo>
                    <a:pt x="1" y="31"/>
                  </a:moveTo>
                  <a:cubicBezTo>
                    <a:pt x="1" y="28"/>
                    <a:pt x="2" y="25"/>
                    <a:pt x="2" y="22"/>
                  </a:cubicBezTo>
                  <a:cubicBezTo>
                    <a:pt x="2" y="20"/>
                    <a:pt x="1" y="19"/>
                    <a:pt x="2" y="17"/>
                  </a:cubicBezTo>
                  <a:cubicBezTo>
                    <a:pt x="6" y="12"/>
                    <a:pt x="11" y="12"/>
                    <a:pt x="16" y="10"/>
                  </a:cubicBezTo>
                  <a:cubicBezTo>
                    <a:pt x="21" y="9"/>
                    <a:pt x="25" y="8"/>
                    <a:pt x="29" y="7"/>
                  </a:cubicBezTo>
                  <a:cubicBezTo>
                    <a:pt x="44" y="6"/>
                    <a:pt x="59" y="3"/>
                    <a:pt x="73" y="2"/>
                  </a:cubicBezTo>
                  <a:cubicBezTo>
                    <a:pt x="84" y="2"/>
                    <a:pt x="94" y="1"/>
                    <a:pt x="104" y="1"/>
                  </a:cubicBezTo>
                  <a:cubicBezTo>
                    <a:pt x="110" y="2"/>
                    <a:pt x="120" y="0"/>
                    <a:pt x="124" y="6"/>
                  </a:cubicBezTo>
                  <a:cubicBezTo>
                    <a:pt x="125" y="7"/>
                    <a:pt x="125" y="10"/>
                    <a:pt x="126" y="11"/>
                  </a:cubicBezTo>
                  <a:cubicBezTo>
                    <a:pt x="126" y="15"/>
                    <a:pt x="126" y="18"/>
                    <a:pt x="126" y="21"/>
                  </a:cubicBezTo>
                  <a:cubicBezTo>
                    <a:pt x="126" y="28"/>
                    <a:pt x="126" y="35"/>
                    <a:pt x="125" y="42"/>
                  </a:cubicBezTo>
                  <a:cubicBezTo>
                    <a:pt x="125" y="43"/>
                    <a:pt x="114" y="43"/>
                    <a:pt x="113" y="44"/>
                  </a:cubicBezTo>
                  <a:cubicBezTo>
                    <a:pt x="109" y="44"/>
                    <a:pt x="105" y="45"/>
                    <a:pt x="101" y="45"/>
                  </a:cubicBezTo>
                  <a:cubicBezTo>
                    <a:pt x="93" y="46"/>
                    <a:pt x="85" y="47"/>
                    <a:pt x="77" y="48"/>
                  </a:cubicBezTo>
                  <a:cubicBezTo>
                    <a:pt x="62" y="49"/>
                    <a:pt x="46" y="50"/>
                    <a:pt x="31" y="52"/>
                  </a:cubicBezTo>
                  <a:cubicBezTo>
                    <a:pt x="23" y="53"/>
                    <a:pt x="16" y="53"/>
                    <a:pt x="9" y="55"/>
                  </a:cubicBezTo>
                  <a:cubicBezTo>
                    <a:pt x="7" y="55"/>
                    <a:pt x="4" y="56"/>
                    <a:pt x="2" y="55"/>
                  </a:cubicBezTo>
                  <a:cubicBezTo>
                    <a:pt x="0" y="53"/>
                    <a:pt x="1" y="48"/>
                    <a:pt x="1" y="46"/>
                  </a:cubicBezTo>
                  <a:cubicBezTo>
                    <a:pt x="1" y="42"/>
                    <a:pt x="1" y="38"/>
                    <a:pt x="1" y="34"/>
                  </a:cubicBezTo>
                  <a:cubicBezTo>
                    <a:pt x="1" y="33"/>
                    <a:pt x="1" y="32"/>
                    <a:pt x="1" y="31"/>
                  </a:cubicBezTo>
                  <a:close/>
                </a:path>
              </a:pathLst>
            </a:custGeom>
            <a:solidFill>
              <a:srgbClr val="FFC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9" name="Freeform 69">
              <a:extLst>
                <a:ext uri="{FF2B5EF4-FFF2-40B4-BE49-F238E27FC236}">
                  <a16:creationId xmlns:a16="http://schemas.microsoft.com/office/drawing/2014/main" xmlns="" id="{E72BC72F-62A3-41E0-8526-E27C38AA1742}"/>
                </a:ext>
              </a:extLst>
            </p:cNvPr>
            <p:cNvSpPr/>
            <p:nvPr/>
          </p:nvSpPr>
          <p:spPr bwMode="auto">
            <a:xfrm>
              <a:off x="3328987" y="180975"/>
              <a:ext cx="593725" cy="111125"/>
            </a:xfrm>
            <a:custGeom>
              <a:avLst/>
              <a:gdLst>
                <a:gd name="T0" fmla="*/ 7 w 140"/>
                <a:gd name="T1" fmla="*/ 13 h 26"/>
                <a:gd name="T2" fmla="*/ 10 w 140"/>
                <a:gd name="T3" fmla="*/ 13 h 26"/>
                <a:gd name="T4" fmla="*/ 18 w 140"/>
                <a:gd name="T5" fmla="*/ 12 h 26"/>
                <a:gd name="T6" fmla="*/ 30 w 140"/>
                <a:gd name="T7" fmla="*/ 11 h 26"/>
                <a:gd name="T8" fmla="*/ 53 w 140"/>
                <a:gd name="T9" fmla="*/ 9 h 26"/>
                <a:gd name="T10" fmla="*/ 99 w 140"/>
                <a:gd name="T11" fmla="*/ 4 h 26"/>
                <a:gd name="T12" fmla="*/ 117 w 140"/>
                <a:gd name="T13" fmla="*/ 2 h 26"/>
                <a:gd name="T14" fmla="*/ 135 w 140"/>
                <a:gd name="T15" fmla="*/ 0 h 26"/>
                <a:gd name="T16" fmla="*/ 138 w 140"/>
                <a:gd name="T17" fmla="*/ 1 h 26"/>
                <a:gd name="T18" fmla="*/ 138 w 140"/>
                <a:gd name="T19" fmla="*/ 10 h 26"/>
                <a:gd name="T20" fmla="*/ 129 w 140"/>
                <a:gd name="T21" fmla="*/ 11 h 26"/>
                <a:gd name="T22" fmla="*/ 106 w 140"/>
                <a:gd name="T23" fmla="*/ 14 h 26"/>
                <a:gd name="T24" fmla="*/ 71 w 140"/>
                <a:gd name="T25" fmla="*/ 19 h 26"/>
                <a:gd name="T26" fmla="*/ 44 w 140"/>
                <a:gd name="T27" fmla="*/ 22 h 26"/>
                <a:gd name="T28" fmla="*/ 20 w 140"/>
                <a:gd name="T29" fmla="*/ 24 h 26"/>
                <a:gd name="T30" fmla="*/ 8 w 140"/>
                <a:gd name="T31" fmla="*/ 24 h 26"/>
                <a:gd name="T32" fmla="*/ 1 w 140"/>
                <a:gd name="T33" fmla="*/ 25 h 26"/>
                <a:gd name="T34" fmla="*/ 0 w 140"/>
                <a:gd name="T35" fmla="*/ 19 h 26"/>
                <a:gd name="T36" fmla="*/ 2 w 140"/>
                <a:gd name="T37" fmla="*/ 14 h 26"/>
                <a:gd name="T38" fmla="*/ 7 w 140"/>
                <a:gd name="T39"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0" h="26">
                  <a:moveTo>
                    <a:pt x="7" y="13"/>
                  </a:moveTo>
                  <a:cubicBezTo>
                    <a:pt x="8" y="13"/>
                    <a:pt x="10" y="13"/>
                    <a:pt x="10" y="13"/>
                  </a:cubicBezTo>
                  <a:cubicBezTo>
                    <a:pt x="13" y="13"/>
                    <a:pt x="15" y="12"/>
                    <a:pt x="18" y="12"/>
                  </a:cubicBezTo>
                  <a:cubicBezTo>
                    <a:pt x="22" y="12"/>
                    <a:pt x="26" y="11"/>
                    <a:pt x="30" y="11"/>
                  </a:cubicBezTo>
                  <a:cubicBezTo>
                    <a:pt x="38" y="10"/>
                    <a:pt x="45" y="9"/>
                    <a:pt x="53" y="9"/>
                  </a:cubicBezTo>
                  <a:cubicBezTo>
                    <a:pt x="68" y="7"/>
                    <a:pt x="84" y="6"/>
                    <a:pt x="99" y="4"/>
                  </a:cubicBezTo>
                  <a:cubicBezTo>
                    <a:pt x="105" y="4"/>
                    <a:pt x="111" y="3"/>
                    <a:pt x="117" y="2"/>
                  </a:cubicBezTo>
                  <a:cubicBezTo>
                    <a:pt x="123" y="1"/>
                    <a:pt x="129" y="0"/>
                    <a:pt x="135" y="0"/>
                  </a:cubicBezTo>
                  <a:cubicBezTo>
                    <a:pt x="137" y="0"/>
                    <a:pt x="138" y="0"/>
                    <a:pt x="138" y="1"/>
                  </a:cubicBezTo>
                  <a:cubicBezTo>
                    <a:pt x="140" y="4"/>
                    <a:pt x="138" y="7"/>
                    <a:pt x="138" y="10"/>
                  </a:cubicBezTo>
                  <a:cubicBezTo>
                    <a:pt x="135" y="11"/>
                    <a:pt x="133" y="11"/>
                    <a:pt x="129" y="11"/>
                  </a:cubicBezTo>
                  <a:cubicBezTo>
                    <a:pt x="121" y="12"/>
                    <a:pt x="114" y="13"/>
                    <a:pt x="106" y="14"/>
                  </a:cubicBezTo>
                  <a:cubicBezTo>
                    <a:pt x="94" y="16"/>
                    <a:pt x="83" y="18"/>
                    <a:pt x="71" y="19"/>
                  </a:cubicBezTo>
                  <a:cubicBezTo>
                    <a:pt x="62" y="19"/>
                    <a:pt x="53" y="21"/>
                    <a:pt x="44" y="22"/>
                  </a:cubicBezTo>
                  <a:cubicBezTo>
                    <a:pt x="36" y="23"/>
                    <a:pt x="28" y="23"/>
                    <a:pt x="20" y="24"/>
                  </a:cubicBezTo>
                  <a:cubicBezTo>
                    <a:pt x="16" y="24"/>
                    <a:pt x="12" y="24"/>
                    <a:pt x="8" y="24"/>
                  </a:cubicBezTo>
                  <a:cubicBezTo>
                    <a:pt x="7" y="24"/>
                    <a:pt x="2" y="26"/>
                    <a:pt x="1" y="25"/>
                  </a:cubicBezTo>
                  <a:cubicBezTo>
                    <a:pt x="0" y="24"/>
                    <a:pt x="0" y="20"/>
                    <a:pt x="0" y="19"/>
                  </a:cubicBezTo>
                  <a:cubicBezTo>
                    <a:pt x="0" y="17"/>
                    <a:pt x="0" y="15"/>
                    <a:pt x="2" y="14"/>
                  </a:cubicBezTo>
                  <a:cubicBezTo>
                    <a:pt x="4" y="13"/>
                    <a:pt x="6" y="13"/>
                    <a:pt x="7" y="13"/>
                  </a:cubicBezTo>
                  <a:close/>
                </a:path>
              </a:pathLst>
            </a:custGeom>
            <a:solidFill>
              <a:srgbClr val="776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0" name="Freeform 70">
              <a:extLst>
                <a:ext uri="{FF2B5EF4-FFF2-40B4-BE49-F238E27FC236}">
                  <a16:creationId xmlns:a16="http://schemas.microsoft.com/office/drawing/2014/main" xmlns="" id="{EE5933F0-BF24-46EA-B279-0396580BA597}"/>
                </a:ext>
              </a:extLst>
            </p:cNvPr>
            <p:cNvSpPr/>
            <p:nvPr/>
          </p:nvSpPr>
          <p:spPr bwMode="auto">
            <a:xfrm>
              <a:off x="3879850" y="184150"/>
              <a:ext cx="9525" cy="9525"/>
            </a:xfrm>
            <a:custGeom>
              <a:avLst/>
              <a:gdLst>
                <a:gd name="T0" fmla="*/ 0 w 2"/>
                <a:gd name="T1" fmla="*/ 1 h 2"/>
                <a:gd name="T2" fmla="*/ 2 w 2"/>
                <a:gd name="T3" fmla="*/ 0 h 2"/>
                <a:gd name="T4" fmla="*/ 2 w 2"/>
                <a:gd name="T5" fmla="*/ 2 h 2"/>
                <a:gd name="T6" fmla="*/ 0 w 2"/>
                <a:gd name="T7" fmla="*/ 1 h 2"/>
              </a:gdLst>
              <a:ahLst/>
              <a:cxnLst>
                <a:cxn ang="0">
                  <a:pos x="T0" y="T1"/>
                </a:cxn>
                <a:cxn ang="0">
                  <a:pos x="T2" y="T3"/>
                </a:cxn>
                <a:cxn ang="0">
                  <a:pos x="T4" y="T5"/>
                </a:cxn>
                <a:cxn ang="0">
                  <a:pos x="T6" y="T7"/>
                </a:cxn>
              </a:cxnLst>
              <a:rect l="0" t="0" r="r" b="b"/>
              <a:pathLst>
                <a:path w="2" h="2">
                  <a:moveTo>
                    <a:pt x="0" y="1"/>
                  </a:moveTo>
                  <a:cubicBezTo>
                    <a:pt x="1" y="0"/>
                    <a:pt x="1" y="0"/>
                    <a:pt x="2" y="0"/>
                  </a:cubicBezTo>
                  <a:cubicBezTo>
                    <a:pt x="2" y="1"/>
                    <a:pt x="2" y="1"/>
                    <a:pt x="2" y="2"/>
                  </a:cubicBezTo>
                  <a:lnTo>
                    <a:pt x="0" y="1"/>
                  </a:lnTo>
                  <a:close/>
                </a:path>
              </a:pathLst>
            </a:custGeom>
            <a:solidFill>
              <a:srgbClr val="8D6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1" name="Freeform 71">
              <a:extLst>
                <a:ext uri="{FF2B5EF4-FFF2-40B4-BE49-F238E27FC236}">
                  <a16:creationId xmlns:a16="http://schemas.microsoft.com/office/drawing/2014/main" xmlns="" id="{036BBCF3-CFEA-4BAB-A087-614F5E2A1B1A}"/>
                </a:ext>
              </a:extLst>
            </p:cNvPr>
            <p:cNvSpPr/>
            <p:nvPr/>
          </p:nvSpPr>
          <p:spPr bwMode="auto">
            <a:xfrm>
              <a:off x="3744912" y="180975"/>
              <a:ext cx="114300" cy="131763"/>
            </a:xfrm>
            <a:custGeom>
              <a:avLst/>
              <a:gdLst>
                <a:gd name="T0" fmla="*/ 7 w 27"/>
                <a:gd name="T1" fmla="*/ 27 h 31"/>
                <a:gd name="T2" fmla="*/ 2 w 27"/>
                <a:gd name="T3" fmla="*/ 20 h 31"/>
                <a:gd name="T4" fmla="*/ 24 w 27"/>
                <a:gd name="T5" fmla="*/ 9 h 31"/>
                <a:gd name="T6" fmla="*/ 26 w 27"/>
                <a:gd name="T7" fmla="*/ 21 h 31"/>
                <a:gd name="T8" fmla="*/ 7 w 27"/>
                <a:gd name="T9" fmla="*/ 27 h 31"/>
              </a:gdLst>
              <a:ahLst/>
              <a:cxnLst>
                <a:cxn ang="0">
                  <a:pos x="T0" y="T1"/>
                </a:cxn>
                <a:cxn ang="0">
                  <a:pos x="T2" y="T3"/>
                </a:cxn>
                <a:cxn ang="0">
                  <a:pos x="T4" y="T5"/>
                </a:cxn>
                <a:cxn ang="0">
                  <a:pos x="T6" y="T7"/>
                </a:cxn>
                <a:cxn ang="0">
                  <a:pos x="T8" y="T9"/>
                </a:cxn>
              </a:cxnLst>
              <a:rect l="0" t="0" r="r" b="b"/>
              <a:pathLst>
                <a:path w="27" h="31">
                  <a:moveTo>
                    <a:pt x="7" y="27"/>
                  </a:moveTo>
                  <a:cubicBezTo>
                    <a:pt x="5" y="25"/>
                    <a:pt x="3" y="23"/>
                    <a:pt x="2" y="20"/>
                  </a:cubicBezTo>
                  <a:cubicBezTo>
                    <a:pt x="0" y="7"/>
                    <a:pt x="15" y="0"/>
                    <a:pt x="24" y="9"/>
                  </a:cubicBezTo>
                  <a:cubicBezTo>
                    <a:pt x="27" y="12"/>
                    <a:pt x="27" y="18"/>
                    <a:pt x="26" y="21"/>
                  </a:cubicBezTo>
                  <a:cubicBezTo>
                    <a:pt x="23"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2" name="Freeform 72">
              <a:extLst>
                <a:ext uri="{FF2B5EF4-FFF2-40B4-BE49-F238E27FC236}">
                  <a16:creationId xmlns:a16="http://schemas.microsoft.com/office/drawing/2014/main" xmlns="" id="{3DC8ED86-BA92-4D33-BA23-CCD990F39DC3}"/>
                </a:ext>
              </a:extLst>
            </p:cNvPr>
            <p:cNvSpPr/>
            <p:nvPr/>
          </p:nvSpPr>
          <p:spPr bwMode="auto">
            <a:xfrm>
              <a:off x="3783012" y="219075"/>
              <a:ext cx="41275" cy="50800"/>
            </a:xfrm>
            <a:custGeom>
              <a:avLst/>
              <a:gdLst>
                <a:gd name="T0" fmla="*/ 2 w 10"/>
                <a:gd name="T1" fmla="*/ 11 h 12"/>
                <a:gd name="T2" fmla="*/ 1 w 10"/>
                <a:gd name="T3" fmla="*/ 8 h 12"/>
                <a:gd name="T4" fmla="*/ 9 w 10"/>
                <a:gd name="T5" fmla="*/ 4 h 12"/>
                <a:gd name="T6" fmla="*/ 10 w 10"/>
                <a:gd name="T7" fmla="*/ 9 h 12"/>
                <a:gd name="T8" fmla="*/ 2 w 10"/>
                <a:gd name="T9" fmla="*/ 11 h 12"/>
              </a:gdLst>
              <a:ahLst/>
              <a:cxnLst>
                <a:cxn ang="0">
                  <a:pos x="T0" y="T1"/>
                </a:cxn>
                <a:cxn ang="0">
                  <a:pos x="T2" y="T3"/>
                </a:cxn>
                <a:cxn ang="0">
                  <a:pos x="T4" y="T5"/>
                </a:cxn>
                <a:cxn ang="0">
                  <a:pos x="T6" y="T7"/>
                </a:cxn>
                <a:cxn ang="0">
                  <a:pos x="T8" y="T9"/>
                </a:cxn>
              </a:cxnLst>
              <a:rect l="0" t="0" r="r" b="b"/>
              <a:pathLst>
                <a:path w="10" h="12">
                  <a:moveTo>
                    <a:pt x="2" y="11"/>
                  </a:moveTo>
                  <a:cubicBezTo>
                    <a:pt x="2" y="10"/>
                    <a:pt x="1" y="9"/>
                    <a:pt x="1" y="8"/>
                  </a:cubicBezTo>
                  <a:cubicBezTo>
                    <a:pt x="0" y="3"/>
                    <a:pt x="6" y="0"/>
                    <a:pt x="9" y="4"/>
                  </a:cubicBezTo>
                  <a:cubicBezTo>
                    <a:pt x="10" y="5"/>
                    <a:pt x="10" y="7"/>
                    <a:pt x="10" y="9"/>
                  </a:cubicBezTo>
                  <a:cubicBezTo>
                    <a:pt x="9" y="12"/>
                    <a:pt x="5" y="12"/>
                    <a:pt x="2" y="11"/>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3" name="Freeform 73">
              <a:extLst>
                <a:ext uri="{FF2B5EF4-FFF2-40B4-BE49-F238E27FC236}">
                  <a16:creationId xmlns:a16="http://schemas.microsoft.com/office/drawing/2014/main" xmlns="" id="{C62F8EB0-BDFA-4900-8F84-DB4D0A63517C}"/>
                </a:ext>
              </a:extLst>
            </p:cNvPr>
            <p:cNvSpPr/>
            <p:nvPr/>
          </p:nvSpPr>
          <p:spPr bwMode="auto">
            <a:xfrm>
              <a:off x="3413125" y="227012"/>
              <a:ext cx="119063" cy="133350"/>
            </a:xfrm>
            <a:custGeom>
              <a:avLst/>
              <a:gdLst>
                <a:gd name="T0" fmla="*/ 7 w 28"/>
                <a:gd name="T1" fmla="*/ 27 h 31"/>
                <a:gd name="T2" fmla="*/ 3 w 28"/>
                <a:gd name="T3" fmla="*/ 20 h 31"/>
                <a:gd name="T4" fmla="*/ 24 w 28"/>
                <a:gd name="T5" fmla="*/ 9 h 31"/>
                <a:gd name="T6" fmla="*/ 27 w 28"/>
                <a:gd name="T7" fmla="*/ 22 h 31"/>
                <a:gd name="T8" fmla="*/ 7 w 28"/>
                <a:gd name="T9" fmla="*/ 27 h 31"/>
              </a:gdLst>
              <a:ahLst/>
              <a:cxnLst>
                <a:cxn ang="0">
                  <a:pos x="T0" y="T1"/>
                </a:cxn>
                <a:cxn ang="0">
                  <a:pos x="T2" y="T3"/>
                </a:cxn>
                <a:cxn ang="0">
                  <a:pos x="T4" y="T5"/>
                </a:cxn>
                <a:cxn ang="0">
                  <a:pos x="T6" y="T7"/>
                </a:cxn>
                <a:cxn ang="0">
                  <a:pos x="T8" y="T9"/>
                </a:cxn>
              </a:cxnLst>
              <a:rect l="0" t="0" r="r" b="b"/>
              <a:pathLst>
                <a:path w="28" h="31">
                  <a:moveTo>
                    <a:pt x="7" y="27"/>
                  </a:moveTo>
                  <a:cubicBezTo>
                    <a:pt x="5" y="25"/>
                    <a:pt x="3" y="23"/>
                    <a:pt x="3" y="20"/>
                  </a:cubicBezTo>
                  <a:cubicBezTo>
                    <a:pt x="0" y="7"/>
                    <a:pt x="16" y="0"/>
                    <a:pt x="24" y="9"/>
                  </a:cubicBezTo>
                  <a:cubicBezTo>
                    <a:pt x="27" y="12"/>
                    <a:pt x="28" y="18"/>
                    <a:pt x="27" y="22"/>
                  </a:cubicBezTo>
                  <a:cubicBezTo>
                    <a:pt x="24" y="30"/>
                    <a:pt x="14"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4" name="Freeform 74">
              <a:extLst>
                <a:ext uri="{FF2B5EF4-FFF2-40B4-BE49-F238E27FC236}">
                  <a16:creationId xmlns:a16="http://schemas.microsoft.com/office/drawing/2014/main" xmlns="" id="{50B7BC3B-45B2-4A83-99CD-A06B8EB9911A}"/>
                </a:ext>
              </a:extLst>
            </p:cNvPr>
            <p:cNvSpPr/>
            <p:nvPr/>
          </p:nvSpPr>
          <p:spPr bwMode="auto">
            <a:xfrm>
              <a:off x="3451225" y="269875"/>
              <a:ext cx="47625" cy="50800"/>
            </a:xfrm>
            <a:custGeom>
              <a:avLst/>
              <a:gdLst>
                <a:gd name="T0" fmla="*/ 3 w 11"/>
                <a:gd name="T1" fmla="*/ 10 h 12"/>
                <a:gd name="T2" fmla="*/ 1 w 11"/>
                <a:gd name="T3" fmla="*/ 7 h 12"/>
                <a:gd name="T4" fmla="*/ 9 w 11"/>
                <a:gd name="T5" fmla="*/ 3 h 12"/>
                <a:gd name="T6" fmla="*/ 10 w 11"/>
                <a:gd name="T7" fmla="*/ 8 h 12"/>
                <a:gd name="T8" fmla="*/ 3 w 11"/>
                <a:gd name="T9" fmla="*/ 10 h 12"/>
              </a:gdLst>
              <a:ahLst/>
              <a:cxnLst>
                <a:cxn ang="0">
                  <a:pos x="T0" y="T1"/>
                </a:cxn>
                <a:cxn ang="0">
                  <a:pos x="T2" y="T3"/>
                </a:cxn>
                <a:cxn ang="0">
                  <a:pos x="T4" y="T5"/>
                </a:cxn>
                <a:cxn ang="0">
                  <a:pos x="T6" y="T7"/>
                </a:cxn>
                <a:cxn ang="0">
                  <a:pos x="T8" y="T9"/>
                </a:cxn>
              </a:cxnLst>
              <a:rect l="0" t="0" r="r" b="b"/>
              <a:pathLst>
                <a:path w="11" h="12">
                  <a:moveTo>
                    <a:pt x="3" y="10"/>
                  </a:moveTo>
                  <a:cubicBezTo>
                    <a:pt x="2" y="9"/>
                    <a:pt x="1" y="8"/>
                    <a:pt x="1" y="7"/>
                  </a:cubicBezTo>
                  <a:cubicBezTo>
                    <a:pt x="0" y="2"/>
                    <a:pt x="6" y="0"/>
                    <a:pt x="9" y="3"/>
                  </a:cubicBezTo>
                  <a:cubicBezTo>
                    <a:pt x="10" y="4"/>
                    <a:pt x="11"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5" name="Freeform 75">
              <a:extLst>
                <a:ext uri="{FF2B5EF4-FFF2-40B4-BE49-F238E27FC236}">
                  <a16:creationId xmlns:a16="http://schemas.microsoft.com/office/drawing/2014/main" xmlns="" id="{A3396728-E03A-488E-8284-A58D72B8F6B1}"/>
                </a:ext>
              </a:extLst>
            </p:cNvPr>
            <p:cNvSpPr/>
            <p:nvPr/>
          </p:nvSpPr>
          <p:spPr bwMode="auto">
            <a:xfrm>
              <a:off x="1781175" y="757237"/>
              <a:ext cx="758825" cy="423863"/>
            </a:xfrm>
            <a:custGeom>
              <a:avLst/>
              <a:gdLst>
                <a:gd name="T0" fmla="*/ 179 w 179"/>
                <a:gd name="T1" fmla="*/ 98 h 99"/>
                <a:gd name="T2" fmla="*/ 105 w 179"/>
                <a:gd name="T3" fmla="*/ 11 h 99"/>
                <a:gd name="T4" fmla="*/ 0 w 179"/>
                <a:gd name="T5" fmla="*/ 99 h 99"/>
                <a:gd name="T6" fmla="*/ 179 w 179"/>
                <a:gd name="T7" fmla="*/ 98 h 99"/>
              </a:gdLst>
              <a:ahLst/>
              <a:cxnLst>
                <a:cxn ang="0">
                  <a:pos x="T0" y="T1"/>
                </a:cxn>
                <a:cxn ang="0">
                  <a:pos x="T2" y="T3"/>
                </a:cxn>
                <a:cxn ang="0">
                  <a:pos x="T4" y="T5"/>
                </a:cxn>
                <a:cxn ang="0">
                  <a:pos x="T6" y="T7"/>
                </a:cxn>
              </a:cxnLst>
              <a:rect l="0" t="0" r="r" b="b"/>
              <a:pathLst>
                <a:path w="179" h="99">
                  <a:moveTo>
                    <a:pt x="179" y="98"/>
                  </a:moveTo>
                  <a:cubicBezTo>
                    <a:pt x="179" y="98"/>
                    <a:pt x="166" y="22"/>
                    <a:pt x="105" y="11"/>
                  </a:cubicBezTo>
                  <a:cubicBezTo>
                    <a:pt x="44" y="0"/>
                    <a:pt x="0" y="99"/>
                    <a:pt x="0" y="99"/>
                  </a:cubicBezTo>
                  <a:lnTo>
                    <a:pt x="179" y="98"/>
                  </a:lnTo>
                  <a:close/>
                </a:path>
              </a:pathLst>
            </a:custGeom>
            <a:solidFill>
              <a:srgbClr val="9A77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6" name="Freeform 76">
              <a:extLst>
                <a:ext uri="{FF2B5EF4-FFF2-40B4-BE49-F238E27FC236}">
                  <a16:creationId xmlns:a16="http://schemas.microsoft.com/office/drawing/2014/main" xmlns="" id="{0E9EC51B-E1D3-436F-AFC6-87720564564B}"/>
                </a:ext>
              </a:extLst>
            </p:cNvPr>
            <p:cNvSpPr/>
            <p:nvPr/>
          </p:nvSpPr>
          <p:spPr bwMode="auto">
            <a:xfrm>
              <a:off x="2082800" y="925512"/>
              <a:ext cx="195263" cy="38100"/>
            </a:xfrm>
            <a:custGeom>
              <a:avLst/>
              <a:gdLst>
                <a:gd name="T0" fmla="*/ 30 w 46"/>
                <a:gd name="T1" fmla="*/ 2 h 9"/>
                <a:gd name="T2" fmla="*/ 46 w 46"/>
                <a:gd name="T3" fmla="*/ 8 h 9"/>
                <a:gd name="T4" fmla="*/ 0 w 46"/>
                <a:gd name="T5" fmla="*/ 9 h 9"/>
                <a:gd name="T6" fmla="*/ 30 w 46"/>
                <a:gd name="T7" fmla="*/ 2 h 9"/>
              </a:gdLst>
              <a:ahLst/>
              <a:cxnLst>
                <a:cxn ang="0">
                  <a:pos x="T0" y="T1"/>
                </a:cxn>
                <a:cxn ang="0">
                  <a:pos x="T2" y="T3"/>
                </a:cxn>
                <a:cxn ang="0">
                  <a:pos x="T4" y="T5"/>
                </a:cxn>
                <a:cxn ang="0">
                  <a:pos x="T6" y="T7"/>
                </a:cxn>
              </a:cxnLst>
              <a:rect l="0" t="0" r="r" b="b"/>
              <a:pathLst>
                <a:path w="46" h="9">
                  <a:moveTo>
                    <a:pt x="30" y="2"/>
                  </a:moveTo>
                  <a:cubicBezTo>
                    <a:pt x="36" y="3"/>
                    <a:pt x="41" y="5"/>
                    <a:pt x="46" y="8"/>
                  </a:cubicBezTo>
                  <a:cubicBezTo>
                    <a:pt x="0" y="9"/>
                    <a:pt x="0" y="9"/>
                    <a:pt x="0" y="9"/>
                  </a:cubicBezTo>
                  <a:cubicBezTo>
                    <a:pt x="9" y="3"/>
                    <a:pt x="19" y="0"/>
                    <a:pt x="30" y="2"/>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7" name="Freeform 77">
              <a:extLst>
                <a:ext uri="{FF2B5EF4-FFF2-40B4-BE49-F238E27FC236}">
                  <a16:creationId xmlns:a16="http://schemas.microsoft.com/office/drawing/2014/main" xmlns="" id="{D47446AB-0FCE-4BBB-BD9F-CD19D3E54C1B}"/>
                </a:ext>
              </a:extLst>
            </p:cNvPr>
            <p:cNvSpPr/>
            <p:nvPr/>
          </p:nvSpPr>
          <p:spPr bwMode="auto">
            <a:xfrm>
              <a:off x="2044700" y="958850"/>
              <a:ext cx="274638" cy="34925"/>
            </a:xfrm>
            <a:custGeom>
              <a:avLst/>
              <a:gdLst>
                <a:gd name="T0" fmla="*/ 55 w 65"/>
                <a:gd name="T1" fmla="*/ 0 h 8"/>
                <a:gd name="T2" fmla="*/ 65 w 65"/>
                <a:gd name="T3" fmla="*/ 8 h 8"/>
                <a:gd name="T4" fmla="*/ 0 w 65"/>
                <a:gd name="T5" fmla="*/ 8 h 8"/>
                <a:gd name="T6" fmla="*/ 9 w 65"/>
                <a:gd name="T7" fmla="*/ 1 h 8"/>
                <a:gd name="T8" fmla="*/ 55 w 65"/>
                <a:gd name="T9" fmla="*/ 0 h 8"/>
              </a:gdLst>
              <a:ahLst/>
              <a:cxnLst>
                <a:cxn ang="0">
                  <a:pos x="T0" y="T1"/>
                </a:cxn>
                <a:cxn ang="0">
                  <a:pos x="T2" y="T3"/>
                </a:cxn>
                <a:cxn ang="0">
                  <a:pos x="T4" y="T5"/>
                </a:cxn>
                <a:cxn ang="0">
                  <a:pos x="T6" y="T7"/>
                </a:cxn>
                <a:cxn ang="0">
                  <a:pos x="T8" y="T9"/>
                </a:cxn>
              </a:cxnLst>
              <a:rect l="0" t="0" r="r" b="b"/>
              <a:pathLst>
                <a:path w="65" h="8">
                  <a:moveTo>
                    <a:pt x="55" y="0"/>
                  </a:moveTo>
                  <a:cubicBezTo>
                    <a:pt x="59" y="2"/>
                    <a:pt x="62" y="5"/>
                    <a:pt x="65" y="8"/>
                  </a:cubicBezTo>
                  <a:cubicBezTo>
                    <a:pt x="0" y="8"/>
                    <a:pt x="0" y="8"/>
                    <a:pt x="0" y="8"/>
                  </a:cubicBezTo>
                  <a:cubicBezTo>
                    <a:pt x="3" y="6"/>
                    <a:pt x="6" y="3"/>
                    <a:pt x="9" y="1"/>
                  </a:cubicBezTo>
                  <a:lnTo>
                    <a:pt x="55" y="0"/>
                  </a:ln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8" name="Freeform 78">
              <a:extLst>
                <a:ext uri="{FF2B5EF4-FFF2-40B4-BE49-F238E27FC236}">
                  <a16:creationId xmlns:a16="http://schemas.microsoft.com/office/drawing/2014/main" xmlns="" id="{3D736FD3-84DE-49E4-8B27-FF8EA6D3E515}"/>
                </a:ext>
              </a:extLst>
            </p:cNvPr>
            <p:cNvSpPr/>
            <p:nvPr/>
          </p:nvSpPr>
          <p:spPr bwMode="auto">
            <a:xfrm>
              <a:off x="2006600" y="993775"/>
              <a:ext cx="347663" cy="42863"/>
            </a:xfrm>
            <a:custGeom>
              <a:avLst/>
              <a:gdLst>
                <a:gd name="T0" fmla="*/ 9 w 82"/>
                <a:gd name="T1" fmla="*/ 0 h 10"/>
                <a:gd name="T2" fmla="*/ 74 w 82"/>
                <a:gd name="T3" fmla="*/ 0 h 10"/>
                <a:gd name="T4" fmla="*/ 82 w 82"/>
                <a:gd name="T5" fmla="*/ 9 h 10"/>
                <a:gd name="T6" fmla="*/ 0 w 82"/>
                <a:gd name="T7" fmla="*/ 10 h 10"/>
                <a:gd name="T8" fmla="*/ 9 w 82"/>
                <a:gd name="T9" fmla="*/ 0 h 10"/>
              </a:gdLst>
              <a:ahLst/>
              <a:cxnLst>
                <a:cxn ang="0">
                  <a:pos x="T0" y="T1"/>
                </a:cxn>
                <a:cxn ang="0">
                  <a:pos x="T2" y="T3"/>
                </a:cxn>
                <a:cxn ang="0">
                  <a:pos x="T4" y="T5"/>
                </a:cxn>
                <a:cxn ang="0">
                  <a:pos x="T6" y="T7"/>
                </a:cxn>
                <a:cxn ang="0">
                  <a:pos x="T8" y="T9"/>
                </a:cxn>
              </a:cxnLst>
              <a:rect l="0" t="0" r="r" b="b"/>
              <a:pathLst>
                <a:path w="82" h="10">
                  <a:moveTo>
                    <a:pt x="9" y="0"/>
                  </a:moveTo>
                  <a:cubicBezTo>
                    <a:pt x="74" y="0"/>
                    <a:pt x="74" y="0"/>
                    <a:pt x="74" y="0"/>
                  </a:cubicBezTo>
                  <a:cubicBezTo>
                    <a:pt x="77" y="3"/>
                    <a:pt x="80" y="6"/>
                    <a:pt x="82" y="9"/>
                  </a:cubicBezTo>
                  <a:cubicBezTo>
                    <a:pt x="0" y="10"/>
                    <a:pt x="0" y="10"/>
                    <a:pt x="0" y="10"/>
                  </a:cubicBezTo>
                  <a:cubicBezTo>
                    <a:pt x="3" y="7"/>
                    <a:pt x="6" y="3"/>
                    <a:pt x="9" y="0"/>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9" name="Freeform 79">
              <a:extLst>
                <a:ext uri="{FF2B5EF4-FFF2-40B4-BE49-F238E27FC236}">
                  <a16:creationId xmlns:a16="http://schemas.microsoft.com/office/drawing/2014/main" xmlns="" id="{55E9FDD1-A0E5-4980-82A2-F4EE668345E7}"/>
                </a:ext>
              </a:extLst>
            </p:cNvPr>
            <p:cNvSpPr/>
            <p:nvPr/>
          </p:nvSpPr>
          <p:spPr bwMode="auto">
            <a:xfrm>
              <a:off x="1976437" y="1031875"/>
              <a:ext cx="403225" cy="47625"/>
            </a:xfrm>
            <a:custGeom>
              <a:avLst/>
              <a:gdLst>
                <a:gd name="T0" fmla="*/ 7 w 95"/>
                <a:gd name="T1" fmla="*/ 1 h 11"/>
                <a:gd name="T2" fmla="*/ 89 w 95"/>
                <a:gd name="T3" fmla="*/ 0 h 11"/>
                <a:gd name="T4" fmla="*/ 95 w 95"/>
                <a:gd name="T5" fmla="*/ 10 h 11"/>
                <a:gd name="T6" fmla="*/ 0 w 95"/>
                <a:gd name="T7" fmla="*/ 11 h 11"/>
                <a:gd name="T8" fmla="*/ 7 w 95"/>
                <a:gd name="T9" fmla="*/ 1 h 11"/>
              </a:gdLst>
              <a:ahLst/>
              <a:cxnLst>
                <a:cxn ang="0">
                  <a:pos x="T0" y="T1"/>
                </a:cxn>
                <a:cxn ang="0">
                  <a:pos x="T2" y="T3"/>
                </a:cxn>
                <a:cxn ang="0">
                  <a:pos x="T4" y="T5"/>
                </a:cxn>
                <a:cxn ang="0">
                  <a:pos x="T6" y="T7"/>
                </a:cxn>
                <a:cxn ang="0">
                  <a:pos x="T8" y="T9"/>
                </a:cxn>
              </a:cxnLst>
              <a:rect l="0" t="0" r="r" b="b"/>
              <a:pathLst>
                <a:path w="95" h="11">
                  <a:moveTo>
                    <a:pt x="7" y="1"/>
                  </a:moveTo>
                  <a:cubicBezTo>
                    <a:pt x="89" y="0"/>
                    <a:pt x="89" y="0"/>
                    <a:pt x="89" y="0"/>
                  </a:cubicBezTo>
                  <a:cubicBezTo>
                    <a:pt x="91" y="4"/>
                    <a:pt x="93" y="7"/>
                    <a:pt x="95" y="10"/>
                  </a:cubicBezTo>
                  <a:cubicBezTo>
                    <a:pt x="0" y="11"/>
                    <a:pt x="0" y="11"/>
                    <a:pt x="0" y="11"/>
                  </a:cubicBezTo>
                  <a:cubicBezTo>
                    <a:pt x="2" y="7"/>
                    <a:pt x="4" y="4"/>
                    <a:pt x="7" y="1"/>
                  </a:cubicBez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0" name="Freeform 80">
              <a:extLst>
                <a:ext uri="{FF2B5EF4-FFF2-40B4-BE49-F238E27FC236}">
                  <a16:creationId xmlns:a16="http://schemas.microsoft.com/office/drawing/2014/main" xmlns="" id="{8C654E95-733C-4163-8A89-7986CCCF6BF5}"/>
                </a:ext>
              </a:extLst>
            </p:cNvPr>
            <p:cNvSpPr/>
            <p:nvPr/>
          </p:nvSpPr>
          <p:spPr bwMode="auto">
            <a:xfrm>
              <a:off x="1946275" y="1074737"/>
              <a:ext cx="446088" cy="50800"/>
            </a:xfrm>
            <a:custGeom>
              <a:avLst/>
              <a:gdLst>
                <a:gd name="T0" fmla="*/ 7 w 105"/>
                <a:gd name="T1" fmla="*/ 1 h 12"/>
                <a:gd name="T2" fmla="*/ 102 w 105"/>
                <a:gd name="T3" fmla="*/ 0 h 12"/>
                <a:gd name="T4" fmla="*/ 105 w 105"/>
                <a:gd name="T5" fmla="*/ 9 h 12"/>
                <a:gd name="T6" fmla="*/ 0 w 105"/>
                <a:gd name="T7" fmla="*/ 12 h 12"/>
                <a:gd name="T8" fmla="*/ 7 w 105"/>
                <a:gd name="T9" fmla="*/ 1 h 12"/>
              </a:gdLst>
              <a:ahLst/>
              <a:cxnLst>
                <a:cxn ang="0">
                  <a:pos x="T0" y="T1"/>
                </a:cxn>
                <a:cxn ang="0">
                  <a:pos x="T2" y="T3"/>
                </a:cxn>
                <a:cxn ang="0">
                  <a:pos x="T4" y="T5"/>
                </a:cxn>
                <a:cxn ang="0">
                  <a:pos x="T6" y="T7"/>
                </a:cxn>
                <a:cxn ang="0">
                  <a:pos x="T8" y="T9"/>
                </a:cxn>
              </a:cxnLst>
              <a:rect l="0" t="0" r="r" b="b"/>
              <a:pathLst>
                <a:path w="105" h="12">
                  <a:moveTo>
                    <a:pt x="7" y="1"/>
                  </a:moveTo>
                  <a:cubicBezTo>
                    <a:pt x="102" y="0"/>
                    <a:pt x="102" y="0"/>
                    <a:pt x="102" y="0"/>
                  </a:cubicBezTo>
                  <a:cubicBezTo>
                    <a:pt x="103" y="3"/>
                    <a:pt x="104" y="6"/>
                    <a:pt x="105" y="9"/>
                  </a:cubicBezTo>
                  <a:cubicBezTo>
                    <a:pt x="0" y="12"/>
                    <a:pt x="0" y="12"/>
                    <a:pt x="0" y="12"/>
                  </a:cubicBezTo>
                  <a:cubicBezTo>
                    <a:pt x="2" y="8"/>
                    <a:pt x="4" y="5"/>
                    <a:pt x="7" y="1"/>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1" name="Freeform 81">
              <a:extLst>
                <a:ext uri="{FF2B5EF4-FFF2-40B4-BE49-F238E27FC236}">
                  <a16:creationId xmlns:a16="http://schemas.microsoft.com/office/drawing/2014/main" xmlns="" id="{19AB5CAE-5F6F-474E-9DD9-1140392C5466}"/>
                </a:ext>
              </a:extLst>
            </p:cNvPr>
            <p:cNvSpPr/>
            <p:nvPr/>
          </p:nvSpPr>
          <p:spPr bwMode="auto">
            <a:xfrm>
              <a:off x="1930400" y="1112837"/>
              <a:ext cx="474663" cy="42863"/>
            </a:xfrm>
            <a:custGeom>
              <a:avLst/>
              <a:gdLst>
                <a:gd name="T0" fmla="*/ 4 w 112"/>
                <a:gd name="T1" fmla="*/ 3 h 10"/>
                <a:gd name="T2" fmla="*/ 109 w 112"/>
                <a:gd name="T3" fmla="*/ 0 h 10"/>
                <a:gd name="T4" fmla="*/ 112 w 112"/>
                <a:gd name="T5" fmla="*/ 9 h 10"/>
                <a:gd name="T6" fmla="*/ 0 w 112"/>
                <a:gd name="T7" fmla="*/ 10 h 10"/>
                <a:gd name="T8" fmla="*/ 4 w 112"/>
                <a:gd name="T9" fmla="*/ 3 h 10"/>
              </a:gdLst>
              <a:ahLst/>
              <a:cxnLst>
                <a:cxn ang="0">
                  <a:pos x="T0" y="T1"/>
                </a:cxn>
                <a:cxn ang="0">
                  <a:pos x="T2" y="T3"/>
                </a:cxn>
                <a:cxn ang="0">
                  <a:pos x="T4" y="T5"/>
                </a:cxn>
                <a:cxn ang="0">
                  <a:pos x="T6" y="T7"/>
                </a:cxn>
                <a:cxn ang="0">
                  <a:pos x="T8" y="T9"/>
                </a:cxn>
              </a:cxnLst>
              <a:rect l="0" t="0" r="r" b="b"/>
              <a:pathLst>
                <a:path w="112" h="10">
                  <a:moveTo>
                    <a:pt x="4" y="3"/>
                  </a:moveTo>
                  <a:cubicBezTo>
                    <a:pt x="109" y="0"/>
                    <a:pt x="109" y="0"/>
                    <a:pt x="109" y="0"/>
                  </a:cubicBezTo>
                  <a:cubicBezTo>
                    <a:pt x="111" y="3"/>
                    <a:pt x="112" y="6"/>
                    <a:pt x="112" y="9"/>
                  </a:cubicBezTo>
                  <a:cubicBezTo>
                    <a:pt x="0" y="10"/>
                    <a:pt x="0" y="10"/>
                    <a:pt x="0" y="10"/>
                  </a:cubicBezTo>
                  <a:cubicBezTo>
                    <a:pt x="1" y="8"/>
                    <a:pt x="2" y="5"/>
                    <a:pt x="4" y="3"/>
                  </a:cubicBez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2" name="Freeform 82">
              <a:extLst>
                <a:ext uri="{FF2B5EF4-FFF2-40B4-BE49-F238E27FC236}">
                  <a16:creationId xmlns:a16="http://schemas.microsoft.com/office/drawing/2014/main" xmlns="" id="{53E544FA-A93D-44E4-B6D1-B7966F24926D}"/>
                </a:ext>
              </a:extLst>
            </p:cNvPr>
            <p:cNvSpPr/>
            <p:nvPr/>
          </p:nvSpPr>
          <p:spPr bwMode="auto">
            <a:xfrm>
              <a:off x="1917700" y="1150937"/>
              <a:ext cx="495300" cy="30163"/>
            </a:xfrm>
            <a:custGeom>
              <a:avLst/>
              <a:gdLst>
                <a:gd name="T0" fmla="*/ 115 w 117"/>
                <a:gd name="T1" fmla="*/ 0 h 7"/>
                <a:gd name="T2" fmla="*/ 117 w 117"/>
                <a:gd name="T3" fmla="*/ 6 h 7"/>
                <a:gd name="T4" fmla="*/ 0 w 117"/>
                <a:gd name="T5" fmla="*/ 7 h 7"/>
                <a:gd name="T6" fmla="*/ 3 w 117"/>
                <a:gd name="T7" fmla="*/ 1 h 7"/>
                <a:gd name="T8" fmla="*/ 115 w 117"/>
                <a:gd name="T9" fmla="*/ 0 h 7"/>
              </a:gdLst>
              <a:ahLst/>
              <a:cxnLst>
                <a:cxn ang="0">
                  <a:pos x="T0" y="T1"/>
                </a:cxn>
                <a:cxn ang="0">
                  <a:pos x="T2" y="T3"/>
                </a:cxn>
                <a:cxn ang="0">
                  <a:pos x="T4" y="T5"/>
                </a:cxn>
                <a:cxn ang="0">
                  <a:pos x="T6" y="T7"/>
                </a:cxn>
                <a:cxn ang="0">
                  <a:pos x="T8" y="T9"/>
                </a:cxn>
              </a:cxnLst>
              <a:rect l="0" t="0" r="r" b="b"/>
              <a:pathLst>
                <a:path w="117" h="7">
                  <a:moveTo>
                    <a:pt x="115" y="0"/>
                  </a:moveTo>
                  <a:cubicBezTo>
                    <a:pt x="116" y="4"/>
                    <a:pt x="117" y="6"/>
                    <a:pt x="117" y="6"/>
                  </a:cubicBezTo>
                  <a:cubicBezTo>
                    <a:pt x="0" y="7"/>
                    <a:pt x="0" y="7"/>
                    <a:pt x="0" y="7"/>
                  </a:cubicBezTo>
                  <a:cubicBezTo>
                    <a:pt x="0" y="7"/>
                    <a:pt x="1" y="5"/>
                    <a:pt x="3" y="1"/>
                  </a:cubicBezTo>
                  <a:lnTo>
                    <a:pt x="115" y="0"/>
                  </a:ln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3" name="Oval 82">
              <a:extLst>
                <a:ext uri="{FF2B5EF4-FFF2-40B4-BE49-F238E27FC236}">
                  <a16:creationId xmlns:a16="http://schemas.microsoft.com/office/drawing/2014/main" xmlns="" id="{F53281A4-12DF-4661-B3AA-56F59E3DD764}"/>
                </a:ext>
              </a:extLst>
            </p:cNvPr>
            <p:cNvSpPr>
              <a:spLocks noChangeArrowheads="1"/>
            </p:cNvSpPr>
            <p:nvPr/>
          </p:nvSpPr>
          <p:spPr bwMode="auto">
            <a:xfrm>
              <a:off x="2443162" y="1104900"/>
              <a:ext cx="20638"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4" name="Oval 83">
              <a:extLst>
                <a:ext uri="{FF2B5EF4-FFF2-40B4-BE49-F238E27FC236}">
                  <a16:creationId xmlns:a16="http://schemas.microsoft.com/office/drawing/2014/main" xmlns="" id="{D0EA48A7-715C-43F4-838E-3CC89A30C5D7}"/>
                </a:ext>
              </a:extLst>
            </p:cNvPr>
            <p:cNvSpPr>
              <a:spLocks noChangeArrowheads="1"/>
            </p:cNvSpPr>
            <p:nvPr/>
          </p:nvSpPr>
          <p:spPr bwMode="auto">
            <a:xfrm>
              <a:off x="2374900" y="968375"/>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5" name="Oval 84">
              <a:extLst>
                <a:ext uri="{FF2B5EF4-FFF2-40B4-BE49-F238E27FC236}">
                  <a16:creationId xmlns:a16="http://schemas.microsoft.com/office/drawing/2014/main" xmlns="" id="{28FA0A3B-147B-48F0-B054-4BAFA88133B2}"/>
                </a:ext>
              </a:extLst>
            </p:cNvPr>
            <p:cNvSpPr>
              <a:spLocks noChangeArrowheads="1"/>
            </p:cNvSpPr>
            <p:nvPr/>
          </p:nvSpPr>
          <p:spPr bwMode="auto">
            <a:xfrm>
              <a:off x="2247900" y="873125"/>
              <a:ext cx="25400"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6" name="Oval 85">
              <a:extLst>
                <a:ext uri="{FF2B5EF4-FFF2-40B4-BE49-F238E27FC236}">
                  <a16:creationId xmlns:a16="http://schemas.microsoft.com/office/drawing/2014/main" xmlns="" id="{0E6B2478-DECF-4FE2-8F04-F5ECF8CE53EA}"/>
                </a:ext>
              </a:extLst>
            </p:cNvPr>
            <p:cNvSpPr>
              <a:spLocks noChangeArrowheads="1"/>
            </p:cNvSpPr>
            <p:nvPr/>
          </p:nvSpPr>
          <p:spPr bwMode="auto">
            <a:xfrm>
              <a:off x="2120900" y="873125"/>
              <a:ext cx="20638"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7" name="Oval 86">
              <a:extLst>
                <a:ext uri="{FF2B5EF4-FFF2-40B4-BE49-F238E27FC236}">
                  <a16:creationId xmlns:a16="http://schemas.microsoft.com/office/drawing/2014/main" xmlns="" id="{5DEAD495-617C-4ADC-84BC-F988EF53F58F}"/>
                </a:ext>
              </a:extLst>
            </p:cNvPr>
            <p:cNvSpPr>
              <a:spLocks noChangeArrowheads="1"/>
            </p:cNvSpPr>
            <p:nvPr/>
          </p:nvSpPr>
          <p:spPr bwMode="auto">
            <a:xfrm>
              <a:off x="1989137" y="946150"/>
              <a:ext cx="25400"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8" name="Oval 87">
              <a:extLst>
                <a:ext uri="{FF2B5EF4-FFF2-40B4-BE49-F238E27FC236}">
                  <a16:creationId xmlns:a16="http://schemas.microsoft.com/office/drawing/2014/main" xmlns="" id="{99637BA2-1EA9-4628-9D09-BFB244E777A6}"/>
                </a:ext>
              </a:extLst>
            </p:cNvPr>
            <p:cNvSpPr>
              <a:spLocks noChangeArrowheads="1"/>
            </p:cNvSpPr>
            <p:nvPr/>
          </p:nvSpPr>
          <p:spPr bwMode="auto">
            <a:xfrm>
              <a:off x="1912937" y="1049337"/>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9" name="Oval 88">
              <a:extLst>
                <a:ext uri="{FF2B5EF4-FFF2-40B4-BE49-F238E27FC236}">
                  <a16:creationId xmlns:a16="http://schemas.microsoft.com/office/drawing/2014/main" xmlns="" id="{8C6666E0-E28E-4E56-83BB-3421AD6589D6}"/>
                </a:ext>
              </a:extLst>
            </p:cNvPr>
            <p:cNvSpPr>
              <a:spLocks noChangeArrowheads="1"/>
            </p:cNvSpPr>
            <p:nvPr/>
          </p:nvSpPr>
          <p:spPr bwMode="auto">
            <a:xfrm>
              <a:off x="1849437" y="1130300"/>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0" name="Freeform 90">
              <a:extLst>
                <a:ext uri="{FF2B5EF4-FFF2-40B4-BE49-F238E27FC236}">
                  <a16:creationId xmlns:a16="http://schemas.microsoft.com/office/drawing/2014/main" xmlns="" id="{BF10BE4C-EEF4-4E06-B13D-B186A62E1EF3}"/>
                </a:ext>
              </a:extLst>
            </p:cNvPr>
            <p:cNvSpPr/>
            <p:nvPr/>
          </p:nvSpPr>
          <p:spPr bwMode="auto">
            <a:xfrm>
              <a:off x="3816350" y="25400"/>
              <a:ext cx="55563" cy="98425"/>
            </a:xfrm>
            <a:custGeom>
              <a:avLst/>
              <a:gdLst>
                <a:gd name="T0" fmla="*/ 0 w 13"/>
                <a:gd name="T1" fmla="*/ 0 h 23"/>
                <a:gd name="T2" fmla="*/ 12 w 13"/>
                <a:gd name="T3" fmla="*/ 4 h 23"/>
                <a:gd name="T4" fmla="*/ 13 w 13"/>
                <a:gd name="T5" fmla="*/ 21 h 23"/>
                <a:gd name="T6" fmla="*/ 0 w 13"/>
                <a:gd name="T7" fmla="*/ 23 h 23"/>
                <a:gd name="T8" fmla="*/ 0 w 13"/>
                <a:gd name="T9" fmla="*/ 0 h 23"/>
              </a:gdLst>
              <a:ahLst/>
              <a:cxnLst>
                <a:cxn ang="0">
                  <a:pos x="T0" y="T1"/>
                </a:cxn>
                <a:cxn ang="0">
                  <a:pos x="T2" y="T3"/>
                </a:cxn>
                <a:cxn ang="0">
                  <a:pos x="T4" y="T5"/>
                </a:cxn>
                <a:cxn ang="0">
                  <a:pos x="T6" y="T7"/>
                </a:cxn>
                <a:cxn ang="0">
                  <a:pos x="T8" y="T9"/>
                </a:cxn>
              </a:cxnLst>
              <a:rect l="0" t="0" r="r" b="b"/>
              <a:pathLst>
                <a:path w="13" h="23">
                  <a:moveTo>
                    <a:pt x="0" y="0"/>
                  </a:moveTo>
                  <a:cubicBezTo>
                    <a:pt x="0" y="0"/>
                    <a:pt x="12" y="1"/>
                    <a:pt x="12" y="4"/>
                  </a:cubicBezTo>
                  <a:cubicBezTo>
                    <a:pt x="13" y="6"/>
                    <a:pt x="13" y="21"/>
                    <a:pt x="13" y="21"/>
                  </a:cubicBezTo>
                  <a:cubicBezTo>
                    <a:pt x="13" y="21"/>
                    <a:pt x="2" y="23"/>
                    <a:pt x="0" y="23"/>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1" name="Freeform 91">
              <a:extLst>
                <a:ext uri="{FF2B5EF4-FFF2-40B4-BE49-F238E27FC236}">
                  <a16:creationId xmlns:a16="http://schemas.microsoft.com/office/drawing/2014/main" xmlns="" id="{D644042C-50C0-4E83-A296-1E243302ACD3}"/>
                </a:ext>
              </a:extLst>
            </p:cNvPr>
            <p:cNvSpPr/>
            <p:nvPr/>
          </p:nvSpPr>
          <p:spPr bwMode="auto">
            <a:xfrm>
              <a:off x="3727450" y="30162"/>
              <a:ext cx="68263" cy="98425"/>
            </a:xfrm>
            <a:custGeom>
              <a:avLst/>
              <a:gdLst>
                <a:gd name="T0" fmla="*/ 16 w 16"/>
                <a:gd name="T1" fmla="*/ 0 h 23"/>
                <a:gd name="T2" fmla="*/ 16 w 16"/>
                <a:gd name="T3" fmla="*/ 22 h 23"/>
                <a:gd name="T4" fmla="*/ 0 w 16"/>
                <a:gd name="T5" fmla="*/ 23 h 23"/>
                <a:gd name="T6" fmla="*/ 0 w 16"/>
                <a:gd name="T7" fmla="*/ 1 h 23"/>
                <a:gd name="T8" fmla="*/ 16 w 16"/>
                <a:gd name="T9" fmla="*/ 0 h 23"/>
              </a:gdLst>
              <a:ahLst/>
              <a:cxnLst>
                <a:cxn ang="0">
                  <a:pos x="T0" y="T1"/>
                </a:cxn>
                <a:cxn ang="0">
                  <a:pos x="T2" y="T3"/>
                </a:cxn>
                <a:cxn ang="0">
                  <a:pos x="T4" y="T5"/>
                </a:cxn>
                <a:cxn ang="0">
                  <a:pos x="T6" y="T7"/>
                </a:cxn>
                <a:cxn ang="0">
                  <a:pos x="T8" y="T9"/>
                </a:cxn>
              </a:cxnLst>
              <a:rect l="0" t="0" r="r" b="b"/>
              <a:pathLst>
                <a:path w="16" h="23">
                  <a:moveTo>
                    <a:pt x="16" y="0"/>
                  </a:moveTo>
                  <a:cubicBezTo>
                    <a:pt x="16" y="22"/>
                    <a:pt x="16" y="22"/>
                    <a:pt x="16" y="22"/>
                  </a:cubicBezTo>
                  <a:cubicBezTo>
                    <a:pt x="0" y="23"/>
                    <a:pt x="0" y="23"/>
                    <a:pt x="0" y="23"/>
                  </a:cubicBezTo>
                  <a:cubicBezTo>
                    <a:pt x="0" y="1"/>
                    <a:pt x="0" y="1"/>
                    <a:pt x="0" y="1"/>
                  </a:cubicBezTo>
                  <a:cubicBezTo>
                    <a:pt x="0" y="1"/>
                    <a:pt x="6" y="0"/>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2" name="Freeform 92">
              <a:extLst>
                <a:ext uri="{FF2B5EF4-FFF2-40B4-BE49-F238E27FC236}">
                  <a16:creationId xmlns:a16="http://schemas.microsoft.com/office/drawing/2014/main" xmlns="" id="{E984570F-474E-42A8-814C-25508CFEE2CA}"/>
                </a:ext>
              </a:extLst>
            </p:cNvPr>
            <p:cNvSpPr/>
            <p:nvPr/>
          </p:nvSpPr>
          <p:spPr bwMode="auto">
            <a:xfrm>
              <a:off x="3630612" y="34925"/>
              <a:ext cx="71438" cy="103188"/>
            </a:xfrm>
            <a:custGeom>
              <a:avLst/>
              <a:gdLst>
                <a:gd name="T0" fmla="*/ 16 w 17"/>
                <a:gd name="T1" fmla="*/ 1 h 24"/>
                <a:gd name="T2" fmla="*/ 17 w 17"/>
                <a:gd name="T3" fmla="*/ 22 h 24"/>
                <a:gd name="T4" fmla="*/ 0 w 17"/>
                <a:gd name="T5" fmla="*/ 24 h 24"/>
                <a:gd name="T6" fmla="*/ 0 w 17"/>
                <a:gd name="T7" fmla="*/ 2 h 24"/>
                <a:gd name="T8" fmla="*/ 16 w 17"/>
                <a:gd name="T9" fmla="*/ 1 h 24"/>
              </a:gdLst>
              <a:ahLst/>
              <a:cxnLst>
                <a:cxn ang="0">
                  <a:pos x="T0" y="T1"/>
                </a:cxn>
                <a:cxn ang="0">
                  <a:pos x="T2" y="T3"/>
                </a:cxn>
                <a:cxn ang="0">
                  <a:pos x="T4" y="T5"/>
                </a:cxn>
                <a:cxn ang="0">
                  <a:pos x="T6" y="T7"/>
                </a:cxn>
                <a:cxn ang="0">
                  <a:pos x="T8" y="T9"/>
                </a:cxn>
              </a:cxnLst>
              <a:rect l="0" t="0" r="r" b="b"/>
              <a:pathLst>
                <a:path w="17" h="24">
                  <a:moveTo>
                    <a:pt x="16" y="1"/>
                  </a:moveTo>
                  <a:cubicBezTo>
                    <a:pt x="17" y="22"/>
                    <a:pt x="17" y="22"/>
                    <a:pt x="17" y="22"/>
                  </a:cubicBezTo>
                  <a:cubicBezTo>
                    <a:pt x="0" y="24"/>
                    <a:pt x="0" y="24"/>
                    <a:pt x="0" y="24"/>
                  </a:cubicBezTo>
                  <a:cubicBezTo>
                    <a:pt x="0" y="2"/>
                    <a:pt x="0" y="2"/>
                    <a:pt x="0" y="2"/>
                  </a:cubicBezTo>
                  <a:cubicBezTo>
                    <a:pt x="0" y="2"/>
                    <a:pt x="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3" name="Freeform 93">
              <a:extLst>
                <a:ext uri="{FF2B5EF4-FFF2-40B4-BE49-F238E27FC236}">
                  <a16:creationId xmlns:a16="http://schemas.microsoft.com/office/drawing/2014/main" xmlns="" id="{1AE81D38-8B74-4BAE-B353-FAFE4EBF4CD0}"/>
                </a:ext>
              </a:extLst>
            </p:cNvPr>
            <p:cNvSpPr/>
            <p:nvPr/>
          </p:nvSpPr>
          <p:spPr bwMode="auto">
            <a:xfrm>
              <a:off x="3529012" y="42862"/>
              <a:ext cx="71438" cy="103188"/>
            </a:xfrm>
            <a:custGeom>
              <a:avLst/>
              <a:gdLst>
                <a:gd name="T0" fmla="*/ 16 w 17"/>
                <a:gd name="T1" fmla="*/ 1 h 24"/>
                <a:gd name="T2" fmla="*/ 17 w 17"/>
                <a:gd name="T3" fmla="*/ 22 h 24"/>
                <a:gd name="T4" fmla="*/ 0 w 17"/>
                <a:gd name="T5" fmla="*/ 24 h 24"/>
                <a:gd name="T6" fmla="*/ 0 w 17"/>
                <a:gd name="T7" fmla="*/ 2 h 24"/>
                <a:gd name="T8" fmla="*/ 16 w 17"/>
                <a:gd name="T9" fmla="*/ 1 h 24"/>
              </a:gdLst>
              <a:ahLst/>
              <a:cxnLst>
                <a:cxn ang="0">
                  <a:pos x="T0" y="T1"/>
                </a:cxn>
                <a:cxn ang="0">
                  <a:pos x="T2" y="T3"/>
                </a:cxn>
                <a:cxn ang="0">
                  <a:pos x="T4" y="T5"/>
                </a:cxn>
                <a:cxn ang="0">
                  <a:pos x="T6" y="T7"/>
                </a:cxn>
                <a:cxn ang="0">
                  <a:pos x="T8" y="T9"/>
                </a:cxn>
              </a:cxnLst>
              <a:rect l="0" t="0" r="r" b="b"/>
              <a:pathLst>
                <a:path w="17" h="24">
                  <a:moveTo>
                    <a:pt x="16" y="1"/>
                  </a:moveTo>
                  <a:cubicBezTo>
                    <a:pt x="17" y="22"/>
                    <a:pt x="17" y="22"/>
                    <a:pt x="17" y="22"/>
                  </a:cubicBezTo>
                  <a:cubicBezTo>
                    <a:pt x="0" y="24"/>
                    <a:pt x="0" y="24"/>
                    <a:pt x="0" y="24"/>
                  </a:cubicBezTo>
                  <a:cubicBezTo>
                    <a:pt x="0" y="2"/>
                    <a:pt x="0" y="2"/>
                    <a:pt x="0" y="2"/>
                  </a:cubicBezTo>
                  <a:cubicBezTo>
                    <a:pt x="0" y="2"/>
                    <a:pt x="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4" name="Freeform 94">
              <a:extLst>
                <a:ext uri="{FF2B5EF4-FFF2-40B4-BE49-F238E27FC236}">
                  <a16:creationId xmlns:a16="http://schemas.microsoft.com/office/drawing/2014/main" xmlns="" id="{77414F5B-751F-47BE-BE7C-ABF108EB4806}"/>
                </a:ext>
              </a:extLst>
            </p:cNvPr>
            <p:cNvSpPr/>
            <p:nvPr/>
          </p:nvSpPr>
          <p:spPr bwMode="auto">
            <a:xfrm>
              <a:off x="3379787" y="55562"/>
              <a:ext cx="122238" cy="98425"/>
            </a:xfrm>
            <a:custGeom>
              <a:avLst/>
              <a:gdLst>
                <a:gd name="T0" fmla="*/ 28 w 29"/>
                <a:gd name="T1" fmla="*/ 1 h 23"/>
                <a:gd name="T2" fmla="*/ 29 w 29"/>
                <a:gd name="T3" fmla="*/ 20 h 23"/>
                <a:gd name="T4" fmla="*/ 1 w 29"/>
                <a:gd name="T5" fmla="*/ 23 h 23"/>
                <a:gd name="T6" fmla="*/ 2 w 29"/>
                <a:gd name="T7" fmla="*/ 6 h 23"/>
                <a:gd name="T8" fmla="*/ 28 w 29"/>
                <a:gd name="T9" fmla="*/ 1 h 23"/>
              </a:gdLst>
              <a:ahLst/>
              <a:cxnLst>
                <a:cxn ang="0">
                  <a:pos x="T0" y="T1"/>
                </a:cxn>
                <a:cxn ang="0">
                  <a:pos x="T2" y="T3"/>
                </a:cxn>
                <a:cxn ang="0">
                  <a:pos x="T4" y="T5"/>
                </a:cxn>
                <a:cxn ang="0">
                  <a:pos x="T6" y="T7"/>
                </a:cxn>
                <a:cxn ang="0">
                  <a:pos x="T8" y="T9"/>
                </a:cxn>
              </a:cxnLst>
              <a:rect l="0" t="0" r="r" b="b"/>
              <a:pathLst>
                <a:path w="29" h="23">
                  <a:moveTo>
                    <a:pt x="28" y="1"/>
                  </a:moveTo>
                  <a:cubicBezTo>
                    <a:pt x="29" y="20"/>
                    <a:pt x="29" y="20"/>
                    <a:pt x="29" y="20"/>
                  </a:cubicBezTo>
                  <a:cubicBezTo>
                    <a:pt x="1" y="23"/>
                    <a:pt x="1" y="23"/>
                    <a:pt x="1" y="23"/>
                  </a:cubicBezTo>
                  <a:cubicBezTo>
                    <a:pt x="1" y="23"/>
                    <a:pt x="0" y="8"/>
                    <a:pt x="2" y="6"/>
                  </a:cubicBezTo>
                  <a:cubicBezTo>
                    <a:pt x="5" y="4"/>
                    <a:pt x="23" y="0"/>
                    <a:pt x="28"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5" name="Freeform 95">
              <a:extLst>
                <a:ext uri="{FF2B5EF4-FFF2-40B4-BE49-F238E27FC236}">
                  <a16:creationId xmlns:a16="http://schemas.microsoft.com/office/drawing/2014/main" xmlns="" id="{261386AA-C705-4627-8C27-94B3E90948BC}"/>
                </a:ext>
              </a:extLst>
            </p:cNvPr>
            <p:cNvSpPr/>
            <p:nvPr/>
          </p:nvSpPr>
          <p:spPr bwMode="auto">
            <a:xfrm>
              <a:off x="3367087" y="146050"/>
              <a:ext cx="522288" cy="63500"/>
            </a:xfrm>
            <a:custGeom>
              <a:avLst/>
              <a:gdLst>
                <a:gd name="T0" fmla="*/ 323 w 329"/>
                <a:gd name="T1" fmla="*/ 0 h 40"/>
                <a:gd name="T2" fmla="*/ 0 w 329"/>
                <a:gd name="T3" fmla="*/ 24 h 40"/>
                <a:gd name="T4" fmla="*/ 0 w 329"/>
                <a:gd name="T5" fmla="*/ 40 h 40"/>
                <a:gd name="T6" fmla="*/ 329 w 329"/>
                <a:gd name="T7" fmla="*/ 11 h 40"/>
                <a:gd name="T8" fmla="*/ 323 w 329"/>
                <a:gd name="T9" fmla="*/ 0 h 40"/>
              </a:gdLst>
              <a:ahLst/>
              <a:cxnLst>
                <a:cxn ang="0">
                  <a:pos x="T0" y="T1"/>
                </a:cxn>
                <a:cxn ang="0">
                  <a:pos x="T2" y="T3"/>
                </a:cxn>
                <a:cxn ang="0">
                  <a:pos x="T4" y="T5"/>
                </a:cxn>
                <a:cxn ang="0">
                  <a:pos x="T6" y="T7"/>
                </a:cxn>
                <a:cxn ang="0">
                  <a:pos x="T8" y="T9"/>
                </a:cxn>
              </a:cxnLst>
              <a:rect l="0" t="0" r="r" b="b"/>
              <a:pathLst>
                <a:path w="329" h="40">
                  <a:moveTo>
                    <a:pt x="323" y="0"/>
                  </a:moveTo>
                  <a:lnTo>
                    <a:pt x="0" y="24"/>
                  </a:lnTo>
                  <a:lnTo>
                    <a:pt x="0" y="40"/>
                  </a:lnTo>
                  <a:lnTo>
                    <a:pt x="329" y="11"/>
                  </a:lnTo>
                  <a:lnTo>
                    <a:pt x="323" y="0"/>
                  </a:lnTo>
                  <a:close/>
                </a:path>
              </a:pathLst>
            </a:custGeom>
            <a:solidFill>
              <a:srgbClr val="E377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6" name="Freeform 96">
              <a:extLst>
                <a:ext uri="{FF2B5EF4-FFF2-40B4-BE49-F238E27FC236}">
                  <a16:creationId xmlns:a16="http://schemas.microsoft.com/office/drawing/2014/main" xmlns="" id="{E6E4C302-3F28-4618-8F92-5AB1AE668484}"/>
                </a:ext>
              </a:extLst>
            </p:cNvPr>
            <p:cNvSpPr/>
            <p:nvPr/>
          </p:nvSpPr>
          <p:spPr bwMode="auto">
            <a:xfrm>
              <a:off x="0" y="180975"/>
              <a:ext cx="1570038" cy="996950"/>
            </a:xfrm>
            <a:custGeom>
              <a:avLst/>
              <a:gdLst>
                <a:gd name="T0" fmla="*/ 0 w 370"/>
                <a:gd name="T1" fmla="*/ 233 h 233"/>
                <a:gd name="T2" fmla="*/ 370 w 370"/>
                <a:gd name="T3" fmla="*/ 233 h 233"/>
                <a:gd name="T4" fmla="*/ 0 w 370"/>
                <a:gd name="T5" fmla="*/ 233 h 233"/>
              </a:gdLst>
              <a:ahLst/>
              <a:cxnLst>
                <a:cxn ang="0">
                  <a:pos x="T0" y="T1"/>
                </a:cxn>
                <a:cxn ang="0">
                  <a:pos x="T2" y="T3"/>
                </a:cxn>
                <a:cxn ang="0">
                  <a:pos x="T4" y="T5"/>
                </a:cxn>
              </a:cxnLst>
              <a:rect l="0" t="0" r="r" b="b"/>
              <a:pathLst>
                <a:path w="370" h="233">
                  <a:moveTo>
                    <a:pt x="0" y="233"/>
                  </a:moveTo>
                  <a:cubicBezTo>
                    <a:pt x="0" y="233"/>
                    <a:pt x="181" y="0"/>
                    <a:pt x="370" y="233"/>
                  </a:cubicBezTo>
                  <a:lnTo>
                    <a:pt x="0" y="233"/>
                  </a:lnTo>
                  <a:close/>
                </a:path>
              </a:pathLst>
            </a:custGeom>
            <a:solidFill>
              <a:srgbClr val="81AC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7" name="Freeform 97">
              <a:extLst>
                <a:ext uri="{FF2B5EF4-FFF2-40B4-BE49-F238E27FC236}">
                  <a16:creationId xmlns:a16="http://schemas.microsoft.com/office/drawing/2014/main" xmlns="" id="{80F07DC5-60E8-4B4F-A1C9-25D4AE977E50}"/>
                </a:ext>
              </a:extLst>
            </p:cNvPr>
            <p:cNvSpPr/>
            <p:nvPr/>
          </p:nvSpPr>
          <p:spPr bwMode="auto">
            <a:xfrm>
              <a:off x="220662" y="1062037"/>
              <a:ext cx="228600" cy="111125"/>
            </a:xfrm>
            <a:custGeom>
              <a:avLst/>
              <a:gdLst>
                <a:gd name="T0" fmla="*/ 0 w 54"/>
                <a:gd name="T1" fmla="*/ 26 h 26"/>
                <a:gd name="T2" fmla="*/ 54 w 54"/>
                <a:gd name="T3" fmla="*/ 26 h 26"/>
                <a:gd name="T4" fmla="*/ 25 w 54"/>
                <a:gd name="T5" fmla="*/ 0 h 26"/>
                <a:gd name="T6" fmla="*/ 0 w 54"/>
                <a:gd name="T7" fmla="*/ 26 h 26"/>
              </a:gdLst>
              <a:ahLst/>
              <a:cxnLst>
                <a:cxn ang="0">
                  <a:pos x="T0" y="T1"/>
                </a:cxn>
                <a:cxn ang="0">
                  <a:pos x="T2" y="T3"/>
                </a:cxn>
                <a:cxn ang="0">
                  <a:pos x="T4" y="T5"/>
                </a:cxn>
                <a:cxn ang="0">
                  <a:pos x="T6" y="T7"/>
                </a:cxn>
              </a:cxnLst>
              <a:rect l="0" t="0" r="r" b="b"/>
              <a:pathLst>
                <a:path w="54" h="26">
                  <a:moveTo>
                    <a:pt x="0" y="26"/>
                  </a:moveTo>
                  <a:cubicBezTo>
                    <a:pt x="54" y="26"/>
                    <a:pt x="54" y="26"/>
                    <a:pt x="54" y="26"/>
                  </a:cubicBezTo>
                  <a:cubicBezTo>
                    <a:pt x="25" y="0"/>
                    <a:pt x="25" y="0"/>
                    <a:pt x="25" y="0"/>
                  </a:cubicBezTo>
                  <a:cubicBezTo>
                    <a:pt x="9" y="14"/>
                    <a:pt x="0" y="26"/>
                    <a:pt x="0" y="26"/>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8" name="Freeform 98">
              <a:extLst>
                <a:ext uri="{FF2B5EF4-FFF2-40B4-BE49-F238E27FC236}">
                  <a16:creationId xmlns:a16="http://schemas.microsoft.com/office/drawing/2014/main" xmlns="" id="{415BF08B-7074-4625-B6AE-E8D29BA24F84}"/>
                </a:ext>
              </a:extLst>
            </p:cNvPr>
            <p:cNvSpPr/>
            <p:nvPr/>
          </p:nvSpPr>
          <p:spPr bwMode="auto">
            <a:xfrm>
              <a:off x="327025" y="971550"/>
              <a:ext cx="276225" cy="201613"/>
            </a:xfrm>
            <a:custGeom>
              <a:avLst/>
              <a:gdLst>
                <a:gd name="T0" fmla="*/ 0 w 65"/>
                <a:gd name="T1" fmla="*/ 21 h 47"/>
                <a:gd name="T2" fmla="*/ 29 w 65"/>
                <a:gd name="T3" fmla="*/ 47 h 47"/>
                <a:gd name="T4" fmla="*/ 65 w 65"/>
                <a:gd name="T5" fmla="*/ 47 h 47"/>
                <a:gd name="T6" fmla="*/ 28 w 65"/>
                <a:gd name="T7" fmla="*/ 0 h 47"/>
                <a:gd name="T8" fmla="*/ 0 w 65"/>
                <a:gd name="T9" fmla="*/ 21 h 47"/>
              </a:gdLst>
              <a:ahLst/>
              <a:cxnLst>
                <a:cxn ang="0">
                  <a:pos x="T0" y="T1"/>
                </a:cxn>
                <a:cxn ang="0">
                  <a:pos x="T2" y="T3"/>
                </a:cxn>
                <a:cxn ang="0">
                  <a:pos x="T4" y="T5"/>
                </a:cxn>
                <a:cxn ang="0">
                  <a:pos x="T6" y="T7"/>
                </a:cxn>
                <a:cxn ang="0">
                  <a:pos x="T8" y="T9"/>
                </a:cxn>
              </a:cxnLst>
              <a:rect l="0" t="0" r="r" b="b"/>
              <a:pathLst>
                <a:path w="65" h="47">
                  <a:moveTo>
                    <a:pt x="0" y="21"/>
                  </a:moveTo>
                  <a:cubicBezTo>
                    <a:pt x="29" y="47"/>
                    <a:pt x="29" y="47"/>
                    <a:pt x="29" y="47"/>
                  </a:cubicBezTo>
                  <a:cubicBezTo>
                    <a:pt x="65" y="47"/>
                    <a:pt x="65" y="47"/>
                    <a:pt x="65" y="47"/>
                  </a:cubicBezTo>
                  <a:cubicBezTo>
                    <a:pt x="28" y="0"/>
                    <a:pt x="28" y="0"/>
                    <a:pt x="28" y="0"/>
                  </a:cubicBezTo>
                  <a:cubicBezTo>
                    <a:pt x="17" y="7"/>
                    <a:pt x="8" y="14"/>
                    <a:pt x="0" y="21"/>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9" name="Freeform 99">
              <a:extLst>
                <a:ext uri="{FF2B5EF4-FFF2-40B4-BE49-F238E27FC236}">
                  <a16:creationId xmlns:a16="http://schemas.microsoft.com/office/drawing/2014/main" xmlns="" id="{F02E646F-8EBF-47F7-BABF-9D3B647F9220}"/>
                </a:ext>
              </a:extLst>
            </p:cNvPr>
            <p:cNvSpPr/>
            <p:nvPr/>
          </p:nvSpPr>
          <p:spPr bwMode="auto">
            <a:xfrm>
              <a:off x="801687" y="847725"/>
              <a:ext cx="195263" cy="325438"/>
            </a:xfrm>
            <a:custGeom>
              <a:avLst/>
              <a:gdLst>
                <a:gd name="T0" fmla="*/ 0 w 46"/>
                <a:gd name="T1" fmla="*/ 1 h 76"/>
                <a:gd name="T2" fmla="*/ 0 w 46"/>
                <a:gd name="T3" fmla="*/ 76 h 76"/>
                <a:gd name="T4" fmla="*/ 31 w 46"/>
                <a:gd name="T5" fmla="*/ 76 h 76"/>
                <a:gd name="T6" fmla="*/ 46 w 46"/>
                <a:gd name="T7" fmla="*/ 9 h 76"/>
                <a:gd name="T8" fmla="*/ 0 w 46"/>
                <a:gd name="T9" fmla="*/ 1 h 76"/>
              </a:gdLst>
              <a:ahLst/>
              <a:cxnLst>
                <a:cxn ang="0">
                  <a:pos x="T0" y="T1"/>
                </a:cxn>
                <a:cxn ang="0">
                  <a:pos x="T2" y="T3"/>
                </a:cxn>
                <a:cxn ang="0">
                  <a:pos x="T4" y="T5"/>
                </a:cxn>
                <a:cxn ang="0">
                  <a:pos x="T6" y="T7"/>
                </a:cxn>
                <a:cxn ang="0">
                  <a:pos x="T8" y="T9"/>
                </a:cxn>
              </a:cxnLst>
              <a:rect l="0" t="0" r="r" b="b"/>
              <a:pathLst>
                <a:path w="46" h="76">
                  <a:moveTo>
                    <a:pt x="0" y="1"/>
                  </a:moveTo>
                  <a:cubicBezTo>
                    <a:pt x="0" y="76"/>
                    <a:pt x="0" y="76"/>
                    <a:pt x="0" y="76"/>
                  </a:cubicBezTo>
                  <a:cubicBezTo>
                    <a:pt x="31" y="76"/>
                    <a:pt x="31" y="76"/>
                    <a:pt x="31" y="76"/>
                  </a:cubicBezTo>
                  <a:cubicBezTo>
                    <a:pt x="46" y="9"/>
                    <a:pt x="46" y="9"/>
                    <a:pt x="46" y="9"/>
                  </a:cubicBezTo>
                  <a:cubicBezTo>
                    <a:pt x="30" y="3"/>
                    <a:pt x="15" y="0"/>
                    <a:pt x="0" y="1"/>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0" name="Freeform 100">
              <a:extLst>
                <a:ext uri="{FF2B5EF4-FFF2-40B4-BE49-F238E27FC236}">
                  <a16:creationId xmlns:a16="http://schemas.microsoft.com/office/drawing/2014/main" xmlns="" id="{5C1D3F96-8854-4E91-AD8D-34761E06CB21}"/>
                </a:ext>
              </a:extLst>
            </p:cNvPr>
            <p:cNvSpPr/>
            <p:nvPr/>
          </p:nvSpPr>
          <p:spPr bwMode="auto">
            <a:xfrm>
              <a:off x="933450" y="885825"/>
              <a:ext cx="228600" cy="287338"/>
            </a:xfrm>
            <a:custGeom>
              <a:avLst/>
              <a:gdLst>
                <a:gd name="T0" fmla="*/ 54 w 54"/>
                <a:gd name="T1" fmla="*/ 21 h 67"/>
                <a:gd name="T2" fmla="*/ 15 w 54"/>
                <a:gd name="T3" fmla="*/ 0 h 67"/>
                <a:gd name="T4" fmla="*/ 0 w 54"/>
                <a:gd name="T5" fmla="*/ 67 h 67"/>
                <a:gd name="T6" fmla="*/ 34 w 54"/>
                <a:gd name="T7" fmla="*/ 67 h 67"/>
                <a:gd name="T8" fmla="*/ 54 w 54"/>
                <a:gd name="T9" fmla="*/ 21 h 67"/>
              </a:gdLst>
              <a:ahLst/>
              <a:cxnLst>
                <a:cxn ang="0">
                  <a:pos x="T0" y="T1"/>
                </a:cxn>
                <a:cxn ang="0">
                  <a:pos x="T2" y="T3"/>
                </a:cxn>
                <a:cxn ang="0">
                  <a:pos x="T4" y="T5"/>
                </a:cxn>
                <a:cxn ang="0">
                  <a:pos x="T6" y="T7"/>
                </a:cxn>
                <a:cxn ang="0">
                  <a:pos x="T8" y="T9"/>
                </a:cxn>
              </a:cxnLst>
              <a:rect l="0" t="0" r="r" b="b"/>
              <a:pathLst>
                <a:path w="54" h="67">
                  <a:moveTo>
                    <a:pt x="54" y="21"/>
                  </a:moveTo>
                  <a:cubicBezTo>
                    <a:pt x="41" y="11"/>
                    <a:pt x="28" y="5"/>
                    <a:pt x="15" y="0"/>
                  </a:cubicBezTo>
                  <a:cubicBezTo>
                    <a:pt x="0" y="67"/>
                    <a:pt x="0" y="67"/>
                    <a:pt x="0" y="67"/>
                  </a:cubicBezTo>
                  <a:cubicBezTo>
                    <a:pt x="34" y="67"/>
                    <a:pt x="34" y="67"/>
                    <a:pt x="34" y="67"/>
                  </a:cubicBezTo>
                  <a:lnTo>
                    <a:pt x="54" y="21"/>
                  </a:ln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1" name="Freeform 101">
              <a:extLst>
                <a:ext uri="{FF2B5EF4-FFF2-40B4-BE49-F238E27FC236}">
                  <a16:creationId xmlns:a16="http://schemas.microsoft.com/office/drawing/2014/main" xmlns="" id="{FE81A16E-F8A0-442A-B9F1-B3D704874B55}"/>
                </a:ext>
              </a:extLst>
            </p:cNvPr>
            <p:cNvSpPr/>
            <p:nvPr/>
          </p:nvSpPr>
          <p:spPr bwMode="auto">
            <a:xfrm>
              <a:off x="1222375" y="1104900"/>
              <a:ext cx="139700" cy="68263"/>
            </a:xfrm>
            <a:custGeom>
              <a:avLst/>
              <a:gdLst>
                <a:gd name="T0" fmla="*/ 19 w 33"/>
                <a:gd name="T1" fmla="*/ 0 h 16"/>
                <a:gd name="T2" fmla="*/ 0 w 33"/>
                <a:gd name="T3" fmla="*/ 16 h 16"/>
                <a:gd name="T4" fmla="*/ 33 w 33"/>
                <a:gd name="T5" fmla="*/ 16 h 16"/>
                <a:gd name="T6" fmla="*/ 19 w 33"/>
                <a:gd name="T7" fmla="*/ 0 h 16"/>
              </a:gdLst>
              <a:ahLst/>
              <a:cxnLst>
                <a:cxn ang="0">
                  <a:pos x="T0" y="T1"/>
                </a:cxn>
                <a:cxn ang="0">
                  <a:pos x="T2" y="T3"/>
                </a:cxn>
                <a:cxn ang="0">
                  <a:pos x="T4" y="T5"/>
                </a:cxn>
                <a:cxn ang="0">
                  <a:pos x="T6" y="T7"/>
                </a:cxn>
              </a:cxnLst>
              <a:rect l="0" t="0" r="r" b="b"/>
              <a:pathLst>
                <a:path w="33" h="16">
                  <a:moveTo>
                    <a:pt x="19" y="0"/>
                  </a:moveTo>
                  <a:cubicBezTo>
                    <a:pt x="0" y="16"/>
                    <a:pt x="0" y="16"/>
                    <a:pt x="0" y="16"/>
                  </a:cubicBezTo>
                  <a:cubicBezTo>
                    <a:pt x="33" y="16"/>
                    <a:pt x="33" y="16"/>
                    <a:pt x="33" y="16"/>
                  </a:cubicBezTo>
                  <a:cubicBezTo>
                    <a:pt x="28" y="10"/>
                    <a:pt x="24" y="5"/>
                    <a:pt x="19" y="0"/>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2" name="Freeform 102">
              <a:extLst>
                <a:ext uri="{FF2B5EF4-FFF2-40B4-BE49-F238E27FC236}">
                  <a16:creationId xmlns:a16="http://schemas.microsoft.com/office/drawing/2014/main" xmlns="" id="{9DBFC861-680D-4B94-B2F8-2D17F15BA660}"/>
                </a:ext>
              </a:extLst>
            </p:cNvPr>
            <p:cNvSpPr/>
            <p:nvPr/>
          </p:nvSpPr>
          <p:spPr bwMode="auto">
            <a:xfrm>
              <a:off x="1077912" y="976312"/>
              <a:ext cx="223838" cy="196850"/>
            </a:xfrm>
            <a:custGeom>
              <a:avLst/>
              <a:gdLst>
                <a:gd name="T0" fmla="*/ 20 w 53"/>
                <a:gd name="T1" fmla="*/ 0 h 46"/>
                <a:gd name="T2" fmla="*/ 0 w 53"/>
                <a:gd name="T3" fmla="*/ 46 h 46"/>
                <a:gd name="T4" fmla="*/ 34 w 53"/>
                <a:gd name="T5" fmla="*/ 46 h 46"/>
                <a:gd name="T6" fmla="*/ 53 w 53"/>
                <a:gd name="T7" fmla="*/ 30 h 46"/>
                <a:gd name="T8" fmla="*/ 20 w 53"/>
                <a:gd name="T9" fmla="*/ 0 h 46"/>
              </a:gdLst>
              <a:ahLst/>
              <a:cxnLst>
                <a:cxn ang="0">
                  <a:pos x="T0" y="T1"/>
                </a:cxn>
                <a:cxn ang="0">
                  <a:pos x="T2" y="T3"/>
                </a:cxn>
                <a:cxn ang="0">
                  <a:pos x="T4" y="T5"/>
                </a:cxn>
                <a:cxn ang="0">
                  <a:pos x="T6" y="T7"/>
                </a:cxn>
                <a:cxn ang="0">
                  <a:pos x="T8" y="T9"/>
                </a:cxn>
              </a:cxnLst>
              <a:rect l="0" t="0" r="r" b="b"/>
              <a:pathLst>
                <a:path w="53" h="46">
                  <a:moveTo>
                    <a:pt x="20" y="0"/>
                  </a:moveTo>
                  <a:cubicBezTo>
                    <a:pt x="0" y="46"/>
                    <a:pt x="0" y="46"/>
                    <a:pt x="0" y="46"/>
                  </a:cubicBezTo>
                  <a:cubicBezTo>
                    <a:pt x="34" y="46"/>
                    <a:pt x="34" y="46"/>
                    <a:pt x="34" y="46"/>
                  </a:cubicBezTo>
                  <a:cubicBezTo>
                    <a:pt x="53" y="30"/>
                    <a:pt x="53" y="30"/>
                    <a:pt x="53" y="30"/>
                  </a:cubicBezTo>
                  <a:cubicBezTo>
                    <a:pt x="42" y="18"/>
                    <a:pt x="31" y="8"/>
                    <a:pt x="20" y="0"/>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3" name="Freeform 103">
              <a:extLst>
                <a:ext uri="{FF2B5EF4-FFF2-40B4-BE49-F238E27FC236}">
                  <a16:creationId xmlns:a16="http://schemas.microsoft.com/office/drawing/2014/main" xmlns="" id="{B59FFF45-FB4A-49C8-B752-98D4D4A09C6A}"/>
                </a:ext>
              </a:extLst>
            </p:cNvPr>
            <p:cNvSpPr/>
            <p:nvPr/>
          </p:nvSpPr>
          <p:spPr bwMode="auto">
            <a:xfrm>
              <a:off x="619125" y="852487"/>
              <a:ext cx="182563" cy="320675"/>
            </a:xfrm>
            <a:custGeom>
              <a:avLst/>
              <a:gdLst>
                <a:gd name="T0" fmla="*/ 0 w 43"/>
                <a:gd name="T1" fmla="*/ 7 h 75"/>
                <a:gd name="T2" fmla="*/ 14 w 43"/>
                <a:gd name="T3" fmla="*/ 75 h 75"/>
                <a:gd name="T4" fmla="*/ 43 w 43"/>
                <a:gd name="T5" fmla="*/ 75 h 75"/>
                <a:gd name="T6" fmla="*/ 43 w 43"/>
                <a:gd name="T7" fmla="*/ 0 h 75"/>
                <a:gd name="T8" fmla="*/ 0 w 43"/>
                <a:gd name="T9" fmla="*/ 7 h 75"/>
              </a:gdLst>
              <a:ahLst/>
              <a:cxnLst>
                <a:cxn ang="0">
                  <a:pos x="T0" y="T1"/>
                </a:cxn>
                <a:cxn ang="0">
                  <a:pos x="T2" y="T3"/>
                </a:cxn>
                <a:cxn ang="0">
                  <a:pos x="T4" y="T5"/>
                </a:cxn>
                <a:cxn ang="0">
                  <a:pos x="T6" y="T7"/>
                </a:cxn>
                <a:cxn ang="0">
                  <a:pos x="T8" y="T9"/>
                </a:cxn>
              </a:cxnLst>
              <a:rect l="0" t="0" r="r" b="b"/>
              <a:pathLst>
                <a:path w="43" h="75">
                  <a:moveTo>
                    <a:pt x="0" y="7"/>
                  </a:moveTo>
                  <a:cubicBezTo>
                    <a:pt x="14" y="75"/>
                    <a:pt x="14" y="75"/>
                    <a:pt x="14" y="75"/>
                  </a:cubicBezTo>
                  <a:cubicBezTo>
                    <a:pt x="43" y="75"/>
                    <a:pt x="43" y="75"/>
                    <a:pt x="43" y="75"/>
                  </a:cubicBezTo>
                  <a:cubicBezTo>
                    <a:pt x="43" y="0"/>
                    <a:pt x="43" y="0"/>
                    <a:pt x="43" y="0"/>
                  </a:cubicBezTo>
                  <a:cubicBezTo>
                    <a:pt x="28" y="0"/>
                    <a:pt x="13" y="3"/>
                    <a:pt x="0" y="7"/>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4" name="Freeform 104">
              <a:extLst>
                <a:ext uri="{FF2B5EF4-FFF2-40B4-BE49-F238E27FC236}">
                  <a16:creationId xmlns:a16="http://schemas.microsoft.com/office/drawing/2014/main" xmlns="" id="{80EF9133-2DCE-4647-A351-9A828AC64D2B}"/>
                </a:ext>
              </a:extLst>
            </p:cNvPr>
            <p:cNvSpPr/>
            <p:nvPr/>
          </p:nvSpPr>
          <p:spPr bwMode="auto">
            <a:xfrm>
              <a:off x="446087" y="882650"/>
              <a:ext cx="233363" cy="290513"/>
            </a:xfrm>
            <a:custGeom>
              <a:avLst/>
              <a:gdLst>
                <a:gd name="T0" fmla="*/ 0 w 55"/>
                <a:gd name="T1" fmla="*/ 21 h 68"/>
                <a:gd name="T2" fmla="*/ 37 w 55"/>
                <a:gd name="T3" fmla="*/ 68 h 68"/>
                <a:gd name="T4" fmla="*/ 55 w 55"/>
                <a:gd name="T5" fmla="*/ 68 h 68"/>
                <a:gd name="T6" fmla="*/ 41 w 55"/>
                <a:gd name="T7" fmla="*/ 0 h 68"/>
                <a:gd name="T8" fmla="*/ 0 w 55"/>
                <a:gd name="T9" fmla="*/ 21 h 68"/>
              </a:gdLst>
              <a:ahLst/>
              <a:cxnLst>
                <a:cxn ang="0">
                  <a:pos x="T0" y="T1"/>
                </a:cxn>
                <a:cxn ang="0">
                  <a:pos x="T2" y="T3"/>
                </a:cxn>
                <a:cxn ang="0">
                  <a:pos x="T4" y="T5"/>
                </a:cxn>
                <a:cxn ang="0">
                  <a:pos x="T6" y="T7"/>
                </a:cxn>
                <a:cxn ang="0">
                  <a:pos x="T8" y="T9"/>
                </a:cxn>
              </a:cxnLst>
              <a:rect l="0" t="0" r="r" b="b"/>
              <a:pathLst>
                <a:path w="55" h="68">
                  <a:moveTo>
                    <a:pt x="0" y="21"/>
                  </a:moveTo>
                  <a:cubicBezTo>
                    <a:pt x="37" y="68"/>
                    <a:pt x="37" y="68"/>
                    <a:pt x="37" y="68"/>
                  </a:cubicBezTo>
                  <a:cubicBezTo>
                    <a:pt x="55" y="68"/>
                    <a:pt x="55" y="68"/>
                    <a:pt x="55" y="68"/>
                  </a:cubicBezTo>
                  <a:cubicBezTo>
                    <a:pt x="41" y="0"/>
                    <a:pt x="41" y="0"/>
                    <a:pt x="41" y="0"/>
                  </a:cubicBezTo>
                  <a:cubicBezTo>
                    <a:pt x="26" y="6"/>
                    <a:pt x="12" y="13"/>
                    <a:pt x="0" y="21"/>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5" name="Freeform 105">
              <a:extLst>
                <a:ext uri="{FF2B5EF4-FFF2-40B4-BE49-F238E27FC236}">
                  <a16:creationId xmlns:a16="http://schemas.microsoft.com/office/drawing/2014/main" xmlns="" id="{566C3E99-26CD-4068-921C-DF83801769F4}"/>
                </a:ext>
              </a:extLst>
            </p:cNvPr>
            <p:cNvSpPr/>
            <p:nvPr/>
          </p:nvSpPr>
          <p:spPr bwMode="auto">
            <a:xfrm>
              <a:off x="476250" y="731837"/>
              <a:ext cx="695325" cy="446088"/>
            </a:xfrm>
            <a:custGeom>
              <a:avLst/>
              <a:gdLst>
                <a:gd name="T0" fmla="*/ 0 w 164"/>
                <a:gd name="T1" fmla="*/ 104 h 104"/>
                <a:gd name="T2" fmla="*/ 164 w 164"/>
                <a:gd name="T3" fmla="*/ 104 h 104"/>
                <a:gd name="T4" fmla="*/ 0 w 164"/>
                <a:gd name="T5" fmla="*/ 104 h 104"/>
              </a:gdLst>
              <a:ahLst/>
              <a:cxnLst>
                <a:cxn ang="0">
                  <a:pos x="T0" y="T1"/>
                </a:cxn>
                <a:cxn ang="0">
                  <a:pos x="T2" y="T3"/>
                </a:cxn>
                <a:cxn ang="0">
                  <a:pos x="T4" y="T5"/>
                </a:cxn>
              </a:cxnLst>
              <a:rect l="0" t="0" r="r" b="b"/>
              <a:pathLst>
                <a:path w="164" h="104">
                  <a:moveTo>
                    <a:pt x="0" y="104"/>
                  </a:moveTo>
                  <a:cubicBezTo>
                    <a:pt x="0" y="104"/>
                    <a:pt x="80" y="0"/>
                    <a:pt x="164" y="104"/>
                  </a:cubicBezTo>
                  <a:lnTo>
                    <a:pt x="0" y="104"/>
                  </a:lnTo>
                  <a:close/>
                </a:path>
              </a:pathLst>
            </a:custGeom>
            <a:solidFill>
              <a:srgbClr val="FFE6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6" name="Freeform 106">
              <a:extLst>
                <a:ext uri="{FF2B5EF4-FFF2-40B4-BE49-F238E27FC236}">
                  <a16:creationId xmlns:a16="http://schemas.microsoft.com/office/drawing/2014/main" xmlns="" id="{B7FCDA6B-5B5A-4A82-B537-B969F08E4348}"/>
                </a:ext>
              </a:extLst>
            </p:cNvPr>
            <p:cNvSpPr/>
            <p:nvPr/>
          </p:nvSpPr>
          <p:spPr bwMode="auto">
            <a:xfrm>
              <a:off x="611187" y="911225"/>
              <a:ext cx="431800" cy="279400"/>
            </a:xfrm>
            <a:custGeom>
              <a:avLst/>
              <a:gdLst>
                <a:gd name="T0" fmla="*/ 0 w 102"/>
                <a:gd name="T1" fmla="*/ 65 h 65"/>
                <a:gd name="T2" fmla="*/ 102 w 102"/>
                <a:gd name="T3" fmla="*/ 65 h 65"/>
                <a:gd name="T4" fmla="*/ 0 w 102"/>
                <a:gd name="T5" fmla="*/ 65 h 65"/>
              </a:gdLst>
              <a:ahLst/>
              <a:cxnLst>
                <a:cxn ang="0">
                  <a:pos x="T0" y="T1"/>
                </a:cxn>
                <a:cxn ang="0">
                  <a:pos x="T2" y="T3"/>
                </a:cxn>
                <a:cxn ang="0">
                  <a:pos x="T4" y="T5"/>
                </a:cxn>
              </a:cxnLst>
              <a:rect l="0" t="0" r="r" b="b"/>
              <a:pathLst>
                <a:path w="102" h="65">
                  <a:moveTo>
                    <a:pt x="0" y="65"/>
                  </a:moveTo>
                  <a:cubicBezTo>
                    <a:pt x="0" y="65"/>
                    <a:pt x="50" y="0"/>
                    <a:pt x="102" y="65"/>
                  </a:cubicBezTo>
                  <a:lnTo>
                    <a:pt x="0" y="65"/>
                  </a:lnTo>
                  <a:close/>
                </a:path>
              </a:pathLst>
            </a:custGeom>
            <a:solidFill>
              <a:srgbClr val="A4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7" name="Freeform 107">
              <a:extLst>
                <a:ext uri="{FF2B5EF4-FFF2-40B4-BE49-F238E27FC236}">
                  <a16:creationId xmlns:a16="http://schemas.microsoft.com/office/drawing/2014/main" xmlns="" id="{A5F3311C-7279-40D8-BC32-D803B689E785}"/>
                </a:ext>
              </a:extLst>
            </p:cNvPr>
            <p:cNvSpPr/>
            <p:nvPr/>
          </p:nvSpPr>
          <p:spPr bwMode="auto">
            <a:xfrm>
              <a:off x="2913062" y="476250"/>
              <a:ext cx="1522413" cy="701675"/>
            </a:xfrm>
            <a:custGeom>
              <a:avLst/>
              <a:gdLst>
                <a:gd name="T0" fmla="*/ 0 w 359"/>
                <a:gd name="T1" fmla="*/ 142 h 164"/>
                <a:gd name="T2" fmla="*/ 42 w 359"/>
                <a:gd name="T3" fmla="*/ 145 h 164"/>
                <a:gd name="T4" fmla="*/ 22 w 359"/>
                <a:gd name="T5" fmla="*/ 108 h 164"/>
                <a:gd name="T6" fmla="*/ 66 w 359"/>
                <a:gd name="T7" fmla="*/ 108 h 164"/>
                <a:gd name="T8" fmla="*/ 52 w 359"/>
                <a:gd name="T9" fmla="*/ 71 h 164"/>
                <a:gd name="T10" fmla="*/ 89 w 359"/>
                <a:gd name="T11" fmla="*/ 81 h 164"/>
                <a:gd name="T12" fmla="*/ 85 w 359"/>
                <a:gd name="T13" fmla="*/ 42 h 164"/>
                <a:gd name="T14" fmla="*/ 120 w 359"/>
                <a:gd name="T15" fmla="*/ 58 h 164"/>
                <a:gd name="T16" fmla="*/ 122 w 359"/>
                <a:gd name="T17" fmla="*/ 23 h 164"/>
                <a:gd name="T18" fmla="*/ 158 w 359"/>
                <a:gd name="T19" fmla="*/ 42 h 164"/>
                <a:gd name="T20" fmla="*/ 169 w 359"/>
                <a:gd name="T21" fmla="*/ 6 h 164"/>
                <a:gd name="T22" fmla="*/ 196 w 359"/>
                <a:gd name="T23" fmla="*/ 33 h 164"/>
                <a:gd name="T24" fmla="*/ 214 w 359"/>
                <a:gd name="T25" fmla="*/ 0 h 164"/>
                <a:gd name="T26" fmla="*/ 228 w 359"/>
                <a:gd name="T27" fmla="*/ 35 h 164"/>
                <a:gd name="T28" fmla="*/ 263 w 359"/>
                <a:gd name="T29" fmla="*/ 10 h 164"/>
                <a:gd name="T30" fmla="*/ 260 w 359"/>
                <a:gd name="T31" fmla="*/ 47 h 164"/>
                <a:gd name="T32" fmla="*/ 300 w 359"/>
                <a:gd name="T33" fmla="*/ 29 h 164"/>
                <a:gd name="T34" fmla="*/ 292 w 359"/>
                <a:gd name="T35" fmla="*/ 69 h 164"/>
                <a:gd name="T36" fmla="*/ 334 w 359"/>
                <a:gd name="T37" fmla="*/ 63 h 164"/>
                <a:gd name="T38" fmla="*/ 316 w 359"/>
                <a:gd name="T39" fmla="*/ 99 h 164"/>
                <a:gd name="T40" fmla="*/ 359 w 359"/>
                <a:gd name="T41" fmla="*/ 95 h 164"/>
                <a:gd name="T42" fmla="*/ 339 w 359"/>
                <a:gd name="T43" fmla="*/ 133 h 164"/>
                <a:gd name="T44" fmla="*/ 199 w 359"/>
                <a:gd name="T45" fmla="*/ 52 h 164"/>
                <a:gd name="T46" fmla="*/ 59 w 359"/>
                <a:gd name="T47" fmla="*/ 153 h 164"/>
                <a:gd name="T48" fmla="*/ 55 w 359"/>
                <a:gd name="T49" fmla="*/ 164 h 164"/>
                <a:gd name="T50" fmla="*/ 35 w 359"/>
                <a:gd name="T51" fmla="*/ 164 h 164"/>
                <a:gd name="T52" fmla="*/ 14 w 359"/>
                <a:gd name="T53" fmla="*/ 164 h 164"/>
                <a:gd name="T54" fmla="*/ 0 w 359"/>
                <a:gd name="T55" fmla="*/ 14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 h="164">
                  <a:moveTo>
                    <a:pt x="0" y="142"/>
                  </a:moveTo>
                  <a:cubicBezTo>
                    <a:pt x="42" y="145"/>
                    <a:pt x="42" y="145"/>
                    <a:pt x="42" y="145"/>
                  </a:cubicBezTo>
                  <a:cubicBezTo>
                    <a:pt x="22" y="108"/>
                    <a:pt x="22" y="108"/>
                    <a:pt x="22" y="108"/>
                  </a:cubicBezTo>
                  <a:cubicBezTo>
                    <a:pt x="66" y="108"/>
                    <a:pt x="66" y="108"/>
                    <a:pt x="66" y="108"/>
                  </a:cubicBezTo>
                  <a:cubicBezTo>
                    <a:pt x="52" y="71"/>
                    <a:pt x="52" y="71"/>
                    <a:pt x="52" y="71"/>
                  </a:cubicBezTo>
                  <a:cubicBezTo>
                    <a:pt x="89" y="81"/>
                    <a:pt x="89" y="81"/>
                    <a:pt x="89" y="81"/>
                  </a:cubicBezTo>
                  <a:cubicBezTo>
                    <a:pt x="85" y="42"/>
                    <a:pt x="85" y="42"/>
                    <a:pt x="85" y="42"/>
                  </a:cubicBezTo>
                  <a:cubicBezTo>
                    <a:pt x="120" y="58"/>
                    <a:pt x="120" y="58"/>
                    <a:pt x="120" y="58"/>
                  </a:cubicBezTo>
                  <a:cubicBezTo>
                    <a:pt x="122" y="23"/>
                    <a:pt x="122" y="23"/>
                    <a:pt x="122" y="23"/>
                  </a:cubicBezTo>
                  <a:cubicBezTo>
                    <a:pt x="158" y="42"/>
                    <a:pt x="158" y="42"/>
                    <a:pt x="158" y="42"/>
                  </a:cubicBezTo>
                  <a:cubicBezTo>
                    <a:pt x="169" y="6"/>
                    <a:pt x="169" y="6"/>
                    <a:pt x="169" y="6"/>
                  </a:cubicBezTo>
                  <a:cubicBezTo>
                    <a:pt x="196" y="33"/>
                    <a:pt x="196" y="33"/>
                    <a:pt x="196" y="33"/>
                  </a:cubicBezTo>
                  <a:cubicBezTo>
                    <a:pt x="214" y="0"/>
                    <a:pt x="214" y="0"/>
                    <a:pt x="214" y="0"/>
                  </a:cubicBezTo>
                  <a:cubicBezTo>
                    <a:pt x="228" y="35"/>
                    <a:pt x="228" y="35"/>
                    <a:pt x="228" y="35"/>
                  </a:cubicBezTo>
                  <a:cubicBezTo>
                    <a:pt x="263" y="10"/>
                    <a:pt x="263" y="10"/>
                    <a:pt x="263" y="10"/>
                  </a:cubicBezTo>
                  <a:cubicBezTo>
                    <a:pt x="260" y="47"/>
                    <a:pt x="260" y="47"/>
                    <a:pt x="260" y="47"/>
                  </a:cubicBezTo>
                  <a:cubicBezTo>
                    <a:pt x="300" y="29"/>
                    <a:pt x="300" y="29"/>
                    <a:pt x="300" y="29"/>
                  </a:cubicBezTo>
                  <a:cubicBezTo>
                    <a:pt x="292" y="69"/>
                    <a:pt x="292" y="69"/>
                    <a:pt x="292" y="69"/>
                  </a:cubicBezTo>
                  <a:cubicBezTo>
                    <a:pt x="334" y="63"/>
                    <a:pt x="334" y="63"/>
                    <a:pt x="334" y="63"/>
                  </a:cubicBezTo>
                  <a:cubicBezTo>
                    <a:pt x="316" y="99"/>
                    <a:pt x="316" y="99"/>
                    <a:pt x="316" y="99"/>
                  </a:cubicBezTo>
                  <a:cubicBezTo>
                    <a:pt x="359" y="95"/>
                    <a:pt x="359" y="95"/>
                    <a:pt x="359" y="95"/>
                  </a:cubicBezTo>
                  <a:cubicBezTo>
                    <a:pt x="339" y="133"/>
                    <a:pt x="339" y="133"/>
                    <a:pt x="339" y="133"/>
                  </a:cubicBezTo>
                  <a:cubicBezTo>
                    <a:pt x="339" y="133"/>
                    <a:pt x="259" y="45"/>
                    <a:pt x="199" y="52"/>
                  </a:cubicBezTo>
                  <a:cubicBezTo>
                    <a:pt x="139" y="58"/>
                    <a:pt x="59" y="153"/>
                    <a:pt x="59" y="153"/>
                  </a:cubicBezTo>
                  <a:cubicBezTo>
                    <a:pt x="55" y="164"/>
                    <a:pt x="55" y="164"/>
                    <a:pt x="55" y="164"/>
                  </a:cubicBezTo>
                  <a:cubicBezTo>
                    <a:pt x="35" y="164"/>
                    <a:pt x="35" y="164"/>
                    <a:pt x="35" y="164"/>
                  </a:cubicBezTo>
                  <a:cubicBezTo>
                    <a:pt x="14" y="164"/>
                    <a:pt x="14" y="164"/>
                    <a:pt x="14" y="164"/>
                  </a:cubicBezTo>
                  <a:lnTo>
                    <a:pt x="0" y="142"/>
                  </a:lnTo>
                  <a:close/>
                </a:path>
              </a:pathLst>
            </a:custGeom>
            <a:solidFill>
              <a:srgbClr val="9ACF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8" name="Freeform 108">
              <a:extLst>
                <a:ext uri="{FF2B5EF4-FFF2-40B4-BE49-F238E27FC236}">
                  <a16:creationId xmlns:a16="http://schemas.microsoft.com/office/drawing/2014/main" xmlns="" id="{925C98B7-B80E-4710-9F6F-A6383FC1E66C}"/>
                </a:ext>
              </a:extLst>
            </p:cNvPr>
            <p:cNvSpPr/>
            <p:nvPr/>
          </p:nvSpPr>
          <p:spPr bwMode="auto">
            <a:xfrm>
              <a:off x="4029075" y="898525"/>
              <a:ext cx="376238" cy="274638"/>
            </a:xfrm>
            <a:custGeom>
              <a:avLst/>
              <a:gdLst>
                <a:gd name="T0" fmla="*/ 89 w 89"/>
                <a:gd name="T1" fmla="*/ 64 h 64"/>
                <a:gd name="T2" fmla="*/ 0 w 89"/>
                <a:gd name="T3" fmla="*/ 64 h 64"/>
                <a:gd name="T4" fmla="*/ 53 w 89"/>
                <a:gd name="T5" fmla="*/ 0 h 64"/>
                <a:gd name="T6" fmla="*/ 89 w 89"/>
                <a:gd name="T7" fmla="*/ 64 h 64"/>
              </a:gdLst>
              <a:ahLst/>
              <a:cxnLst>
                <a:cxn ang="0">
                  <a:pos x="T0" y="T1"/>
                </a:cxn>
                <a:cxn ang="0">
                  <a:pos x="T2" y="T3"/>
                </a:cxn>
                <a:cxn ang="0">
                  <a:pos x="T4" y="T5"/>
                </a:cxn>
                <a:cxn ang="0">
                  <a:pos x="T6" y="T7"/>
                </a:cxn>
              </a:cxnLst>
              <a:rect l="0" t="0" r="r" b="b"/>
              <a:pathLst>
                <a:path w="89" h="64">
                  <a:moveTo>
                    <a:pt x="89" y="64"/>
                  </a:moveTo>
                  <a:cubicBezTo>
                    <a:pt x="0" y="64"/>
                    <a:pt x="0" y="64"/>
                    <a:pt x="0" y="64"/>
                  </a:cubicBezTo>
                  <a:cubicBezTo>
                    <a:pt x="53" y="0"/>
                    <a:pt x="53" y="0"/>
                    <a:pt x="53" y="0"/>
                  </a:cubicBezTo>
                  <a:cubicBezTo>
                    <a:pt x="77" y="32"/>
                    <a:pt x="89" y="64"/>
                    <a:pt x="89" y="64"/>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9" name="Freeform 109">
              <a:extLst>
                <a:ext uri="{FF2B5EF4-FFF2-40B4-BE49-F238E27FC236}">
                  <a16:creationId xmlns:a16="http://schemas.microsoft.com/office/drawing/2014/main" xmlns="" id="{8AB6AF30-7DE1-451C-BD78-ED9E980E42D1}"/>
                </a:ext>
              </a:extLst>
            </p:cNvPr>
            <p:cNvSpPr/>
            <p:nvPr/>
          </p:nvSpPr>
          <p:spPr bwMode="auto">
            <a:xfrm>
              <a:off x="3567112" y="615950"/>
              <a:ext cx="261938" cy="557213"/>
            </a:xfrm>
            <a:custGeom>
              <a:avLst/>
              <a:gdLst>
                <a:gd name="T0" fmla="*/ 47 w 62"/>
                <a:gd name="T1" fmla="*/ 1 h 130"/>
                <a:gd name="T2" fmla="*/ 62 w 62"/>
                <a:gd name="T3" fmla="*/ 1 h 130"/>
                <a:gd name="T4" fmla="*/ 45 w 62"/>
                <a:gd name="T5" fmla="*/ 130 h 130"/>
                <a:gd name="T6" fmla="*/ 20 w 62"/>
                <a:gd name="T7" fmla="*/ 130 h 130"/>
                <a:gd name="T8" fmla="*/ 0 w 62"/>
                <a:gd name="T9" fmla="*/ 11 h 130"/>
                <a:gd name="T10" fmla="*/ 47 w 62"/>
                <a:gd name="T11" fmla="*/ 1 h 130"/>
              </a:gdLst>
              <a:ahLst/>
              <a:cxnLst>
                <a:cxn ang="0">
                  <a:pos x="T0" y="T1"/>
                </a:cxn>
                <a:cxn ang="0">
                  <a:pos x="T2" y="T3"/>
                </a:cxn>
                <a:cxn ang="0">
                  <a:pos x="T4" y="T5"/>
                </a:cxn>
                <a:cxn ang="0">
                  <a:pos x="T6" y="T7"/>
                </a:cxn>
                <a:cxn ang="0">
                  <a:pos x="T8" y="T9"/>
                </a:cxn>
                <a:cxn ang="0">
                  <a:pos x="T10" y="T11"/>
                </a:cxn>
              </a:cxnLst>
              <a:rect l="0" t="0" r="r" b="b"/>
              <a:pathLst>
                <a:path w="62" h="130">
                  <a:moveTo>
                    <a:pt x="47" y="1"/>
                  </a:moveTo>
                  <a:cubicBezTo>
                    <a:pt x="52" y="0"/>
                    <a:pt x="57" y="0"/>
                    <a:pt x="62" y="1"/>
                  </a:cubicBezTo>
                  <a:cubicBezTo>
                    <a:pt x="45" y="130"/>
                    <a:pt x="45" y="130"/>
                    <a:pt x="45" y="130"/>
                  </a:cubicBezTo>
                  <a:cubicBezTo>
                    <a:pt x="20" y="130"/>
                    <a:pt x="20" y="130"/>
                    <a:pt x="20" y="130"/>
                  </a:cubicBezTo>
                  <a:cubicBezTo>
                    <a:pt x="0" y="11"/>
                    <a:pt x="0" y="11"/>
                    <a:pt x="0" y="11"/>
                  </a:cubicBezTo>
                  <a:cubicBezTo>
                    <a:pt x="15" y="6"/>
                    <a:pt x="30" y="2"/>
                    <a:pt x="47" y="1"/>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0" name="Freeform 110">
              <a:extLst>
                <a:ext uri="{FF2B5EF4-FFF2-40B4-BE49-F238E27FC236}">
                  <a16:creationId xmlns:a16="http://schemas.microsoft.com/office/drawing/2014/main" xmlns="" id="{71BD9F89-D553-4801-AEBD-43AFC628F440}"/>
                </a:ext>
              </a:extLst>
            </p:cNvPr>
            <p:cNvSpPr/>
            <p:nvPr/>
          </p:nvSpPr>
          <p:spPr bwMode="auto">
            <a:xfrm>
              <a:off x="3349625" y="663575"/>
              <a:ext cx="301625" cy="509588"/>
            </a:xfrm>
            <a:custGeom>
              <a:avLst/>
              <a:gdLst>
                <a:gd name="T0" fmla="*/ 51 w 71"/>
                <a:gd name="T1" fmla="*/ 0 h 119"/>
                <a:gd name="T2" fmla="*/ 71 w 71"/>
                <a:gd name="T3" fmla="*/ 119 h 119"/>
                <a:gd name="T4" fmla="*/ 38 w 71"/>
                <a:gd name="T5" fmla="*/ 119 h 119"/>
                <a:gd name="T6" fmla="*/ 0 w 71"/>
                <a:gd name="T7" fmla="*/ 27 h 119"/>
                <a:gd name="T8" fmla="*/ 51 w 71"/>
                <a:gd name="T9" fmla="*/ 0 h 119"/>
              </a:gdLst>
              <a:ahLst/>
              <a:cxnLst>
                <a:cxn ang="0">
                  <a:pos x="T0" y="T1"/>
                </a:cxn>
                <a:cxn ang="0">
                  <a:pos x="T2" y="T3"/>
                </a:cxn>
                <a:cxn ang="0">
                  <a:pos x="T4" y="T5"/>
                </a:cxn>
                <a:cxn ang="0">
                  <a:pos x="T6" y="T7"/>
                </a:cxn>
                <a:cxn ang="0">
                  <a:pos x="T8" y="T9"/>
                </a:cxn>
              </a:cxnLst>
              <a:rect l="0" t="0" r="r" b="b"/>
              <a:pathLst>
                <a:path w="71" h="119">
                  <a:moveTo>
                    <a:pt x="51" y="0"/>
                  </a:moveTo>
                  <a:cubicBezTo>
                    <a:pt x="71" y="119"/>
                    <a:pt x="71" y="119"/>
                    <a:pt x="71" y="119"/>
                  </a:cubicBezTo>
                  <a:cubicBezTo>
                    <a:pt x="38" y="119"/>
                    <a:pt x="38" y="119"/>
                    <a:pt x="38" y="119"/>
                  </a:cubicBezTo>
                  <a:cubicBezTo>
                    <a:pt x="0" y="27"/>
                    <a:pt x="0" y="27"/>
                    <a:pt x="0" y="27"/>
                  </a:cubicBezTo>
                  <a:cubicBezTo>
                    <a:pt x="15" y="16"/>
                    <a:pt x="32" y="6"/>
                    <a:pt x="51"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1" name="Freeform 111">
              <a:extLst>
                <a:ext uri="{FF2B5EF4-FFF2-40B4-BE49-F238E27FC236}">
                  <a16:creationId xmlns:a16="http://schemas.microsoft.com/office/drawing/2014/main" xmlns="" id="{05315AAD-ADD9-4583-82A2-681DEA329A0D}"/>
                </a:ext>
              </a:extLst>
            </p:cNvPr>
            <p:cNvSpPr/>
            <p:nvPr/>
          </p:nvSpPr>
          <p:spPr bwMode="auto">
            <a:xfrm>
              <a:off x="3176587" y="779462"/>
              <a:ext cx="334963" cy="393700"/>
            </a:xfrm>
            <a:custGeom>
              <a:avLst/>
              <a:gdLst>
                <a:gd name="T0" fmla="*/ 41 w 79"/>
                <a:gd name="T1" fmla="*/ 0 h 92"/>
                <a:gd name="T2" fmla="*/ 79 w 79"/>
                <a:gd name="T3" fmla="*/ 92 h 92"/>
                <a:gd name="T4" fmla="*/ 39 w 79"/>
                <a:gd name="T5" fmla="*/ 92 h 92"/>
                <a:gd name="T6" fmla="*/ 0 w 79"/>
                <a:gd name="T7" fmla="*/ 40 h 92"/>
                <a:gd name="T8" fmla="*/ 41 w 79"/>
                <a:gd name="T9" fmla="*/ 0 h 92"/>
              </a:gdLst>
              <a:ahLst/>
              <a:cxnLst>
                <a:cxn ang="0">
                  <a:pos x="T0" y="T1"/>
                </a:cxn>
                <a:cxn ang="0">
                  <a:pos x="T2" y="T3"/>
                </a:cxn>
                <a:cxn ang="0">
                  <a:pos x="T4" y="T5"/>
                </a:cxn>
                <a:cxn ang="0">
                  <a:pos x="T6" y="T7"/>
                </a:cxn>
                <a:cxn ang="0">
                  <a:pos x="T8" y="T9"/>
                </a:cxn>
              </a:cxnLst>
              <a:rect l="0" t="0" r="r" b="b"/>
              <a:pathLst>
                <a:path w="79" h="92">
                  <a:moveTo>
                    <a:pt x="41" y="0"/>
                  </a:moveTo>
                  <a:cubicBezTo>
                    <a:pt x="79" y="92"/>
                    <a:pt x="79" y="92"/>
                    <a:pt x="79" y="92"/>
                  </a:cubicBezTo>
                  <a:cubicBezTo>
                    <a:pt x="39" y="92"/>
                    <a:pt x="39" y="92"/>
                    <a:pt x="39" y="92"/>
                  </a:cubicBezTo>
                  <a:cubicBezTo>
                    <a:pt x="0" y="40"/>
                    <a:pt x="0" y="40"/>
                    <a:pt x="0" y="40"/>
                  </a:cubicBezTo>
                  <a:cubicBezTo>
                    <a:pt x="11" y="26"/>
                    <a:pt x="24" y="12"/>
                    <a:pt x="41"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2" name="Freeform 112">
              <a:extLst>
                <a:ext uri="{FF2B5EF4-FFF2-40B4-BE49-F238E27FC236}">
                  <a16:creationId xmlns:a16="http://schemas.microsoft.com/office/drawing/2014/main" xmlns="" id="{9B4D6C97-C706-470C-B279-826C1DEBC1C3}"/>
                </a:ext>
              </a:extLst>
            </p:cNvPr>
            <p:cNvSpPr/>
            <p:nvPr/>
          </p:nvSpPr>
          <p:spPr bwMode="auto">
            <a:xfrm>
              <a:off x="3052762" y="950912"/>
              <a:ext cx="288925" cy="222250"/>
            </a:xfrm>
            <a:custGeom>
              <a:avLst/>
              <a:gdLst>
                <a:gd name="T0" fmla="*/ 29 w 68"/>
                <a:gd name="T1" fmla="*/ 0 h 52"/>
                <a:gd name="T2" fmla="*/ 68 w 68"/>
                <a:gd name="T3" fmla="*/ 52 h 52"/>
                <a:gd name="T4" fmla="*/ 0 w 68"/>
                <a:gd name="T5" fmla="*/ 52 h 52"/>
                <a:gd name="T6" fmla="*/ 29 w 68"/>
                <a:gd name="T7" fmla="*/ 0 h 52"/>
              </a:gdLst>
              <a:ahLst/>
              <a:cxnLst>
                <a:cxn ang="0">
                  <a:pos x="T0" y="T1"/>
                </a:cxn>
                <a:cxn ang="0">
                  <a:pos x="T2" y="T3"/>
                </a:cxn>
                <a:cxn ang="0">
                  <a:pos x="T4" y="T5"/>
                </a:cxn>
                <a:cxn ang="0">
                  <a:pos x="T6" y="T7"/>
                </a:cxn>
              </a:cxnLst>
              <a:rect l="0" t="0" r="r" b="b"/>
              <a:pathLst>
                <a:path w="68" h="52">
                  <a:moveTo>
                    <a:pt x="29" y="0"/>
                  </a:moveTo>
                  <a:cubicBezTo>
                    <a:pt x="68" y="52"/>
                    <a:pt x="68" y="52"/>
                    <a:pt x="68" y="52"/>
                  </a:cubicBezTo>
                  <a:cubicBezTo>
                    <a:pt x="0" y="52"/>
                    <a:pt x="0" y="52"/>
                    <a:pt x="0" y="52"/>
                  </a:cubicBezTo>
                  <a:cubicBezTo>
                    <a:pt x="5" y="37"/>
                    <a:pt x="14" y="19"/>
                    <a:pt x="29"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3" name="Freeform 113">
              <a:extLst>
                <a:ext uri="{FF2B5EF4-FFF2-40B4-BE49-F238E27FC236}">
                  <a16:creationId xmlns:a16="http://schemas.microsoft.com/office/drawing/2014/main" xmlns="" id="{C97FB64E-C51C-4EB5-85CA-430585752FC3}"/>
                </a:ext>
              </a:extLst>
            </p:cNvPr>
            <p:cNvSpPr/>
            <p:nvPr/>
          </p:nvSpPr>
          <p:spPr bwMode="auto">
            <a:xfrm>
              <a:off x="3757612" y="620712"/>
              <a:ext cx="330200" cy="552450"/>
            </a:xfrm>
            <a:custGeom>
              <a:avLst/>
              <a:gdLst>
                <a:gd name="T0" fmla="*/ 78 w 78"/>
                <a:gd name="T1" fmla="*/ 24 h 129"/>
                <a:gd name="T2" fmla="*/ 22 w 78"/>
                <a:gd name="T3" fmla="*/ 129 h 129"/>
                <a:gd name="T4" fmla="*/ 0 w 78"/>
                <a:gd name="T5" fmla="*/ 129 h 129"/>
                <a:gd name="T6" fmla="*/ 17 w 78"/>
                <a:gd name="T7" fmla="*/ 0 h 129"/>
                <a:gd name="T8" fmla="*/ 78 w 78"/>
                <a:gd name="T9" fmla="*/ 24 h 129"/>
              </a:gdLst>
              <a:ahLst/>
              <a:cxnLst>
                <a:cxn ang="0">
                  <a:pos x="T0" y="T1"/>
                </a:cxn>
                <a:cxn ang="0">
                  <a:pos x="T2" y="T3"/>
                </a:cxn>
                <a:cxn ang="0">
                  <a:pos x="T4" y="T5"/>
                </a:cxn>
                <a:cxn ang="0">
                  <a:pos x="T6" y="T7"/>
                </a:cxn>
                <a:cxn ang="0">
                  <a:pos x="T8" y="T9"/>
                </a:cxn>
              </a:cxnLst>
              <a:rect l="0" t="0" r="r" b="b"/>
              <a:pathLst>
                <a:path w="78" h="129">
                  <a:moveTo>
                    <a:pt x="78" y="24"/>
                  </a:moveTo>
                  <a:cubicBezTo>
                    <a:pt x="22" y="129"/>
                    <a:pt x="22" y="129"/>
                    <a:pt x="22" y="129"/>
                  </a:cubicBezTo>
                  <a:cubicBezTo>
                    <a:pt x="0" y="129"/>
                    <a:pt x="0" y="129"/>
                    <a:pt x="0" y="129"/>
                  </a:cubicBezTo>
                  <a:cubicBezTo>
                    <a:pt x="17" y="0"/>
                    <a:pt x="17" y="0"/>
                    <a:pt x="17" y="0"/>
                  </a:cubicBezTo>
                  <a:cubicBezTo>
                    <a:pt x="40" y="1"/>
                    <a:pt x="61" y="11"/>
                    <a:pt x="78" y="24"/>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4" name="Freeform 114">
              <a:extLst>
                <a:ext uri="{FF2B5EF4-FFF2-40B4-BE49-F238E27FC236}">
                  <a16:creationId xmlns:a16="http://schemas.microsoft.com/office/drawing/2014/main" xmlns="" id="{7928528D-0558-4A92-90C6-4EDFEC07473B}"/>
                </a:ext>
              </a:extLst>
            </p:cNvPr>
            <p:cNvSpPr/>
            <p:nvPr/>
          </p:nvSpPr>
          <p:spPr bwMode="auto">
            <a:xfrm>
              <a:off x="3849687" y="723900"/>
              <a:ext cx="403225" cy="449263"/>
            </a:xfrm>
            <a:custGeom>
              <a:avLst/>
              <a:gdLst>
                <a:gd name="T0" fmla="*/ 95 w 95"/>
                <a:gd name="T1" fmla="*/ 41 h 105"/>
                <a:gd name="T2" fmla="*/ 42 w 95"/>
                <a:gd name="T3" fmla="*/ 105 h 105"/>
                <a:gd name="T4" fmla="*/ 0 w 95"/>
                <a:gd name="T5" fmla="*/ 105 h 105"/>
                <a:gd name="T6" fmla="*/ 56 w 95"/>
                <a:gd name="T7" fmla="*/ 0 h 105"/>
                <a:gd name="T8" fmla="*/ 95 w 95"/>
                <a:gd name="T9" fmla="*/ 41 h 105"/>
              </a:gdLst>
              <a:ahLst/>
              <a:cxnLst>
                <a:cxn ang="0">
                  <a:pos x="T0" y="T1"/>
                </a:cxn>
                <a:cxn ang="0">
                  <a:pos x="T2" y="T3"/>
                </a:cxn>
                <a:cxn ang="0">
                  <a:pos x="T4" y="T5"/>
                </a:cxn>
                <a:cxn ang="0">
                  <a:pos x="T6" y="T7"/>
                </a:cxn>
                <a:cxn ang="0">
                  <a:pos x="T8" y="T9"/>
                </a:cxn>
              </a:cxnLst>
              <a:rect l="0" t="0" r="r" b="b"/>
              <a:pathLst>
                <a:path w="95" h="105">
                  <a:moveTo>
                    <a:pt x="95" y="41"/>
                  </a:moveTo>
                  <a:cubicBezTo>
                    <a:pt x="42" y="105"/>
                    <a:pt x="42" y="105"/>
                    <a:pt x="42" y="105"/>
                  </a:cubicBezTo>
                  <a:cubicBezTo>
                    <a:pt x="0" y="105"/>
                    <a:pt x="0" y="105"/>
                    <a:pt x="0" y="105"/>
                  </a:cubicBezTo>
                  <a:cubicBezTo>
                    <a:pt x="56" y="0"/>
                    <a:pt x="56" y="0"/>
                    <a:pt x="56" y="0"/>
                  </a:cubicBezTo>
                  <a:cubicBezTo>
                    <a:pt x="71" y="12"/>
                    <a:pt x="84" y="26"/>
                    <a:pt x="95" y="41"/>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5" name="Freeform 115">
              <a:extLst>
                <a:ext uri="{FF2B5EF4-FFF2-40B4-BE49-F238E27FC236}">
                  <a16:creationId xmlns:a16="http://schemas.microsoft.com/office/drawing/2014/main" xmlns="" id="{20CBA913-7B5E-4DB8-AC3E-B3527B7E96B5}"/>
                </a:ext>
              </a:extLst>
            </p:cNvPr>
            <p:cNvSpPr/>
            <p:nvPr/>
          </p:nvSpPr>
          <p:spPr bwMode="auto">
            <a:xfrm>
              <a:off x="3265487" y="796925"/>
              <a:ext cx="890588" cy="384175"/>
            </a:xfrm>
            <a:custGeom>
              <a:avLst/>
              <a:gdLst>
                <a:gd name="T0" fmla="*/ 210 w 210"/>
                <a:gd name="T1" fmla="*/ 90 h 90"/>
                <a:gd name="T2" fmla="*/ 111 w 210"/>
                <a:gd name="T3" fmla="*/ 5 h 90"/>
                <a:gd name="T4" fmla="*/ 0 w 210"/>
                <a:gd name="T5" fmla="*/ 90 h 90"/>
                <a:gd name="T6" fmla="*/ 210 w 210"/>
                <a:gd name="T7" fmla="*/ 90 h 90"/>
              </a:gdLst>
              <a:ahLst/>
              <a:cxnLst>
                <a:cxn ang="0">
                  <a:pos x="T0" y="T1"/>
                </a:cxn>
                <a:cxn ang="0">
                  <a:pos x="T2" y="T3"/>
                </a:cxn>
                <a:cxn ang="0">
                  <a:pos x="T4" y="T5"/>
                </a:cxn>
                <a:cxn ang="0">
                  <a:pos x="T6" y="T7"/>
                </a:cxn>
              </a:cxnLst>
              <a:rect l="0" t="0" r="r" b="b"/>
              <a:pathLst>
                <a:path w="210" h="90">
                  <a:moveTo>
                    <a:pt x="210" y="90"/>
                  </a:moveTo>
                  <a:cubicBezTo>
                    <a:pt x="210" y="90"/>
                    <a:pt x="175" y="0"/>
                    <a:pt x="111" y="5"/>
                  </a:cubicBezTo>
                  <a:cubicBezTo>
                    <a:pt x="46" y="10"/>
                    <a:pt x="9" y="62"/>
                    <a:pt x="0" y="90"/>
                  </a:cubicBezTo>
                  <a:lnTo>
                    <a:pt x="210" y="90"/>
                  </a:lnTo>
                  <a:close/>
                </a:path>
              </a:pathLst>
            </a:custGeom>
            <a:solidFill>
              <a:srgbClr val="FFDC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6" name="Freeform 116">
              <a:extLst>
                <a:ext uri="{FF2B5EF4-FFF2-40B4-BE49-F238E27FC236}">
                  <a16:creationId xmlns:a16="http://schemas.microsoft.com/office/drawing/2014/main" xmlns="" id="{081769A4-7688-4DC0-BEBA-F65F740F319C}"/>
                </a:ext>
              </a:extLst>
            </p:cNvPr>
            <p:cNvSpPr/>
            <p:nvPr/>
          </p:nvSpPr>
          <p:spPr bwMode="auto">
            <a:xfrm>
              <a:off x="3422650" y="928687"/>
              <a:ext cx="593725" cy="257175"/>
            </a:xfrm>
            <a:custGeom>
              <a:avLst/>
              <a:gdLst>
                <a:gd name="T0" fmla="*/ 140 w 140"/>
                <a:gd name="T1" fmla="*/ 60 h 60"/>
                <a:gd name="T2" fmla="*/ 74 w 140"/>
                <a:gd name="T3" fmla="*/ 3 h 60"/>
                <a:gd name="T4" fmla="*/ 0 w 140"/>
                <a:gd name="T5" fmla="*/ 60 h 60"/>
                <a:gd name="T6" fmla="*/ 140 w 140"/>
                <a:gd name="T7" fmla="*/ 60 h 60"/>
              </a:gdLst>
              <a:ahLst/>
              <a:cxnLst>
                <a:cxn ang="0">
                  <a:pos x="T0" y="T1"/>
                </a:cxn>
                <a:cxn ang="0">
                  <a:pos x="T2" y="T3"/>
                </a:cxn>
                <a:cxn ang="0">
                  <a:pos x="T4" y="T5"/>
                </a:cxn>
                <a:cxn ang="0">
                  <a:pos x="T6" y="T7"/>
                </a:cxn>
              </a:cxnLst>
              <a:rect l="0" t="0" r="r" b="b"/>
              <a:pathLst>
                <a:path w="140" h="60">
                  <a:moveTo>
                    <a:pt x="140" y="60"/>
                  </a:moveTo>
                  <a:cubicBezTo>
                    <a:pt x="140" y="60"/>
                    <a:pt x="117" y="0"/>
                    <a:pt x="74" y="3"/>
                  </a:cubicBezTo>
                  <a:cubicBezTo>
                    <a:pt x="31" y="7"/>
                    <a:pt x="6" y="41"/>
                    <a:pt x="0" y="60"/>
                  </a:cubicBezTo>
                  <a:lnTo>
                    <a:pt x="140" y="60"/>
                  </a:lnTo>
                  <a:close/>
                </a:path>
              </a:pathLst>
            </a:cu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7" name="Oval 116">
              <a:extLst>
                <a:ext uri="{FF2B5EF4-FFF2-40B4-BE49-F238E27FC236}">
                  <a16:creationId xmlns:a16="http://schemas.microsoft.com/office/drawing/2014/main" xmlns="" id="{D38993CB-8A5D-4890-8138-33CAE381B263}"/>
                </a:ext>
              </a:extLst>
            </p:cNvPr>
            <p:cNvSpPr>
              <a:spLocks noChangeArrowheads="1"/>
            </p:cNvSpPr>
            <p:nvPr/>
          </p:nvSpPr>
          <p:spPr bwMode="auto">
            <a:xfrm>
              <a:off x="3001962" y="1125537"/>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8" name="Oval 117">
              <a:extLst>
                <a:ext uri="{FF2B5EF4-FFF2-40B4-BE49-F238E27FC236}">
                  <a16:creationId xmlns:a16="http://schemas.microsoft.com/office/drawing/2014/main" xmlns="" id="{5C200B53-EB59-4CF6-AF7B-D5C70F5FED04}"/>
                </a:ext>
              </a:extLst>
            </p:cNvPr>
            <p:cNvSpPr>
              <a:spLocks noChangeArrowheads="1"/>
            </p:cNvSpPr>
            <p:nvPr/>
          </p:nvSpPr>
          <p:spPr bwMode="auto">
            <a:xfrm>
              <a:off x="3090862" y="971550"/>
              <a:ext cx="25400" cy="22225"/>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9" name="Oval 118">
              <a:extLst>
                <a:ext uri="{FF2B5EF4-FFF2-40B4-BE49-F238E27FC236}">
                  <a16:creationId xmlns:a16="http://schemas.microsoft.com/office/drawing/2014/main" xmlns="" id="{B4A5081A-F979-4381-AB12-EDD7E4C653BF}"/>
                </a:ext>
              </a:extLst>
            </p:cNvPr>
            <p:cNvSpPr>
              <a:spLocks noChangeArrowheads="1"/>
            </p:cNvSpPr>
            <p:nvPr/>
          </p:nvSpPr>
          <p:spPr bwMode="auto">
            <a:xfrm>
              <a:off x="3206750" y="835025"/>
              <a:ext cx="20638" cy="20638"/>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0" name="Oval 119">
              <a:extLst>
                <a:ext uri="{FF2B5EF4-FFF2-40B4-BE49-F238E27FC236}">
                  <a16:creationId xmlns:a16="http://schemas.microsoft.com/office/drawing/2014/main" xmlns="" id="{0D0233E9-3338-4539-BAF4-3E2040B18F52}"/>
                </a:ext>
              </a:extLst>
            </p:cNvPr>
            <p:cNvSpPr>
              <a:spLocks noChangeArrowheads="1"/>
            </p:cNvSpPr>
            <p:nvPr/>
          </p:nvSpPr>
          <p:spPr bwMode="auto">
            <a:xfrm>
              <a:off x="3336925" y="723900"/>
              <a:ext cx="22225"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1" name="Oval 120">
              <a:extLst>
                <a:ext uri="{FF2B5EF4-FFF2-40B4-BE49-F238E27FC236}">
                  <a16:creationId xmlns:a16="http://schemas.microsoft.com/office/drawing/2014/main" xmlns="" id="{AC2A9357-8569-4026-BB9C-764F3E45BA83}"/>
                </a:ext>
              </a:extLst>
            </p:cNvPr>
            <p:cNvSpPr>
              <a:spLocks noChangeArrowheads="1"/>
            </p:cNvSpPr>
            <p:nvPr/>
          </p:nvSpPr>
          <p:spPr bwMode="auto">
            <a:xfrm>
              <a:off x="3481387" y="642937"/>
              <a:ext cx="20638" cy="20638"/>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2" name="Oval 121">
              <a:extLst>
                <a:ext uri="{FF2B5EF4-FFF2-40B4-BE49-F238E27FC236}">
                  <a16:creationId xmlns:a16="http://schemas.microsoft.com/office/drawing/2014/main" xmlns="" id="{536CB145-CC59-4BD2-A10D-908E2D04B177}"/>
                </a:ext>
              </a:extLst>
            </p:cNvPr>
            <p:cNvSpPr>
              <a:spLocks noChangeArrowheads="1"/>
            </p:cNvSpPr>
            <p:nvPr/>
          </p:nvSpPr>
          <p:spPr bwMode="auto">
            <a:xfrm>
              <a:off x="3625850" y="587375"/>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3" name="Oval 122">
              <a:extLst>
                <a:ext uri="{FF2B5EF4-FFF2-40B4-BE49-F238E27FC236}">
                  <a16:creationId xmlns:a16="http://schemas.microsoft.com/office/drawing/2014/main" xmlns="" id="{063AE94B-6D96-4A91-A492-973977AC43D1}"/>
                </a:ext>
              </a:extLst>
            </p:cNvPr>
            <p:cNvSpPr>
              <a:spLocks noChangeArrowheads="1"/>
            </p:cNvSpPr>
            <p:nvPr/>
          </p:nvSpPr>
          <p:spPr bwMode="auto">
            <a:xfrm>
              <a:off x="3808412" y="577850"/>
              <a:ext cx="20638" cy="22225"/>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4" name="Oval 123">
              <a:extLst>
                <a:ext uri="{FF2B5EF4-FFF2-40B4-BE49-F238E27FC236}">
                  <a16:creationId xmlns:a16="http://schemas.microsoft.com/office/drawing/2014/main" xmlns="" id="{9DBF5B13-3E5B-4DF5-B1EC-01B2023C162A}"/>
                </a:ext>
              </a:extLst>
            </p:cNvPr>
            <p:cNvSpPr>
              <a:spLocks noChangeArrowheads="1"/>
            </p:cNvSpPr>
            <p:nvPr/>
          </p:nvSpPr>
          <p:spPr bwMode="auto">
            <a:xfrm>
              <a:off x="3952875" y="612775"/>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5" name="Oval 124">
              <a:extLst>
                <a:ext uri="{FF2B5EF4-FFF2-40B4-BE49-F238E27FC236}">
                  <a16:creationId xmlns:a16="http://schemas.microsoft.com/office/drawing/2014/main" xmlns="" id="{BC533895-EC9E-478A-94D7-7951ED8A4058}"/>
                </a:ext>
              </a:extLst>
            </p:cNvPr>
            <p:cNvSpPr>
              <a:spLocks noChangeArrowheads="1"/>
            </p:cNvSpPr>
            <p:nvPr/>
          </p:nvSpPr>
          <p:spPr bwMode="auto">
            <a:xfrm>
              <a:off x="4100512" y="685800"/>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6" name="Oval 125">
              <a:extLst>
                <a:ext uri="{FF2B5EF4-FFF2-40B4-BE49-F238E27FC236}">
                  <a16:creationId xmlns:a16="http://schemas.microsoft.com/office/drawing/2014/main" xmlns="" id="{B239FBD7-92E6-440C-92CC-D6C8BF2E7B69}"/>
                </a:ext>
              </a:extLst>
            </p:cNvPr>
            <p:cNvSpPr>
              <a:spLocks noChangeArrowheads="1"/>
            </p:cNvSpPr>
            <p:nvPr/>
          </p:nvSpPr>
          <p:spPr bwMode="auto">
            <a:xfrm>
              <a:off x="4224337" y="817562"/>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7" name="Oval 126">
              <a:extLst>
                <a:ext uri="{FF2B5EF4-FFF2-40B4-BE49-F238E27FC236}">
                  <a16:creationId xmlns:a16="http://schemas.microsoft.com/office/drawing/2014/main" xmlns="" id="{A96246A2-2886-4D70-A798-F71FF1CA5A61}"/>
                </a:ext>
              </a:extLst>
            </p:cNvPr>
            <p:cNvSpPr>
              <a:spLocks noChangeArrowheads="1"/>
            </p:cNvSpPr>
            <p:nvPr/>
          </p:nvSpPr>
          <p:spPr bwMode="auto">
            <a:xfrm>
              <a:off x="4313237" y="946150"/>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8" name="Oval 127">
              <a:extLst>
                <a:ext uri="{FF2B5EF4-FFF2-40B4-BE49-F238E27FC236}">
                  <a16:creationId xmlns:a16="http://schemas.microsoft.com/office/drawing/2014/main" xmlns="" id="{7967095A-26F4-46BF-AAC7-84CD24A1A027}"/>
                </a:ext>
              </a:extLst>
            </p:cNvPr>
            <p:cNvSpPr>
              <a:spLocks noChangeArrowheads="1"/>
            </p:cNvSpPr>
            <p:nvPr/>
          </p:nvSpPr>
          <p:spPr bwMode="auto">
            <a:xfrm>
              <a:off x="3163887" y="1082675"/>
              <a:ext cx="42863"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9" name="Oval 128">
              <a:extLst>
                <a:ext uri="{FF2B5EF4-FFF2-40B4-BE49-F238E27FC236}">
                  <a16:creationId xmlns:a16="http://schemas.microsoft.com/office/drawing/2014/main" xmlns="" id="{A8EDBCE5-393B-4BE3-B5BD-197005E8598C}"/>
                </a:ext>
              </a:extLst>
            </p:cNvPr>
            <p:cNvSpPr>
              <a:spLocks noChangeArrowheads="1"/>
            </p:cNvSpPr>
            <p:nvPr/>
          </p:nvSpPr>
          <p:spPr bwMode="auto">
            <a:xfrm>
              <a:off x="3252787" y="950912"/>
              <a:ext cx="38100"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0" name="Oval 129">
              <a:extLst>
                <a:ext uri="{FF2B5EF4-FFF2-40B4-BE49-F238E27FC236}">
                  <a16:creationId xmlns:a16="http://schemas.microsoft.com/office/drawing/2014/main" xmlns="" id="{1D20211D-957C-4FC3-B88F-32D61F984C98}"/>
                </a:ext>
              </a:extLst>
            </p:cNvPr>
            <p:cNvSpPr>
              <a:spLocks noChangeArrowheads="1"/>
            </p:cNvSpPr>
            <p:nvPr/>
          </p:nvSpPr>
          <p:spPr bwMode="auto">
            <a:xfrm>
              <a:off x="3400425" y="835025"/>
              <a:ext cx="38100"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1" name="Oval 130">
              <a:extLst>
                <a:ext uri="{FF2B5EF4-FFF2-40B4-BE49-F238E27FC236}">
                  <a16:creationId xmlns:a16="http://schemas.microsoft.com/office/drawing/2014/main" xmlns="" id="{4714B47A-4337-4C1E-8BAE-D543618C9476}"/>
                </a:ext>
              </a:extLst>
            </p:cNvPr>
            <p:cNvSpPr>
              <a:spLocks noChangeArrowheads="1"/>
            </p:cNvSpPr>
            <p:nvPr/>
          </p:nvSpPr>
          <p:spPr bwMode="auto">
            <a:xfrm>
              <a:off x="3748087" y="714375"/>
              <a:ext cx="38100"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2" name="Oval 131">
              <a:extLst>
                <a:ext uri="{FF2B5EF4-FFF2-40B4-BE49-F238E27FC236}">
                  <a16:creationId xmlns:a16="http://schemas.microsoft.com/office/drawing/2014/main" xmlns="" id="{948AF144-7736-4301-9F0D-16B84E7D39A7}"/>
                </a:ext>
              </a:extLst>
            </p:cNvPr>
            <p:cNvSpPr>
              <a:spLocks noChangeArrowheads="1"/>
            </p:cNvSpPr>
            <p:nvPr/>
          </p:nvSpPr>
          <p:spPr bwMode="auto">
            <a:xfrm>
              <a:off x="3960812" y="771525"/>
              <a:ext cx="42863"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3" name="Oval 132">
              <a:extLst>
                <a:ext uri="{FF2B5EF4-FFF2-40B4-BE49-F238E27FC236}">
                  <a16:creationId xmlns:a16="http://schemas.microsoft.com/office/drawing/2014/main" xmlns="" id="{BAEA683E-32B3-41EF-86CD-84C373F581A2}"/>
                </a:ext>
              </a:extLst>
            </p:cNvPr>
            <p:cNvSpPr>
              <a:spLocks noChangeArrowheads="1"/>
            </p:cNvSpPr>
            <p:nvPr/>
          </p:nvSpPr>
          <p:spPr bwMode="auto">
            <a:xfrm>
              <a:off x="4133850" y="898525"/>
              <a:ext cx="38100"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4" name="Oval 133">
              <a:extLst>
                <a:ext uri="{FF2B5EF4-FFF2-40B4-BE49-F238E27FC236}">
                  <a16:creationId xmlns:a16="http://schemas.microsoft.com/office/drawing/2014/main" xmlns="" id="{3C93C8E2-CEF2-42B7-9AE4-835F906BD401}"/>
                </a:ext>
              </a:extLst>
            </p:cNvPr>
            <p:cNvSpPr>
              <a:spLocks noChangeArrowheads="1"/>
            </p:cNvSpPr>
            <p:nvPr/>
          </p:nvSpPr>
          <p:spPr bwMode="auto">
            <a:xfrm>
              <a:off x="4197350" y="1069975"/>
              <a:ext cx="39688" cy="42863"/>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5" name="Oval 134">
              <a:extLst>
                <a:ext uri="{FF2B5EF4-FFF2-40B4-BE49-F238E27FC236}">
                  <a16:creationId xmlns:a16="http://schemas.microsoft.com/office/drawing/2014/main" xmlns="" id="{53F8551D-1B68-4832-8DAB-1F542D39441F}"/>
                </a:ext>
              </a:extLst>
            </p:cNvPr>
            <p:cNvSpPr>
              <a:spLocks noChangeArrowheads="1"/>
            </p:cNvSpPr>
            <p:nvPr/>
          </p:nvSpPr>
          <p:spPr bwMode="auto">
            <a:xfrm>
              <a:off x="3549650" y="749300"/>
              <a:ext cx="42863"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6" name="Oval 135">
              <a:extLst>
                <a:ext uri="{FF2B5EF4-FFF2-40B4-BE49-F238E27FC236}">
                  <a16:creationId xmlns:a16="http://schemas.microsoft.com/office/drawing/2014/main" xmlns="" id="{E946E7DE-95E4-4251-A2DE-5182318B31D7}"/>
                </a:ext>
              </a:extLst>
            </p:cNvPr>
            <p:cNvSpPr>
              <a:spLocks noChangeArrowheads="1"/>
            </p:cNvSpPr>
            <p:nvPr/>
          </p:nvSpPr>
          <p:spPr bwMode="auto">
            <a:xfrm>
              <a:off x="1535112" y="423862"/>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7" name="Oval 136">
              <a:extLst>
                <a:ext uri="{FF2B5EF4-FFF2-40B4-BE49-F238E27FC236}">
                  <a16:creationId xmlns:a16="http://schemas.microsoft.com/office/drawing/2014/main" xmlns="" id="{3073A1E2-72A7-41AC-89CC-BA001FF3F4EF}"/>
                </a:ext>
              </a:extLst>
            </p:cNvPr>
            <p:cNvSpPr>
              <a:spLocks noChangeArrowheads="1"/>
            </p:cNvSpPr>
            <p:nvPr/>
          </p:nvSpPr>
          <p:spPr bwMode="auto">
            <a:xfrm>
              <a:off x="1433512" y="471487"/>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8" name="Oval 137">
              <a:extLst>
                <a:ext uri="{FF2B5EF4-FFF2-40B4-BE49-F238E27FC236}">
                  <a16:creationId xmlns:a16="http://schemas.microsoft.com/office/drawing/2014/main" xmlns="" id="{7C37CF9F-1DCD-4788-A1BC-CA4F2743BC8B}"/>
                </a:ext>
              </a:extLst>
            </p:cNvPr>
            <p:cNvSpPr>
              <a:spLocks noChangeArrowheads="1"/>
            </p:cNvSpPr>
            <p:nvPr/>
          </p:nvSpPr>
          <p:spPr bwMode="auto">
            <a:xfrm>
              <a:off x="1501775" y="517525"/>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9" name="Oval 138">
              <a:extLst>
                <a:ext uri="{FF2B5EF4-FFF2-40B4-BE49-F238E27FC236}">
                  <a16:creationId xmlns:a16="http://schemas.microsoft.com/office/drawing/2014/main" xmlns="" id="{5F33032F-7EB2-42BD-965D-DB45DAF5A90F}"/>
                </a:ext>
              </a:extLst>
            </p:cNvPr>
            <p:cNvSpPr>
              <a:spLocks noChangeArrowheads="1"/>
            </p:cNvSpPr>
            <p:nvPr/>
          </p:nvSpPr>
          <p:spPr bwMode="auto">
            <a:xfrm>
              <a:off x="1611312" y="496887"/>
              <a:ext cx="17463" cy="20638"/>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0" name="Oval 139">
              <a:extLst>
                <a:ext uri="{FF2B5EF4-FFF2-40B4-BE49-F238E27FC236}">
                  <a16:creationId xmlns:a16="http://schemas.microsoft.com/office/drawing/2014/main" xmlns="" id="{F77A49D7-2BCF-47EC-A768-1CC885373D78}"/>
                </a:ext>
              </a:extLst>
            </p:cNvPr>
            <p:cNvSpPr>
              <a:spLocks noChangeArrowheads="1"/>
            </p:cNvSpPr>
            <p:nvPr/>
          </p:nvSpPr>
          <p:spPr bwMode="auto">
            <a:xfrm>
              <a:off x="1573212" y="587375"/>
              <a:ext cx="17463"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1" name="Oval 140">
              <a:extLst>
                <a:ext uri="{FF2B5EF4-FFF2-40B4-BE49-F238E27FC236}">
                  <a16:creationId xmlns:a16="http://schemas.microsoft.com/office/drawing/2014/main" xmlns="" id="{34CF38E7-A01F-4A72-91F1-93B258213BAD}"/>
                </a:ext>
              </a:extLst>
            </p:cNvPr>
            <p:cNvSpPr>
              <a:spLocks noChangeArrowheads="1"/>
            </p:cNvSpPr>
            <p:nvPr/>
          </p:nvSpPr>
          <p:spPr bwMode="auto">
            <a:xfrm>
              <a:off x="1484312" y="630237"/>
              <a:ext cx="17463" cy="20638"/>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2" name="Oval 141">
              <a:extLst>
                <a:ext uri="{FF2B5EF4-FFF2-40B4-BE49-F238E27FC236}">
                  <a16:creationId xmlns:a16="http://schemas.microsoft.com/office/drawing/2014/main" xmlns="" id="{A03787C0-BA75-40F2-A429-99A033AE715A}"/>
                </a:ext>
              </a:extLst>
            </p:cNvPr>
            <p:cNvSpPr>
              <a:spLocks noChangeArrowheads="1"/>
            </p:cNvSpPr>
            <p:nvPr/>
          </p:nvSpPr>
          <p:spPr bwMode="auto">
            <a:xfrm>
              <a:off x="1420812" y="552450"/>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3" name="Oval 142">
              <a:extLst>
                <a:ext uri="{FF2B5EF4-FFF2-40B4-BE49-F238E27FC236}">
                  <a16:creationId xmlns:a16="http://schemas.microsoft.com/office/drawing/2014/main" xmlns="" id="{5EC4D695-C948-4F73-A656-157DE9E50F13}"/>
                </a:ext>
              </a:extLst>
            </p:cNvPr>
            <p:cNvSpPr>
              <a:spLocks noChangeArrowheads="1"/>
            </p:cNvSpPr>
            <p:nvPr/>
          </p:nvSpPr>
          <p:spPr bwMode="auto">
            <a:xfrm>
              <a:off x="1382712" y="638175"/>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4" name="Oval 143">
              <a:extLst>
                <a:ext uri="{FF2B5EF4-FFF2-40B4-BE49-F238E27FC236}">
                  <a16:creationId xmlns:a16="http://schemas.microsoft.com/office/drawing/2014/main" xmlns="" id="{6665BC25-F33E-452D-9B9C-AB0A9D6915FB}"/>
                </a:ext>
              </a:extLst>
            </p:cNvPr>
            <p:cNvSpPr>
              <a:spLocks noChangeArrowheads="1"/>
            </p:cNvSpPr>
            <p:nvPr/>
          </p:nvSpPr>
          <p:spPr bwMode="auto">
            <a:xfrm>
              <a:off x="1450975" y="701675"/>
              <a:ext cx="15875"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5" name="Oval 144">
              <a:extLst>
                <a:ext uri="{FF2B5EF4-FFF2-40B4-BE49-F238E27FC236}">
                  <a16:creationId xmlns:a16="http://schemas.microsoft.com/office/drawing/2014/main" xmlns="" id="{CB2A1E91-8519-4B90-8689-A7EA00F13B95}"/>
                </a:ext>
              </a:extLst>
            </p:cNvPr>
            <p:cNvSpPr>
              <a:spLocks noChangeArrowheads="1"/>
            </p:cNvSpPr>
            <p:nvPr/>
          </p:nvSpPr>
          <p:spPr bwMode="auto">
            <a:xfrm>
              <a:off x="1544637" y="658812"/>
              <a:ext cx="20638" cy="2222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6" name="Oval 145">
              <a:extLst>
                <a:ext uri="{FF2B5EF4-FFF2-40B4-BE49-F238E27FC236}">
                  <a16:creationId xmlns:a16="http://schemas.microsoft.com/office/drawing/2014/main" xmlns="" id="{51AA05CF-D920-4CE9-B709-EBA37EB037F2}"/>
                </a:ext>
              </a:extLst>
            </p:cNvPr>
            <p:cNvSpPr>
              <a:spLocks noChangeArrowheads="1"/>
            </p:cNvSpPr>
            <p:nvPr/>
          </p:nvSpPr>
          <p:spPr bwMode="auto">
            <a:xfrm>
              <a:off x="1285875" y="615950"/>
              <a:ext cx="15875" cy="2222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7" name="Oval 146">
              <a:extLst>
                <a:ext uri="{FF2B5EF4-FFF2-40B4-BE49-F238E27FC236}">
                  <a16:creationId xmlns:a16="http://schemas.microsoft.com/office/drawing/2014/main" xmlns="" id="{2399FC2C-CE21-405B-9E3B-4A66BD1021D8}"/>
                </a:ext>
              </a:extLst>
            </p:cNvPr>
            <p:cNvSpPr>
              <a:spLocks noChangeArrowheads="1"/>
            </p:cNvSpPr>
            <p:nvPr/>
          </p:nvSpPr>
          <p:spPr bwMode="auto">
            <a:xfrm>
              <a:off x="1230312" y="646112"/>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8" name="Oval 147">
              <a:extLst>
                <a:ext uri="{FF2B5EF4-FFF2-40B4-BE49-F238E27FC236}">
                  <a16:creationId xmlns:a16="http://schemas.microsoft.com/office/drawing/2014/main" xmlns="" id="{6B17DE37-0443-42BE-9B57-EA22B3BFE399}"/>
                </a:ext>
              </a:extLst>
            </p:cNvPr>
            <p:cNvSpPr>
              <a:spLocks noChangeArrowheads="1"/>
            </p:cNvSpPr>
            <p:nvPr/>
          </p:nvSpPr>
          <p:spPr bwMode="auto">
            <a:xfrm>
              <a:off x="1281112" y="681037"/>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9" name="Oval 148">
              <a:extLst>
                <a:ext uri="{FF2B5EF4-FFF2-40B4-BE49-F238E27FC236}">
                  <a16:creationId xmlns:a16="http://schemas.microsoft.com/office/drawing/2014/main" xmlns="" id="{4B458D04-28CB-4AA2-ACAC-98B19467363B}"/>
                </a:ext>
              </a:extLst>
            </p:cNvPr>
            <p:cNvSpPr>
              <a:spLocks noChangeArrowheads="1"/>
            </p:cNvSpPr>
            <p:nvPr/>
          </p:nvSpPr>
          <p:spPr bwMode="auto">
            <a:xfrm>
              <a:off x="1339850" y="663575"/>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0" name="Oval 149">
              <a:extLst>
                <a:ext uri="{FF2B5EF4-FFF2-40B4-BE49-F238E27FC236}">
                  <a16:creationId xmlns:a16="http://schemas.microsoft.com/office/drawing/2014/main" xmlns="" id="{B233F65E-A19E-459F-B416-8A7C99D0494F}"/>
                </a:ext>
              </a:extLst>
            </p:cNvPr>
            <p:cNvSpPr>
              <a:spLocks noChangeArrowheads="1"/>
            </p:cNvSpPr>
            <p:nvPr/>
          </p:nvSpPr>
          <p:spPr bwMode="auto">
            <a:xfrm>
              <a:off x="1306512" y="741362"/>
              <a:ext cx="17463"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1" name="Oval 150">
              <a:extLst>
                <a:ext uri="{FF2B5EF4-FFF2-40B4-BE49-F238E27FC236}">
                  <a16:creationId xmlns:a16="http://schemas.microsoft.com/office/drawing/2014/main" xmlns="" id="{9BF55271-5E06-4A31-8D3B-25729A7818F5}"/>
                </a:ext>
              </a:extLst>
            </p:cNvPr>
            <p:cNvSpPr>
              <a:spLocks noChangeArrowheads="1"/>
            </p:cNvSpPr>
            <p:nvPr/>
          </p:nvSpPr>
          <p:spPr bwMode="auto">
            <a:xfrm>
              <a:off x="1235075" y="698500"/>
              <a:ext cx="15875"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155" name="Picture 154" descr="A picture containing text&#10;&#10;Description automatically generated">
            <a:extLst>
              <a:ext uri="{FF2B5EF4-FFF2-40B4-BE49-F238E27FC236}">
                <a16:creationId xmlns:a16="http://schemas.microsoft.com/office/drawing/2014/main" xmlns="" id="{0C0D2986-35BC-2745-80C1-0608716A1103}"/>
              </a:ext>
            </a:extLst>
          </p:cNvPr>
          <p:cNvPicPr/>
          <p:nvPr/>
        </p:nvPicPr>
        <p:blipFill>
          <a:blip r:embed="rId2"/>
          <a:stretch>
            <a:fillRect/>
          </a:stretch>
        </p:blipFill>
        <p:spPr>
          <a:xfrm>
            <a:off x="84027" y="51566"/>
            <a:ext cx="2788328" cy="2213652"/>
          </a:xfrm>
          <a:prstGeom prst="rect">
            <a:avLst/>
          </a:prstGeom>
        </p:spPr>
      </p:pic>
      <p:pic>
        <p:nvPicPr>
          <p:cNvPr id="156" name="图片 18" descr="92ae4d8057413ac541816c85d7c4bf83">
            <a:extLst>
              <a:ext uri="{FF2B5EF4-FFF2-40B4-BE49-F238E27FC236}">
                <a16:creationId xmlns:a16="http://schemas.microsoft.com/office/drawing/2014/main" xmlns="" id="{76A6AA64-0BEE-734A-82DD-F30AA8FE090A}"/>
              </a:ext>
            </a:extLst>
          </p:cNvPr>
          <p:cNvPicPr/>
          <p:nvPr/>
        </p:nvPicPr>
        <p:blipFill>
          <a:blip r:embed="rId3"/>
          <a:stretch>
            <a:fillRect/>
          </a:stretch>
        </p:blipFill>
        <p:spPr>
          <a:xfrm>
            <a:off x="6457545" y="0"/>
            <a:ext cx="5777810" cy="5836503"/>
          </a:xfrm>
          <a:prstGeom prst="rect">
            <a:avLst/>
          </a:prstGeom>
        </p:spPr>
      </p:pic>
      <p:sp>
        <p:nvSpPr>
          <p:cNvPr id="2" name="Rectangle 1"/>
          <p:cNvSpPr/>
          <p:nvPr/>
        </p:nvSpPr>
        <p:spPr>
          <a:xfrm>
            <a:off x="1812140" y="2229862"/>
            <a:ext cx="8182676" cy="1754326"/>
          </a:xfrm>
          <a:prstGeom prst="rect">
            <a:avLst/>
          </a:prstGeom>
        </p:spPr>
        <p:txBody>
          <a:bodyPr wrap="square">
            <a:spAutoFit/>
          </a:bodyPr>
          <a:lstStyle/>
          <a:p>
            <a:pPr fontAlgn="base"/>
            <a:r>
              <a:rPr lang="en-US" sz="2800" b="1" i="1" dirty="0">
                <a:solidFill>
                  <a:srgbClr val="002060"/>
                </a:solidFill>
                <a:latin typeface="Times New Roman" pitchFamily="18" charset="0"/>
                <a:cs typeface="Times New Roman" pitchFamily="18" charset="0"/>
              </a:rPr>
              <a:t>V</a:t>
            </a:r>
            <a:r>
              <a:rPr lang="vi-VN" sz="2800" b="1" i="1" dirty="0">
                <a:solidFill>
                  <a:srgbClr val="002060"/>
                </a:solidFill>
                <a:latin typeface="Times New Roman" pitchFamily="18" charset="0"/>
                <a:cs typeface="Times New Roman" pitchFamily="18" charset="0"/>
              </a:rPr>
              <a:t>í dụ:</a:t>
            </a:r>
          </a:p>
          <a:p>
            <a:pPr fontAlgn="base"/>
            <a:r>
              <a:rPr lang="vi-VN" sz="2800" dirty="0">
                <a:solidFill>
                  <a:srgbClr val="002060"/>
                </a:solidFill>
                <a:latin typeface="Times New Roman" pitchFamily="18" charset="0"/>
                <a:cs typeface="Times New Roman" pitchFamily="18" charset="0"/>
              </a:rPr>
              <a:t>Một nắng hai sương</a:t>
            </a:r>
          </a:p>
          <a:p>
            <a:pPr fontAlgn="base"/>
            <a:r>
              <a:rPr lang="vi-VN" sz="2800" dirty="0">
                <a:solidFill>
                  <a:srgbClr val="002060"/>
                </a:solidFill>
                <a:latin typeface="Times New Roman" pitchFamily="18" charset="0"/>
                <a:cs typeface="Times New Roman" pitchFamily="18" charset="0"/>
              </a:rPr>
              <a:t>Rán sành ra mỡ</a:t>
            </a:r>
          </a:p>
          <a:p>
            <a:pPr algn="just"/>
            <a:endParaRPr lang="en-US" sz="2400" dirty="0">
              <a:solidFill>
                <a:srgbClr val="002060"/>
              </a:solidFill>
              <a:latin typeface="+mj-lt"/>
            </a:endParaRPr>
          </a:p>
        </p:txBody>
      </p:sp>
    </p:spTree>
    <p:extLst>
      <p:ext uri="{BB962C8B-B14F-4D97-AF65-F5344CB8AC3E}">
        <p14:creationId xmlns:p14="http://schemas.microsoft.com/office/powerpoint/2010/main" val="229690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51">
            <a:extLst>
              <a:ext uri="{FF2B5EF4-FFF2-40B4-BE49-F238E27FC236}">
                <a16:creationId xmlns:a16="http://schemas.microsoft.com/office/drawing/2014/main" xmlns="" id="{9290519E-C887-4C08-9D29-70E4FE7DA8CE}"/>
              </a:ext>
            </a:extLst>
          </p:cNvPr>
          <p:cNvGrpSpPr/>
          <p:nvPr/>
        </p:nvGrpSpPr>
        <p:grpSpPr>
          <a:xfrm>
            <a:off x="344" y="4759036"/>
            <a:ext cx="12191655" cy="2098964"/>
            <a:chOff x="0" y="0"/>
            <a:chExt cx="6051550" cy="1190625"/>
          </a:xfrm>
        </p:grpSpPr>
        <p:sp>
          <p:nvSpPr>
            <p:cNvPr id="5" name="Freeform 5">
              <a:extLst>
                <a:ext uri="{FF2B5EF4-FFF2-40B4-BE49-F238E27FC236}">
                  <a16:creationId xmlns:a16="http://schemas.microsoft.com/office/drawing/2014/main" xmlns="" id="{AB88BA70-86ED-4F60-A247-56CE921BF5E3}"/>
                </a:ext>
              </a:extLst>
            </p:cNvPr>
            <p:cNvSpPr/>
            <p:nvPr/>
          </p:nvSpPr>
          <p:spPr bwMode="auto">
            <a:xfrm>
              <a:off x="1425575" y="668337"/>
              <a:ext cx="134938" cy="492125"/>
            </a:xfrm>
            <a:custGeom>
              <a:avLst/>
              <a:gdLst>
                <a:gd name="T0" fmla="*/ 11 w 32"/>
                <a:gd name="T1" fmla="*/ 111 h 115"/>
                <a:gd name="T2" fmla="*/ 4 w 32"/>
                <a:gd name="T3" fmla="*/ 48 h 115"/>
                <a:gd name="T4" fmla="*/ 8 w 32"/>
                <a:gd name="T5" fmla="*/ 0 h 115"/>
                <a:gd name="T6" fmla="*/ 9 w 32"/>
                <a:gd name="T7" fmla="*/ 31 h 115"/>
                <a:gd name="T8" fmla="*/ 14 w 32"/>
                <a:gd name="T9" fmla="*/ 60 h 115"/>
                <a:gd name="T10" fmla="*/ 32 w 32"/>
                <a:gd name="T11" fmla="*/ 115 h 115"/>
              </a:gdLst>
              <a:ahLst/>
              <a:cxnLst>
                <a:cxn ang="0">
                  <a:pos x="T0" y="T1"/>
                </a:cxn>
                <a:cxn ang="0">
                  <a:pos x="T2" y="T3"/>
                </a:cxn>
                <a:cxn ang="0">
                  <a:pos x="T4" y="T5"/>
                </a:cxn>
                <a:cxn ang="0">
                  <a:pos x="T6" y="T7"/>
                </a:cxn>
                <a:cxn ang="0">
                  <a:pos x="T8" y="T9"/>
                </a:cxn>
                <a:cxn ang="0">
                  <a:pos x="T10" y="T11"/>
                </a:cxn>
              </a:cxnLst>
              <a:rect l="0" t="0" r="r" b="b"/>
              <a:pathLst>
                <a:path w="32" h="115">
                  <a:moveTo>
                    <a:pt x="11" y="111"/>
                  </a:moveTo>
                  <a:cubicBezTo>
                    <a:pt x="10" y="90"/>
                    <a:pt x="5" y="69"/>
                    <a:pt x="4" y="48"/>
                  </a:cubicBezTo>
                  <a:cubicBezTo>
                    <a:pt x="3" y="36"/>
                    <a:pt x="0" y="8"/>
                    <a:pt x="8" y="0"/>
                  </a:cubicBezTo>
                  <a:cubicBezTo>
                    <a:pt x="12" y="7"/>
                    <a:pt x="9" y="21"/>
                    <a:pt x="9" y="31"/>
                  </a:cubicBezTo>
                  <a:cubicBezTo>
                    <a:pt x="10" y="41"/>
                    <a:pt x="12" y="51"/>
                    <a:pt x="14" y="60"/>
                  </a:cubicBezTo>
                  <a:cubicBezTo>
                    <a:pt x="16" y="78"/>
                    <a:pt x="21" y="101"/>
                    <a:pt x="32" y="115"/>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a:extLst>
                <a:ext uri="{FF2B5EF4-FFF2-40B4-BE49-F238E27FC236}">
                  <a16:creationId xmlns:a16="http://schemas.microsoft.com/office/drawing/2014/main" xmlns="" id="{5D24E29C-BDAB-45E1-8489-3C804FD9B485}"/>
                </a:ext>
              </a:extLst>
            </p:cNvPr>
            <p:cNvSpPr/>
            <p:nvPr/>
          </p:nvSpPr>
          <p:spPr bwMode="auto">
            <a:xfrm>
              <a:off x="1285875" y="681037"/>
              <a:ext cx="185738" cy="295275"/>
            </a:xfrm>
            <a:custGeom>
              <a:avLst/>
              <a:gdLst>
                <a:gd name="T0" fmla="*/ 37 w 44"/>
                <a:gd name="T1" fmla="*/ 47 h 69"/>
                <a:gd name="T2" fmla="*/ 19 w 44"/>
                <a:gd name="T3" fmla="*/ 28 h 69"/>
                <a:gd name="T4" fmla="*/ 3 w 44"/>
                <a:gd name="T5" fmla="*/ 0 h 69"/>
                <a:gd name="T6" fmla="*/ 44 w 44"/>
                <a:gd name="T7" fmla="*/ 69 h 69"/>
              </a:gdLst>
              <a:ahLst/>
              <a:cxnLst>
                <a:cxn ang="0">
                  <a:pos x="T0" y="T1"/>
                </a:cxn>
                <a:cxn ang="0">
                  <a:pos x="T2" y="T3"/>
                </a:cxn>
                <a:cxn ang="0">
                  <a:pos x="T4" y="T5"/>
                </a:cxn>
                <a:cxn ang="0">
                  <a:pos x="T6" y="T7"/>
                </a:cxn>
              </a:cxnLst>
              <a:rect l="0" t="0" r="r" b="b"/>
              <a:pathLst>
                <a:path w="44" h="69">
                  <a:moveTo>
                    <a:pt x="37" y="47"/>
                  </a:moveTo>
                  <a:cubicBezTo>
                    <a:pt x="32" y="41"/>
                    <a:pt x="25" y="34"/>
                    <a:pt x="19" y="28"/>
                  </a:cubicBezTo>
                  <a:cubicBezTo>
                    <a:pt x="12" y="19"/>
                    <a:pt x="9" y="9"/>
                    <a:pt x="3" y="0"/>
                  </a:cubicBezTo>
                  <a:cubicBezTo>
                    <a:pt x="0" y="22"/>
                    <a:pt x="29" y="55"/>
                    <a:pt x="44" y="69"/>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a:extLst>
                <a:ext uri="{FF2B5EF4-FFF2-40B4-BE49-F238E27FC236}">
                  <a16:creationId xmlns:a16="http://schemas.microsoft.com/office/drawing/2014/main" xmlns="" id="{06935768-9F74-4EE5-BF1B-9FD46CAD6009}"/>
                </a:ext>
              </a:extLst>
            </p:cNvPr>
            <p:cNvSpPr/>
            <p:nvPr/>
          </p:nvSpPr>
          <p:spPr bwMode="auto">
            <a:xfrm>
              <a:off x="1374775" y="381000"/>
              <a:ext cx="271463" cy="385763"/>
            </a:xfrm>
            <a:custGeom>
              <a:avLst/>
              <a:gdLst>
                <a:gd name="T0" fmla="*/ 62 w 64"/>
                <a:gd name="T1" fmla="*/ 46 h 90"/>
                <a:gd name="T2" fmla="*/ 22 w 64"/>
                <a:gd name="T3" fmla="*/ 89 h 90"/>
                <a:gd name="T4" fmla="*/ 0 w 64"/>
                <a:gd name="T5" fmla="*/ 49 h 90"/>
                <a:gd name="T6" fmla="*/ 38 w 64"/>
                <a:gd name="T7" fmla="*/ 0 h 90"/>
                <a:gd name="T8" fmla="*/ 62 w 64"/>
                <a:gd name="T9" fmla="*/ 46 h 90"/>
              </a:gdLst>
              <a:ahLst/>
              <a:cxnLst>
                <a:cxn ang="0">
                  <a:pos x="T0" y="T1"/>
                </a:cxn>
                <a:cxn ang="0">
                  <a:pos x="T2" y="T3"/>
                </a:cxn>
                <a:cxn ang="0">
                  <a:pos x="T4" y="T5"/>
                </a:cxn>
                <a:cxn ang="0">
                  <a:pos x="T6" y="T7"/>
                </a:cxn>
                <a:cxn ang="0">
                  <a:pos x="T8" y="T9"/>
                </a:cxn>
              </a:cxnLst>
              <a:rect l="0" t="0" r="r" b="b"/>
              <a:pathLst>
                <a:path w="64" h="90">
                  <a:moveTo>
                    <a:pt x="62" y="46"/>
                  </a:moveTo>
                  <a:cubicBezTo>
                    <a:pt x="60" y="60"/>
                    <a:pt x="39" y="90"/>
                    <a:pt x="22" y="89"/>
                  </a:cubicBezTo>
                  <a:cubicBezTo>
                    <a:pt x="6" y="88"/>
                    <a:pt x="0" y="61"/>
                    <a:pt x="0" y="49"/>
                  </a:cubicBezTo>
                  <a:cubicBezTo>
                    <a:pt x="1" y="27"/>
                    <a:pt x="14" y="1"/>
                    <a:pt x="38" y="0"/>
                  </a:cubicBezTo>
                  <a:cubicBezTo>
                    <a:pt x="59" y="0"/>
                    <a:pt x="64" y="29"/>
                    <a:pt x="62" y="46"/>
                  </a:cubicBezTo>
                  <a:close/>
                </a:path>
              </a:pathLst>
            </a:custGeom>
            <a:solidFill>
              <a:srgbClr val="9FC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a:extLst>
                <a:ext uri="{FF2B5EF4-FFF2-40B4-BE49-F238E27FC236}">
                  <a16:creationId xmlns:a16="http://schemas.microsoft.com/office/drawing/2014/main" xmlns="" id="{D6F35B70-C519-4455-9C6E-3D3A541486ED}"/>
                </a:ext>
              </a:extLst>
            </p:cNvPr>
            <p:cNvSpPr/>
            <p:nvPr/>
          </p:nvSpPr>
          <p:spPr bwMode="auto">
            <a:xfrm>
              <a:off x="1184275" y="544512"/>
              <a:ext cx="185738" cy="273050"/>
            </a:xfrm>
            <a:custGeom>
              <a:avLst/>
              <a:gdLst>
                <a:gd name="T0" fmla="*/ 37 w 44"/>
                <a:gd name="T1" fmla="*/ 19 h 64"/>
                <a:gd name="T2" fmla="*/ 9 w 44"/>
                <a:gd name="T3" fmla="*/ 40 h 64"/>
                <a:gd name="T4" fmla="*/ 40 w 44"/>
                <a:gd name="T5" fmla="*/ 47 h 64"/>
                <a:gd name="T6" fmla="*/ 37 w 44"/>
                <a:gd name="T7" fmla="*/ 19 h 64"/>
              </a:gdLst>
              <a:ahLst/>
              <a:cxnLst>
                <a:cxn ang="0">
                  <a:pos x="T0" y="T1"/>
                </a:cxn>
                <a:cxn ang="0">
                  <a:pos x="T2" y="T3"/>
                </a:cxn>
                <a:cxn ang="0">
                  <a:pos x="T4" y="T5"/>
                </a:cxn>
                <a:cxn ang="0">
                  <a:pos x="T6" y="T7"/>
                </a:cxn>
              </a:cxnLst>
              <a:rect l="0" t="0" r="r" b="b"/>
              <a:pathLst>
                <a:path w="44" h="64">
                  <a:moveTo>
                    <a:pt x="37" y="19"/>
                  </a:moveTo>
                  <a:cubicBezTo>
                    <a:pt x="19" y="0"/>
                    <a:pt x="0" y="20"/>
                    <a:pt x="9" y="40"/>
                  </a:cubicBezTo>
                  <a:cubicBezTo>
                    <a:pt x="15" y="52"/>
                    <a:pt x="31" y="64"/>
                    <a:pt x="40" y="47"/>
                  </a:cubicBezTo>
                  <a:cubicBezTo>
                    <a:pt x="44" y="39"/>
                    <a:pt x="44" y="26"/>
                    <a:pt x="37" y="19"/>
                  </a:cubicBezTo>
                  <a:close/>
                </a:path>
              </a:pathLst>
            </a:custGeom>
            <a:solidFill>
              <a:srgbClr val="9FC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a:extLst>
                <a:ext uri="{FF2B5EF4-FFF2-40B4-BE49-F238E27FC236}">
                  <a16:creationId xmlns:a16="http://schemas.microsoft.com/office/drawing/2014/main" xmlns="" id="{B15C375C-4BEF-4C69-A7D0-49F39A4F5764}"/>
                </a:ext>
              </a:extLst>
            </p:cNvPr>
            <p:cNvSpPr/>
            <p:nvPr/>
          </p:nvSpPr>
          <p:spPr bwMode="auto">
            <a:xfrm>
              <a:off x="1692275" y="812800"/>
              <a:ext cx="233363" cy="244475"/>
            </a:xfrm>
            <a:custGeom>
              <a:avLst/>
              <a:gdLst>
                <a:gd name="T0" fmla="*/ 0 w 55"/>
                <a:gd name="T1" fmla="*/ 30 h 57"/>
                <a:gd name="T2" fmla="*/ 36 w 55"/>
                <a:gd name="T3" fmla="*/ 57 h 57"/>
                <a:gd name="T4" fmla="*/ 55 w 55"/>
                <a:gd name="T5" fmla="*/ 32 h 57"/>
                <a:gd name="T6" fmla="*/ 22 w 55"/>
                <a:gd name="T7" fmla="*/ 0 h 57"/>
                <a:gd name="T8" fmla="*/ 0 w 55"/>
                <a:gd name="T9" fmla="*/ 30 h 57"/>
              </a:gdLst>
              <a:ahLst/>
              <a:cxnLst>
                <a:cxn ang="0">
                  <a:pos x="T0" y="T1"/>
                </a:cxn>
                <a:cxn ang="0">
                  <a:pos x="T2" y="T3"/>
                </a:cxn>
                <a:cxn ang="0">
                  <a:pos x="T4" y="T5"/>
                </a:cxn>
                <a:cxn ang="0">
                  <a:pos x="T6" y="T7"/>
                </a:cxn>
                <a:cxn ang="0">
                  <a:pos x="T8" y="T9"/>
                </a:cxn>
              </a:cxnLst>
              <a:rect l="0" t="0" r="r" b="b"/>
              <a:pathLst>
                <a:path w="55" h="57">
                  <a:moveTo>
                    <a:pt x="0" y="30"/>
                  </a:moveTo>
                  <a:cubicBezTo>
                    <a:pt x="36" y="57"/>
                    <a:pt x="36" y="57"/>
                    <a:pt x="36" y="57"/>
                  </a:cubicBezTo>
                  <a:cubicBezTo>
                    <a:pt x="42" y="48"/>
                    <a:pt x="49" y="40"/>
                    <a:pt x="55" y="32"/>
                  </a:cubicBezTo>
                  <a:cubicBezTo>
                    <a:pt x="22" y="0"/>
                    <a:pt x="22" y="0"/>
                    <a:pt x="22" y="0"/>
                  </a:cubicBezTo>
                  <a:cubicBezTo>
                    <a:pt x="14" y="10"/>
                    <a:pt x="6" y="20"/>
                    <a:pt x="0" y="3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a:extLst>
                <a:ext uri="{FF2B5EF4-FFF2-40B4-BE49-F238E27FC236}">
                  <a16:creationId xmlns:a16="http://schemas.microsoft.com/office/drawing/2014/main" xmlns="" id="{E7F69DD1-F253-4F8F-8DEE-6321EDDEE48A}"/>
                </a:ext>
              </a:extLst>
            </p:cNvPr>
            <p:cNvSpPr/>
            <p:nvPr/>
          </p:nvSpPr>
          <p:spPr bwMode="auto">
            <a:xfrm>
              <a:off x="1905000" y="612775"/>
              <a:ext cx="206375" cy="260350"/>
            </a:xfrm>
            <a:custGeom>
              <a:avLst/>
              <a:gdLst>
                <a:gd name="T0" fmla="*/ 0 w 49"/>
                <a:gd name="T1" fmla="*/ 21 h 61"/>
                <a:gd name="T2" fmla="*/ 23 w 49"/>
                <a:gd name="T3" fmla="*/ 61 h 61"/>
                <a:gd name="T4" fmla="*/ 49 w 49"/>
                <a:gd name="T5" fmla="*/ 43 h 61"/>
                <a:gd name="T6" fmla="*/ 35 w 49"/>
                <a:gd name="T7" fmla="*/ 0 h 61"/>
                <a:gd name="T8" fmla="*/ 0 w 49"/>
                <a:gd name="T9" fmla="*/ 21 h 61"/>
              </a:gdLst>
              <a:ahLst/>
              <a:cxnLst>
                <a:cxn ang="0">
                  <a:pos x="T0" y="T1"/>
                </a:cxn>
                <a:cxn ang="0">
                  <a:pos x="T2" y="T3"/>
                </a:cxn>
                <a:cxn ang="0">
                  <a:pos x="T4" y="T5"/>
                </a:cxn>
                <a:cxn ang="0">
                  <a:pos x="T6" y="T7"/>
                </a:cxn>
                <a:cxn ang="0">
                  <a:pos x="T8" y="T9"/>
                </a:cxn>
              </a:cxnLst>
              <a:rect l="0" t="0" r="r" b="b"/>
              <a:pathLst>
                <a:path w="49" h="61">
                  <a:moveTo>
                    <a:pt x="0" y="21"/>
                  </a:moveTo>
                  <a:cubicBezTo>
                    <a:pt x="23" y="61"/>
                    <a:pt x="23" y="61"/>
                    <a:pt x="23" y="61"/>
                  </a:cubicBezTo>
                  <a:cubicBezTo>
                    <a:pt x="31" y="54"/>
                    <a:pt x="40" y="48"/>
                    <a:pt x="49" y="43"/>
                  </a:cubicBezTo>
                  <a:cubicBezTo>
                    <a:pt x="35" y="0"/>
                    <a:pt x="35" y="0"/>
                    <a:pt x="35" y="0"/>
                  </a:cubicBezTo>
                  <a:cubicBezTo>
                    <a:pt x="22" y="5"/>
                    <a:pt x="11" y="12"/>
                    <a:pt x="0" y="21"/>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a:extLst>
                <a:ext uri="{FF2B5EF4-FFF2-40B4-BE49-F238E27FC236}">
                  <a16:creationId xmlns:a16="http://schemas.microsoft.com/office/drawing/2014/main" xmlns="" id="{99133FDC-A397-426E-B776-F6DC58DA4102}"/>
                </a:ext>
              </a:extLst>
            </p:cNvPr>
            <p:cNvSpPr/>
            <p:nvPr/>
          </p:nvSpPr>
          <p:spPr bwMode="auto">
            <a:xfrm>
              <a:off x="2052637" y="582612"/>
              <a:ext cx="169863" cy="214313"/>
            </a:xfrm>
            <a:custGeom>
              <a:avLst/>
              <a:gdLst>
                <a:gd name="T0" fmla="*/ 0 w 40"/>
                <a:gd name="T1" fmla="*/ 7 h 50"/>
                <a:gd name="T2" fmla="*/ 14 w 40"/>
                <a:gd name="T3" fmla="*/ 50 h 50"/>
                <a:gd name="T4" fmla="*/ 40 w 40"/>
                <a:gd name="T5" fmla="*/ 44 h 50"/>
                <a:gd name="T6" fmla="*/ 38 w 40"/>
                <a:gd name="T7" fmla="*/ 1 h 50"/>
                <a:gd name="T8" fmla="*/ 0 w 40"/>
                <a:gd name="T9" fmla="*/ 7 h 50"/>
              </a:gdLst>
              <a:ahLst/>
              <a:cxnLst>
                <a:cxn ang="0">
                  <a:pos x="T0" y="T1"/>
                </a:cxn>
                <a:cxn ang="0">
                  <a:pos x="T2" y="T3"/>
                </a:cxn>
                <a:cxn ang="0">
                  <a:pos x="T4" y="T5"/>
                </a:cxn>
                <a:cxn ang="0">
                  <a:pos x="T6" y="T7"/>
                </a:cxn>
                <a:cxn ang="0">
                  <a:pos x="T8" y="T9"/>
                </a:cxn>
              </a:cxnLst>
              <a:rect l="0" t="0" r="r" b="b"/>
              <a:pathLst>
                <a:path w="40" h="50">
                  <a:moveTo>
                    <a:pt x="0" y="7"/>
                  </a:moveTo>
                  <a:cubicBezTo>
                    <a:pt x="14" y="50"/>
                    <a:pt x="14" y="50"/>
                    <a:pt x="14" y="50"/>
                  </a:cubicBezTo>
                  <a:cubicBezTo>
                    <a:pt x="23" y="47"/>
                    <a:pt x="31" y="45"/>
                    <a:pt x="40" y="44"/>
                  </a:cubicBezTo>
                  <a:cubicBezTo>
                    <a:pt x="38" y="1"/>
                    <a:pt x="38" y="1"/>
                    <a:pt x="38" y="1"/>
                  </a:cubicBezTo>
                  <a:cubicBezTo>
                    <a:pt x="25" y="0"/>
                    <a:pt x="12" y="2"/>
                    <a:pt x="0" y="7"/>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a:extLst>
                <a:ext uri="{FF2B5EF4-FFF2-40B4-BE49-F238E27FC236}">
                  <a16:creationId xmlns:a16="http://schemas.microsoft.com/office/drawing/2014/main" xmlns="" id="{B16276DA-2FB8-4390-84C2-33E8D97810E6}"/>
                </a:ext>
              </a:extLst>
            </p:cNvPr>
            <p:cNvSpPr/>
            <p:nvPr/>
          </p:nvSpPr>
          <p:spPr bwMode="auto">
            <a:xfrm>
              <a:off x="2214562" y="587375"/>
              <a:ext cx="180975" cy="212725"/>
            </a:xfrm>
            <a:custGeom>
              <a:avLst/>
              <a:gdLst>
                <a:gd name="T0" fmla="*/ 43 w 43"/>
                <a:gd name="T1" fmla="*/ 12 h 50"/>
                <a:gd name="T2" fmla="*/ 10 w 43"/>
                <a:gd name="T3" fmla="*/ 1 h 50"/>
                <a:gd name="T4" fmla="*/ 0 w 43"/>
                <a:gd name="T5" fmla="*/ 0 h 50"/>
                <a:gd name="T6" fmla="*/ 2 w 43"/>
                <a:gd name="T7" fmla="*/ 43 h 50"/>
                <a:gd name="T8" fmla="*/ 29 w 43"/>
                <a:gd name="T9" fmla="*/ 50 h 50"/>
                <a:gd name="T10" fmla="*/ 43 w 43"/>
                <a:gd name="T11" fmla="*/ 12 h 50"/>
              </a:gdLst>
              <a:ahLst/>
              <a:cxnLst>
                <a:cxn ang="0">
                  <a:pos x="T0" y="T1"/>
                </a:cxn>
                <a:cxn ang="0">
                  <a:pos x="T2" y="T3"/>
                </a:cxn>
                <a:cxn ang="0">
                  <a:pos x="T4" y="T5"/>
                </a:cxn>
                <a:cxn ang="0">
                  <a:pos x="T6" y="T7"/>
                </a:cxn>
                <a:cxn ang="0">
                  <a:pos x="T8" y="T9"/>
                </a:cxn>
                <a:cxn ang="0">
                  <a:pos x="T10" y="T11"/>
                </a:cxn>
              </a:cxnLst>
              <a:rect l="0" t="0" r="r" b="b"/>
              <a:pathLst>
                <a:path w="43" h="50">
                  <a:moveTo>
                    <a:pt x="43" y="12"/>
                  </a:moveTo>
                  <a:cubicBezTo>
                    <a:pt x="33" y="7"/>
                    <a:pt x="22" y="3"/>
                    <a:pt x="10" y="1"/>
                  </a:cubicBezTo>
                  <a:cubicBezTo>
                    <a:pt x="7" y="0"/>
                    <a:pt x="3" y="0"/>
                    <a:pt x="0" y="0"/>
                  </a:cubicBezTo>
                  <a:cubicBezTo>
                    <a:pt x="2" y="43"/>
                    <a:pt x="2" y="43"/>
                    <a:pt x="2" y="43"/>
                  </a:cubicBezTo>
                  <a:cubicBezTo>
                    <a:pt x="11" y="43"/>
                    <a:pt x="20" y="45"/>
                    <a:pt x="29" y="50"/>
                  </a:cubicBezTo>
                  <a:lnTo>
                    <a:pt x="43" y="12"/>
                  </a:ln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a:extLst>
                <a:ext uri="{FF2B5EF4-FFF2-40B4-BE49-F238E27FC236}">
                  <a16:creationId xmlns:a16="http://schemas.microsoft.com/office/drawing/2014/main" xmlns="" id="{02BB7F08-CE8F-44E0-802C-88979A91F54E}"/>
                </a:ext>
              </a:extLst>
            </p:cNvPr>
            <p:cNvSpPr/>
            <p:nvPr/>
          </p:nvSpPr>
          <p:spPr bwMode="auto">
            <a:xfrm>
              <a:off x="2336800" y="638175"/>
              <a:ext cx="212725" cy="239713"/>
            </a:xfrm>
            <a:custGeom>
              <a:avLst/>
              <a:gdLst>
                <a:gd name="T0" fmla="*/ 50 w 50"/>
                <a:gd name="T1" fmla="*/ 28 h 56"/>
                <a:gd name="T2" fmla="*/ 14 w 50"/>
                <a:gd name="T3" fmla="*/ 0 h 56"/>
                <a:gd name="T4" fmla="*/ 0 w 50"/>
                <a:gd name="T5" fmla="*/ 38 h 56"/>
                <a:gd name="T6" fmla="*/ 14 w 50"/>
                <a:gd name="T7" fmla="*/ 47 h 56"/>
                <a:gd name="T8" fmla="*/ 23 w 50"/>
                <a:gd name="T9" fmla="*/ 56 h 56"/>
                <a:gd name="T10" fmla="*/ 50 w 50"/>
                <a:gd name="T11" fmla="*/ 28 h 56"/>
              </a:gdLst>
              <a:ahLst/>
              <a:cxnLst>
                <a:cxn ang="0">
                  <a:pos x="T0" y="T1"/>
                </a:cxn>
                <a:cxn ang="0">
                  <a:pos x="T2" y="T3"/>
                </a:cxn>
                <a:cxn ang="0">
                  <a:pos x="T4" y="T5"/>
                </a:cxn>
                <a:cxn ang="0">
                  <a:pos x="T6" y="T7"/>
                </a:cxn>
                <a:cxn ang="0">
                  <a:pos x="T8" y="T9"/>
                </a:cxn>
                <a:cxn ang="0">
                  <a:pos x="T10" y="T11"/>
                </a:cxn>
              </a:cxnLst>
              <a:rect l="0" t="0" r="r" b="b"/>
              <a:pathLst>
                <a:path w="50" h="56">
                  <a:moveTo>
                    <a:pt x="50" y="28"/>
                  </a:moveTo>
                  <a:cubicBezTo>
                    <a:pt x="40" y="17"/>
                    <a:pt x="28" y="7"/>
                    <a:pt x="14" y="0"/>
                  </a:cubicBezTo>
                  <a:cubicBezTo>
                    <a:pt x="0" y="38"/>
                    <a:pt x="0" y="38"/>
                    <a:pt x="0" y="38"/>
                  </a:cubicBezTo>
                  <a:cubicBezTo>
                    <a:pt x="5" y="41"/>
                    <a:pt x="9" y="44"/>
                    <a:pt x="14" y="47"/>
                  </a:cubicBezTo>
                  <a:cubicBezTo>
                    <a:pt x="17" y="50"/>
                    <a:pt x="20" y="53"/>
                    <a:pt x="23" y="56"/>
                  </a:cubicBezTo>
                  <a:lnTo>
                    <a:pt x="50" y="28"/>
                  </a:ln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a:extLst>
                <a:ext uri="{FF2B5EF4-FFF2-40B4-BE49-F238E27FC236}">
                  <a16:creationId xmlns:a16="http://schemas.microsoft.com/office/drawing/2014/main" xmlns="" id="{261A50BA-438B-4EC1-AC7B-FB080235537A}"/>
                </a:ext>
              </a:extLst>
            </p:cNvPr>
            <p:cNvSpPr/>
            <p:nvPr/>
          </p:nvSpPr>
          <p:spPr bwMode="auto">
            <a:xfrm>
              <a:off x="2433637" y="757237"/>
              <a:ext cx="207963" cy="219075"/>
            </a:xfrm>
            <a:custGeom>
              <a:avLst/>
              <a:gdLst>
                <a:gd name="T0" fmla="*/ 27 w 49"/>
                <a:gd name="T1" fmla="*/ 0 h 51"/>
                <a:gd name="T2" fmla="*/ 0 w 49"/>
                <a:gd name="T3" fmla="*/ 28 h 51"/>
                <a:gd name="T4" fmla="*/ 18 w 49"/>
                <a:gd name="T5" fmla="*/ 51 h 51"/>
                <a:gd name="T6" fmla="*/ 49 w 49"/>
                <a:gd name="T7" fmla="*/ 30 h 51"/>
                <a:gd name="T8" fmla="*/ 27 w 49"/>
                <a:gd name="T9" fmla="*/ 0 h 51"/>
              </a:gdLst>
              <a:ahLst/>
              <a:cxnLst>
                <a:cxn ang="0">
                  <a:pos x="T0" y="T1"/>
                </a:cxn>
                <a:cxn ang="0">
                  <a:pos x="T2" y="T3"/>
                </a:cxn>
                <a:cxn ang="0">
                  <a:pos x="T4" y="T5"/>
                </a:cxn>
                <a:cxn ang="0">
                  <a:pos x="T6" y="T7"/>
                </a:cxn>
                <a:cxn ang="0">
                  <a:pos x="T8" y="T9"/>
                </a:cxn>
              </a:cxnLst>
              <a:rect l="0" t="0" r="r" b="b"/>
              <a:pathLst>
                <a:path w="49" h="51">
                  <a:moveTo>
                    <a:pt x="27" y="0"/>
                  </a:moveTo>
                  <a:cubicBezTo>
                    <a:pt x="0" y="28"/>
                    <a:pt x="0" y="28"/>
                    <a:pt x="0" y="28"/>
                  </a:cubicBezTo>
                  <a:cubicBezTo>
                    <a:pt x="7" y="35"/>
                    <a:pt x="13" y="43"/>
                    <a:pt x="18" y="51"/>
                  </a:cubicBezTo>
                  <a:cubicBezTo>
                    <a:pt x="49" y="30"/>
                    <a:pt x="49" y="30"/>
                    <a:pt x="49" y="30"/>
                  </a:cubicBezTo>
                  <a:cubicBezTo>
                    <a:pt x="43" y="20"/>
                    <a:pt x="36" y="9"/>
                    <a:pt x="27" y="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5">
              <a:extLst>
                <a:ext uri="{FF2B5EF4-FFF2-40B4-BE49-F238E27FC236}">
                  <a16:creationId xmlns:a16="http://schemas.microsoft.com/office/drawing/2014/main" xmlns="" id="{CCD22CB3-CF8E-41B1-90C8-15E19B7FB390}"/>
                </a:ext>
              </a:extLst>
            </p:cNvPr>
            <p:cNvSpPr/>
            <p:nvPr/>
          </p:nvSpPr>
          <p:spPr bwMode="auto">
            <a:xfrm>
              <a:off x="2511425" y="885825"/>
              <a:ext cx="193675" cy="214313"/>
            </a:xfrm>
            <a:custGeom>
              <a:avLst/>
              <a:gdLst>
                <a:gd name="T0" fmla="*/ 31 w 46"/>
                <a:gd name="T1" fmla="*/ 0 h 50"/>
                <a:gd name="T2" fmla="*/ 0 w 46"/>
                <a:gd name="T3" fmla="*/ 21 h 50"/>
                <a:gd name="T4" fmla="*/ 14 w 46"/>
                <a:gd name="T5" fmla="*/ 50 h 50"/>
                <a:gd name="T6" fmla="*/ 46 w 46"/>
                <a:gd name="T7" fmla="*/ 35 h 50"/>
                <a:gd name="T8" fmla="*/ 31 w 46"/>
                <a:gd name="T9" fmla="*/ 0 h 50"/>
              </a:gdLst>
              <a:ahLst/>
              <a:cxnLst>
                <a:cxn ang="0">
                  <a:pos x="T0" y="T1"/>
                </a:cxn>
                <a:cxn ang="0">
                  <a:pos x="T2" y="T3"/>
                </a:cxn>
                <a:cxn ang="0">
                  <a:pos x="T4" y="T5"/>
                </a:cxn>
                <a:cxn ang="0">
                  <a:pos x="T6" y="T7"/>
                </a:cxn>
                <a:cxn ang="0">
                  <a:pos x="T8" y="T9"/>
                </a:cxn>
              </a:cxnLst>
              <a:rect l="0" t="0" r="r" b="b"/>
              <a:pathLst>
                <a:path w="46" h="50">
                  <a:moveTo>
                    <a:pt x="31" y="0"/>
                  </a:moveTo>
                  <a:cubicBezTo>
                    <a:pt x="0" y="21"/>
                    <a:pt x="0" y="21"/>
                    <a:pt x="0" y="21"/>
                  </a:cubicBezTo>
                  <a:cubicBezTo>
                    <a:pt x="6" y="31"/>
                    <a:pt x="10" y="40"/>
                    <a:pt x="14" y="50"/>
                  </a:cubicBezTo>
                  <a:cubicBezTo>
                    <a:pt x="46" y="35"/>
                    <a:pt x="46" y="35"/>
                    <a:pt x="46" y="35"/>
                  </a:cubicBezTo>
                  <a:cubicBezTo>
                    <a:pt x="43" y="24"/>
                    <a:pt x="38" y="12"/>
                    <a:pt x="31" y="0"/>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16">
              <a:extLst>
                <a:ext uri="{FF2B5EF4-FFF2-40B4-BE49-F238E27FC236}">
                  <a16:creationId xmlns:a16="http://schemas.microsoft.com/office/drawing/2014/main" xmlns="" id="{37E1BB76-4789-4D62-B014-3E2EF21D8CFB}"/>
                </a:ext>
              </a:extLst>
            </p:cNvPr>
            <p:cNvSpPr/>
            <p:nvPr/>
          </p:nvSpPr>
          <p:spPr bwMode="auto">
            <a:xfrm>
              <a:off x="2570162" y="1036637"/>
              <a:ext cx="177800" cy="141288"/>
            </a:xfrm>
            <a:custGeom>
              <a:avLst/>
              <a:gdLst>
                <a:gd name="T0" fmla="*/ 0 w 42"/>
                <a:gd name="T1" fmla="*/ 15 h 33"/>
                <a:gd name="T2" fmla="*/ 6 w 42"/>
                <a:gd name="T3" fmla="*/ 33 h 33"/>
                <a:gd name="T4" fmla="*/ 42 w 42"/>
                <a:gd name="T5" fmla="*/ 32 h 33"/>
                <a:gd name="T6" fmla="*/ 32 w 42"/>
                <a:gd name="T7" fmla="*/ 0 h 33"/>
                <a:gd name="T8" fmla="*/ 0 w 42"/>
                <a:gd name="T9" fmla="*/ 15 h 33"/>
              </a:gdLst>
              <a:ahLst/>
              <a:cxnLst>
                <a:cxn ang="0">
                  <a:pos x="T0" y="T1"/>
                </a:cxn>
                <a:cxn ang="0">
                  <a:pos x="T2" y="T3"/>
                </a:cxn>
                <a:cxn ang="0">
                  <a:pos x="T4" y="T5"/>
                </a:cxn>
                <a:cxn ang="0">
                  <a:pos x="T6" y="T7"/>
                </a:cxn>
                <a:cxn ang="0">
                  <a:pos x="T8" y="T9"/>
                </a:cxn>
              </a:cxnLst>
              <a:rect l="0" t="0" r="r" b="b"/>
              <a:pathLst>
                <a:path w="42" h="33">
                  <a:moveTo>
                    <a:pt x="0" y="15"/>
                  </a:moveTo>
                  <a:cubicBezTo>
                    <a:pt x="2" y="21"/>
                    <a:pt x="4" y="27"/>
                    <a:pt x="6" y="33"/>
                  </a:cubicBezTo>
                  <a:cubicBezTo>
                    <a:pt x="42" y="32"/>
                    <a:pt x="42" y="32"/>
                    <a:pt x="42" y="32"/>
                  </a:cubicBezTo>
                  <a:cubicBezTo>
                    <a:pt x="42" y="32"/>
                    <a:pt x="39" y="19"/>
                    <a:pt x="32" y="0"/>
                  </a:cubicBezTo>
                  <a:lnTo>
                    <a:pt x="0" y="15"/>
                  </a:ln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a:extLst>
                <a:ext uri="{FF2B5EF4-FFF2-40B4-BE49-F238E27FC236}">
                  <a16:creationId xmlns:a16="http://schemas.microsoft.com/office/drawing/2014/main" xmlns="" id="{6C4F37F1-F1FA-4C9B-B61C-D107A1A51F4D}"/>
                </a:ext>
              </a:extLst>
            </p:cNvPr>
            <p:cNvSpPr/>
            <p:nvPr/>
          </p:nvSpPr>
          <p:spPr bwMode="auto">
            <a:xfrm>
              <a:off x="1785937" y="701675"/>
              <a:ext cx="215900" cy="249238"/>
            </a:xfrm>
            <a:custGeom>
              <a:avLst/>
              <a:gdLst>
                <a:gd name="T0" fmla="*/ 0 w 51"/>
                <a:gd name="T1" fmla="*/ 26 h 58"/>
                <a:gd name="T2" fmla="*/ 33 w 51"/>
                <a:gd name="T3" fmla="*/ 58 h 58"/>
                <a:gd name="T4" fmla="*/ 51 w 51"/>
                <a:gd name="T5" fmla="*/ 40 h 58"/>
                <a:gd name="T6" fmla="*/ 28 w 51"/>
                <a:gd name="T7" fmla="*/ 0 h 58"/>
                <a:gd name="T8" fmla="*/ 0 w 51"/>
                <a:gd name="T9" fmla="*/ 26 h 58"/>
              </a:gdLst>
              <a:ahLst/>
              <a:cxnLst>
                <a:cxn ang="0">
                  <a:pos x="T0" y="T1"/>
                </a:cxn>
                <a:cxn ang="0">
                  <a:pos x="T2" y="T3"/>
                </a:cxn>
                <a:cxn ang="0">
                  <a:pos x="T4" y="T5"/>
                </a:cxn>
                <a:cxn ang="0">
                  <a:pos x="T6" y="T7"/>
                </a:cxn>
                <a:cxn ang="0">
                  <a:pos x="T8" y="T9"/>
                </a:cxn>
              </a:cxnLst>
              <a:rect l="0" t="0" r="r" b="b"/>
              <a:pathLst>
                <a:path w="51" h="58">
                  <a:moveTo>
                    <a:pt x="0" y="26"/>
                  </a:moveTo>
                  <a:cubicBezTo>
                    <a:pt x="33" y="58"/>
                    <a:pt x="33" y="58"/>
                    <a:pt x="33" y="58"/>
                  </a:cubicBezTo>
                  <a:cubicBezTo>
                    <a:pt x="39" y="52"/>
                    <a:pt x="45" y="46"/>
                    <a:pt x="51" y="40"/>
                  </a:cubicBezTo>
                  <a:cubicBezTo>
                    <a:pt x="28" y="0"/>
                    <a:pt x="28" y="0"/>
                    <a:pt x="28" y="0"/>
                  </a:cubicBezTo>
                  <a:cubicBezTo>
                    <a:pt x="18" y="8"/>
                    <a:pt x="9" y="17"/>
                    <a:pt x="0" y="26"/>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a:extLst>
                <a:ext uri="{FF2B5EF4-FFF2-40B4-BE49-F238E27FC236}">
                  <a16:creationId xmlns:a16="http://schemas.microsoft.com/office/drawing/2014/main" xmlns="" id="{00910F67-2D51-4DFA-8932-B967D1744F39}"/>
                </a:ext>
              </a:extLst>
            </p:cNvPr>
            <p:cNvSpPr/>
            <p:nvPr/>
          </p:nvSpPr>
          <p:spPr bwMode="auto">
            <a:xfrm>
              <a:off x="1595437" y="941387"/>
              <a:ext cx="249238" cy="231775"/>
            </a:xfrm>
            <a:custGeom>
              <a:avLst/>
              <a:gdLst>
                <a:gd name="T0" fmla="*/ 0 w 59"/>
                <a:gd name="T1" fmla="*/ 36 h 54"/>
                <a:gd name="T2" fmla="*/ 41 w 59"/>
                <a:gd name="T3" fmla="*/ 54 h 54"/>
                <a:gd name="T4" fmla="*/ 59 w 59"/>
                <a:gd name="T5" fmla="*/ 27 h 54"/>
                <a:gd name="T6" fmla="*/ 23 w 59"/>
                <a:gd name="T7" fmla="*/ 0 h 54"/>
                <a:gd name="T8" fmla="*/ 0 w 59"/>
                <a:gd name="T9" fmla="*/ 36 h 54"/>
              </a:gdLst>
              <a:ahLst/>
              <a:cxnLst>
                <a:cxn ang="0">
                  <a:pos x="T0" y="T1"/>
                </a:cxn>
                <a:cxn ang="0">
                  <a:pos x="T2" y="T3"/>
                </a:cxn>
                <a:cxn ang="0">
                  <a:pos x="T4" y="T5"/>
                </a:cxn>
                <a:cxn ang="0">
                  <a:pos x="T6" y="T7"/>
                </a:cxn>
                <a:cxn ang="0">
                  <a:pos x="T8" y="T9"/>
                </a:cxn>
              </a:cxnLst>
              <a:rect l="0" t="0" r="r" b="b"/>
              <a:pathLst>
                <a:path w="59" h="54">
                  <a:moveTo>
                    <a:pt x="0" y="36"/>
                  </a:moveTo>
                  <a:cubicBezTo>
                    <a:pt x="41" y="54"/>
                    <a:pt x="41" y="54"/>
                    <a:pt x="41" y="54"/>
                  </a:cubicBezTo>
                  <a:cubicBezTo>
                    <a:pt x="47" y="46"/>
                    <a:pt x="53" y="36"/>
                    <a:pt x="59" y="27"/>
                  </a:cubicBezTo>
                  <a:cubicBezTo>
                    <a:pt x="23" y="0"/>
                    <a:pt x="23" y="0"/>
                    <a:pt x="23" y="0"/>
                  </a:cubicBezTo>
                  <a:cubicBezTo>
                    <a:pt x="13" y="13"/>
                    <a:pt x="5" y="26"/>
                    <a:pt x="0" y="36"/>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9">
              <a:extLst>
                <a:ext uri="{FF2B5EF4-FFF2-40B4-BE49-F238E27FC236}">
                  <a16:creationId xmlns:a16="http://schemas.microsoft.com/office/drawing/2014/main" xmlns="" id="{2ABE5F24-C5E1-4E6A-B96C-913FF3E08835}"/>
                </a:ext>
              </a:extLst>
            </p:cNvPr>
            <p:cNvSpPr/>
            <p:nvPr/>
          </p:nvSpPr>
          <p:spPr bwMode="auto">
            <a:xfrm>
              <a:off x="1552575" y="1095375"/>
              <a:ext cx="215900" cy="85725"/>
            </a:xfrm>
            <a:custGeom>
              <a:avLst/>
              <a:gdLst>
                <a:gd name="T0" fmla="*/ 0 w 51"/>
                <a:gd name="T1" fmla="*/ 20 h 20"/>
                <a:gd name="T2" fmla="*/ 50 w 51"/>
                <a:gd name="T3" fmla="*/ 20 h 20"/>
                <a:gd name="T4" fmla="*/ 51 w 51"/>
                <a:gd name="T5" fmla="*/ 18 h 20"/>
                <a:gd name="T6" fmla="*/ 10 w 51"/>
                <a:gd name="T7" fmla="*/ 0 h 20"/>
                <a:gd name="T8" fmla="*/ 0 w 51"/>
                <a:gd name="T9" fmla="*/ 20 h 20"/>
              </a:gdLst>
              <a:ahLst/>
              <a:cxnLst>
                <a:cxn ang="0">
                  <a:pos x="T0" y="T1"/>
                </a:cxn>
                <a:cxn ang="0">
                  <a:pos x="T2" y="T3"/>
                </a:cxn>
                <a:cxn ang="0">
                  <a:pos x="T4" y="T5"/>
                </a:cxn>
                <a:cxn ang="0">
                  <a:pos x="T6" y="T7"/>
                </a:cxn>
                <a:cxn ang="0">
                  <a:pos x="T8" y="T9"/>
                </a:cxn>
              </a:cxnLst>
              <a:rect l="0" t="0" r="r" b="b"/>
              <a:pathLst>
                <a:path w="51" h="20">
                  <a:moveTo>
                    <a:pt x="0" y="20"/>
                  </a:moveTo>
                  <a:cubicBezTo>
                    <a:pt x="50" y="20"/>
                    <a:pt x="50" y="20"/>
                    <a:pt x="50" y="20"/>
                  </a:cubicBezTo>
                  <a:cubicBezTo>
                    <a:pt x="51" y="19"/>
                    <a:pt x="51" y="19"/>
                    <a:pt x="51" y="18"/>
                  </a:cubicBezTo>
                  <a:cubicBezTo>
                    <a:pt x="10" y="0"/>
                    <a:pt x="10" y="0"/>
                    <a:pt x="10" y="0"/>
                  </a:cubicBezTo>
                  <a:cubicBezTo>
                    <a:pt x="3" y="12"/>
                    <a:pt x="0" y="20"/>
                    <a:pt x="0" y="2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a:extLst>
                <a:ext uri="{FF2B5EF4-FFF2-40B4-BE49-F238E27FC236}">
                  <a16:creationId xmlns:a16="http://schemas.microsoft.com/office/drawing/2014/main" xmlns="" id="{DDD36D61-4785-4A63-926B-34D6F1B112F3}"/>
                </a:ext>
              </a:extLst>
            </p:cNvPr>
            <p:cNvSpPr/>
            <p:nvPr/>
          </p:nvSpPr>
          <p:spPr bwMode="auto">
            <a:xfrm>
              <a:off x="1697037" y="663575"/>
              <a:ext cx="931863" cy="517525"/>
            </a:xfrm>
            <a:custGeom>
              <a:avLst/>
              <a:gdLst>
                <a:gd name="T0" fmla="*/ 220 w 220"/>
                <a:gd name="T1" fmla="*/ 119 h 121"/>
                <a:gd name="T2" fmla="*/ 130 w 220"/>
                <a:gd name="T3" fmla="*/ 13 h 121"/>
                <a:gd name="T4" fmla="*/ 0 w 220"/>
                <a:gd name="T5" fmla="*/ 121 h 121"/>
                <a:gd name="T6" fmla="*/ 220 w 220"/>
                <a:gd name="T7" fmla="*/ 119 h 121"/>
              </a:gdLst>
              <a:ahLst/>
              <a:cxnLst>
                <a:cxn ang="0">
                  <a:pos x="T0" y="T1"/>
                </a:cxn>
                <a:cxn ang="0">
                  <a:pos x="T2" y="T3"/>
                </a:cxn>
                <a:cxn ang="0">
                  <a:pos x="T4" y="T5"/>
                </a:cxn>
                <a:cxn ang="0">
                  <a:pos x="T6" y="T7"/>
                </a:cxn>
              </a:cxnLst>
              <a:rect l="0" t="0" r="r" b="b"/>
              <a:pathLst>
                <a:path w="220" h="121">
                  <a:moveTo>
                    <a:pt x="220" y="119"/>
                  </a:moveTo>
                  <a:cubicBezTo>
                    <a:pt x="220" y="119"/>
                    <a:pt x="205" y="26"/>
                    <a:pt x="130" y="13"/>
                  </a:cubicBezTo>
                  <a:cubicBezTo>
                    <a:pt x="55" y="0"/>
                    <a:pt x="0" y="121"/>
                    <a:pt x="0" y="121"/>
                  </a:cubicBezTo>
                  <a:lnTo>
                    <a:pt x="220" y="119"/>
                  </a:lnTo>
                  <a:close/>
                </a:path>
              </a:pathLst>
            </a:custGeom>
            <a:solidFill>
              <a:srgbClr val="FF6D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a:extLst>
                <a:ext uri="{FF2B5EF4-FFF2-40B4-BE49-F238E27FC236}">
                  <a16:creationId xmlns:a16="http://schemas.microsoft.com/office/drawing/2014/main" xmlns="" id="{067213B7-E3AC-496A-B4FA-3652A0709162}"/>
                </a:ext>
              </a:extLst>
            </p:cNvPr>
            <p:cNvSpPr/>
            <p:nvPr/>
          </p:nvSpPr>
          <p:spPr bwMode="auto">
            <a:xfrm>
              <a:off x="2633662" y="993775"/>
              <a:ext cx="415925" cy="184150"/>
            </a:xfrm>
            <a:custGeom>
              <a:avLst/>
              <a:gdLst>
                <a:gd name="T0" fmla="*/ 0 w 98"/>
                <a:gd name="T1" fmla="*/ 43 h 43"/>
                <a:gd name="T2" fmla="*/ 95 w 98"/>
                <a:gd name="T3" fmla="*/ 43 h 43"/>
                <a:gd name="T4" fmla="*/ 98 w 98"/>
                <a:gd name="T5" fmla="*/ 38 h 43"/>
                <a:gd name="T6" fmla="*/ 19 w 98"/>
                <a:gd name="T7" fmla="*/ 0 h 43"/>
                <a:gd name="T8" fmla="*/ 0 w 98"/>
                <a:gd name="T9" fmla="*/ 43 h 43"/>
              </a:gdLst>
              <a:ahLst/>
              <a:cxnLst>
                <a:cxn ang="0">
                  <a:pos x="T0" y="T1"/>
                </a:cxn>
                <a:cxn ang="0">
                  <a:pos x="T2" y="T3"/>
                </a:cxn>
                <a:cxn ang="0">
                  <a:pos x="T4" y="T5"/>
                </a:cxn>
                <a:cxn ang="0">
                  <a:pos x="T6" y="T7"/>
                </a:cxn>
                <a:cxn ang="0">
                  <a:pos x="T8" y="T9"/>
                </a:cxn>
              </a:cxnLst>
              <a:rect l="0" t="0" r="r" b="b"/>
              <a:pathLst>
                <a:path w="98" h="43">
                  <a:moveTo>
                    <a:pt x="0" y="43"/>
                  </a:moveTo>
                  <a:cubicBezTo>
                    <a:pt x="95" y="43"/>
                    <a:pt x="95" y="43"/>
                    <a:pt x="95" y="43"/>
                  </a:cubicBezTo>
                  <a:cubicBezTo>
                    <a:pt x="96" y="41"/>
                    <a:pt x="97" y="39"/>
                    <a:pt x="98" y="38"/>
                  </a:cubicBezTo>
                  <a:cubicBezTo>
                    <a:pt x="19" y="0"/>
                    <a:pt x="19" y="0"/>
                    <a:pt x="19" y="0"/>
                  </a:cubicBezTo>
                  <a:cubicBezTo>
                    <a:pt x="11" y="16"/>
                    <a:pt x="4" y="30"/>
                    <a:pt x="0" y="43"/>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22">
              <a:extLst>
                <a:ext uri="{FF2B5EF4-FFF2-40B4-BE49-F238E27FC236}">
                  <a16:creationId xmlns:a16="http://schemas.microsoft.com/office/drawing/2014/main" xmlns="" id="{4E25C810-CBC3-4063-A11A-5DC3D4002DCA}"/>
                </a:ext>
              </a:extLst>
            </p:cNvPr>
            <p:cNvSpPr/>
            <p:nvPr/>
          </p:nvSpPr>
          <p:spPr bwMode="auto">
            <a:xfrm>
              <a:off x="2714625" y="741362"/>
              <a:ext cx="439738" cy="414338"/>
            </a:xfrm>
            <a:custGeom>
              <a:avLst/>
              <a:gdLst>
                <a:gd name="T0" fmla="*/ 0 w 104"/>
                <a:gd name="T1" fmla="*/ 59 h 97"/>
                <a:gd name="T2" fmla="*/ 79 w 104"/>
                <a:gd name="T3" fmla="*/ 97 h 97"/>
                <a:gd name="T4" fmla="*/ 104 w 104"/>
                <a:gd name="T5" fmla="*/ 55 h 97"/>
                <a:gd name="T6" fmla="*/ 42 w 104"/>
                <a:gd name="T7" fmla="*/ 0 h 97"/>
                <a:gd name="T8" fmla="*/ 0 w 104"/>
                <a:gd name="T9" fmla="*/ 59 h 97"/>
              </a:gdLst>
              <a:ahLst/>
              <a:cxnLst>
                <a:cxn ang="0">
                  <a:pos x="T0" y="T1"/>
                </a:cxn>
                <a:cxn ang="0">
                  <a:pos x="T2" y="T3"/>
                </a:cxn>
                <a:cxn ang="0">
                  <a:pos x="T4" y="T5"/>
                </a:cxn>
                <a:cxn ang="0">
                  <a:pos x="T6" y="T7"/>
                </a:cxn>
                <a:cxn ang="0">
                  <a:pos x="T8" y="T9"/>
                </a:cxn>
              </a:cxnLst>
              <a:rect l="0" t="0" r="r" b="b"/>
              <a:pathLst>
                <a:path w="104" h="97">
                  <a:moveTo>
                    <a:pt x="0" y="59"/>
                  </a:moveTo>
                  <a:cubicBezTo>
                    <a:pt x="79" y="97"/>
                    <a:pt x="79" y="97"/>
                    <a:pt x="79" y="97"/>
                  </a:cubicBezTo>
                  <a:cubicBezTo>
                    <a:pt x="86" y="82"/>
                    <a:pt x="94" y="68"/>
                    <a:pt x="104" y="55"/>
                  </a:cubicBezTo>
                  <a:cubicBezTo>
                    <a:pt x="42" y="0"/>
                    <a:pt x="42" y="0"/>
                    <a:pt x="42" y="0"/>
                  </a:cubicBezTo>
                  <a:cubicBezTo>
                    <a:pt x="25" y="20"/>
                    <a:pt x="11" y="40"/>
                    <a:pt x="0" y="59"/>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23">
              <a:extLst>
                <a:ext uri="{FF2B5EF4-FFF2-40B4-BE49-F238E27FC236}">
                  <a16:creationId xmlns:a16="http://schemas.microsoft.com/office/drawing/2014/main" xmlns="" id="{BE1B054E-4F09-4DCE-B90F-EB4BBD6EC287}"/>
                </a:ext>
              </a:extLst>
            </p:cNvPr>
            <p:cNvSpPr/>
            <p:nvPr/>
          </p:nvSpPr>
          <p:spPr bwMode="auto">
            <a:xfrm>
              <a:off x="3100387" y="406400"/>
              <a:ext cx="355600" cy="390525"/>
            </a:xfrm>
            <a:custGeom>
              <a:avLst/>
              <a:gdLst>
                <a:gd name="T0" fmla="*/ 0 w 84"/>
                <a:gd name="T1" fmla="*/ 32 h 91"/>
                <a:gd name="T2" fmla="*/ 48 w 84"/>
                <a:gd name="T3" fmla="*/ 91 h 91"/>
                <a:gd name="T4" fmla="*/ 84 w 84"/>
                <a:gd name="T5" fmla="*/ 62 h 91"/>
                <a:gd name="T6" fmla="*/ 49 w 84"/>
                <a:gd name="T7" fmla="*/ 0 h 91"/>
                <a:gd name="T8" fmla="*/ 0 w 84"/>
                <a:gd name="T9" fmla="*/ 32 h 91"/>
              </a:gdLst>
              <a:ahLst/>
              <a:cxnLst>
                <a:cxn ang="0">
                  <a:pos x="T0" y="T1"/>
                </a:cxn>
                <a:cxn ang="0">
                  <a:pos x="T2" y="T3"/>
                </a:cxn>
                <a:cxn ang="0">
                  <a:pos x="T4" y="T5"/>
                </a:cxn>
                <a:cxn ang="0">
                  <a:pos x="T6" y="T7"/>
                </a:cxn>
                <a:cxn ang="0">
                  <a:pos x="T8" y="T9"/>
                </a:cxn>
              </a:cxnLst>
              <a:rect l="0" t="0" r="r" b="b"/>
              <a:pathLst>
                <a:path w="84" h="91">
                  <a:moveTo>
                    <a:pt x="0" y="32"/>
                  </a:moveTo>
                  <a:cubicBezTo>
                    <a:pt x="48" y="91"/>
                    <a:pt x="48" y="91"/>
                    <a:pt x="48" y="91"/>
                  </a:cubicBezTo>
                  <a:cubicBezTo>
                    <a:pt x="59" y="80"/>
                    <a:pt x="71" y="71"/>
                    <a:pt x="84" y="62"/>
                  </a:cubicBezTo>
                  <a:cubicBezTo>
                    <a:pt x="49" y="0"/>
                    <a:pt x="49" y="0"/>
                    <a:pt x="49" y="0"/>
                  </a:cubicBezTo>
                  <a:cubicBezTo>
                    <a:pt x="32" y="9"/>
                    <a:pt x="15" y="20"/>
                    <a:pt x="0" y="32"/>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24">
              <a:extLst>
                <a:ext uri="{FF2B5EF4-FFF2-40B4-BE49-F238E27FC236}">
                  <a16:creationId xmlns:a16="http://schemas.microsoft.com/office/drawing/2014/main" xmlns="" id="{9096BC9B-5749-486C-9956-A09B7E2BA017}"/>
                </a:ext>
              </a:extLst>
            </p:cNvPr>
            <p:cNvSpPr/>
            <p:nvPr/>
          </p:nvSpPr>
          <p:spPr bwMode="auto">
            <a:xfrm>
              <a:off x="3308350" y="317500"/>
              <a:ext cx="317500" cy="355600"/>
            </a:xfrm>
            <a:custGeom>
              <a:avLst/>
              <a:gdLst>
                <a:gd name="T0" fmla="*/ 0 w 75"/>
                <a:gd name="T1" fmla="*/ 21 h 83"/>
                <a:gd name="T2" fmla="*/ 35 w 75"/>
                <a:gd name="T3" fmla="*/ 83 h 83"/>
                <a:gd name="T4" fmla="*/ 43 w 75"/>
                <a:gd name="T5" fmla="*/ 79 h 83"/>
                <a:gd name="T6" fmla="*/ 75 w 75"/>
                <a:gd name="T7" fmla="*/ 65 h 83"/>
                <a:gd name="T8" fmla="*/ 48 w 75"/>
                <a:gd name="T9" fmla="*/ 0 h 83"/>
                <a:gd name="T10" fmla="*/ 0 w 75"/>
                <a:gd name="T11" fmla="*/ 21 h 83"/>
              </a:gdLst>
              <a:ahLst/>
              <a:cxnLst>
                <a:cxn ang="0">
                  <a:pos x="T0" y="T1"/>
                </a:cxn>
                <a:cxn ang="0">
                  <a:pos x="T2" y="T3"/>
                </a:cxn>
                <a:cxn ang="0">
                  <a:pos x="T4" y="T5"/>
                </a:cxn>
                <a:cxn ang="0">
                  <a:pos x="T6" y="T7"/>
                </a:cxn>
                <a:cxn ang="0">
                  <a:pos x="T8" y="T9"/>
                </a:cxn>
                <a:cxn ang="0">
                  <a:pos x="T10" y="T11"/>
                </a:cxn>
              </a:cxnLst>
              <a:rect l="0" t="0" r="r" b="b"/>
              <a:pathLst>
                <a:path w="75" h="83">
                  <a:moveTo>
                    <a:pt x="0" y="21"/>
                  </a:moveTo>
                  <a:cubicBezTo>
                    <a:pt x="35" y="83"/>
                    <a:pt x="35" y="83"/>
                    <a:pt x="35" y="83"/>
                  </a:cubicBezTo>
                  <a:cubicBezTo>
                    <a:pt x="38" y="82"/>
                    <a:pt x="40" y="80"/>
                    <a:pt x="43" y="79"/>
                  </a:cubicBezTo>
                  <a:cubicBezTo>
                    <a:pt x="53" y="73"/>
                    <a:pt x="64" y="68"/>
                    <a:pt x="75" y="65"/>
                  </a:cubicBezTo>
                  <a:cubicBezTo>
                    <a:pt x="48" y="0"/>
                    <a:pt x="48" y="0"/>
                    <a:pt x="48" y="0"/>
                  </a:cubicBezTo>
                  <a:cubicBezTo>
                    <a:pt x="31" y="6"/>
                    <a:pt x="15" y="13"/>
                    <a:pt x="0" y="21"/>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25">
              <a:extLst>
                <a:ext uri="{FF2B5EF4-FFF2-40B4-BE49-F238E27FC236}">
                  <a16:creationId xmlns:a16="http://schemas.microsoft.com/office/drawing/2014/main" xmlns="" id="{071A3760-E3F5-40E2-A4D7-5D08146803B1}"/>
                </a:ext>
              </a:extLst>
            </p:cNvPr>
            <p:cNvSpPr/>
            <p:nvPr/>
          </p:nvSpPr>
          <p:spPr bwMode="auto">
            <a:xfrm>
              <a:off x="3511550" y="257175"/>
              <a:ext cx="317500" cy="338138"/>
            </a:xfrm>
            <a:custGeom>
              <a:avLst/>
              <a:gdLst>
                <a:gd name="T0" fmla="*/ 0 w 75"/>
                <a:gd name="T1" fmla="*/ 14 h 79"/>
                <a:gd name="T2" fmla="*/ 27 w 75"/>
                <a:gd name="T3" fmla="*/ 79 h 79"/>
                <a:gd name="T4" fmla="*/ 75 w 75"/>
                <a:gd name="T5" fmla="*/ 73 h 79"/>
                <a:gd name="T6" fmla="*/ 66 w 75"/>
                <a:gd name="T7" fmla="*/ 0 h 79"/>
                <a:gd name="T8" fmla="*/ 0 w 75"/>
                <a:gd name="T9" fmla="*/ 14 h 79"/>
              </a:gdLst>
              <a:ahLst/>
              <a:cxnLst>
                <a:cxn ang="0">
                  <a:pos x="T0" y="T1"/>
                </a:cxn>
                <a:cxn ang="0">
                  <a:pos x="T2" y="T3"/>
                </a:cxn>
                <a:cxn ang="0">
                  <a:pos x="T4" y="T5"/>
                </a:cxn>
                <a:cxn ang="0">
                  <a:pos x="T6" y="T7"/>
                </a:cxn>
                <a:cxn ang="0">
                  <a:pos x="T8" y="T9"/>
                </a:cxn>
              </a:cxnLst>
              <a:rect l="0" t="0" r="r" b="b"/>
              <a:pathLst>
                <a:path w="75" h="79">
                  <a:moveTo>
                    <a:pt x="0" y="14"/>
                  </a:moveTo>
                  <a:cubicBezTo>
                    <a:pt x="27" y="79"/>
                    <a:pt x="27" y="79"/>
                    <a:pt x="27" y="79"/>
                  </a:cubicBezTo>
                  <a:cubicBezTo>
                    <a:pt x="42" y="74"/>
                    <a:pt x="59" y="72"/>
                    <a:pt x="75" y="73"/>
                  </a:cubicBezTo>
                  <a:cubicBezTo>
                    <a:pt x="66" y="0"/>
                    <a:pt x="66" y="0"/>
                    <a:pt x="66" y="0"/>
                  </a:cubicBezTo>
                  <a:cubicBezTo>
                    <a:pt x="43" y="3"/>
                    <a:pt x="21" y="8"/>
                    <a:pt x="0" y="14"/>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26">
              <a:extLst>
                <a:ext uri="{FF2B5EF4-FFF2-40B4-BE49-F238E27FC236}">
                  <a16:creationId xmlns:a16="http://schemas.microsoft.com/office/drawing/2014/main" xmlns="" id="{3E2C1024-323B-4F0C-8B74-6A299A5548E1}"/>
                </a:ext>
              </a:extLst>
            </p:cNvPr>
            <p:cNvSpPr/>
            <p:nvPr/>
          </p:nvSpPr>
          <p:spPr bwMode="auto">
            <a:xfrm>
              <a:off x="3790950" y="249237"/>
              <a:ext cx="304800" cy="371475"/>
            </a:xfrm>
            <a:custGeom>
              <a:avLst/>
              <a:gdLst>
                <a:gd name="T0" fmla="*/ 9 w 72"/>
                <a:gd name="T1" fmla="*/ 1 h 87"/>
                <a:gd name="T2" fmla="*/ 0 w 72"/>
                <a:gd name="T3" fmla="*/ 2 h 87"/>
                <a:gd name="T4" fmla="*/ 9 w 72"/>
                <a:gd name="T5" fmla="*/ 75 h 87"/>
                <a:gd name="T6" fmla="*/ 57 w 72"/>
                <a:gd name="T7" fmla="*/ 87 h 87"/>
                <a:gd name="T8" fmla="*/ 72 w 72"/>
                <a:gd name="T9" fmla="*/ 9 h 87"/>
                <a:gd name="T10" fmla="*/ 9 w 72"/>
                <a:gd name="T11" fmla="*/ 1 h 87"/>
              </a:gdLst>
              <a:ahLst/>
              <a:cxnLst>
                <a:cxn ang="0">
                  <a:pos x="T0" y="T1"/>
                </a:cxn>
                <a:cxn ang="0">
                  <a:pos x="T2" y="T3"/>
                </a:cxn>
                <a:cxn ang="0">
                  <a:pos x="T4" y="T5"/>
                </a:cxn>
                <a:cxn ang="0">
                  <a:pos x="T6" y="T7"/>
                </a:cxn>
                <a:cxn ang="0">
                  <a:pos x="T8" y="T9"/>
                </a:cxn>
                <a:cxn ang="0">
                  <a:pos x="T10" y="T11"/>
                </a:cxn>
              </a:cxnLst>
              <a:rect l="0" t="0" r="r" b="b"/>
              <a:pathLst>
                <a:path w="72" h="87">
                  <a:moveTo>
                    <a:pt x="9" y="1"/>
                  </a:moveTo>
                  <a:cubicBezTo>
                    <a:pt x="6" y="2"/>
                    <a:pt x="3" y="2"/>
                    <a:pt x="0" y="2"/>
                  </a:cubicBezTo>
                  <a:cubicBezTo>
                    <a:pt x="9" y="75"/>
                    <a:pt x="9" y="75"/>
                    <a:pt x="9" y="75"/>
                  </a:cubicBezTo>
                  <a:cubicBezTo>
                    <a:pt x="26" y="76"/>
                    <a:pt x="42" y="80"/>
                    <a:pt x="57" y="87"/>
                  </a:cubicBezTo>
                  <a:cubicBezTo>
                    <a:pt x="72" y="9"/>
                    <a:pt x="72" y="9"/>
                    <a:pt x="72" y="9"/>
                  </a:cubicBezTo>
                  <a:cubicBezTo>
                    <a:pt x="53" y="2"/>
                    <a:pt x="31" y="0"/>
                    <a:pt x="9" y="1"/>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Freeform 27">
              <a:extLst>
                <a:ext uri="{FF2B5EF4-FFF2-40B4-BE49-F238E27FC236}">
                  <a16:creationId xmlns:a16="http://schemas.microsoft.com/office/drawing/2014/main" xmlns="" id="{ABC1F56E-9D01-4586-BDF3-FAA7A2C71870}"/>
                </a:ext>
              </a:extLst>
            </p:cNvPr>
            <p:cNvSpPr/>
            <p:nvPr/>
          </p:nvSpPr>
          <p:spPr bwMode="auto">
            <a:xfrm>
              <a:off x="4032250" y="287337"/>
              <a:ext cx="352425" cy="419100"/>
            </a:xfrm>
            <a:custGeom>
              <a:avLst/>
              <a:gdLst>
                <a:gd name="T0" fmla="*/ 15 w 83"/>
                <a:gd name="T1" fmla="*/ 0 h 98"/>
                <a:gd name="T2" fmla="*/ 0 w 83"/>
                <a:gd name="T3" fmla="*/ 78 h 98"/>
                <a:gd name="T4" fmla="*/ 18 w 83"/>
                <a:gd name="T5" fmla="*/ 90 h 98"/>
                <a:gd name="T6" fmla="*/ 28 w 83"/>
                <a:gd name="T7" fmla="*/ 98 h 98"/>
                <a:gd name="T8" fmla="*/ 83 w 83"/>
                <a:gd name="T9" fmla="*/ 37 h 98"/>
                <a:gd name="T10" fmla="*/ 15 w 83"/>
                <a:gd name="T11" fmla="*/ 0 h 98"/>
              </a:gdLst>
              <a:ahLst/>
              <a:cxnLst>
                <a:cxn ang="0">
                  <a:pos x="T0" y="T1"/>
                </a:cxn>
                <a:cxn ang="0">
                  <a:pos x="T2" y="T3"/>
                </a:cxn>
                <a:cxn ang="0">
                  <a:pos x="T4" y="T5"/>
                </a:cxn>
                <a:cxn ang="0">
                  <a:pos x="T6" y="T7"/>
                </a:cxn>
                <a:cxn ang="0">
                  <a:pos x="T8" y="T9"/>
                </a:cxn>
                <a:cxn ang="0">
                  <a:pos x="T10" y="T11"/>
                </a:cxn>
              </a:cxnLst>
              <a:rect l="0" t="0" r="r" b="b"/>
              <a:pathLst>
                <a:path w="83" h="98">
                  <a:moveTo>
                    <a:pt x="15" y="0"/>
                  </a:moveTo>
                  <a:cubicBezTo>
                    <a:pt x="0" y="78"/>
                    <a:pt x="0" y="78"/>
                    <a:pt x="0" y="78"/>
                  </a:cubicBezTo>
                  <a:cubicBezTo>
                    <a:pt x="7" y="82"/>
                    <a:pt x="13" y="85"/>
                    <a:pt x="18" y="90"/>
                  </a:cubicBezTo>
                  <a:cubicBezTo>
                    <a:pt x="22" y="93"/>
                    <a:pt x="25" y="95"/>
                    <a:pt x="28" y="98"/>
                  </a:cubicBezTo>
                  <a:cubicBezTo>
                    <a:pt x="83" y="37"/>
                    <a:pt x="83" y="37"/>
                    <a:pt x="83" y="37"/>
                  </a:cubicBezTo>
                  <a:cubicBezTo>
                    <a:pt x="63" y="20"/>
                    <a:pt x="40" y="7"/>
                    <a:pt x="15" y="0"/>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28">
              <a:extLst>
                <a:ext uri="{FF2B5EF4-FFF2-40B4-BE49-F238E27FC236}">
                  <a16:creationId xmlns:a16="http://schemas.microsoft.com/office/drawing/2014/main" xmlns="" id="{1BECB419-87A0-45FE-9737-B8E5B5CAA457}"/>
                </a:ext>
              </a:extLst>
            </p:cNvPr>
            <p:cNvSpPr/>
            <p:nvPr/>
          </p:nvSpPr>
          <p:spPr bwMode="auto">
            <a:xfrm>
              <a:off x="4151312" y="446087"/>
              <a:ext cx="415925" cy="406400"/>
            </a:xfrm>
            <a:custGeom>
              <a:avLst/>
              <a:gdLst>
                <a:gd name="T0" fmla="*/ 55 w 98"/>
                <a:gd name="T1" fmla="*/ 0 h 95"/>
                <a:gd name="T2" fmla="*/ 0 w 98"/>
                <a:gd name="T3" fmla="*/ 61 h 95"/>
                <a:gd name="T4" fmla="*/ 31 w 98"/>
                <a:gd name="T5" fmla="*/ 95 h 95"/>
                <a:gd name="T6" fmla="*/ 98 w 98"/>
                <a:gd name="T7" fmla="*/ 42 h 95"/>
                <a:gd name="T8" fmla="*/ 55 w 98"/>
                <a:gd name="T9" fmla="*/ 0 h 95"/>
              </a:gdLst>
              <a:ahLst/>
              <a:cxnLst>
                <a:cxn ang="0">
                  <a:pos x="T0" y="T1"/>
                </a:cxn>
                <a:cxn ang="0">
                  <a:pos x="T2" y="T3"/>
                </a:cxn>
                <a:cxn ang="0">
                  <a:pos x="T4" y="T5"/>
                </a:cxn>
                <a:cxn ang="0">
                  <a:pos x="T6" y="T7"/>
                </a:cxn>
                <a:cxn ang="0">
                  <a:pos x="T8" y="T9"/>
                </a:cxn>
              </a:cxnLst>
              <a:rect l="0" t="0" r="r" b="b"/>
              <a:pathLst>
                <a:path w="98" h="95">
                  <a:moveTo>
                    <a:pt x="55" y="0"/>
                  </a:moveTo>
                  <a:cubicBezTo>
                    <a:pt x="0" y="61"/>
                    <a:pt x="0" y="61"/>
                    <a:pt x="0" y="61"/>
                  </a:cubicBezTo>
                  <a:cubicBezTo>
                    <a:pt x="11" y="71"/>
                    <a:pt x="22" y="83"/>
                    <a:pt x="31" y="95"/>
                  </a:cubicBezTo>
                  <a:cubicBezTo>
                    <a:pt x="98" y="42"/>
                    <a:pt x="98" y="42"/>
                    <a:pt x="98" y="42"/>
                  </a:cubicBezTo>
                  <a:cubicBezTo>
                    <a:pt x="85" y="27"/>
                    <a:pt x="71" y="12"/>
                    <a:pt x="55" y="0"/>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29">
              <a:extLst>
                <a:ext uri="{FF2B5EF4-FFF2-40B4-BE49-F238E27FC236}">
                  <a16:creationId xmlns:a16="http://schemas.microsoft.com/office/drawing/2014/main" xmlns="" id="{D43146CB-601C-4F2B-B4A0-C84FBA45613E}"/>
                </a:ext>
              </a:extLst>
            </p:cNvPr>
            <p:cNvSpPr/>
            <p:nvPr/>
          </p:nvSpPr>
          <p:spPr bwMode="auto">
            <a:xfrm>
              <a:off x="4283075" y="625475"/>
              <a:ext cx="614363" cy="552450"/>
            </a:xfrm>
            <a:custGeom>
              <a:avLst/>
              <a:gdLst>
                <a:gd name="T0" fmla="*/ 145 w 145"/>
                <a:gd name="T1" fmla="*/ 129 h 129"/>
                <a:gd name="T2" fmla="*/ 67 w 145"/>
                <a:gd name="T3" fmla="*/ 0 h 129"/>
                <a:gd name="T4" fmla="*/ 0 w 145"/>
                <a:gd name="T5" fmla="*/ 53 h 129"/>
                <a:gd name="T6" fmla="*/ 41 w 145"/>
                <a:gd name="T7" fmla="*/ 129 h 129"/>
                <a:gd name="T8" fmla="*/ 145 w 145"/>
                <a:gd name="T9" fmla="*/ 129 h 129"/>
              </a:gdLst>
              <a:ahLst/>
              <a:cxnLst>
                <a:cxn ang="0">
                  <a:pos x="T0" y="T1"/>
                </a:cxn>
                <a:cxn ang="0">
                  <a:pos x="T2" y="T3"/>
                </a:cxn>
                <a:cxn ang="0">
                  <a:pos x="T4" y="T5"/>
                </a:cxn>
                <a:cxn ang="0">
                  <a:pos x="T6" y="T7"/>
                </a:cxn>
                <a:cxn ang="0">
                  <a:pos x="T8" y="T9"/>
                </a:cxn>
              </a:cxnLst>
              <a:rect l="0" t="0" r="r" b="b"/>
              <a:pathLst>
                <a:path w="145" h="129">
                  <a:moveTo>
                    <a:pt x="145" y="129"/>
                  </a:moveTo>
                  <a:cubicBezTo>
                    <a:pt x="145" y="129"/>
                    <a:pt x="119" y="60"/>
                    <a:pt x="67" y="0"/>
                  </a:cubicBezTo>
                  <a:cubicBezTo>
                    <a:pt x="0" y="53"/>
                    <a:pt x="0" y="53"/>
                    <a:pt x="0" y="53"/>
                  </a:cubicBezTo>
                  <a:cubicBezTo>
                    <a:pt x="18" y="76"/>
                    <a:pt x="31" y="102"/>
                    <a:pt x="41" y="129"/>
                  </a:cubicBezTo>
                  <a:lnTo>
                    <a:pt x="145" y="129"/>
                  </a:ln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30">
              <a:extLst>
                <a:ext uri="{FF2B5EF4-FFF2-40B4-BE49-F238E27FC236}">
                  <a16:creationId xmlns:a16="http://schemas.microsoft.com/office/drawing/2014/main" xmlns="" id="{DB656C46-6180-4943-B38B-FAEAA9E530A7}"/>
                </a:ext>
              </a:extLst>
            </p:cNvPr>
            <p:cNvSpPr/>
            <p:nvPr/>
          </p:nvSpPr>
          <p:spPr bwMode="auto">
            <a:xfrm>
              <a:off x="2892425" y="544512"/>
              <a:ext cx="411163" cy="431800"/>
            </a:xfrm>
            <a:custGeom>
              <a:avLst/>
              <a:gdLst>
                <a:gd name="T0" fmla="*/ 0 w 97"/>
                <a:gd name="T1" fmla="*/ 46 h 101"/>
                <a:gd name="T2" fmla="*/ 62 w 97"/>
                <a:gd name="T3" fmla="*/ 101 h 101"/>
                <a:gd name="T4" fmla="*/ 97 w 97"/>
                <a:gd name="T5" fmla="*/ 59 h 101"/>
                <a:gd name="T6" fmla="*/ 49 w 97"/>
                <a:gd name="T7" fmla="*/ 0 h 101"/>
                <a:gd name="T8" fmla="*/ 0 w 97"/>
                <a:gd name="T9" fmla="*/ 46 h 101"/>
              </a:gdLst>
              <a:ahLst/>
              <a:cxnLst>
                <a:cxn ang="0">
                  <a:pos x="T0" y="T1"/>
                </a:cxn>
                <a:cxn ang="0">
                  <a:pos x="T2" y="T3"/>
                </a:cxn>
                <a:cxn ang="0">
                  <a:pos x="T4" y="T5"/>
                </a:cxn>
                <a:cxn ang="0">
                  <a:pos x="T6" y="T7"/>
                </a:cxn>
                <a:cxn ang="0">
                  <a:pos x="T8" y="T9"/>
                </a:cxn>
              </a:cxnLst>
              <a:rect l="0" t="0" r="r" b="b"/>
              <a:pathLst>
                <a:path w="97" h="101">
                  <a:moveTo>
                    <a:pt x="0" y="46"/>
                  </a:moveTo>
                  <a:cubicBezTo>
                    <a:pt x="62" y="101"/>
                    <a:pt x="62" y="101"/>
                    <a:pt x="62" y="101"/>
                  </a:cubicBezTo>
                  <a:cubicBezTo>
                    <a:pt x="72" y="85"/>
                    <a:pt x="84" y="71"/>
                    <a:pt x="97" y="59"/>
                  </a:cubicBezTo>
                  <a:cubicBezTo>
                    <a:pt x="49" y="0"/>
                    <a:pt x="49" y="0"/>
                    <a:pt x="49" y="0"/>
                  </a:cubicBezTo>
                  <a:cubicBezTo>
                    <a:pt x="31" y="14"/>
                    <a:pt x="14" y="30"/>
                    <a:pt x="0" y="46"/>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Freeform 31">
              <a:extLst>
                <a:ext uri="{FF2B5EF4-FFF2-40B4-BE49-F238E27FC236}">
                  <a16:creationId xmlns:a16="http://schemas.microsoft.com/office/drawing/2014/main" xmlns="" id="{CDE86423-3BD5-4147-AED1-5D920C837AD9}"/>
                </a:ext>
              </a:extLst>
            </p:cNvPr>
            <p:cNvSpPr/>
            <p:nvPr/>
          </p:nvSpPr>
          <p:spPr bwMode="auto">
            <a:xfrm>
              <a:off x="2874962" y="428625"/>
              <a:ext cx="1738313" cy="749300"/>
            </a:xfrm>
            <a:custGeom>
              <a:avLst/>
              <a:gdLst>
                <a:gd name="T0" fmla="*/ 410 w 410"/>
                <a:gd name="T1" fmla="*/ 175 h 175"/>
                <a:gd name="T2" fmla="*/ 213 w 410"/>
                <a:gd name="T3" fmla="*/ 11 h 175"/>
                <a:gd name="T4" fmla="*/ 0 w 410"/>
                <a:gd name="T5" fmla="*/ 175 h 175"/>
                <a:gd name="T6" fmla="*/ 410 w 410"/>
                <a:gd name="T7" fmla="*/ 175 h 175"/>
              </a:gdLst>
              <a:ahLst/>
              <a:cxnLst>
                <a:cxn ang="0">
                  <a:pos x="T0" y="T1"/>
                </a:cxn>
                <a:cxn ang="0">
                  <a:pos x="T2" y="T3"/>
                </a:cxn>
                <a:cxn ang="0">
                  <a:pos x="T4" y="T5"/>
                </a:cxn>
                <a:cxn ang="0">
                  <a:pos x="T6" y="T7"/>
                </a:cxn>
              </a:cxnLst>
              <a:rect l="0" t="0" r="r" b="b"/>
              <a:pathLst>
                <a:path w="410" h="175">
                  <a:moveTo>
                    <a:pt x="410" y="175"/>
                  </a:moveTo>
                  <a:cubicBezTo>
                    <a:pt x="410" y="175"/>
                    <a:pt x="336" y="0"/>
                    <a:pt x="213" y="11"/>
                  </a:cubicBezTo>
                  <a:cubicBezTo>
                    <a:pt x="89" y="21"/>
                    <a:pt x="18" y="120"/>
                    <a:pt x="0" y="175"/>
                  </a:cubicBezTo>
                  <a:lnTo>
                    <a:pt x="410" y="175"/>
                  </a:lnTo>
                  <a:close/>
                </a:path>
              </a:pathLst>
            </a:custGeom>
            <a:solidFill>
              <a:srgbClr val="FF7E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Freeform 32">
              <a:extLst>
                <a:ext uri="{FF2B5EF4-FFF2-40B4-BE49-F238E27FC236}">
                  <a16:creationId xmlns:a16="http://schemas.microsoft.com/office/drawing/2014/main" xmlns="" id="{3754CC72-5477-4D6A-884A-618177AA682E}"/>
                </a:ext>
              </a:extLst>
            </p:cNvPr>
            <p:cNvSpPr/>
            <p:nvPr/>
          </p:nvSpPr>
          <p:spPr bwMode="auto">
            <a:xfrm>
              <a:off x="4252912" y="393700"/>
              <a:ext cx="1793875" cy="757238"/>
            </a:xfrm>
            <a:custGeom>
              <a:avLst/>
              <a:gdLst>
                <a:gd name="T0" fmla="*/ 422 w 423"/>
                <a:gd name="T1" fmla="*/ 48 h 177"/>
                <a:gd name="T2" fmla="*/ 0 w 423"/>
                <a:gd name="T3" fmla="*/ 177 h 177"/>
                <a:gd name="T4" fmla="*/ 423 w 423"/>
                <a:gd name="T5" fmla="*/ 177 h 177"/>
                <a:gd name="T6" fmla="*/ 422 w 423"/>
                <a:gd name="T7" fmla="*/ 48 h 177"/>
              </a:gdLst>
              <a:ahLst/>
              <a:cxnLst>
                <a:cxn ang="0">
                  <a:pos x="T0" y="T1"/>
                </a:cxn>
                <a:cxn ang="0">
                  <a:pos x="T2" y="T3"/>
                </a:cxn>
                <a:cxn ang="0">
                  <a:pos x="T4" y="T5"/>
                </a:cxn>
                <a:cxn ang="0">
                  <a:pos x="T6" y="T7"/>
                </a:cxn>
              </a:cxnLst>
              <a:rect l="0" t="0" r="r" b="b"/>
              <a:pathLst>
                <a:path w="423" h="177">
                  <a:moveTo>
                    <a:pt x="422" y="48"/>
                  </a:moveTo>
                  <a:cubicBezTo>
                    <a:pt x="422" y="48"/>
                    <a:pt x="163" y="0"/>
                    <a:pt x="0" y="177"/>
                  </a:cubicBezTo>
                  <a:cubicBezTo>
                    <a:pt x="423" y="177"/>
                    <a:pt x="423" y="177"/>
                    <a:pt x="423" y="177"/>
                  </a:cubicBezTo>
                  <a:lnTo>
                    <a:pt x="422" y="48"/>
                  </a:lnTo>
                  <a:close/>
                </a:path>
              </a:pathLst>
            </a:custGeom>
            <a:solidFill>
              <a:srgbClr val="B35D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Freeform 33">
              <a:extLst>
                <a:ext uri="{FF2B5EF4-FFF2-40B4-BE49-F238E27FC236}">
                  <a16:creationId xmlns:a16="http://schemas.microsoft.com/office/drawing/2014/main" xmlns="" id="{0A9E62ED-CD6F-438A-B625-81CBA04FC868}"/>
                </a:ext>
              </a:extLst>
            </p:cNvPr>
            <p:cNvSpPr/>
            <p:nvPr/>
          </p:nvSpPr>
          <p:spPr bwMode="auto">
            <a:xfrm>
              <a:off x="4549775" y="673100"/>
              <a:ext cx="1501775" cy="492125"/>
            </a:xfrm>
            <a:custGeom>
              <a:avLst/>
              <a:gdLst>
                <a:gd name="T0" fmla="*/ 354 w 354"/>
                <a:gd name="T1" fmla="*/ 31 h 115"/>
                <a:gd name="T2" fmla="*/ 0 w 354"/>
                <a:gd name="T3" fmla="*/ 115 h 115"/>
                <a:gd name="T4" fmla="*/ 353 w 354"/>
                <a:gd name="T5" fmla="*/ 115 h 115"/>
                <a:gd name="T6" fmla="*/ 354 w 354"/>
                <a:gd name="T7" fmla="*/ 31 h 115"/>
              </a:gdLst>
              <a:ahLst/>
              <a:cxnLst>
                <a:cxn ang="0">
                  <a:pos x="T0" y="T1"/>
                </a:cxn>
                <a:cxn ang="0">
                  <a:pos x="T2" y="T3"/>
                </a:cxn>
                <a:cxn ang="0">
                  <a:pos x="T4" y="T5"/>
                </a:cxn>
                <a:cxn ang="0">
                  <a:pos x="T6" y="T7"/>
                </a:cxn>
              </a:cxnLst>
              <a:rect l="0" t="0" r="r" b="b"/>
              <a:pathLst>
                <a:path w="354" h="115">
                  <a:moveTo>
                    <a:pt x="354" y="31"/>
                  </a:moveTo>
                  <a:cubicBezTo>
                    <a:pt x="354" y="31"/>
                    <a:pt x="169" y="0"/>
                    <a:pt x="0" y="115"/>
                  </a:cubicBezTo>
                  <a:cubicBezTo>
                    <a:pt x="353" y="115"/>
                    <a:pt x="353" y="115"/>
                    <a:pt x="353" y="115"/>
                  </a:cubicBezTo>
                  <a:lnTo>
                    <a:pt x="354" y="31"/>
                  </a:lnTo>
                  <a:close/>
                </a:path>
              </a:pathLst>
            </a:custGeom>
            <a:solidFill>
              <a:srgbClr val="FF8D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Freeform 34">
              <a:extLst>
                <a:ext uri="{FF2B5EF4-FFF2-40B4-BE49-F238E27FC236}">
                  <a16:creationId xmlns:a16="http://schemas.microsoft.com/office/drawing/2014/main" xmlns="" id="{24588CCE-E7B8-4502-A17E-65806DA1EEBD}"/>
                </a:ext>
              </a:extLst>
            </p:cNvPr>
            <p:cNvSpPr/>
            <p:nvPr/>
          </p:nvSpPr>
          <p:spPr bwMode="auto">
            <a:xfrm>
              <a:off x="4881562" y="903287"/>
              <a:ext cx="1165225" cy="282575"/>
            </a:xfrm>
            <a:custGeom>
              <a:avLst/>
              <a:gdLst>
                <a:gd name="T0" fmla="*/ 275 w 275"/>
                <a:gd name="T1" fmla="*/ 18 h 66"/>
                <a:gd name="T2" fmla="*/ 0 w 275"/>
                <a:gd name="T3" fmla="*/ 66 h 66"/>
                <a:gd name="T4" fmla="*/ 274 w 275"/>
                <a:gd name="T5" fmla="*/ 66 h 66"/>
                <a:gd name="T6" fmla="*/ 275 w 275"/>
                <a:gd name="T7" fmla="*/ 18 h 66"/>
              </a:gdLst>
              <a:ahLst/>
              <a:cxnLst>
                <a:cxn ang="0">
                  <a:pos x="T0" y="T1"/>
                </a:cxn>
                <a:cxn ang="0">
                  <a:pos x="T2" y="T3"/>
                </a:cxn>
                <a:cxn ang="0">
                  <a:pos x="T4" y="T5"/>
                </a:cxn>
                <a:cxn ang="0">
                  <a:pos x="T6" y="T7"/>
                </a:cxn>
              </a:cxnLst>
              <a:rect l="0" t="0" r="r" b="b"/>
              <a:pathLst>
                <a:path w="275" h="66">
                  <a:moveTo>
                    <a:pt x="275" y="18"/>
                  </a:moveTo>
                  <a:cubicBezTo>
                    <a:pt x="275" y="18"/>
                    <a:pt x="131" y="0"/>
                    <a:pt x="0" y="66"/>
                  </a:cubicBezTo>
                  <a:cubicBezTo>
                    <a:pt x="274" y="66"/>
                    <a:pt x="274" y="66"/>
                    <a:pt x="274" y="66"/>
                  </a:cubicBezTo>
                  <a:lnTo>
                    <a:pt x="275" y="18"/>
                  </a:lnTo>
                  <a:close/>
                </a:path>
              </a:pathLst>
            </a:custGeom>
            <a:solidFill>
              <a:srgbClr val="9AC7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Freeform 35">
              <a:extLst>
                <a:ext uri="{FF2B5EF4-FFF2-40B4-BE49-F238E27FC236}">
                  <a16:creationId xmlns:a16="http://schemas.microsoft.com/office/drawing/2014/main" xmlns="" id="{F26892C0-2DB0-4D4E-92F2-0A98A3D9BF10}"/>
                </a:ext>
              </a:extLst>
            </p:cNvPr>
            <p:cNvSpPr/>
            <p:nvPr/>
          </p:nvSpPr>
          <p:spPr bwMode="auto">
            <a:xfrm>
              <a:off x="4405312" y="577850"/>
              <a:ext cx="1646238" cy="582613"/>
            </a:xfrm>
            <a:custGeom>
              <a:avLst/>
              <a:gdLst>
                <a:gd name="T0" fmla="*/ 386 w 388"/>
                <a:gd name="T1" fmla="*/ 5 h 136"/>
                <a:gd name="T2" fmla="*/ 343 w 388"/>
                <a:gd name="T3" fmla="*/ 50 h 136"/>
                <a:gd name="T4" fmla="*/ 319 w 388"/>
                <a:gd name="T5" fmla="*/ 2 h 136"/>
                <a:gd name="T6" fmla="*/ 297 w 388"/>
                <a:gd name="T7" fmla="*/ 47 h 136"/>
                <a:gd name="T8" fmla="*/ 266 w 388"/>
                <a:gd name="T9" fmla="*/ 0 h 136"/>
                <a:gd name="T10" fmla="*/ 245 w 388"/>
                <a:gd name="T11" fmla="*/ 54 h 136"/>
                <a:gd name="T12" fmla="*/ 212 w 388"/>
                <a:gd name="T13" fmla="*/ 7 h 136"/>
                <a:gd name="T14" fmla="*/ 193 w 388"/>
                <a:gd name="T15" fmla="*/ 67 h 136"/>
                <a:gd name="T16" fmla="*/ 147 w 388"/>
                <a:gd name="T17" fmla="*/ 23 h 136"/>
                <a:gd name="T18" fmla="*/ 141 w 388"/>
                <a:gd name="T19" fmla="*/ 81 h 136"/>
                <a:gd name="T20" fmla="*/ 93 w 388"/>
                <a:gd name="T21" fmla="*/ 45 h 136"/>
                <a:gd name="T22" fmla="*/ 100 w 388"/>
                <a:gd name="T23" fmla="*/ 98 h 136"/>
                <a:gd name="T24" fmla="*/ 47 w 388"/>
                <a:gd name="T25" fmla="*/ 65 h 136"/>
                <a:gd name="T26" fmla="*/ 52 w 388"/>
                <a:gd name="T27" fmla="*/ 120 h 136"/>
                <a:gd name="T28" fmla="*/ 0 w 388"/>
                <a:gd name="T29" fmla="*/ 100 h 136"/>
                <a:gd name="T30" fmla="*/ 3 w 388"/>
                <a:gd name="T31" fmla="*/ 136 h 136"/>
                <a:gd name="T32" fmla="*/ 34 w 388"/>
                <a:gd name="T33" fmla="*/ 136 h 136"/>
                <a:gd name="T34" fmla="*/ 388 w 388"/>
                <a:gd name="T35" fmla="*/ 53 h 136"/>
                <a:gd name="T36" fmla="*/ 386 w 388"/>
                <a:gd name="T37" fmla="*/ 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8" h="136">
                  <a:moveTo>
                    <a:pt x="386" y="5"/>
                  </a:moveTo>
                  <a:cubicBezTo>
                    <a:pt x="343" y="50"/>
                    <a:pt x="343" y="50"/>
                    <a:pt x="343" y="50"/>
                  </a:cubicBezTo>
                  <a:cubicBezTo>
                    <a:pt x="319" y="2"/>
                    <a:pt x="319" y="2"/>
                    <a:pt x="319" y="2"/>
                  </a:cubicBezTo>
                  <a:cubicBezTo>
                    <a:pt x="297" y="47"/>
                    <a:pt x="297" y="47"/>
                    <a:pt x="297" y="47"/>
                  </a:cubicBezTo>
                  <a:cubicBezTo>
                    <a:pt x="266" y="0"/>
                    <a:pt x="266" y="0"/>
                    <a:pt x="266" y="0"/>
                  </a:cubicBezTo>
                  <a:cubicBezTo>
                    <a:pt x="245" y="54"/>
                    <a:pt x="245" y="54"/>
                    <a:pt x="245" y="54"/>
                  </a:cubicBezTo>
                  <a:cubicBezTo>
                    <a:pt x="212" y="7"/>
                    <a:pt x="212" y="7"/>
                    <a:pt x="212" y="7"/>
                  </a:cubicBezTo>
                  <a:cubicBezTo>
                    <a:pt x="193" y="67"/>
                    <a:pt x="193" y="67"/>
                    <a:pt x="193" y="67"/>
                  </a:cubicBezTo>
                  <a:cubicBezTo>
                    <a:pt x="147" y="23"/>
                    <a:pt x="147" y="23"/>
                    <a:pt x="147" y="23"/>
                  </a:cubicBezTo>
                  <a:cubicBezTo>
                    <a:pt x="141" y="81"/>
                    <a:pt x="141" y="81"/>
                    <a:pt x="141" y="81"/>
                  </a:cubicBezTo>
                  <a:cubicBezTo>
                    <a:pt x="93" y="45"/>
                    <a:pt x="93" y="45"/>
                    <a:pt x="93" y="45"/>
                  </a:cubicBezTo>
                  <a:cubicBezTo>
                    <a:pt x="100" y="98"/>
                    <a:pt x="100" y="98"/>
                    <a:pt x="100" y="98"/>
                  </a:cubicBezTo>
                  <a:cubicBezTo>
                    <a:pt x="47" y="65"/>
                    <a:pt x="47" y="65"/>
                    <a:pt x="47" y="65"/>
                  </a:cubicBezTo>
                  <a:cubicBezTo>
                    <a:pt x="52" y="120"/>
                    <a:pt x="52" y="120"/>
                    <a:pt x="52" y="120"/>
                  </a:cubicBezTo>
                  <a:cubicBezTo>
                    <a:pt x="0" y="100"/>
                    <a:pt x="0" y="100"/>
                    <a:pt x="0" y="100"/>
                  </a:cubicBezTo>
                  <a:cubicBezTo>
                    <a:pt x="3" y="136"/>
                    <a:pt x="3" y="136"/>
                    <a:pt x="3" y="136"/>
                  </a:cubicBezTo>
                  <a:cubicBezTo>
                    <a:pt x="34" y="136"/>
                    <a:pt x="34" y="136"/>
                    <a:pt x="34" y="136"/>
                  </a:cubicBezTo>
                  <a:cubicBezTo>
                    <a:pt x="34" y="136"/>
                    <a:pt x="185" y="27"/>
                    <a:pt x="388" y="53"/>
                  </a:cubicBezTo>
                  <a:lnTo>
                    <a:pt x="386" y="5"/>
                  </a:lnTo>
                  <a:close/>
                </a:path>
              </a:pathLst>
            </a:custGeom>
            <a:solidFill>
              <a:srgbClr val="88CA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Oval 35">
              <a:extLst>
                <a:ext uri="{FF2B5EF4-FFF2-40B4-BE49-F238E27FC236}">
                  <a16:creationId xmlns:a16="http://schemas.microsoft.com/office/drawing/2014/main" xmlns="" id="{38B3E050-FD34-42E5-8AB8-25CC8D797DBD}"/>
                </a:ext>
              </a:extLst>
            </p:cNvPr>
            <p:cNvSpPr>
              <a:spLocks noChangeArrowheads="1"/>
            </p:cNvSpPr>
            <p:nvPr/>
          </p:nvSpPr>
          <p:spPr bwMode="auto">
            <a:xfrm>
              <a:off x="5872162" y="620712"/>
              <a:ext cx="47625" cy="47625"/>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Oval 36">
              <a:extLst>
                <a:ext uri="{FF2B5EF4-FFF2-40B4-BE49-F238E27FC236}">
                  <a16:creationId xmlns:a16="http://schemas.microsoft.com/office/drawing/2014/main" xmlns="" id="{70B095B7-54EF-497A-980D-FD81395E4464}"/>
                </a:ext>
              </a:extLst>
            </p:cNvPr>
            <p:cNvSpPr>
              <a:spLocks noChangeArrowheads="1"/>
            </p:cNvSpPr>
            <p:nvPr/>
          </p:nvSpPr>
          <p:spPr bwMode="auto">
            <a:xfrm>
              <a:off x="5640387" y="612775"/>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Oval 37">
              <a:extLst>
                <a:ext uri="{FF2B5EF4-FFF2-40B4-BE49-F238E27FC236}">
                  <a16:creationId xmlns:a16="http://schemas.microsoft.com/office/drawing/2014/main" xmlns="" id="{C53C62BD-2214-477E-8A86-B8A8B9AC589A}"/>
                </a:ext>
              </a:extLst>
            </p:cNvPr>
            <p:cNvSpPr>
              <a:spLocks noChangeArrowheads="1"/>
            </p:cNvSpPr>
            <p:nvPr/>
          </p:nvSpPr>
          <p:spPr bwMode="auto">
            <a:xfrm>
              <a:off x="5389562" y="642937"/>
              <a:ext cx="46038" cy="42863"/>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Oval 38">
              <a:extLst>
                <a:ext uri="{FF2B5EF4-FFF2-40B4-BE49-F238E27FC236}">
                  <a16:creationId xmlns:a16="http://schemas.microsoft.com/office/drawing/2014/main" xmlns="" id="{4054B2D5-52F8-4D0D-B23B-2771EB0070F3}"/>
                </a:ext>
              </a:extLst>
            </p:cNvPr>
            <p:cNvSpPr>
              <a:spLocks noChangeArrowheads="1"/>
            </p:cNvSpPr>
            <p:nvPr/>
          </p:nvSpPr>
          <p:spPr bwMode="auto">
            <a:xfrm>
              <a:off x="5156200" y="685800"/>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Oval 39">
              <a:extLst>
                <a:ext uri="{FF2B5EF4-FFF2-40B4-BE49-F238E27FC236}">
                  <a16:creationId xmlns:a16="http://schemas.microsoft.com/office/drawing/2014/main" xmlns="" id="{E4199C9D-0E0E-47FA-B2AD-CCB2C6217B8E}"/>
                </a:ext>
              </a:extLst>
            </p:cNvPr>
            <p:cNvSpPr>
              <a:spLocks noChangeArrowheads="1"/>
            </p:cNvSpPr>
            <p:nvPr/>
          </p:nvSpPr>
          <p:spPr bwMode="auto">
            <a:xfrm>
              <a:off x="4914900" y="766762"/>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Oval 40">
              <a:extLst>
                <a:ext uri="{FF2B5EF4-FFF2-40B4-BE49-F238E27FC236}">
                  <a16:creationId xmlns:a16="http://schemas.microsoft.com/office/drawing/2014/main" xmlns="" id="{91605680-7159-435F-8D62-18762D848941}"/>
                </a:ext>
              </a:extLst>
            </p:cNvPr>
            <p:cNvSpPr>
              <a:spLocks noChangeArrowheads="1"/>
            </p:cNvSpPr>
            <p:nvPr/>
          </p:nvSpPr>
          <p:spPr bwMode="auto">
            <a:xfrm>
              <a:off x="4737100" y="847725"/>
              <a:ext cx="41275" cy="47625"/>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Oval 41">
              <a:extLst>
                <a:ext uri="{FF2B5EF4-FFF2-40B4-BE49-F238E27FC236}">
                  <a16:creationId xmlns:a16="http://schemas.microsoft.com/office/drawing/2014/main" xmlns="" id="{52915926-8E92-4304-8EA3-4171B9A525C7}"/>
                </a:ext>
              </a:extLst>
            </p:cNvPr>
            <p:cNvSpPr>
              <a:spLocks noChangeArrowheads="1"/>
            </p:cNvSpPr>
            <p:nvPr/>
          </p:nvSpPr>
          <p:spPr bwMode="auto">
            <a:xfrm>
              <a:off x="4529137" y="958850"/>
              <a:ext cx="46038" cy="42863"/>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Oval 42">
              <a:extLst>
                <a:ext uri="{FF2B5EF4-FFF2-40B4-BE49-F238E27FC236}">
                  <a16:creationId xmlns:a16="http://schemas.microsoft.com/office/drawing/2014/main" xmlns="" id="{6E7CB316-AC59-425E-BB72-52948E6CFC6E}"/>
                </a:ext>
              </a:extLst>
            </p:cNvPr>
            <p:cNvSpPr>
              <a:spLocks noChangeArrowheads="1"/>
            </p:cNvSpPr>
            <p:nvPr/>
          </p:nvSpPr>
          <p:spPr bwMode="auto">
            <a:xfrm>
              <a:off x="4333875" y="1092200"/>
              <a:ext cx="42863"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Oval 43">
              <a:extLst>
                <a:ext uri="{FF2B5EF4-FFF2-40B4-BE49-F238E27FC236}">
                  <a16:creationId xmlns:a16="http://schemas.microsoft.com/office/drawing/2014/main" xmlns="" id="{96787247-2F0F-476E-98BA-648CEDCE535B}"/>
                </a:ext>
              </a:extLst>
            </p:cNvPr>
            <p:cNvSpPr>
              <a:spLocks noChangeArrowheads="1"/>
            </p:cNvSpPr>
            <p:nvPr/>
          </p:nvSpPr>
          <p:spPr bwMode="auto">
            <a:xfrm>
              <a:off x="5686425" y="855662"/>
              <a:ext cx="42863"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Oval 44">
              <a:extLst>
                <a:ext uri="{FF2B5EF4-FFF2-40B4-BE49-F238E27FC236}">
                  <a16:creationId xmlns:a16="http://schemas.microsoft.com/office/drawing/2014/main" xmlns="" id="{87573D6A-1171-49ED-8F2C-D77FA5999CD1}"/>
                </a:ext>
              </a:extLst>
            </p:cNvPr>
            <p:cNvSpPr>
              <a:spLocks noChangeArrowheads="1"/>
            </p:cNvSpPr>
            <p:nvPr/>
          </p:nvSpPr>
          <p:spPr bwMode="auto">
            <a:xfrm>
              <a:off x="5461000" y="885825"/>
              <a:ext cx="42863" cy="42863"/>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Oval 45">
              <a:extLst>
                <a:ext uri="{FF2B5EF4-FFF2-40B4-BE49-F238E27FC236}">
                  <a16:creationId xmlns:a16="http://schemas.microsoft.com/office/drawing/2014/main" xmlns="" id="{91A35617-82AA-41D9-A000-FDAC83C342FE}"/>
                </a:ext>
              </a:extLst>
            </p:cNvPr>
            <p:cNvSpPr>
              <a:spLocks noChangeArrowheads="1"/>
            </p:cNvSpPr>
            <p:nvPr/>
          </p:nvSpPr>
          <p:spPr bwMode="auto">
            <a:xfrm>
              <a:off x="5229225" y="920750"/>
              <a:ext cx="46038"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Oval 46">
              <a:extLst>
                <a:ext uri="{FF2B5EF4-FFF2-40B4-BE49-F238E27FC236}">
                  <a16:creationId xmlns:a16="http://schemas.microsoft.com/office/drawing/2014/main" xmlns="" id="{38ABFE7F-98E4-4E6C-AF38-7A7FEF6DDA83}"/>
                </a:ext>
              </a:extLst>
            </p:cNvPr>
            <p:cNvSpPr>
              <a:spLocks noChangeArrowheads="1"/>
            </p:cNvSpPr>
            <p:nvPr/>
          </p:nvSpPr>
          <p:spPr bwMode="auto">
            <a:xfrm>
              <a:off x="5011737" y="993775"/>
              <a:ext cx="47625" cy="46038"/>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Oval 47">
              <a:extLst>
                <a:ext uri="{FF2B5EF4-FFF2-40B4-BE49-F238E27FC236}">
                  <a16:creationId xmlns:a16="http://schemas.microsoft.com/office/drawing/2014/main" xmlns="" id="{8A2FD1E5-BE02-4FB1-BC03-AF83331FB559}"/>
                </a:ext>
              </a:extLst>
            </p:cNvPr>
            <p:cNvSpPr>
              <a:spLocks noChangeArrowheads="1"/>
            </p:cNvSpPr>
            <p:nvPr/>
          </p:nvSpPr>
          <p:spPr bwMode="auto">
            <a:xfrm>
              <a:off x="4808537" y="1082675"/>
              <a:ext cx="42863"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9">
              <a:extLst>
                <a:ext uri="{FF2B5EF4-FFF2-40B4-BE49-F238E27FC236}">
                  <a16:creationId xmlns:a16="http://schemas.microsoft.com/office/drawing/2014/main" xmlns="" id="{80BCFB6B-38EF-40BD-929D-A5C78309EFA7}"/>
                </a:ext>
              </a:extLst>
            </p:cNvPr>
            <p:cNvSpPr/>
            <p:nvPr/>
          </p:nvSpPr>
          <p:spPr bwMode="auto">
            <a:xfrm>
              <a:off x="4686300" y="496887"/>
              <a:ext cx="130175" cy="342900"/>
            </a:xfrm>
            <a:custGeom>
              <a:avLst/>
              <a:gdLst>
                <a:gd name="T0" fmla="*/ 19 w 31"/>
                <a:gd name="T1" fmla="*/ 66 h 80"/>
                <a:gd name="T2" fmla="*/ 30 w 31"/>
                <a:gd name="T3" fmla="*/ 0 h 80"/>
                <a:gd name="T4" fmla="*/ 26 w 31"/>
                <a:gd name="T5" fmla="*/ 0 h 80"/>
                <a:gd name="T6" fmla="*/ 0 w 31"/>
                <a:gd name="T7" fmla="*/ 80 h 80"/>
              </a:gdLst>
              <a:ahLst/>
              <a:cxnLst>
                <a:cxn ang="0">
                  <a:pos x="T0" y="T1"/>
                </a:cxn>
                <a:cxn ang="0">
                  <a:pos x="T2" y="T3"/>
                </a:cxn>
                <a:cxn ang="0">
                  <a:pos x="T4" y="T5"/>
                </a:cxn>
                <a:cxn ang="0">
                  <a:pos x="T6" y="T7"/>
                </a:cxn>
              </a:cxnLst>
              <a:rect l="0" t="0" r="r" b="b"/>
              <a:pathLst>
                <a:path w="31" h="80">
                  <a:moveTo>
                    <a:pt x="19" y="66"/>
                  </a:moveTo>
                  <a:cubicBezTo>
                    <a:pt x="23" y="45"/>
                    <a:pt x="31" y="22"/>
                    <a:pt x="30" y="0"/>
                  </a:cubicBezTo>
                  <a:cubicBezTo>
                    <a:pt x="29" y="0"/>
                    <a:pt x="27" y="0"/>
                    <a:pt x="26" y="0"/>
                  </a:cubicBezTo>
                  <a:cubicBezTo>
                    <a:pt x="23" y="27"/>
                    <a:pt x="10" y="58"/>
                    <a:pt x="0" y="80"/>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50">
              <a:extLst>
                <a:ext uri="{FF2B5EF4-FFF2-40B4-BE49-F238E27FC236}">
                  <a16:creationId xmlns:a16="http://schemas.microsoft.com/office/drawing/2014/main" xmlns="" id="{DDECA00E-F865-44E5-B170-26198D2E6B7B}"/>
                </a:ext>
              </a:extLst>
            </p:cNvPr>
            <p:cNvSpPr/>
            <p:nvPr/>
          </p:nvSpPr>
          <p:spPr bwMode="auto">
            <a:xfrm>
              <a:off x="4681537" y="527050"/>
              <a:ext cx="84138" cy="153988"/>
            </a:xfrm>
            <a:custGeom>
              <a:avLst/>
              <a:gdLst>
                <a:gd name="T0" fmla="*/ 20 w 20"/>
                <a:gd name="T1" fmla="*/ 25 h 36"/>
                <a:gd name="T2" fmla="*/ 4 w 20"/>
                <a:gd name="T3" fmla="*/ 0 h 36"/>
                <a:gd name="T4" fmla="*/ 20 w 20"/>
                <a:gd name="T5" fmla="*/ 36 h 36"/>
              </a:gdLst>
              <a:ahLst/>
              <a:cxnLst>
                <a:cxn ang="0">
                  <a:pos x="T0" y="T1"/>
                </a:cxn>
                <a:cxn ang="0">
                  <a:pos x="T2" y="T3"/>
                </a:cxn>
                <a:cxn ang="0">
                  <a:pos x="T4" y="T5"/>
                </a:cxn>
              </a:cxnLst>
              <a:rect l="0" t="0" r="r" b="b"/>
              <a:pathLst>
                <a:path w="20" h="36">
                  <a:moveTo>
                    <a:pt x="20" y="25"/>
                  </a:moveTo>
                  <a:cubicBezTo>
                    <a:pt x="15" y="17"/>
                    <a:pt x="10" y="7"/>
                    <a:pt x="4" y="0"/>
                  </a:cubicBezTo>
                  <a:cubicBezTo>
                    <a:pt x="0" y="7"/>
                    <a:pt x="13" y="31"/>
                    <a:pt x="20" y="36"/>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51">
              <a:extLst>
                <a:ext uri="{FF2B5EF4-FFF2-40B4-BE49-F238E27FC236}">
                  <a16:creationId xmlns:a16="http://schemas.microsoft.com/office/drawing/2014/main" xmlns="" id="{CCDFCAED-9304-48A2-A8B8-7D67B0AFB2AC}"/>
                </a:ext>
              </a:extLst>
            </p:cNvPr>
            <p:cNvSpPr/>
            <p:nvPr/>
          </p:nvSpPr>
          <p:spPr bwMode="auto">
            <a:xfrm>
              <a:off x="4714875" y="193675"/>
              <a:ext cx="276225" cy="388938"/>
            </a:xfrm>
            <a:custGeom>
              <a:avLst/>
              <a:gdLst>
                <a:gd name="T0" fmla="*/ 14 w 65"/>
                <a:gd name="T1" fmla="*/ 22 h 91"/>
                <a:gd name="T2" fmla="*/ 41 w 65"/>
                <a:gd name="T3" fmla="*/ 77 h 91"/>
                <a:gd name="T4" fmla="*/ 2 w 65"/>
                <a:gd name="T5" fmla="*/ 59 h 91"/>
                <a:gd name="T6" fmla="*/ 14 w 65"/>
                <a:gd name="T7" fmla="*/ 22 h 91"/>
              </a:gdLst>
              <a:ahLst/>
              <a:cxnLst>
                <a:cxn ang="0">
                  <a:pos x="T0" y="T1"/>
                </a:cxn>
                <a:cxn ang="0">
                  <a:pos x="T2" y="T3"/>
                </a:cxn>
                <a:cxn ang="0">
                  <a:pos x="T4" y="T5"/>
                </a:cxn>
                <a:cxn ang="0">
                  <a:pos x="T6" y="T7"/>
                </a:cxn>
              </a:cxnLst>
              <a:rect l="0" t="0" r="r" b="b"/>
              <a:pathLst>
                <a:path w="65" h="91">
                  <a:moveTo>
                    <a:pt x="14" y="22"/>
                  </a:moveTo>
                  <a:cubicBezTo>
                    <a:pt x="51" y="0"/>
                    <a:pt x="65" y="58"/>
                    <a:pt x="41" y="77"/>
                  </a:cubicBezTo>
                  <a:cubicBezTo>
                    <a:pt x="23" y="91"/>
                    <a:pt x="5" y="80"/>
                    <a:pt x="2" y="59"/>
                  </a:cubicBezTo>
                  <a:cubicBezTo>
                    <a:pt x="0" y="44"/>
                    <a:pt x="0" y="31"/>
                    <a:pt x="14" y="22"/>
                  </a:cubicBezTo>
                  <a:close/>
                </a:path>
              </a:pathLst>
            </a:custGeom>
            <a:solidFill>
              <a:srgbClr val="5B8B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52">
              <a:extLst>
                <a:ext uri="{FF2B5EF4-FFF2-40B4-BE49-F238E27FC236}">
                  <a16:creationId xmlns:a16="http://schemas.microsoft.com/office/drawing/2014/main" xmlns="" id="{412F838D-B64C-44EB-8D81-F4B488C507C6}"/>
                </a:ext>
              </a:extLst>
            </p:cNvPr>
            <p:cNvSpPr/>
            <p:nvPr/>
          </p:nvSpPr>
          <p:spPr bwMode="auto">
            <a:xfrm>
              <a:off x="4549775" y="433387"/>
              <a:ext cx="169863" cy="179388"/>
            </a:xfrm>
            <a:custGeom>
              <a:avLst/>
              <a:gdLst>
                <a:gd name="T0" fmla="*/ 16 w 40"/>
                <a:gd name="T1" fmla="*/ 11 h 42"/>
                <a:gd name="T2" fmla="*/ 39 w 40"/>
                <a:gd name="T3" fmla="*/ 22 h 42"/>
                <a:gd name="T4" fmla="*/ 16 w 40"/>
                <a:gd name="T5" fmla="*/ 11 h 42"/>
              </a:gdLst>
              <a:ahLst/>
              <a:cxnLst>
                <a:cxn ang="0">
                  <a:pos x="T0" y="T1"/>
                </a:cxn>
                <a:cxn ang="0">
                  <a:pos x="T2" y="T3"/>
                </a:cxn>
                <a:cxn ang="0">
                  <a:pos x="T4" y="T5"/>
                </a:cxn>
              </a:cxnLst>
              <a:rect l="0" t="0" r="r" b="b"/>
              <a:pathLst>
                <a:path w="40" h="42">
                  <a:moveTo>
                    <a:pt x="16" y="11"/>
                  </a:moveTo>
                  <a:cubicBezTo>
                    <a:pt x="0" y="31"/>
                    <a:pt x="37" y="42"/>
                    <a:pt x="39" y="22"/>
                  </a:cubicBezTo>
                  <a:cubicBezTo>
                    <a:pt x="40" y="10"/>
                    <a:pt x="24" y="0"/>
                    <a:pt x="16" y="11"/>
                  </a:cubicBezTo>
                  <a:close/>
                </a:path>
              </a:pathLst>
            </a:custGeom>
            <a:solidFill>
              <a:srgbClr val="5B8B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3" name="Oval 52">
              <a:extLst>
                <a:ext uri="{FF2B5EF4-FFF2-40B4-BE49-F238E27FC236}">
                  <a16:creationId xmlns:a16="http://schemas.microsoft.com/office/drawing/2014/main" xmlns="" id="{E7EAFF91-63EB-4481-ABFE-4D26105276A3}"/>
                </a:ext>
              </a:extLst>
            </p:cNvPr>
            <p:cNvSpPr>
              <a:spLocks noChangeArrowheads="1"/>
            </p:cNvSpPr>
            <p:nvPr/>
          </p:nvSpPr>
          <p:spPr bwMode="auto">
            <a:xfrm>
              <a:off x="4803775" y="325437"/>
              <a:ext cx="30163"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Oval 53">
              <a:extLst>
                <a:ext uri="{FF2B5EF4-FFF2-40B4-BE49-F238E27FC236}">
                  <a16:creationId xmlns:a16="http://schemas.microsoft.com/office/drawing/2014/main" xmlns="" id="{AE8C700A-0F2A-47C7-A204-6CF25D79F3D6}"/>
                </a:ext>
              </a:extLst>
            </p:cNvPr>
            <p:cNvSpPr>
              <a:spLocks noChangeArrowheads="1"/>
            </p:cNvSpPr>
            <p:nvPr/>
          </p:nvSpPr>
          <p:spPr bwMode="auto">
            <a:xfrm>
              <a:off x="4902200" y="373062"/>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5" name="Oval 54">
              <a:extLst>
                <a:ext uri="{FF2B5EF4-FFF2-40B4-BE49-F238E27FC236}">
                  <a16:creationId xmlns:a16="http://schemas.microsoft.com/office/drawing/2014/main" xmlns="" id="{FB88B721-6FF4-4301-8427-2430023D3EB2}"/>
                </a:ext>
              </a:extLst>
            </p:cNvPr>
            <p:cNvSpPr>
              <a:spLocks noChangeArrowheads="1"/>
            </p:cNvSpPr>
            <p:nvPr/>
          </p:nvSpPr>
          <p:spPr bwMode="auto">
            <a:xfrm>
              <a:off x="4829175" y="385762"/>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Oval 55">
              <a:extLst>
                <a:ext uri="{FF2B5EF4-FFF2-40B4-BE49-F238E27FC236}">
                  <a16:creationId xmlns:a16="http://schemas.microsoft.com/office/drawing/2014/main" xmlns="" id="{BDE357AA-92F1-4B81-8EF0-2921F55D21EC}"/>
                </a:ext>
              </a:extLst>
            </p:cNvPr>
            <p:cNvSpPr>
              <a:spLocks noChangeArrowheads="1"/>
            </p:cNvSpPr>
            <p:nvPr/>
          </p:nvSpPr>
          <p:spPr bwMode="auto">
            <a:xfrm>
              <a:off x="4727575" y="360362"/>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7" name="Oval 56">
              <a:extLst>
                <a:ext uri="{FF2B5EF4-FFF2-40B4-BE49-F238E27FC236}">
                  <a16:creationId xmlns:a16="http://schemas.microsoft.com/office/drawing/2014/main" xmlns="" id="{52A07F26-0935-4E4C-818A-A472747B51B3}"/>
                </a:ext>
              </a:extLst>
            </p:cNvPr>
            <p:cNvSpPr>
              <a:spLocks noChangeArrowheads="1"/>
            </p:cNvSpPr>
            <p:nvPr/>
          </p:nvSpPr>
          <p:spPr bwMode="auto">
            <a:xfrm>
              <a:off x="4783137" y="471487"/>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Oval 57">
              <a:extLst>
                <a:ext uri="{FF2B5EF4-FFF2-40B4-BE49-F238E27FC236}">
                  <a16:creationId xmlns:a16="http://schemas.microsoft.com/office/drawing/2014/main" xmlns="" id="{9A583817-7A0A-4CC7-A2F2-C7CDA7C8DA6C}"/>
                </a:ext>
              </a:extLst>
            </p:cNvPr>
            <p:cNvSpPr>
              <a:spLocks noChangeArrowheads="1"/>
            </p:cNvSpPr>
            <p:nvPr/>
          </p:nvSpPr>
          <p:spPr bwMode="auto">
            <a:xfrm>
              <a:off x="4625975" y="484187"/>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Oval 58">
              <a:extLst>
                <a:ext uri="{FF2B5EF4-FFF2-40B4-BE49-F238E27FC236}">
                  <a16:creationId xmlns:a16="http://schemas.microsoft.com/office/drawing/2014/main" xmlns="" id="{DC37D670-67F2-4E6D-95CE-A3740BCF683F}"/>
                </a:ext>
              </a:extLst>
            </p:cNvPr>
            <p:cNvSpPr>
              <a:spLocks noChangeArrowheads="1"/>
            </p:cNvSpPr>
            <p:nvPr/>
          </p:nvSpPr>
          <p:spPr bwMode="auto">
            <a:xfrm>
              <a:off x="4681537" y="522287"/>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Oval 59">
              <a:extLst>
                <a:ext uri="{FF2B5EF4-FFF2-40B4-BE49-F238E27FC236}">
                  <a16:creationId xmlns:a16="http://schemas.microsoft.com/office/drawing/2014/main" xmlns="" id="{F525EAD3-F09E-4B10-8C2C-820590F444F7}"/>
                </a:ext>
              </a:extLst>
            </p:cNvPr>
            <p:cNvSpPr>
              <a:spLocks noChangeArrowheads="1"/>
            </p:cNvSpPr>
            <p:nvPr/>
          </p:nvSpPr>
          <p:spPr bwMode="auto">
            <a:xfrm>
              <a:off x="4876800" y="461962"/>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Freeform 61">
              <a:extLst>
                <a:ext uri="{FF2B5EF4-FFF2-40B4-BE49-F238E27FC236}">
                  <a16:creationId xmlns:a16="http://schemas.microsoft.com/office/drawing/2014/main" xmlns="" id="{5FD6EA67-057A-4B21-BABD-B1D99BBDC554}"/>
                </a:ext>
              </a:extLst>
            </p:cNvPr>
            <p:cNvSpPr/>
            <p:nvPr/>
          </p:nvSpPr>
          <p:spPr bwMode="auto">
            <a:xfrm>
              <a:off x="5029200" y="330200"/>
              <a:ext cx="444500" cy="273050"/>
            </a:xfrm>
            <a:custGeom>
              <a:avLst/>
              <a:gdLst>
                <a:gd name="T0" fmla="*/ 18 w 105"/>
                <a:gd name="T1" fmla="*/ 13 h 64"/>
                <a:gd name="T2" fmla="*/ 17 w 105"/>
                <a:gd name="T3" fmla="*/ 40 h 64"/>
                <a:gd name="T4" fmla="*/ 8 w 105"/>
                <a:gd name="T5" fmla="*/ 43 h 64"/>
                <a:gd name="T6" fmla="*/ 0 w 105"/>
                <a:gd name="T7" fmla="*/ 46 h 64"/>
                <a:gd name="T8" fmla="*/ 1 w 105"/>
                <a:gd name="T9" fmla="*/ 64 h 64"/>
                <a:gd name="T10" fmla="*/ 11 w 105"/>
                <a:gd name="T11" fmla="*/ 62 h 64"/>
                <a:gd name="T12" fmla="*/ 42 w 105"/>
                <a:gd name="T13" fmla="*/ 58 h 64"/>
                <a:gd name="T14" fmla="*/ 77 w 105"/>
                <a:gd name="T15" fmla="*/ 51 h 64"/>
                <a:gd name="T16" fmla="*/ 104 w 105"/>
                <a:gd name="T17" fmla="*/ 46 h 64"/>
                <a:gd name="T18" fmla="*/ 104 w 105"/>
                <a:gd name="T19" fmla="*/ 37 h 64"/>
                <a:gd name="T20" fmla="*/ 101 w 105"/>
                <a:gd name="T21" fmla="*/ 31 h 64"/>
                <a:gd name="T22" fmla="*/ 91 w 105"/>
                <a:gd name="T23" fmla="*/ 31 h 64"/>
                <a:gd name="T24" fmla="*/ 84 w 105"/>
                <a:gd name="T25" fmla="*/ 30 h 64"/>
                <a:gd name="T26" fmla="*/ 81 w 105"/>
                <a:gd name="T27" fmla="*/ 5 h 64"/>
                <a:gd name="T28" fmla="*/ 73 w 105"/>
                <a:gd name="T29" fmla="*/ 1 h 64"/>
                <a:gd name="T30" fmla="*/ 38 w 105"/>
                <a:gd name="T31" fmla="*/ 7 h 64"/>
                <a:gd name="T32" fmla="*/ 27 w 105"/>
                <a:gd name="T33" fmla="*/ 9 h 64"/>
                <a:gd name="T34" fmla="*/ 18 w 105"/>
                <a:gd name="T35" fmla="*/ 1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64">
                  <a:moveTo>
                    <a:pt x="18" y="13"/>
                  </a:moveTo>
                  <a:cubicBezTo>
                    <a:pt x="8" y="17"/>
                    <a:pt x="17" y="32"/>
                    <a:pt x="17" y="40"/>
                  </a:cubicBezTo>
                  <a:cubicBezTo>
                    <a:pt x="14" y="41"/>
                    <a:pt x="11" y="42"/>
                    <a:pt x="8" y="43"/>
                  </a:cubicBezTo>
                  <a:cubicBezTo>
                    <a:pt x="5" y="44"/>
                    <a:pt x="3" y="46"/>
                    <a:pt x="0" y="46"/>
                  </a:cubicBezTo>
                  <a:cubicBezTo>
                    <a:pt x="0" y="48"/>
                    <a:pt x="2" y="64"/>
                    <a:pt x="1" y="64"/>
                  </a:cubicBezTo>
                  <a:cubicBezTo>
                    <a:pt x="4" y="63"/>
                    <a:pt x="8" y="63"/>
                    <a:pt x="11" y="62"/>
                  </a:cubicBezTo>
                  <a:cubicBezTo>
                    <a:pt x="21" y="60"/>
                    <a:pt x="32" y="59"/>
                    <a:pt x="42" y="58"/>
                  </a:cubicBezTo>
                  <a:cubicBezTo>
                    <a:pt x="53" y="56"/>
                    <a:pt x="65" y="53"/>
                    <a:pt x="77" y="51"/>
                  </a:cubicBezTo>
                  <a:cubicBezTo>
                    <a:pt x="86" y="50"/>
                    <a:pt x="96" y="49"/>
                    <a:pt x="104" y="46"/>
                  </a:cubicBezTo>
                  <a:cubicBezTo>
                    <a:pt x="105" y="43"/>
                    <a:pt x="104" y="40"/>
                    <a:pt x="104" y="37"/>
                  </a:cubicBezTo>
                  <a:cubicBezTo>
                    <a:pt x="104" y="33"/>
                    <a:pt x="105" y="32"/>
                    <a:pt x="101" y="31"/>
                  </a:cubicBezTo>
                  <a:cubicBezTo>
                    <a:pt x="98" y="30"/>
                    <a:pt x="95" y="31"/>
                    <a:pt x="91" y="31"/>
                  </a:cubicBezTo>
                  <a:cubicBezTo>
                    <a:pt x="89" y="30"/>
                    <a:pt x="86" y="29"/>
                    <a:pt x="84" y="30"/>
                  </a:cubicBezTo>
                  <a:cubicBezTo>
                    <a:pt x="85" y="30"/>
                    <a:pt x="81" y="7"/>
                    <a:pt x="81" y="5"/>
                  </a:cubicBezTo>
                  <a:cubicBezTo>
                    <a:pt x="79" y="1"/>
                    <a:pt x="77" y="0"/>
                    <a:pt x="73" y="1"/>
                  </a:cubicBezTo>
                  <a:cubicBezTo>
                    <a:pt x="61" y="1"/>
                    <a:pt x="50" y="4"/>
                    <a:pt x="38" y="7"/>
                  </a:cubicBezTo>
                  <a:cubicBezTo>
                    <a:pt x="35" y="7"/>
                    <a:pt x="31" y="8"/>
                    <a:pt x="27" y="9"/>
                  </a:cubicBezTo>
                  <a:cubicBezTo>
                    <a:pt x="24" y="10"/>
                    <a:pt x="21" y="11"/>
                    <a:pt x="18" y="13"/>
                  </a:cubicBezTo>
                  <a:close/>
                </a:path>
              </a:pathLst>
            </a:custGeom>
            <a:solidFill>
              <a:srgbClr val="F56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Freeform 62">
              <a:extLst>
                <a:ext uri="{FF2B5EF4-FFF2-40B4-BE49-F238E27FC236}">
                  <a16:creationId xmlns:a16="http://schemas.microsoft.com/office/drawing/2014/main" xmlns="" id="{6389DB18-1124-457E-8942-DCE82C64A774}"/>
                </a:ext>
              </a:extLst>
            </p:cNvPr>
            <p:cNvSpPr/>
            <p:nvPr/>
          </p:nvSpPr>
          <p:spPr bwMode="auto">
            <a:xfrm>
              <a:off x="5267325" y="479425"/>
              <a:ext cx="117475" cy="133350"/>
            </a:xfrm>
            <a:custGeom>
              <a:avLst/>
              <a:gdLst>
                <a:gd name="T0" fmla="*/ 7 w 28"/>
                <a:gd name="T1" fmla="*/ 27 h 31"/>
                <a:gd name="T2" fmla="*/ 3 w 28"/>
                <a:gd name="T3" fmla="*/ 20 h 31"/>
                <a:gd name="T4" fmla="*/ 24 w 28"/>
                <a:gd name="T5" fmla="*/ 9 h 31"/>
                <a:gd name="T6" fmla="*/ 26 w 28"/>
                <a:gd name="T7" fmla="*/ 22 h 31"/>
                <a:gd name="T8" fmla="*/ 7 w 28"/>
                <a:gd name="T9" fmla="*/ 27 h 31"/>
              </a:gdLst>
              <a:ahLst/>
              <a:cxnLst>
                <a:cxn ang="0">
                  <a:pos x="T0" y="T1"/>
                </a:cxn>
                <a:cxn ang="0">
                  <a:pos x="T2" y="T3"/>
                </a:cxn>
                <a:cxn ang="0">
                  <a:pos x="T4" y="T5"/>
                </a:cxn>
                <a:cxn ang="0">
                  <a:pos x="T6" y="T7"/>
                </a:cxn>
                <a:cxn ang="0">
                  <a:pos x="T8" y="T9"/>
                </a:cxn>
              </a:cxnLst>
              <a:rect l="0" t="0" r="r" b="b"/>
              <a:pathLst>
                <a:path w="28" h="31">
                  <a:moveTo>
                    <a:pt x="7" y="27"/>
                  </a:moveTo>
                  <a:cubicBezTo>
                    <a:pt x="5" y="26"/>
                    <a:pt x="3" y="23"/>
                    <a:pt x="3" y="20"/>
                  </a:cubicBezTo>
                  <a:cubicBezTo>
                    <a:pt x="0" y="7"/>
                    <a:pt x="15" y="0"/>
                    <a:pt x="24" y="9"/>
                  </a:cubicBezTo>
                  <a:cubicBezTo>
                    <a:pt x="27" y="12"/>
                    <a:pt x="28" y="18"/>
                    <a:pt x="26" y="22"/>
                  </a:cubicBezTo>
                  <a:cubicBezTo>
                    <a:pt x="24"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Freeform 63">
              <a:extLst>
                <a:ext uri="{FF2B5EF4-FFF2-40B4-BE49-F238E27FC236}">
                  <a16:creationId xmlns:a16="http://schemas.microsoft.com/office/drawing/2014/main" xmlns="" id="{A1706E6F-10D3-4A20-884D-369C8FA16ADD}"/>
                </a:ext>
              </a:extLst>
            </p:cNvPr>
            <p:cNvSpPr/>
            <p:nvPr/>
          </p:nvSpPr>
          <p:spPr bwMode="auto">
            <a:xfrm>
              <a:off x="5305425" y="522287"/>
              <a:ext cx="46038" cy="52388"/>
            </a:xfrm>
            <a:custGeom>
              <a:avLst/>
              <a:gdLst>
                <a:gd name="T0" fmla="*/ 3 w 11"/>
                <a:gd name="T1" fmla="*/ 10 h 12"/>
                <a:gd name="T2" fmla="*/ 1 w 11"/>
                <a:gd name="T3" fmla="*/ 7 h 12"/>
                <a:gd name="T4" fmla="*/ 9 w 11"/>
                <a:gd name="T5" fmla="*/ 3 h 12"/>
                <a:gd name="T6" fmla="*/ 10 w 11"/>
                <a:gd name="T7" fmla="*/ 8 h 12"/>
                <a:gd name="T8" fmla="*/ 3 w 11"/>
                <a:gd name="T9" fmla="*/ 10 h 12"/>
              </a:gdLst>
              <a:ahLst/>
              <a:cxnLst>
                <a:cxn ang="0">
                  <a:pos x="T0" y="T1"/>
                </a:cxn>
                <a:cxn ang="0">
                  <a:pos x="T2" y="T3"/>
                </a:cxn>
                <a:cxn ang="0">
                  <a:pos x="T4" y="T5"/>
                </a:cxn>
                <a:cxn ang="0">
                  <a:pos x="T6" y="T7"/>
                </a:cxn>
                <a:cxn ang="0">
                  <a:pos x="T8" y="T9"/>
                </a:cxn>
              </a:cxnLst>
              <a:rect l="0" t="0" r="r" b="b"/>
              <a:pathLst>
                <a:path w="11" h="12">
                  <a:moveTo>
                    <a:pt x="3" y="10"/>
                  </a:moveTo>
                  <a:cubicBezTo>
                    <a:pt x="2" y="10"/>
                    <a:pt x="1" y="9"/>
                    <a:pt x="1" y="7"/>
                  </a:cubicBezTo>
                  <a:cubicBezTo>
                    <a:pt x="0" y="3"/>
                    <a:pt x="6" y="0"/>
                    <a:pt x="9" y="3"/>
                  </a:cubicBezTo>
                  <a:cubicBezTo>
                    <a:pt x="10" y="4"/>
                    <a:pt x="11"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4" name="Freeform 64">
              <a:extLst>
                <a:ext uri="{FF2B5EF4-FFF2-40B4-BE49-F238E27FC236}">
                  <a16:creationId xmlns:a16="http://schemas.microsoft.com/office/drawing/2014/main" xmlns="" id="{49694BD3-4618-4BC7-B27A-8E6FB1BDD21B}"/>
                </a:ext>
              </a:extLst>
            </p:cNvPr>
            <p:cNvSpPr/>
            <p:nvPr/>
          </p:nvSpPr>
          <p:spPr bwMode="auto">
            <a:xfrm>
              <a:off x="5080000" y="522287"/>
              <a:ext cx="114300" cy="133350"/>
            </a:xfrm>
            <a:custGeom>
              <a:avLst/>
              <a:gdLst>
                <a:gd name="T0" fmla="*/ 7 w 27"/>
                <a:gd name="T1" fmla="*/ 27 h 31"/>
                <a:gd name="T2" fmla="*/ 2 w 27"/>
                <a:gd name="T3" fmla="*/ 20 h 31"/>
                <a:gd name="T4" fmla="*/ 24 w 27"/>
                <a:gd name="T5" fmla="*/ 9 h 31"/>
                <a:gd name="T6" fmla="*/ 26 w 27"/>
                <a:gd name="T7" fmla="*/ 22 h 31"/>
                <a:gd name="T8" fmla="*/ 7 w 27"/>
                <a:gd name="T9" fmla="*/ 27 h 31"/>
              </a:gdLst>
              <a:ahLst/>
              <a:cxnLst>
                <a:cxn ang="0">
                  <a:pos x="T0" y="T1"/>
                </a:cxn>
                <a:cxn ang="0">
                  <a:pos x="T2" y="T3"/>
                </a:cxn>
                <a:cxn ang="0">
                  <a:pos x="T4" y="T5"/>
                </a:cxn>
                <a:cxn ang="0">
                  <a:pos x="T6" y="T7"/>
                </a:cxn>
                <a:cxn ang="0">
                  <a:pos x="T8" y="T9"/>
                </a:cxn>
              </a:cxnLst>
              <a:rect l="0" t="0" r="r" b="b"/>
              <a:pathLst>
                <a:path w="27" h="31">
                  <a:moveTo>
                    <a:pt x="7" y="27"/>
                  </a:moveTo>
                  <a:cubicBezTo>
                    <a:pt x="5" y="25"/>
                    <a:pt x="3" y="23"/>
                    <a:pt x="2" y="20"/>
                  </a:cubicBezTo>
                  <a:cubicBezTo>
                    <a:pt x="0" y="7"/>
                    <a:pt x="15" y="0"/>
                    <a:pt x="24" y="9"/>
                  </a:cubicBezTo>
                  <a:cubicBezTo>
                    <a:pt x="27" y="12"/>
                    <a:pt x="27" y="18"/>
                    <a:pt x="26" y="22"/>
                  </a:cubicBezTo>
                  <a:cubicBezTo>
                    <a:pt x="24"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5" name="Freeform 65">
              <a:extLst>
                <a:ext uri="{FF2B5EF4-FFF2-40B4-BE49-F238E27FC236}">
                  <a16:creationId xmlns:a16="http://schemas.microsoft.com/office/drawing/2014/main" xmlns="" id="{DF59A984-3613-4F99-A054-A077CAD1800E}"/>
                </a:ext>
              </a:extLst>
            </p:cNvPr>
            <p:cNvSpPr/>
            <p:nvPr/>
          </p:nvSpPr>
          <p:spPr bwMode="auto">
            <a:xfrm>
              <a:off x="5118100" y="565150"/>
              <a:ext cx="42863" cy="50800"/>
            </a:xfrm>
            <a:custGeom>
              <a:avLst/>
              <a:gdLst>
                <a:gd name="T0" fmla="*/ 3 w 10"/>
                <a:gd name="T1" fmla="*/ 10 h 12"/>
                <a:gd name="T2" fmla="*/ 1 w 10"/>
                <a:gd name="T3" fmla="*/ 7 h 12"/>
                <a:gd name="T4" fmla="*/ 9 w 10"/>
                <a:gd name="T5" fmla="*/ 3 h 12"/>
                <a:gd name="T6" fmla="*/ 10 w 10"/>
                <a:gd name="T7" fmla="*/ 8 h 12"/>
                <a:gd name="T8" fmla="*/ 3 w 10"/>
                <a:gd name="T9" fmla="*/ 10 h 12"/>
              </a:gdLst>
              <a:ahLst/>
              <a:cxnLst>
                <a:cxn ang="0">
                  <a:pos x="T0" y="T1"/>
                </a:cxn>
                <a:cxn ang="0">
                  <a:pos x="T2" y="T3"/>
                </a:cxn>
                <a:cxn ang="0">
                  <a:pos x="T4" y="T5"/>
                </a:cxn>
                <a:cxn ang="0">
                  <a:pos x="T6" y="T7"/>
                </a:cxn>
                <a:cxn ang="0">
                  <a:pos x="T8" y="T9"/>
                </a:cxn>
              </a:cxnLst>
              <a:rect l="0" t="0" r="r" b="b"/>
              <a:pathLst>
                <a:path w="10" h="12">
                  <a:moveTo>
                    <a:pt x="3" y="10"/>
                  </a:moveTo>
                  <a:cubicBezTo>
                    <a:pt x="2" y="9"/>
                    <a:pt x="1" y="8"/>
                    <a:pt x="1" y="7"/>
                  </a:cubicBezTo>
                  <a:cubicBezTo>
                    <a:pt x="0" y="2"/>
                    <a:pt x="6" y="0"/>
                    <a:pt x="9" y="3"/>
                  </a:cubicBezTo>
                  <a:cubicBezTo>
                    <a:pt x="10" y="4"/>
                    <a:pt x="10"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6">
              <a:extLst>
                <a:ext uri="{FF2B5EF4-FFF2-40B4-BE49-F238E27FC236}">
                  <a16:creationId xmlns:a16="http://schemas.microsoft.com/office/drawing/2014/main" xmlns="" id="{F937CCBB-6E1D-4377-A83C-595267DAF488}"/>
                </a:ext>
              </a:extLst>
            </p:cNvPr>
            <p:cNvSpPr/>
            <p:nvPr/>
          </p:nvSpPr>
          <p:spPr bwMode="auto">
            <a:xfrm>
              <a:off x="5262562" y="368300"/>
              <a:ext cx="93663" cy="90488"/>
            </a:xfrm>
            <a:custGeom>
              <a:avLst/>
              <a:gdLst>
                <a:gd name="T0" fmla="*/ 18 w 22"/>
                <a:gd name="T1" fmla="*/ 2 h 21"/>
                <a:gd name="T2" fmla="*/ 21 w 22"/>
                <a:gd name="T3" fmla="*/ 17 h 21"/>
                <a:gd name="T4" fmla="*/ 12 w 22"/>
                <a:gd name="T5" fmla="*/ 19 h 21"/>
                <a:gd name="T6" fmla="*/ 4 w 22"/>
                <a:gd name="T7" fmla="*/ 20 h 21"/>
                <a:gd name="T8" fmla="*/ 1 w 22"/>
                <a:gd name="T9" fmla="*/ 11 h 21"/>
                <a:gd name="T10" fmla="*/ 0 w 22"/>
                <a:gd name="T11" fmla="*/ 2 h 21"/>
                <a:gd name="T12" fmla="*/ 18 w 2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18" y="2"/>
                  </a:moveTo>
                  <a:cubicBezTo>
                    <a:pt x="20" y="5"/>
                    <a:pt x="22" y="13"/>
                    <a:pt x="21" y="17"/>
                  </a:cubicBezTo>
                  <a:cubicBezTo>
                    <a:pt x="18" y="18"/>
                    <a:pt x="15" y="19"/>
                    <a:pt x="12" y="19"/>
                  </a:cubicBezTo>
                  <a:cubicBezTo>
                    <a:pt x="10" y="20"/>
                    <a:pt x="6" y="21"/>
                    <a:pt x="4" y="20"/>
                  </a:cubicBezTo>
                  <a:cubicBezTo>
                    <a:pt x="0" y="19"/>
                    <a:pt x="1" y="15"/>
                    <a:pt x="1" y="11"/>
                  </a:cubicBezTo>
                  <a:cubicBezTo>
                    <a:pt x="1" y="8"/>
                    <a:pt x="0" y="5"/>
                    <a:pt x="0" y="2"/>
                  </a:cubicBezTo>
                  <a:cubicBezTo>
                    <a:pt x="5" y="0"/>
                    <a:pt x="13" y="0"/>
                    <a:pt x="1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7">
              <a:extLst>
                <a:ext uri="{FF2B5EF4-FFF2-40B4-BE49-F238E27FC236}">
                  <a16:creationId xmlns:a16="http://schemas.microsoft.com/office/drawing/2014/main" xmlns="" id="{14D8D0C6-BF68-4544-A0A6-0A40EB1F0814}"/>
                </a:ext>
              </a:extLst>
            </p:cNvPr>
            <p:cNvSpPr/>
            <p:nvPr/>
          </p:nvSpPr>
          <p:spPr bwMode="auto">
            <a:xfrm>
              <a:off x="5110162" y="368300"/>
              <a:ext cx="139700" cy="120650"/>
            </a:xfrm>
            <a:custGeom>
              <a:avLst/>
              <a:gdLst>
                <a:gd name="T0" fmla="*/ 31 w 33"/>
                <a:gd name="T1" fmla="*/ 4 h 28"/>
                <a:gd name="T2" fmla="*/ 32 w 33"/>
                <a:gd name="T3" fmla="*/ 22 h 28"/>
                <a:gd name="T4" fmla="*/ 2 w 33"/>
                <a:gd name="T5" fmla="*/ 28 h 28"/>
                <a:gd name="T6" fmla="*/ 0 w 33"/>
                <a:gd name="T7" fmla="*/ 17 h 28"/>
                <a:gd name="T8" fmla="*/ 6 w 33"/>
                <a:gd name="T9" fmla="*/ 7 h 28"/>
                <a:gd name="T10" fmla="*/ 30 w 33"/>
                <a:gd name="T11" fmla="*/ 3 h 28"/>
              </a:gdLst>
              <a:ahLst/>
              <a:cxnLst>
                <a:cxn ang="0">
                  <a:pos x="T0" y="T1"/>
                </a:cxn>
                <a:cxn ang="0">
                  <a:pos x="T2" y="T3"/>
                </a:cxn>
                <a:cxn ang="0">
                  <a:pos x="T4" y="T5"/>
                </a:cxn>
                <a:cxn ang="0">
                  <a:pos x="T6" y="T7"/>
                </a:cxn>
                <a:cxn ang="0">
                  <a:pos x="T8" y="T9"/>
                </a:cxn>
                <a:cxn ang="0">
                  <a:pos x="T10" y="T11"/>
                </a:cxn>
              </a:cxnLst>
              <a:rect l="0" t="0" r="r" b="b"/>
              <a:pathLst>
                <a:path w="33" h="28">
                  <a:moveTo>
                    <a:pt x="31" y="4"/>
                  </a:moveTo>
                  <a:cubicBezTo>
                    <a:pt x="31" y="10"/>
                    <a:pt x="33" y="16"/>
                    <a:pt x="32" y="22"/>
                  </a:cubicBezTo>
                  <a:cubicBezTo>
                    <a:pt x="23" y="24"/>
                    <a:pt x="12" y="28"/>
                    <a:pt x="2" y="28"/>
                  </a:cubicBezTo>
                  <a:cubicBezTo>
                    <a:pt x="2" y="24"/>
                    <a:pt x="0" y="21"/>
                    <a:pt x="0" y="17"/>
                  </a:cubicBezTo>
                  <a:cubicBezTo>
                    <a:pt x="0" y="12"/>
                    <a:pt x="1" y="9"/>
                    <a:pt x="6" y="7"/>
                  </a:cubicBezTo>
                  <a:cubicBezTo>
                    <a:pt x="10" y="6"/>
                    <a:pt x="28" y="0"/>
                    <a:pt x="30" y="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8">
              <a:extLst>
                <a:ext uri="{FF2B5EF4-FFF2-40B4-BE49-F238E27FC236}">
                  <a16:creationId xmlns:a16="http://schemas.microsoft.com/office/drawing/2014/main" xmlns="" id="{6BBFF923-7DE3-4645-93EC-15CE241E11B1}"/>
                </a:ext>
              </a:extLst>
            </p:cNvPr>
            <p:cNvSpPr/>
            <p:nvPr/>
          </p:nvSpPr>
          <p:spPr bwMode="auto">
            <a:xfrm>
              <a:off x="3359150" y="0"/>
              <a:ext cx="533400" cy="239713"/>
            </a:xfrm>
            <a:custGeom>
              <a:avLst/>
              <a:gdLst>
                <a:gd name="T0" fmla="*/ 1 w 126"/>
                <a:gd name="T1" fmla="*/ 31 h 56"/>
                <a:gd name="T2" fmla="*/ 2 w 126"/>
                <a:gd name="T3" fmla="*/ 22 h 56"/>
                <a:gd name="T4" fmla="*/ 2 w 126"/>
                <a:gd name="T5" fmla="*/ 17 h 56"/>
                <a:gd name="T6" fmla="*/ 16 w 126"/>
                <a:gd name="T7" fmla="*/ 10 h 56"/>
                <a:gd name="T8" fmla="*/ 29 w 126"/>
                <a:gd name="T9" fmla="*/ 7 h 56"/>
                <a:gd name="T10" fmla="*/ 73 w 126"/>
                <a:gd name="T11" fmla="*/ 2 h 56"/>
                <a:gd name="T12" fmla="*/ 104 w 126"/>
                <a:gd name="T13" fmla="*/ 1 h 56"/>
                <a:gd name="T14" fmla="*/ 124 w 126"/>
                <a:gd name="T15" fmla="*/ 6 h 56"/>
                <a:gd name="T16" fmla="*/ 126 w 126"/>
                <a:gd name="T17" fmla="*/ 11 h 56"/>
                <a:gd name="T18" fmla="*/ 126 w 126"/>
                <a:gd name="T19" fmla="*/ 21 h 56"/>
                <a:gd name="T20" fmla="*/ 125 w 126"/>
                <a:gd name="T21" fmla="*/ 42 h 56"/>
                <a:gd name="T22" fmla="*/ 113 w 126"/>
                <a:gd name="T23" fmla="*/ 44 h 56"/>
                <a:gd name="T24" fmla="*/ 101 w 126"/>
                <a:gd name="T25" fmla="*/ 45 h 56"/>
                <a:gd name="T26" fmla="*/ 77 w 126"/>
                <a:gd name="T27" fmla="*/ 48 h 56"/>
                <a:gd name="T28" fmla="*/ 31 w 126"/>
                <a:gd name="T29" fmla="*/ 52 h 56"/>
                <a:gd name="T30" fmla="*/ 9 w 126"/>
                <a:gd name="T31" fmla="*/ 55 h 56"/>
                <a:gd name="T32" fmla="*/ 2 w 126"/>
                <a:gd name="T33" fmla="*/ 55 h 56"/>
                <a:gd name="T34" fmla="*/ 1 w 126"/>
                <a:gd name="T35" fmla="*/ 46 h 56"/>
                <a:gd name="T36" fmla="*/ 1 w 126"/>
                <a:gd name="T37" fmla="*/ 34 h 56"/>
                <a:gd name="T38" fmla="*/ 1 w 126"/>
                <a:gd name="T39" fmla="*/ 3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6" h="56">
                  <a:moveTo>
                    <a:pt x="1" y="31"/>
                  </a:moveTo>
                  <a:cubicBezTo>
                    <a:pt x="1" y="28"/>
                    <a:pt x="2" y="25"/>
                    <a:pt x="2" y="22"/>
                  </a:cubicBezTo>
                  <a:cubicBezTo>
                    <a:pt x="2" y="20"/>
                    <a:pt x="1" y="19"/>
                    <a:pt x="2" y="17"/>
                  </a:cubicBezTo>
                  <a:cubicBezTo>
                    <a:pt x="6" y="12"/>
                    <a:pt x="11" y="12"/>
                    <a:pt x="16" y="10"/>
                  </a:cubicBezTo>
                  <a:cubicBezTo>
                    <a:pt x="21" y="9"/>
                    <a:pt x="25" y="8"/>
                    <a:pt x="29" y="7"/>
                  </a:cubicBezTo>
                  <a:cubicBezTo>
                    <a:pt x="44" y="6"/>
                    <a:pt x="59" y="3"/>
                    <a:pt x="73" y="2"/>
                  </a:cubicBezTo>
                  <a:cubicBezTo>
                    <a:pt x="84" y="2"/>
                    <a:pt x="94" y="1"/>
                    <a:pt x="104" y="1"/>
                  </a:cubicBezTo>
                  <a:cubicBezTo>
                    <a:pt x="110" y="2"/>
                    <a:pt x="120" y="0"/>
                    <a:pt x="124" y="6"/>
                  </a:cubicBezTo>
                  <a:cubicBezTo>
                    <a:pt x="125" y="7"/>
                    <a:pt x="125" y="10"/>
                    <a:pt x="126" y="11"/>
                  </a:cubicBezTo>
                  <a:cubicBezTo>
                    <a:pt x="126" y="15"/>
                    <a:pt x="126" y="18"/>
                    <a:pt x="126" y="21"/>
                  </a:cubicBezTo>
                  <a:cubicBezTo>
                    <a:pt x="126" y="28"/>
                    <a:pt x="126" y="35"/>
                    <a:pt x="125" y="42"/>
                  </a:cubicBezTo>
                  <a:cubicBezTo>
                    <a:pt x="125" y="43"/>
                    <a:pt x="114" y="43"/>
                    <a:pt x="113" y="44"/>
                  </a:cubicBezTo>
                  <a:cubicBezTo>
                    <a:pt x="109" y="44"/>
                    <a:pt x="105" y="45"/>
                    <a:pt x="101" y="45"/>
                  </a:cubicBezTo>
                  <a:cubicBezTo>
                    <a:pt x="93" y="46"/>
                    <a:pt x="85" y="47"/>
                    <a:pt x="77" y="48"/>
                  </a:cubicBezTo>
                  <a:cubicBezTo>
                    <a:pt x="62" y="49"/>
                    <a:pt x="46" y="50"/>
                    <a:pt x="31" y="52"/>
                  </a:cubicBezTo>
                  <a:cubicBezTo>
                    <a:pt x="23" y="53"/>
                    <a:pt x="16" y="53"/>
                    <a:pt x="9" y="55"/>
                  </a:cubicBezTo>
                  <a:cubicBezTo>
                    <a:pt x="7" y="55"/>
                    <a:pt x="4" y="56"/>
                    <a:pt x="2" y="55"/>
                  </a:cubicBezTo>
                  <a:cubicBezTo>
                    <a:pt x="0" y="53"/>
                    <a:pt x="1" y="48"/>
                    <a:pt x="1" y="46"/>
                  </a:cubicBezTo>
                  <a:cubicBezTo>
                    <a:pt x="1" y="42"/>
                    <a:pt x="1" y="38"/>
                    <a:pt x="1" y="34"/>
                  </a:cubicBezTo>
                  <a:cubicBezTo>
                    <a:pt x="1" y="33"/>
                    <a:pt x="1" y="32"/>
                    <a:pt x="1" y="31"/>
                  </a:cubicBezTo>
                  <a:close/>
                </a:path>
              </a:pathLst>
            </a:custGeom>
            <a:solidFill>
              <a:srgbClr val="FFC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9">
              <a:extLst>
                <a:ext uri="{FF2B5EF4-FFF2-40B4-BE49-F238E27FC236}">
                  <a16:creationId xmlns:a16="http://schemas.microsoft.com/office/drawing/2014/main" xmlns="" id="{E72BC72F-62A3-41E0-8526-E27C38AA1742}"/>
                </a:ext>
              </a:extLst>
            </p:cNvPr>
            <p:cNvSpPr/>
            <p:nvPr/>
          </p:nvSpPr>
          <p:spPr bwMode="auto">
            <a:xfrm>
              <a:off x="3328987" y="180975"/>
              <a:ext cx="593725" cy="111125"/>
            </a:xfrm>
            <a:custGeom>
              <a:avLst/>
              <a:gdLst>
                <a:gd name="T0" fmla="*/ 7 w 140"/>
                <a:gd name="T1" fmla="*/ 13 h 26"/>
                <a:gd name="T2" fmla="*/ 10 w 140"/>
                <a:gd name="T3" fmla="*/ 13 h 26"/>
                <a:gd name="T4" fmla="*/ 18 w 140"/>
                <a:gd name="T5" fmla="*/ 12 h 26"/>
                <a:gd name="T6" fmla="*/ 30 w 140"/>
                <a:gd name="T7" fmla="*/ 11 h 26"/>
                <a:gd name="T8" fmla="*/ 53 w 140"/>
                <a:gd name="T9" fmla="*/ 9 h 26"/>
                <a:gd name="T10" fmla="*/ 99 w 140"/>
                <a:gd name="T11" fmla="*/ 4 h 26"/>
                <a:gd name="T12" fmla="*/ 117 w 140"/>
                <a:gd name="T13" fmla="*/ 2 h 26"/>
                <a:gd name="T14" fmla="*/ 135 w 140"/>
                <a:gd name="T15" fmla="*/ 0 h 26"/>
                <a:gd name="T16" fmla="*/ 138 w 140"/>
                <a:gd name="T17" fmla="*/ 1 h 26"/>
                <a:gd name="T18" fmla="*/ 138 w 140"/>
                <a:gd name="T19" fmla="*/ 10 h 26"/>
                <a:gd name="T20" fmla="*/ 129 w 140"/>
                <a:gd name="T21" fmla="*/ 11 h 26"/>
                <a:gd name="T22" fmla="*/ 106 w 140"/>
                <a:gd name="T23" fmla="*/ 14 h 26"/>
                <a:gd name="T24" fmla="*/ 71 w 140"/>
                <a:gd name="T25" fmla="*/ 19 h 26"/>
                <a:gd name="T26" fmla="*/ 44 w 140"/>
                <a:gd name="T27" fmla="*/ 22 h 26"/>
                <a:gd name="T28" fmla="*/ 20 w 140"/>
                <a:gd name="T29" fmla="*/ 24 h 26"/>
                <a:gd name="T30" fmla="*/ 8 w 140"/>
                <a:gd name="T31" fmla="*/ 24 h 26"/>
                <a:gd name="T32" fmla="*/ 1 w 140"/>
                <a:gd name="T33" fmla="*/ 25 h 26"/>
                <a:gd name="T34" fmla="*/ 0 w 140"/>
                <a:gd name="T35" fmla="*/ 19 h 26"/>
                <a:gd name="T36" fmla="*/ 2 w 140"/>
                <a:gd name="T37" fmla="*/ 14 h 26"/>
                <a:gd name="T38" fmla="*/ 7 w 140"/>
                <a:gd name="T39"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0" h="26">
                  <a:moveTo>
                    <a:pt x="7" y="13"/>
                  </a:moveTo>
                  <a:cubicBezTo>
                    <a:pt x="8" y="13"/>
                    <a:pt x="10" y="13"/>
                    <a:pt x="10" y="13"/>
                  </a:cubicBezTo>
                  <a:cubicBezTo>
                    <a:pt x="13" y="13"/>
                    <a:pt x="15" y="12"/>
                    <a:pt x="18" y="12"/>
                  </a:cubicBezTo>
                  <a:cubicBezTo>
                    <a:pt x="22" y="12"/>
                    <a:pt x="26" y="11"/>
                    <a:pt x="30" y="11"/>
                  </a:cubicBezTo>
                  <a:cubicBezTo>
                    <a:pt x="38" y="10"/>
                    <a:pt x="45" y="9"/>
                    <a:pt x="53" y="9"/>
                  </a:cubicBezTo>
                  <a:cubicBezTo>
                    <a:pt x="68" y="7"/>
                    <a:pt x="84" y="6"/>
                    <a:pt x="99" y="4"/>
                  </a:cubicBezTo>
                  <a:cubicBezTo>
                    <a:pt x="105" y="4"/>
                    <a:pt x="111" y="3"/>
                    <a:pt x="117" y="2"/>
                  </a:cubicBezTo>
                  <a:cubicBezTo>
                    <a:pt x="123" y="1"/>
                    <a:pt x="129" y="0"/>
                    <a:pt x="135" y="0"/>
                  </a:cubicBezTo>
                  <a:cubicBezTo>
                    <a:pt x="137" y="0"/>
                    <a:pt x="138" y="0"/>
                    <a:pt x="138" y="1"/>
                  </a:cubicBezTo>
                  <a:cubicBezTo>
                    <a:pt x="140" y="4"/>
                    <a:pt x="138" y="7"/>
                    <a:pt x="138" y="10"/>
                  </a:cubicBezTo>
                  <a:cubicBezTo>
                    <a:pt x="135" y="11"/>
                    <a:pt x="133" y="11"/>
                    <a:pt x="129" y="11"/>
                  </a:cubicBezTo>
                  <a:cubicBezTo>
                    <a:pt x="121" y="12"/>
                    <a:pt x="114" y="13"/>
                    <a:pt x="106" y="14"/>
                  </a:cubicBezTo>
                  <a:cubicBezTo>
                    <a:pt x="94" y="16"/>
                    <a:pt x="83" y="18"/>
                    <a:pt x="71" y="19"/>
                  </a:cubicBezTo>
                  <a:cubicBezTo>
                    <a:pt x="62" y="19"/>
                    <a:pt x="53" y="21"/>
                    <a:pt x="44" y="22"/>
                  </a:cubicBezTo>
                  <a:cubicBezTo>
                    <a:pt x="36" y="23"/>
                    <a:pt x="28" y="23"/>
                    <a:pt x="20" y="24"/>
                  </a:cubicBezTo>
                  <a:cubicBezTo>
                    <a:pt x="16" y="24"/>
                    <a:pt x="12" y="24"/>
                    <a:pt x="8" y="24"/>
                  </a:cubicBezTo>
                  <a:cubicBezTo>
                    <a:pt x="7" y="24"/>
                    <a:pt x="2" y="26"/>
                    <a:pt x="1" y="25"/>
                  </a:cubicBezTo>
                  <a:cubicBezTo>
                    <a:pt x="0" y="24"/>
                    <a:pt x="0" y="20"/>
                    <a:pt x="0" y="19"/>
                  </a:cubicBezTo>
                  <a:cubicBezTo>
                    <a:pt x="0" y="17"/>
                    <a:pt x="0" y="15"/>
                    <a:pt x="2" y="14"/>
                  </a:cubicBezTo>
                  <a:cubicBezTo>
                    <a:pt x="4" y="13"/>
                    <a:pt x="6" y="13"/>
                    <a:pt x="7" y="13"/>
                  </a:cubicBezTo>
                  <a:close/>
                </a:path>
              </a:pathLst>
            </a:custGeom>
            <a:solidFill>
              <a:srgbClr val="776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70">
              <a:extLst>
                <a:ext uri="{FF2B5EF4-FFF2-40B4-BE49-F238E27FC236}">
                  <a16:creationId xmlns:a16="http://schemas.microsoft.com/office/drawing/2014/main" xmlns="" id="{EE5933F0-BF24-46EA-B279-0396580BA597}"/>
                </a:ext>
              </a:extLst>
            </p:cNvPr>
            <p:cNvSpPr/>
            <p:nvPr/>
          </p:nvSpPr>
          <p:spPr bwMode="auto">
            <a:xfrm>
              <a:off x="3879850" y="184150"/>
              <a:ext cx="9525" cy="9525"/>
            </a:xfrm>
            <a:custGeom>
              <a:avLst/>
              <a:gdLst>
                <a:gd name="T0" fmla="*/ 0 w 2"/>
                <a:gd name="T1" fmla="*/ 1 h 2"/>
                <a:gd name="T2" fmla="*/ 2 w 2"/>
                <a:gd name="T3" fmla="*/ 0 h 2"/>
                <a:gd name="T4" fmla="*/ 2 w 2"/>
                <a:gd name="T5" fmla="*/ 2 h 2"/>
                <a:gd name="T6" fmla="*/ 0 w 2"/>
                <a:gd name="T7" fmla="*/ 1 h 2"/>
              </a:gdLst>
              <a:ahLst/>
              <a:cxnLst>
                <a:cxn ang="0">
                  <a:pos x="T0" y="T1"/>
                </a:cxn>
                <a:cxn ang="0">
                  <a:pos x="T2" y="T3"/>
                </a:cxn>
                <a:cxn ang="0">
                  <a:pos x="T4" y="T5"/>
                </a:cxn>
                <a:cxn ang="0">
                  <a:pos x="T6" y="T7"/>
                </a:cxn>
              </a:cxnLst>
              <a:rect l="0" t="0" r="r" b="b"/>
              <a:pathLst>
                <a:path w="2" h="2">
                  <a:moveTo>
                    <a:pt x="0" y="1"/>
                  </a:moveTo>
                  <a:cubicBezTo>
                    <a:pt x="1" y="0"/>
                    <a:pt x="1" y="0"/>
                    <a:pt x="2" y="0"/>
                  </a:cubicBezTo>
                  <a:cubicBezTo>
                    <a:pt x="2" y="1"/>
                    <a:pt x="2" y="1"/>
                    <a:pt x="2" y="2"/>
                  </a:cubicBezTo>
                  <a:lnTo>
                    <a:pt x="0" y="1"/>
                  </a:lnTo>
                  <a:close/>
                </a:path>
              </a:pathLst>
            </a:custGeom>
            <a:solidFill>
              <a:srgbClr val="8D6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1">
              <a:extLst>
                <a:ext uri="{FF2B5EF4-FFF2-40B4-BE49-F238E27FC236}">
                  <a16:creationId xmlns:a16="http://schemas.microsoft.com/office/drawing/2014/main" xmlns="" id="{036BBCF3-CFEA-4BAB-A087-614F5E2A1B1A}"/>
                </a:ext>
              </a:extLst>
            </p:cNvPr>
            <p:cNvSpPr/>
            <p:nvPr/>
          </p:nvSpPr>
          <p:spPr bwMode="auto">
            <a:xfrm>
              <a:off x="3744912" y="180975"/>
              <a:ext cx="114300" cy="131763"/>
            </a:xfrm>
            <a:custGeom>
              <a:avLst/>
              <a:gdLst>
                <a:gd name="T0" fmla="*/ 7 w 27"/>
                <a:gd name="T1" fmla="*/ 27 h 31"/>
                <a:gd name="T2" fmla="*/ 2 w 27"/>
                <a:gd name="T3" fmla="*/ 20 h 31"/>
                <a:gd name="T4" fmla="*/ 24 w 27"/>
                <a:gd name="T5" fmla="*/ 9 h 31"/>
                <a:gd name="T6" fmla="*/ 26 w 27"/>
                <a:gd name="T7" fmla="*/ 21 h 31"/>
                <a:gd name="T8" fmla="*/ 7 w 27"/>
                <a:gd name="T9" fmla="*/ 27 h 31"/>
              </a:gdLst>
              <a:ahLst/>
              <a:cxnLst>
                <a:cxn ang="0">
                  <a:pos x="T0" y="T1"/>
                </a:cxn>
                <a:cxn ang="0">
                  <a:pos x="T2" y="T3"/>
                </a:cxn>
                <a:cxn ang="0">
                  <a:pos x="T4" y="T5"/>
                </a:cxn>
                <a:cxn ang="0">
                  <a:pos x="T6" y="T7"/>
                </a:cxn>
                <a:cxn ang="0">
                  <a:pos x="T8" y="T9"/>
                </a:cxn>
              </a:cxnLst>
              <a:rect l="0" t="0" r="r" b="b"/>
              <a:pathLst>
                <a:path w="27" h="31">
                  <a:moveTo>
                    <a:pt x="7" y="27"/>
                  </a:moveTo>
                  <a:cubicBezTo>
                    <a:pt x="5" y="25"/>
                    <a:pt x="3" y="23"/>
                    <a:pt x="2" y="20"/>
                  </a:cubicBezTo>
                  <a:cubicBezTo>
                    <a:pt x="0" y="7"/>
                    <a:pt x="15" y="0"/>
                    <a:pt x="24" y="9"/>
                  </a:cubicBezTo>
                  <a:cubicBezTo>
                    <a:pt x="27" y="12"/>
                    <a:pt x="27" y="18"/>
                    <a:pt x="26" y="21"/>
                  </a:cubicBezTo>
                  <a:cubicBezTo>
                    <a:pt x="23"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2">
              <a:extLst>
                <a:ext uri="{FF2B5EF4-FFF2-40B4-BE49-F238E27FC236}">
                  <a16:creationId xmlns:a16="http://schemas.microsoft.com/office/drawing/2014/main" xmlns="" id="{3DC8ED86-BA92-4D33-BA23-CCD990F39DC3}"/>
                </a:ext>
              </a:extLst>
            </p:cNvPr>
            <p:cNvSpPr/>
            <p:nvPr/>
          </p:nvSpPr>
          <p:spPr bwMode="auto">
            <a:xfrm>
              <a:off x="3783012" y="219075"/>
              <a:ext cx="41275" cy="50800"/>
            </a:xfrm>
            <a:custGeom>
              <a:avLst/>
              <a:gdLst>
                <a:gd name="T0" fmla="*/ 2 w 10"/>
                <a:gd name="T1" fmla="*/ 11 h 12"/>
                <a:gd name="T2" fmla="*/ 1 w 10"/>
                <a:gd name="T3" fmla="*/ 8 h 12"/>
                <a:gd name="T4" fmla="*/ 9 w 10"/>
                <a:gd name="T5" fmla="*/ 4 h 12"/>
                <a:gd name="T6" fmla="*/ 10 w 10"/>
                <a:gd name="T7" fmla="*/ 9 h 12"/>
                <a:gd name="T8" fmla="*/ 2 w 10"/>
                <a:gd name="T9" fmla="*/ 11 h 12"/>
              </a:gdLst>
              <a:ahLst/>
              <a:cxnLst>
                <a:cxn ang="0">
                  <a:pos x="T0" y="T1"/>
                </a:cxn>
                <a:cxn ang="0">
                  <a:pos x="T2" y="T3"/>
                </a:cxn>
                <a:cxn ang="0">
                  <a:pos x="T4" y="T5"/>
                </a:cxn>
                <a:cxn ang="0">
                  <a:pos x="T6" y="T7"/>
                </a:cxn>
                <a:cxn ang="0">
                  <a:pos x="T8" y="T9"/>
                </a:cxn>
              </a:cxnLst>
              <a:rect l="0" t="0" r="r" b="b"/>
              <a:pathLst>
                <a:path w="10" h="12">
                  <a:moveTo>
                    <a:pt x="2" y="11"/>
                  </a:moveTo>
                  <a:cubicBezTo>
                    <a:pt x="2" y="10"/>
                    <a:pt x="1" y="9"/>
                    <a:pt x="1" y="8"/>
                  </a:cubicBezTo>
                  <a:cubicBezTo>
                    <a:pt x="0" y="3"/>
                    <a:pt x="6" y="0"/>
                    <a:pt x="9" y="4"/>
                  </a:cubicBezTo>
                  <a:cubicBezTo>
                    <a:pt x="10" y="5"/>
                    <a:pt x="10" y="7"/>
                    <a:pt x="10" y="9"/>
                  </a:cubicBezTo>
                  <a:cubicBezTo>
                    <a:pt x="9" y="12"/>
                    <a:pt x="5" y="12"/>
                    <a:pt x="2" y="11"/>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3">
              <a:extLst>
                <a:ext uri="{FF2B5EF4-FFF2-40B4-BE49-F238E27FC236}">
                  <a16:creationId xmlns:a16="http://schemas.microsoft.com/office/drawing/2014/main" xmlns="" id="{C62F8EB0-BDFA-4900-8F84-DB4D0A63517C}"/>
                </a:ext>
              </a:extLst>
            </p:cNvPr>
            <p:cNvSpPr/>
            <p:nvPr/>
          </p:nvSpPr>
          <p:spPr bwMode="auto">
            <a:xfrm>
              <a:off x="3413125" y="227012"/>
              <a:ext cx="119063" cy="133350"/>
            </a:xfrm>
            <a:custGeom>
              <a:avLst/>
              <a:gdLst>
                <a:gd name="T0" fmla="*/ 7 w 28"/>
                <a:gd name="T1" fmla="*/ 27 h 31"/>
                <a:gd name="T2" fmla="*/ 3 w 28"/>
                <a:gd name="T3" fmla="*/ 20 h 31"/>
                <a:gd name="T4" fmla="*/ 24 w 28"/>
                <a:gd name="T5" fmla="*/ 9 h 31"/>
                <a:gd name="T6" fmla="*/ 27 w 28"/>
                <a:gd name="T7" fmla="*/ 22 h 31"/>
                <a:gd name="T8" fmla="*/ 7 w 28"/>
                <a:gd name="T9" fmla="*/ 27 h 31"/>
              </a:gdLst>
              <a:ahLst/>
              <a:cxnLst>
                <a:cxn ang="0">
                  <a:pos x="T0" y="T1"/>
                </a:cxn>
                <a:cxn ang="0">
                  <a:pos x="T2" y="T3"/>
                </a:cxn>
                <a:cxn ang="0">
                  <a:pos x="T4" y="T5"/>
                </a:cxn>
                <a:cxn ang="0">
                  <a:pos x="T6" y="T7"/>
                </a:cxn>
                <a:cxn ang="0">
                  <a:pos x="T8" y="T9"/>
                </a:cxn>
              </a:cxnLst>
              <a:rect l="0" t="0" r="r" b="b"/>
              <a:pathLst>
                <a:path w="28" h="31">
                  <a:moveTo>
                    <a:pt x="7" y="27"/>
                  </a:moveTo>
                  <a:cubicBezTo>
                    <a:pt x="5" y="25"/>
                    <a:pt x="3" y="23"/>
                    <a:pt x="3" y="20"/>
                  </a:cubicBezTo>
                  <a:cubicBezTo>
                    <a:pt x="0" y="7"/>
                    <a:pt x="16" y="0"/>
                    <a:pt x="24" y="9"/>
                  </a:cubicBezTo>
                  <a:cubicBezTo>
                    <a:pt x="27" y="12"/>
                    <a:pt x="28" y="18"/>
                    <a:pt x="27" y="22"/>
                  </a:cubicBezTo>
                  <a:cubicBezTo>
                    <a:pt x="24" y="30"/>
                    <a:pt x="14"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4">
              <a:extLst>
                <a:ext uri="{FF2B5EF4-FFF2-40B4-BE49-F238E27FC236}">
                  <a16:creationId xmlns:a16="http://schemas.microsoft.com/office/drawing/2014/main" xmlns="" id="{50B7BC3B-45B2-4A83-99CD-A06B8EB9911A}"/>
                </a:ext>
              </a:extLst>
            </p:cNvPr>
            <p:cNvSpPr/>
            <p:nvPr/>
          </p:nvSpPr>
          <p:spPr bwMode="auto">
            <a:xfrm>
              <a:off x="3451225" y="269875"/>
              <a:ext cx="47625" cy="50800"/>
            </a:xfrm>
            <a:custGeom>
              <a:avLst/>
              <a:gdLst>
                <a:gd name="T0" fmla="*/ 3 w 11"/>
                <a:gd name="T1" fmla="*/ 10 h 12"/>
                <a:gd name="T2" fmla="*/ 1 w 11"/>
                <a:gd name="T3" fmla="*/ 7 h 12"/>
                <a:gd name="T4" fmla="*/ 9 w 11"/>
                <a:gd name="T5" fmla="*/ 3 h 12"/>
                <a:gd name="T6" fmla="*/ 10 w 11"/>
                <a:gd name="T7" fmla="*/ 8 h 12"/>
                <a:gd name="T8" fmla="*/ 3 w 11"/>
                <a:gd name="T9" fmla="*/ 10 h 12"/>
              </a:gdLst>
              <a:ahLst/>
              <a:cxnLst>
                <a:cxn ang="0">
                  <a:pos x="T0" y="T1"/>
                </a:cxn>
                <a:cxn ang="0">
                  <a:pos x="T2" y="T3"/>
                </a:cxn>
                <a:cxn ang="0">
                  <a:pos x="T4" y="T5"/>
                </a:cxn>
                <a:cxn ang="0">
                  <a:pos x="T6" y="T7"/>
                </a:cxn>
                <a:cxn ang="0">
                  <a:pos x="T8" y="T9"/>
                </a:cxn>
              </a:cxnLst>
              <a:rect l="0" t="0" r="r" b="b"/>
              <a:pathLst>
                <a:path w="11" h="12">
                  <a:moveTo>
                    <a:pt x="3" y="10"/>
                  </a:moveTo>
                  <a:cubicBezTo>
                    <a:pt x="2" y="9"/>
                    <a:pt x="1" y="8"/>
                    <a:pt x="1" y="7"/>
                  </a:cubicBezTo>
                  <a:cubicBezTo>
                    <a:pt x="0" y="2"/>
                    <a:pt x="6" y="0"/>
                    <a:pt x="9" y="3"/>
                  </a:cubicBezTo>
                  <a:cubicBezTo>
                    <a:pt x="10" y="4"/>
                    <a:pt x="11"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5">
              <a:extLst>
                <a:ext uri="{FF2B5EF4-FFF2-40B4-BE49-F238E27FC236}">
                  <a16:creationId xmlns:a16="http://schemas.microsoft.com/office/drawing/2014/main" xmlns="" id="{A3396728-E03A-488E-8284-A58D72B8F6B1}"/>
                </a:ext>
              </a:extLst>
            </p:cNvPr>
            <p:cNvSpPr/>
            <p:nvPr/>
          </p:nvSpPr>
          <p:spPr bwMode="auto">
            <a:xfrm>
              <a:off x="1781175" y="757237"/>
              <a:ext cx="758825" cy="423863"/>
            </a:xfrm>
            <a:custGeom>
              <a:avLst/>
              <a:gdLst>
                <a:gd name="T0" fmla="*/ 179 w 179"/>
                <a:gd name="T1" fmla="*/ 98 h 99"/>
                <a:gd name="T2" fmla="*/ 105 w 179"/>
                <a:gd name="T3" fmla="*/ 11 h 99"/>
                <a:gd name="T4" fmla="*/ 0 w 179"/>
                <a:gd name="T5" fmla="*/ 99 h 99"/>
                <a:gd name="T6" fmla="*/ 179 w 179"/>
                <a:gd name="T7" fmla="*/ 98 h 99"/>
              </a:gdLst>
              <a:ahLst/>
              <a:cxnLst>
                <a:cxn ang="0">
                  <a:pos x="T0" y="T1"/>
                </a:cxn>
                <a:cxn ang="0">
                  <a:pos x="T2" y="T3"/>
                </a:cxn>
                <a:cxn ang="0">
                  <a:pos x="T4" y="T5"/>
                </a:cxn>
                <a:cxn ang="0">
                  <a:pos x="T6" y="T7"/>
                </a:cxn>
              </a:cxnLst>
              <a:rect l="0" t="0" r="r" b="b"/>
              <a:pathLst>
                <a:path w="179" h="99">
                  <a:moveTo>
                    <a:pt x="179" y="98"/>
                  </a:moveTo>
                  <a:cubicBezTo>
                    <a:pt x="179" y="98"/>
                    <a:pt x="166" y="22"/>
                    <a:pt x="105" y="11"/>
                  </a:cubicBezTo>
                  <a:cubicBezTo>
                    <a:pt x="44" y="0"/>
                    <a:pt x="0" y="99"/>
                    <a:pt x="0" y="99"/>
                  </a:cubicBezTo>
                  <a:lnTo>
                    <a:pt x="179" y="98"/>
                  </a:lnTo>
                  <a:close/>
                </a:path>
              </a:pathLst>
            </a:custGeom>
            <a:solidFill>
              <a:srgbClr val="9A77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6" name="Freeform 76">
              <a:extLst>
                <a:ext uri="{FF2B5EF4-FFF2-40B4-BE49-F238E27FC236}">
                  <a16:creationId xmlns:a16="http://schemas.microsoft.com/office/drawing/2014/main" xmlns="" id="{0E9EC51B-E1D3-436F-AFC6-87720564564B}"/>
                </a:ext>
              </a:extLst>
            </p:cNvPr>
            <p:cNvSpPr/>
            <p:nvPr/>
          </p:nvSpPr>
          <p:spPr bwMode="auto">
            <a:xfrm>
              <a:off x="2082800" y="925512"/>
              <a:ext cx="195263" cy="38100"/>
            </a:xfrm>
            <a:custGeom>
              <a:avLst/>
              <a:gdLst>
                <a:gd name="T0" fmla="*/ 30 w 46"/>
                <a:gd name="T1" fmla="*/ 2 h 9"/>
                <a:gd name="T2" fmla="*/ 46 w 46"/>
                <a:gd name="T3" fmla="*/ 8 h 9"/>
                <a:gd name="T4" fmla="*/ 0 w 46"/>
                <a:gd name="T5" fmla="*/ 9 h 9"/>
                <a:gd name="T6" fmla="*/ 30 w 46"/>
                <a:gd name="T7" fmla="*/ 2 h 9"/>
              </a:gdLst>
              <a:ahLst/>
              <a:cxnLst>
                <a:cxn ang="0">
                  <a:pos x="T0" y="T1"/>
                </a:cxn>
                <a:cxn ang="0">
                  <a:pos x="T2" y="T3"/>
                </a:cxn>
                <a:cxn ang="0">
                  <a:pos x="T4" y="T5"/>
                </a:cxn>
                <a:cxn ang="0">
                  <a:pos x="T6" y="T7"/>
                </a:cxn>
              </a:cxnLst>
              <a:rect l="0" t="0" r="r" b="b"/>
              <a:pathLst>
                <a:path w="46" h="9">
                  <a:moveTo>
                    <a:pt x="30" y="2"/>
                  </a:moveTo>
                  <a:cubicBezTo>
                    <a:pt x="36" y="3"/>
                    <a:pt x="41" y="5"/>
                    <a:pt x="46" y="8"/>
                  </a:cubicBezTo>
                  <a:cubicBezTo>
                    <a:pt x="0" y="9"/>
                    <a:pt x="0" y="9"/>
                    <a:pt x="0" y="9"/>
                  </a:cubicBezTo>
                  <a:cubicBezTo>
                    <a:pt x="9" y="3"/>
                    <a:pt x="19" y="0"/>
                    <a:pt x="30" y="2"/>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7" name="Freeform 77">
              <a:extLst>
                <a:ext uri="{FF2B5EF4-FFF2-40B4-BE49-F238E27FC236}">
                  <a16:creationId xmlns:a16="http://schemas.microsoft.com/office/drawing/2014/main" xmlns="" id="{D47446AB-0FCE-4BBB-BD9F-CD19D3E54C1B}"/>
                </a:ext>
              </a:extLst>
            </p:cNvPr>
            <p:cNvSpPr/>
            <p:nvPr/>
          </p:nvSpPr>
          <p:spPr bwMode="auto">
            <a:xfrm>
              <a:off x="2044700" y="958850"/>
              <a:ext cx="274638" cy="34925"/>
            </a:xfrm>
            <a:custGeom>
              <a:avLst/>
              <a:gdLst>
                <a:gd name="T0" fmla="*/ 55 w 65"/>
                <a:gd name="T1" fmla="*/ 0 h 8"/>
                <a:gd name="T2" fmla="*/ 65 w 65"/>
                <a:gd name="T3" fmla="*/ 8 h 8"/>
                <a:gd name="T4" fmla="*/ 0 w 65"/>
                <a:gd name="T5" fmla="*/ 8 h 8"/>
                <a:gd name="T6" fmla="*/ 9 w 65"/>
                <a:gd name="T7" fmla="*/ 1 h 8"/>
                <a:gd name="T8" fmla="*/ 55 w 65"/>
                <a:gd name="T9" fmla="*/ 0 h 8"/>
              </a:gdLst>
              <a:ahLst/>
              <a:cxnLst>
                <a:cxn ang="0">
                  <a:pos x="T0" y="T1"/>
                </a:cxn>
                <a:cxn ang="0">
                  <a:pos x="T2" y="T3"/>
                </a:cxn>
                <a:cxn ang="0">
                  <a:pos x="T4" y="T5"/>
                </a:cxn>
                <a:cxn ang="0">
                  <a:pos x="T6" y="T7"/>
                </a:cxn>
                <a:cxn ang="0">
                  <a:pos x="T8" y="T9"/>
                </a:cxn>
              </a:cxnLst>
              <a:rect l="0" t="0" r="r" b="b"/>
              <a:pathLst>
                <a:path w="65" h="8">
                  <a:moveTo>
                    <a:pt x="55" y="0"/>
                  </a:moveTo>
                  <a:cubicBezTo>
                    <a:pt x="59" y="2"/>
                    <a:pt x="62" y="5"/>
                    <a:pt x="65" y="8"/>
                  </a:cubicBezTo>
                  <a:cubicBezTo>
                    <a:pt x="0" y="8"/>
                    <a:pt x="0" y="8"/>
                    <a:pt x="0" y="8"/>
                  </a:cubicBezTo>
                  <a:cubicBezTo>
                    <a:pt x="3" y="6"/>
                    <a:pt x="6" y="3"/>
                    <a:pt x="9" y="1"/>
                  </a:cubicBezTo>
                  <a:lnTo>
                    <a:pt x="55" y="0"/>
                  </a:ln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8" name="Freeform 78">
              <a:extLst>
                <a:ext uri="{FF2B5EF4-FFF2-40B4-BE49-F238E27FC236}">
                  <a16:creationId xmlns:a16="http://schemas.microsoft.com/office/drawing/2014/main" xmlns="" id="{3D736FD3-84DE-49E4-8B27-FF8EA6D3E515}"/>
                </a:ext>
              </a:extLst>
            </p:cNvPr>
            <p:cNvSpPr/>
            <p:nvPr/>
          </p:nvSpPr>
          <p:spPr bwMode="auto">
            <a:xfrm>
              <a:off x="2006600" y="993775"/>
              <a:ext cx="347663" cy="42863"/>
            </a:xfrm>
            <a:custGeom>
              <a:avLst/>
              <a:gdLst>
                <a:gd name="T0" fmla="*/ 9 w 82"/>
                <a:gd name="T1" fmla="*/ 0 h 10"/>
                <a:gd name="T2" fmla="*/ 74 w 82"/>
                <a:gd name="T3" fmla="*/ 0 h 10"/>
                <a:gd name="T4" fmla="*/ 82 w 82"/>
                <a:gd name="T5" fmla="*/ 9 h 10"/>
                <a:gd name="T6" fmla="*/ 0 w 82"/>
                <a:gd name="T7" fmla="*/ 10 h 10"/>
                <a:gd name="T8" fmla="*/ 9 w 82"/>
                <a:gd name="T9" fmla="*/ 0 h 10"/>
              </a:gdLst>
              <a:ahLst/>
              <a:cxnLst>
                <a:cxn ang="0">
                  <a:pos x="T0" y="T1"/>
                </a:cxn>
                <a:cxn ang="0">
                  <a:pos x="T2" y="T3"/>
                </a:cxn>
                <a:cxn ang="0">
                  <a:pos x="T4" y="T5"/>
                </a:cxn>
                <a:cxn ang="0">
                  <a:pos x="T6" y="T7"/>
                </a:cxn>
                <a:cxn ang="0">
                  <a:pos x="T8" y="T9"/>
                </a:cxn>
              </a:cxnLst>
              <a:rect l="0" t="0" r="r" b="b"/>
              <a:pathLst>
                <a:path w="82" h="10">
                  <a:moveTo>
                    <a:pt x="9" y="0"/>
                  </a:moveTo>
                  <a:cubicBezTo>
                    <a:pt x="74" y="0"/>
                    <a:pt x="74" y="0"/>
                    <a:pt x="74" y="0"/>
                  </a:cubicBezTo>
                  <a:cubicBezTo>
                    <a:pt x="77" y="3"/>
                    <a:pt x="80" y="6"/>
                    <a:pt x="82" y="9"/>
                  </a:cubicBezTo>
                  <a:cubicBezTo>
                    <a:pt x="0" y="10"/>
                    <a:pt x="0" y="10"/>
                    <a:pt x="0" y="10"/>
                  </a:cubicBezTo>
                  <a:cubicBezTo>
                    <a:pt x="3" y="7"/>
                    <a:pt x="6" y="3"/>
                    <a:pt x="9" y="0"/>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9" name="Freeform 79">
              <a:extLst>
                <a:ext uri="{FF2B5EF4-FFF2-40B4-BE49-F238E27FC236}">
                  <a16:creationId xmlns:a16="http://schemas.microsoft.com/office/drawing/2014/main" xmlns="" id="{55E9FDD1-A0E5-4980-82A2-F4EE668345E7}"/>
                </a:ext>
              </a:extLst>
            </p:cNvPr>
            <p:cNvSpPr/>
            <p:nvPr/>
          </p:nvSpPr>
          <p:spPr bwMode="auto">
            <a:xfrm>
              <a:off x="1976437" y="1031875"/>
              <a:ext cx="403225" cy="47625"/>
            </a:xfrm>
            <a:custGeom>
              <a:avLst/>
              <a:gdLst>
                <a:gd name="T0" fmla="*/ 7 w 95"/>
                <a:gd name="T1" fmla="*/ 1 h 11"/>
                <a:gd name="T2" fmla="*/ 89 w 95"/>
                <a:gd name="T3" fmla="*/ 0 h 11"/>
                <a:gd name="T4" fmla="*/ 95 w 95"/>
                <a:gd name="T5" fmla="*/ 10 h 11"/>
                <a:gd name="T6" fmla="*/ 0 w 95"/>
                <a:gd name="T7" fmla="*/ 11 h 11"/>
                <a:gd name="T8" fmla="*/ 7 w 95"/>
                <a:gd name="T9" fmla="*/ 1 h 11"/>
              </a:gdLst>
              <a:ahLst/>
              <a:cxnLst>
                <a:cxn ang="0">
                  <a:pos x="T0" y="T1"/>
                </a:cxn>
                <a:cxn ang="0">
                  <a:pos x="T2" y="T3"/>
                </a:cxn>
                <a:cxn ang="0">
                  <a:pos x="T4" y="T5"/>
                </a:cxn>
                <a:cxn ang="0">
                  <a:pos x="T6" y="T7"/>
                </a:cxn>
                <a:cxn ang="0">
                  <a:pos x="T8" y="T9"/>
                </a:cxn>
              </a:cxnLst>
              <a:rect l="0" t="0" r="r" b="b"/>
              <a:pathLst>
                <a:path w="95" h="11">
                  <a:moveTo>
                    <a:pt x="7" y="1"/>
                  </a:moveTo>
                  <a:cubicBezTo>
                    <a:pt x="89" y="0"/>
                    <a:pt x="89" y="0"/>
                    <a:pt x="89" y="0"/>
                  </a:cubicBezTo>
                  <a:cubicBezTo>
                    <a:pt x="91" y="4"/>
                    <a:pt x="93" y="7"/>
                    <a:pt x="95" y="10"/>
                  </a:cubicBezTo>
                  <a:cubicBezTo>
                    <a:pt x="0" y="11"/>
                    <a:pt x="0" y="11"/>
                    <a:pt x="0" y="11"/>
                  </a:cubicBezTo>
                  <a:cubicBezTo>
                    <a:pt x="2" y="7"/>
                    <a:pt x="4" y="4"/>
                    <a:pt x="7" y="1"/>
                  </a:cubicBez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0" name="Freeform 80">
              <a:extLst>
                <a:ext uri="{FF2B5EF4-FFF2-40B4-BE49-F238E27FC236}">
                  <a16:creationId xmlns:a16="http://schemas.microsoft.com/office/drawing/2014/main" xmlns="" id="{8C654E95-733C-4163-8A89-7986CCCF6BF5}"/>
                </a:ext>
              </a:extLst>
            </p:cNvPr>
            <p:cNvSpPr/>
            <p:nvPr/>
          </p:nvSpPr>
          <p:spPr bwMode="auto">
            <a:xfrm>
              <a:off x="1946275" y="1074737"/>
              <a:ext cx="446088" cy="50800"/>
            </a:xfrm>
            <a:custGeom>
              <a:avLst/>
              <a:gdLst>
                <a:gd name="T0" fmla="*/ 7 w 105"/>
                <a:gd name="T1" fmla="*/ 1 h 12"/>
                <a:gd name="T2" fmla="*/ 102 w 105"/>
                <a:gd name="T3" fmla="*/ 0 h 12"/>
                <a:gd name="T4" fmla="*/ 105 w 105"/>
                <a:gd name="T5" fmla="*/ 9 h 12"/>
                <a:gd name="T6" fmla="*/ 0 w 105"/>
                <a:gd name="T7" fmla="*/ 12 h 12"/>
                <a:gd name="T8" fmla="*/ 7 w 105"/>
                <a:gd name="T9" fmla="*/ 1 h 12"/>
              </a:gdLst>
              <a:ahLst/>
              <a:cxnLst>
                <a:cxn ang="0">
                  <a:pos x="T0" y="T1"/>
                </a:cxn>
                <a:cxn ang="0">
                  <a:pos x="T2" y="T3"/>
                </a:cxn>
                <a:cxn ang="0">
                  <a:pos x="T4" y="T5"/>
                </a:cxn>
                <a:cxn ang="0">
                  <a:pos x="T6" y="T7"/>
                </a:cxn>
                <a:cxn ang="0">
                  <a:pos x="T8" y="T9"/>
                </a:cxn>
              </a:cxnLst>
              <a:rect l="0" t="0" r="r" b="b"/>
              <a:pathLst>
                <a:path w="105" h="12">
                  <a:moveTo>
                    <a:pt x="7" y="1"/>
                  </a:moveTo>
                  <a:cubicBezTo>
                    <a:pt x="102" y="0"/>
                    <a:pt x="102" y="0"/>
                    <a:pt x="102" y="0"/>
                  </a:cubicBezTo>
                  <a:cubicBezTo>
                    <a:pt x="103" y="3"/>
                    <a:pt x="104" y="6"/>
                    <a:pt x="105" y="9"/>
                  </a:cubicBezTo>
                  <a:cubicBezTo>
                    <a:pt x="0" y="12"/>
                    <a:pt x="0" y="12"/>
                    <a:pt x="0" y="12"/>
                  </a:cubicBezTo>
                  <a:cubicBezTo>
                    <a:pt x="2" y="8"/>
                    <a:pt x="4" y="5"/>
                    <a:pt x="7" y="1"/>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1" name="Freeform 81">
              <a:extLst>
                <a:ext uri="{FF2B5EF4-FFF2-40B4-BE49-F238E27FC236}">
                  <a16:creationId xmlns:a16="http://schemas.microsoft.com/office/drawing/2014/main" xmlns="" id="{19AB5CAE-5F6F-474E-9DD9-1140392C5466}"/>
                </a:ext>
              </a:extLst>
            </p:cNvPr>
            <p:cNvSpPr/>
            <p:nvPr/>
          </p:nvSpPr>
          <p:spPr bwMode="auto">
            <a:xfrm>
              <a:off x="1930400" y="1112837"/>
              <a:ext cx="474663" cy="42863"/>
            </a:xfrm>
            <a:custGeom>
              <a:avLst/>
              <a:gdLst>
                <a:gd name="T0" fmla="*/ 4 w 112"/>
                <a:gd name="T1" fmla="*/ 3 h 10"/>
                <a:gd name="T2" fmla="*/ 109 w 112"/>
                <a:gd name="T3" fmla="*/ 0 h 10"/>
                <a:gd name="T4" fmla="*/ 112 w 112"/>
                <a:gd name="T5" fmla="*/ 9 h 10"/>
                <a:gd name="T6" fmla="*/ 0 w 112"/>
                <a:gd name="T7" fmla="*/ 10 h 10"/>
                <a:gd name="T8" fmla="*/ 4 w 112"/>
                <a:gd name="T9" fmla="*/ 3 h 10"/>
              </a:gdLst>
              <a:ahLst/>
              <a:cxnLst>
                <a:cxn ang="0">
                  <a:pos x="T0" y="T1"/>
                </a:cxn>
                <a:cxn ang="0">
                  <a:pos x="T2" y="T3"/>
                </a:cxn>
                <a:cxn ang="0">
                  <a:pos x="T4" y="T5"/>
                </a:cxn>
                <a:cxn ang="0">
                  <a:pos x="T6" y="T7"/>
                </a:cxn>
                <a:cxn ang="0">
                  <a:pos x="T8" y="T9"/>
                </a:cxn>
              </a:cxnLst>
              <a:rect l="0" t="0" r="r" b="b"/>
              <a:pathLst>
                <a:path w="112" h="10">
                  <a:moveTo>
                    <a:pt x="4" y="3"/>
                  </a:moveTo>
                  <a:cubicBezTo>
                    <a:pt x="109" y="0"/>
                    <a:pt x="109" y="0"/>
                    <a:pt x="109" y="0"/>
                  </a:cubicBezTo>
                  <a:cubicBezTo>
                    <a:pt x="111" y="3"/>
                    <a:pt x="112" y="6"/>
                    <a:pt x="112" y="9"/>
                  </a:cubicBezTo>
                  <a:cubicBezTo>
                    <a:pt x="0" y="10"/>
                    <a:pt x="0" y="10"/>
                    <a:pt x="0" y="10"/>
                  </a:cubicBezTo>
                  <a:cubicBezTo>
                    <a:pt x="1" y="8"/>
                    <a:pt x="2" y="5"/>
                    <a:pt x="4" y="3"/>
                  </a:cubicBez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 name="Freeform 82">
              <a:extLst>
                <a:ext uri="{FF2B5EF4-FFF2-40B4-BE49-F238E27FC236}">
                  <a16:creationId xmlns:a16="http://schemas.microsoft.com/office/drawing/2014/main" xmlns="" id="{53E544FA-A93D-44E4-B6D1-B7966F24926D}"/>
                </a:ext>
              </a:extLst>
            </p:cNvPr>
            <p:cNvSpPr/>
            <p:nvPr/>
          </p:nvSpPr>
          <p:spPr bwMode="auto">
            <a:xfrm>
              <a:off x="1917700" y="1150937"/>
              <a:ext cx="495300" cy="30163"/>
            </a:xfrm>
            <a:custGeom>
              <a:avLst/>
              <a:gdLst>
                <a:gd name="T0" fmla="*/ 115 w 117"/>
                <a:gd name="T1" fmla="*/ 0 h 7"/>
                <a:gd name="T2" fmla="*/ 117 w 117"/>
                <a:gd name="T3" fmla="*/ 6 h 7"/>
                <a:gd name="T4" fmla="*/ 0 w 117"/>
                <a:gd name="T5" fmla="*/ 7 h 7"/>
                <a:gd name="T6" fmla="*/ 3 w 117"/>
                <a:gd name="T7" fmla="*/ 1 h 7"/>
                <a:gd name="T8" fmla="*/ 115 w 117"/>
                <a:gd name="T9" fmla="*/ 0 h 7"/>
              </a:gdLst>
              <a:ahLst/>
              <a:cxnLst>
                <a:cxn ang="0">
                  <a:pos x="T0" y="T1"/>
                </a:cxn>
                <a:cxn ang="0">
                  <a:pos x="T2" y="T3"/>
                </a:cxn>
                <a:cxn ang="0">
                  <a:pos x="T4" y="T5"/>
                </a:cxn>
                <a:cxn ang="0">
                  <a:pos x="T6" y="T7"/>
                </a:cxn>
                <a:cxn ang="0">
                  <a:pos x="T8" y="T9"/>
                </a:cxn>
              </a:cxnLst>
              <a:rect l="0" t="0" r="r" b="b"/>
              <a:pathLst>
                <a:path w="117" h="7">
                  <a:moveTo>
                    <a:pt x="115" y="0"/>
                  </a:moveTo>
                  <a:cubicBezTo>
                    <a:pt x="116" y="4"/>
                    <a:pt x="117" y="6"/>
                    <a:pt x="117" y="6"/>
                  </a:cubicBezTo>
                  <a:cubicBezTo>
                    <a:pt x="0" y="7"/>
                    <a:pt x="0" y="7"/>
                    <a:pt x="0" y="7"/>
                  </a:cubicBezTo>
                  <a:cubicBezTo>
                    <a:pt x="0" y="7"/>
                    <a:pt x="1" y="5"/>
                    <a:pt x="3" y="1"/>
                  </a:cubicBezTo>
                  <a:lnTo>
                    <a:pt x="115" y="0"/>
                  </a:ln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3" name="Oval 82">
              <a:extLst>
                <a:ext uri="{FF2B5EF4-FFF2-40B4-BE49-F238E27FC236}">
                  <a16:creationId xmlns:a16="http://schemas.microsoft.com/office/drawing/2014/main" xmlns="" id="{F53281A4-12DF-4661-B3AA-56F59E3DD764}"/>
                </a:ext>
              </a:extLst>
            </p:cNvPr>
            <p:cNvSpPr>
              <a:spLocks noChangeArrowheads="1"/>
            </p:cNvSpPr>
            <p:nvPr/>
          </p:nvSpPr>
          <p:spPr bwMode="auto">
            <a:xfrm>
              <a:off x="2443162" y="1104900"/>
              <a:ext cx="20638"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4" name="Oval 83">
              <a:extLst>
                <a:ext uri="{FF2B5EF4-FFF2-40B4-BE49-F238E27FC236}">
                  <a16:creationId xmlns:a16="http://schemas.microsoft.com/office/drawing/2014/main" xmlns="" id="{D0EA48A7-715C-43F4-838E-3CC89A30C5D7}"/>
                </a:ext>
              </a:extLst>
            </p:cNvPr>
            <p:cNvSpPr>
              <a:spLocks noChangeArrowheads="1"/>
            </p:cNvSpPr>
            <p:nvPr/>
          </p:nvSpPr>
          <p:spPr bwMode="auto">
            <a:xfrm>
              <a:off x="2374900" y="968375"/>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5" name="Oval 84">
              <a:extLst>
                <a:ext uri="{FF2B5EF4-FFF2-40B4-BE49-F238E27FC236}">
                  <a16:creationId xmlns:a16="http://schemas.microsoft.com/office/drawing/2014/main" xmlns="" id="{28FA0A3B-147B-48F0-B054-4BAFA88133B2}"/>
                </a:ext>
              </a:extLst>
            </p:cNvPr>
            <p:cNvSpPr>
              <a:spLocks noChangeArrowheads="1"/>
            </p:cNvSpPr>
            <p:nvPr/>
          </p:nvSpPr>
          <p:spPr bwMode="auto">
            <a:xfrm>
              <a:off x="2247900" y="873125"/>
              <a:ext cx="25400"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6" name="Oval 85">
              <a:extLst>
                <a:ext uri="{FF2B5EF4-FFF2-40B4-BE49-F238E27FC236}">
                  <a16:creationId xmlns:a16="http://schemas.microsoft.com/office/drawing/2014/main" xmlns="" id="{0E6B2478-DECF-4FE2-8F04-F5ECF8CE53EA}"/>
                </a:ext>
              </a:extLst>
            </p:cNvPr>
            <p:cNvSpPr>
              <a:spLocks noChangeArrowheads="1"/>
            </p:cNvSpPr>
            <p:nvPr/>
          </p:nvSpPr>
          <p:spPr bwMode="auto">
            <a:xfrm>
              <a:off x="2120900" y="873125"/>
              <a:ext cx="20638"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7" name="Oval 86">
              <a:extLst>
                <a:ext uri="{FF2B5EF4-FFF2-40B4-BE49-F238E27FC236}">
                  <a16:creationId xmlns:a16="http://schemas.microsoft.com/office/drawing/2014/main" xmlns="" id="{5DEAD495-617C-4ADC-84BC-F988EF53F58F}"/>
                </a:ext>
              </a:extLst>
            </p:cNvPr>
            <p:cNvSpPr>
              <a:spLocks noChangeArrowheads="1"/>
            </p:cNvSpPr>
            <p:nvPr/>
          </p:nvSpPr>
          <p:spPr bwMode="auto">
            <a:xfrm>
              <a:off x="1989137" y="946150"/>
              <a:ext cx="25400"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8" name="Oval 87">
              <a:extLst>
                <a:ext uri="{FF2B5EF4-FFF2-40B4-BE49-F238E27FC236}">
                  <a16:creationId xmlns:a16="http://schemas.microsoft.com/office/drawing/2014/main" xmlns="" id="{99637BA2-1EA9-4628-9D09-BFB244E777A6}"/>
                </a:ext>
              </a:extLst>
            </p:cNvPr>
            <p:cNvSpPr>
              <a:spLocks noChangeArrowheads="1"/>
            </p:cNvSpPr>
            <p:nvPr/>
          </p:nvSpPr>
          <p:spPr bwMode="auto">
            <a:xfrm>
              <a:off x="1912937" y="1049337"/>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9" name="Oval 88">
              <a:extLst>
                <a:ext uri="{FF2B5EF4-FFF2-40B4-BE49-F238E27FC236}">
                  <a16:creationId xmlns:a16="http://schemas.microsoft.com/office/drawing/2014/main" xmlns="" id="{8C6666E0-E28E-4E56-83BB-3421AD6589D6}"/>
                </a:ext>
              </a:extLst>
            </p:cNvPr>
            <p:cNvSpPr>
              <a:spLocks noChangeArrowheads="1"/>
            </p:cNvSpPr>
            <p:nvPr/>
          </p:nvSpPr>
          <p:spPr bwMode="auto">
            <a:xfrm>
              <a:off x="1849437" y="1130300"/>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 name="Freeform 90">
              <a:extLst>
                <a:ext uri="{FF2B5EF4-FFF2-40B4-BE49-F238E27FC236}">
                  <a16:creationId xmlns:a16="http://schemas.microsoft.com/office/drawing/2014/main" xmlns="" id="{BF10BE4C-EEF4-4E06-B13D-B186A62E1EF3}"/>
                </a:ext>
              </a:extLst>
            </p:cNvPr>
            <p:cNvSpPr/>
            <p:nvPr/>
          </p:nvSpPr>
          <p:spPr bwMode="auto">
            <a:xfrm>
              <a:off x="3816350" y="25400"/>
              <a:ext cx="55563" cy="98425"/>
            </a:xfrm>
            <a:custGeom>
              <a:avLst/>
              <a:gdLst>
                <a:gd name="T0" fmla="*/ 0 w 13"/>
                <a:gd name="T1" fmla="*/ 0 h 23"/>
                <a:gd name="T2" fmla="*/ 12 w 13"/>
                <a:gd name="T3" fmla="*/ 4 h 23"/>
                <a:gd name="T4" fmla="*/ 13 w 13"/>
                <a:gd name="T5" fmla="*/ 21 h 23"/>
                <a:gd name="T6" fmla="*/ 0 w 13"/>
                <a:gd name="T7" fmla="*/ 23 h 23"/>
                <a:gd name="T8" fmla="*/ 0 w 13"/>
                <a:gd name="T9" fmla="*/ 0 h 23"/>
              </a:gdLst>
              <a:ahLst/>
              <a:cxnLst>
                <a:cxn ang="0">
                  <a:pos x="T0" y="T1"/>
                </a:cxn>
                <a:cxn ang="0">
                  <a:pos x="T2" y="T3"/>
                </a:cxn>
                <a:cxn ang="0">
                  <a:pos x="T4" y="T5"/>
                </a:cxn>
                <a:cxn ang="0">
                  <a:pos x="T6" y="T7"/>
                </a:cxn>
                <a:cxn ang="0">
                  <a:pos x="T8" y="T9"/>
                </a:cxn>
              </a:cxnLst>
              <a:rect l="0" t="0" r="r" b="b"/>
              <a:pathLst>
                <a:path w="13" h="23">
                  <a:moveTo>
                    <a:pt x="0" y="0"/>
                  </a:moveTo>
                  <a:cubicBezTo>
                    <a:pt x="0" y="0"/>
                    <a:pt x="12" y="1"/>
                    <a:pt x="12" y="4"/>
                  </a:cubicBezTo>
                  <a:cubicBezTo>
                    <a:pt x="13" y="6"/>
                    <a:pt x="13" y="21"/>
                    <a:pt x="13" y="21"/>
                  </a:cubicBezTo>
                  <a:cubicBezTo>
                    <a:pt x="13" y="21"/>
                    <a:pt x="2" y="23"/>
                    <a:pt x="0" y="23"/>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1" name="Freeform 91">
              <a:extLst>
                <a:ext uri="{FF2B5EF4-FFF2-40B4-BE49-F238E27FC236}">
                  <a16:creationId xmlns:a16="http://schemas.microsoft.com/office/drawing/2014/main" xmlns="" id="{D644042C-50C0-4E83-A296-1E243302ACD3}"/>
                </a:ext>
              </a:extLst>
            </p:cNvPr>
            <p:cNvSpPr/>
            <p:nvPr/>
          </p:nvSpPr>
          <p:spPr bwMode="auto">
            <a:xfrm>
              <a:off x="3727450" y="30162"/>
              <a:ext cx="68263" cy="98425"/>
            </a:xfrm>
            <a:custGeom>
              <a:avLst/>
              <a:gdLst>
                <a:gd name="T0" fmla="*/ 16 w 16"/>
                <a:gd name="T1" fmla="*/ 0 h 23"/>
                <a:gd name="T2" fmla="*/ 16 w 16"/>
                <a:gd name="T3" fmla="*/ 22 h 23"/>
                <a:gd name="T4" fmla="*/ 0 w 16"/>
                <a:gd name="T5" fmla="*/ 23 h 23"/>
                <a:gd name="T6" fmla="*/ 0 w 16"/>
                <a:gd name="T7" fmla="*/ 1 h 23"/>
                <a:gd name="T8" fmla="*/ 16 w 16"/>
                <a:gd name="T9" fmla="*/ 0 h 23"/>
              </a:gdLst>
              <a:ahLst/>
              <a:cxnLst>
                <a:cxn ang="0">
                  <a:pos x="T0" y="T1"/>
                </a:cxn>
                <a:cxn ang="0">
                  <a:pos x="T2" y="T3"/>
                </a:cxn>
                <a:cxn ang="0">
                  <a:pos x="T4" y="T5"/>
                </a:cxn>
                <a:cxn ang="0">
                  <a:pos x="T6" y="T7"/>
                </a:cxn>
                <a:cxn ang="0">
                  <a:pos x="T8" y="T9"/>
                </a:cxn>
              </a:cxnLst>
              <a:rect l="0" t="0" r="r" b="b"/>
              <a:pathLst>
                <a:path w="16" h="23">
                  <a:moveTo>
                    <a:pt x="16" y="0"/>
                  </a:moveTo>
                  <a:cubicBezTo>
                    <a:pt x="16" y="22"/>
                    <a:pt x="16" y="22"/>
                    <a:pt x="16" y="22"/>
                  </a:cubicBezTo>
                  <a:cubicBezTo>
                    <a:pt x="0" y="23"/>
                    <a:pt x="0" y="23"/>
                    <a:pt x="0" y="23"/>
                  </a:cubicBezTo>
                  <a:cubicBezTo>
                    <a:pt x="0" y="1"/>
                    <a:pt x="0" y="1"/>
                    <a:pt x="0" y="1"/>
                  </a:cubicBezTo>
                  <a:cubicBezTo>
                    <a:pt x="0" y="1"/>
                    <a:pt x="6" y="0"/>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2" name="Freeform 92">
              <a:extLst>
                <a:ext uri="{FF2B5EF4-FFF2-40B4-BE49-F238E27FC236}">
                  <a16:creationId xmlns:a16="http://schemas.microsoft.com/office/drawing/2014/main" xmlns="" id="{E984570F-474E-42A8-814C-25508CFEE2CA}"/>
                </a:ext>
              </a:extLst>
            </p:cNvPr>
            <p:cNvSpPr/>
            <p:nvPr/>
          </p:nvSpPr>
          <p:spPr bwMode="auto">
            <a:xfrm>
              <a:off x="3630612" y="34925"/>
              <a:ext cx="71438" cy="103188"/>
            </a:xfrm>
            <a:custGeom>
              <a:avLst/>
              <a:gdLst>
                <a:gd name="T0" fmla="*/ 16 w 17"/>
                <a:gd name="T1" fmla="*/ 1 h 24"/>
                <a:gd name="T2" fmla="*/ 17 w 17"/>
                <a:gd name="T3" fmla="*/ 22 h 24"/>
                <a:gd name="T4" fmla="*/ 0 w 17"/>
                <a:gd name="T5" fmla="*/ 24 h 24"/>
                <a:gd name="T6" fmla="*/ 0 w 17"/>
                <a:gd name="T7" fmla="*/ 2 h 24"/>
                <a:gd name="T8" fmla="*/ 16 w 17"/>
                <a:gd name="T9" fmla="*/ 1 h 24"/>
              </a:gdLst>
              <a:ahLst/>
              <a:cxnLst>
                <a:cxn ang="0">
                  <a:pos x="T0" y="T1"/>
                </a:cxn>
                <a:cxn ang="0">
                  <a:pos x="T2" y="T3"/>
                </a:cxn>
                <a:cxn ang="0">
                  <a:pos x="T4" y="T5"/>
                </a:cxn>
                <a:cxn ang="0">
                  <a:pos x="T6" y="T7"/>
                </a:cxn>
                <a:cxn ang="0">
                  <a:pos x="T8" y="T9"/>
                </a:cxn>
              </a:cxnLst>
              <a:rect l="0" t="0" r="r" b="b"/>
              <a:pathLst>
                <a:path w="17" h="24">
                  <a:moveTo>
                    <a:pt x="16" y="1"/>
                  </a:moveTo>
                  <a:cubicBezTo>
                    <a:pt x="17" y="22"/>
                    <a:pt x="17" y="22"/>
                    <a:pt x="17" y="22"/>
                  </a:cubicBezTo>
                  <a:cubicBezTo>
                    <a:pt x="0" y="24"/>
                    <a:pt x="0" y="24"/>
                    <a:pt x="0" y="24"/>
                  </a:cubicBezTo>
                  <a:cubicBezTo>
                    <a:pt x="0" y="2"/>
                    <a:pt x="0" y="2"/>
                    <a:pt x="0" y="2"/>
                  </a:cubicBezTo>
                  <a:cubicBezTo>
                    <a:pt x="0" y="2"/>
                    <a:pt x="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3" name="Freeform 93">
              <a:extLst>
                <a:ext uri="{FF2B5EF4-FFF2-40B4-BE49-F238E27FC236}">
                  <a16:creationId xmlns:a16="http://schemas.microsoft.com/office/drawing/2014/main" xmlns="" id="{1AE81D38-8B74-4BAE-B353-FAFE4EBF4CD0}"/>
                </a:ext>
              </a:extLst>
            </p:cNvPr>
            <p:cNvSpPr/>
            <p:nvPr/>
          </p:nvSpPr>
          <p:spPr bwMode="auto">
            <a:xfrm>
              <a:off x="3529012" y="42862"/>
              <a:ext cx="71438" cy="103188"/>
            </a:xfrm>
            <a:custGeom>
              <a:avLst/>
              <a:gdLst>
                <a:gd name="T0" fmla="*/ 16 w 17"/>
                <a:gd name="T1" fmla="*/ 1 h 24"/>
                <a:gd name="T2" fmla="*/ 17 w 17"/>
                <a:gd name="T3" fmla="*/ 22 h 24"/>
                <a:gd name="T4" fmla="*/ 0 w 17"/>
                <a:gd name="T5" fmla="*/ 24 h 24"/>
                <a:gd name="T6" fmla="*/ 0 w 17"/>
                <a:gd name="T7" fmla="*/ 2 h 24"/>
                <a:gd name="T8" fmla="*/ 16 w 17"/>
                <a:gd name="T9" fmla="*/ 1 h 24"/>
              </a:gdLst>
              <a:ahLst/>
              <a:cxnLst>
                <a:cxn ang="0">
                  <a:pos x="T0" y="T1"/>
                </a:cxn>
                <a:cxn ang="0">
                  <a:pos x="T2" y="T3"/>
                </a:cxn>
                <a:cxn ang="0">
                  <a:pos x="T4" y="T5"/>
                </a:cxn>
                <a:cxn ang="0">
                  <a:pos x="T6" y="T7"/>
                </a:cxn>
                <a:cxn ang="0">
                  <a:pos x="T8" y="T9"/>
                </a:cxn>
              </a:cxnLst>
              <a:rect l="0" t="0" r="r" b="b"/>
              <a:pathLst>
                <a:path w="17" h="24">
                  <a:moveTo>
                    <a:pt x="16" y="1"/>
                  </a:moveTo>
                  <a:cubicBezTo>
                    <a:pt x="17" y="22"/>
                    <a:pt x="17" y="22"/>
                    <a:pt x="17" y="22"/>
                  </a:cubicBezTo>
                  <a:cubicBezTo>
                    <a:pt x="0" y="24"/>
                    <a:pt x="0" y="24"/>
                    <a:pt x="0" y="24"/>
                  </a:cubicBezTo>
                  <a:cubicBezTo>
                    <a:pt x="0" y="2"/>
                    <a:pt x="0" y="2"/>
                    <a:pt x="0" y="2"/>
                  </a:cubicBezTo>
                  <a:cubicBezTo>
                    <a:pt x="0" y="2"/>
                    <a:pt x="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4" name="Freeform 94">
              <a:extLst>
                <a:ext uri="{FF2B5EF4-FFF2-40B4-BE49-F238E27FC236}">
                  <a16:creationId xmlns:a16="http://schemas.microsoft.com/office/drawing/2014/main" xmlns="" id="{77414F5B-751F-47BE-BE7C-ABF108EB4806}"/>
                </a:ext>
              </a:extLst>
            </p:cNvPr>
            <p:cNvSpPr/>
            <p:nvPr/>
          </p:nvSpPr>
          <p:spPr bwMode="auto">
            <a:xfrm>
              <a:off x="3379787" y="55562"/>
              <a:ext cx="122238" cy="98425"/>
            </a:xfrm>
            <a:custGeom>
              <a:avLst/>
              <a:gdLst>
                <a:gd name="T0" fmla="*/ 28 w 29"/>
                <a:gd name="T1" fmla="*/ 1 h 23"/>
                <a:gd name="T2" fmla="*/ 29 w 29"/>
                <a:gd name="T3" fmla="*/ 20 h 23"/>
                <a:gd name="T4" fmla="*/ 1 w 29"/>
                <a:gd name="T5" fmla="*/ 23 h 23"/>
                <a:gd name="T6" fmla="*/ 2 w 29"/>
                <a:gd name="T7" fmla="*/ 6 h 23"/>
                <a:gd name="T8" fmla="*/ 28 w 29"/>
                <a:gd name="T9" fmla="*/ 1 h 23"/>
              </a:gdLst>
              <a:ahLst/>
              <a:cxnLst>
                <a:cxn ang="0">
                  <a:pos x="T0" y="T1"/>
                </a:cxn>
                <a:cxn ang="0">
                  <a:pos x="T2" y="T3"/>
                </a:cxn>
                <a:cxn ang="0">
                  <a:pos x="T4" y="T5"/>
                </a:cxn>
                <a:cxn ang="0">
                  <a:pos x="T6" y="T7"/>
                </a:cxn>
                <a:cxn ang="0">
                  <a:pos x="T8" y="T9"/>
                </a:cxn>
              </a:cxnLst>
              <a:rect l="0" t="0" r="r" b="b"/>
              <a:pathLst>
                <a:path w="29" h="23">
                  <a:moveTo>
                    <a:pt x="28" y="1"/>
                  </a:moveTo>
                  <a:cubicBezTo>
                    <a:pt x="29" y="20"/>
                    <a:pt x="29" y="20"/>
                    <a:pt x="29" y="20"/>
                  </a:cubicBezTo>
                  <a:cubicBezTo>
                    <a:pt x="1" y="23"/>
                    <a:pt x="1" y="23"/>
                    <a:pt x="1" y="23"/>
                  </a:cubicBezTo>
                  <a:cubicBezTo>
                    <a:pt x="1" y="23"/>
                    <a:pt x="0" y="8"/>
                    <a:pt x="2" y="6"/>
                  </a:cubicBezTo>
                  <a:cubicBezTo>
                    <a:pt x="5" y="4"/>
                    <a:pt x="23" y="0"/>
                    <a:pt x="28"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5" name="Freeform 95">
              <a:extLst>
                <a:ext uri="{FF2B5EF4-FFF2-40B4-BE49-F238E27FC236}">
                  <a16:creationId xmlns:a16="http://schemas.microsoft.com/office/drawing/2014/main" xmlns="" id="{261386AA-C705-4627-8C27-94B3E90948BC}"/>
                </a:ext>
              </a:extLst>
            </p:cNvPr>
            <p:cNvSpPr/>
            <p:nvPr/>
          </p:nvSpPr>
          <p:spPr bwMode="auto">
            <a:xfrm>
              <a:off x="3367087" y="146050"/>
              <a:ext cx="522288" cy="63500"/>
            </a:xfrm>
            <a:custGeom>
              <a:avLst/>
              <a:gdLst>
                <a:gd name="T0" fmla="*/ 323 w 329"/>
                <a:gd name="T1" fmla="*/ 0 h 40"/>
                <a:gd name="T2" fmla="*/ 0 w 329"/>
                <a:gd name="T3" fmla="*/ 24 h 40"/>
                <a:gd name="T4" fmla="*/ 0 w 329"/>
                <a:gd name="T5" fmla="*/ 40 h 40"/>
                <a:gd name="T6" fmla="*/ 329 w 329"/>
                <a:gd name="T7" fmla="*/ 11 h 40"/>
                <a:gd name="T8" fmla="*/ 323 w 329"/>
                <a:gd name="T9" fmla="*/ 0 h 40"/>
              </a:gdLst>
              <a:ahLst/>
              <a:cxnLst>
                <a:cxn ang="0">
                  <a:pos x="T0" y="T1"/>
                </a:cxn>
                <a:cxn ang="0">
                  <a:pos x="T2" y="T3"/>
                </a:cxn>
                <a:cxn ang="0">
                  <a:pos x="T4" y="T5"/>
                </a:cxn>
                <a:cxn ang="0">
                  <a:pos x="T6" y="T7"/>
                </a:cxn>
                <a:cxn ang="0">
                  <a:pos x="T8" y="T9"/>
                </a:cxn>
              </a:cxnLst>
              <a:rect l="0" t="0" r="r" b="b"/>
              <a:pathLst>
                <a:path w="329" h="40">
                  <a:moveTo>
                    <a:pt x="323" y="0"/>
                  </a:moveTo>
                  <a:lnTo>
                    <a:pt x="0" y="24"/>
                  </a:lnTo>
                  <a:lnTo>
                    <a:pt x="0" y="40"/>
                  </a:lnTo>
                  <a:lnTo>
                    <a:pt x="329" y="11"/>
                  </a:lnTo>
                  <a:lnTo>
                    <a:pt x="323" y="0"/>
                  </a:lnTo>
                  <a:close/>
                </a:path>
              </a:pathLst>
            </a:custGeom>
            <a:solidFill>
              <a:srgbClr val="E377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6" name="Freeform 96">
              <a:extLst>
                <a:ext uri="{FF2B5EF4-FFF2-40B4-BE49-F238E27FC236}">
                  <a16:creationId xmlns:a16="http://schemas.microsoft.com/office/drawing/2014/main" xmlns="" id="{E6E4C302-3F28-4618-8F92-5AB1AE668484}"/>
                </a:ext>
              </a:extLst>
            </p:cNvPr>
            <p:cNvSpPr/>
            <p:nvPr/>
          </p:nvSpPr>
          <p:spPr bwMode="auto">
            <a:xfrm>
              <a:off x="0" y="180975"/>
              <a:ext cx="1570038" cy="996950"/>
            </a:xfrm>
            <a:custGeom>
              <a:avLst/>
              <a:gdLst>
                <a:gd name="T0" fmla="*/ 0 w 370"/>
                <a:gd name="T1" fmla="*/ 233 h 233"/>
                <a:gd name="T2" fmla="*/ 370 w 370"/>
                <a:gd name="T3" fmla="*/ 233 h 233"/>
                <a:gd name="T4" fmla="*/ 0 w 370"/>
                <a:gd name="T5" fmla="*/ 233 h 233"/>
              </a:gdLst>
              <a:ahLst/>
              <a:cxnLst>
                <a:cxn ang="0">
                  <a:pos x="T0" y="T1"/>
                </a:cxn>
                <a:cxn ang="0">
                  <a:pos x="T2" y="T3"/>
                </a:cxn>
                <a:cxn ang="0">
                  <a:pos x="T4" y="T5"/>
                </a:cxn>
              </a:cxnLst>
              <a:rect l="0" t="0" r="r" b="b"/>
              <a:pathLst>
                <a:path w="370" h="233">
                  <a:moveTo>
                    <a:pt x="0" y="233"/>
                  </a:moveTo>
                  <a:cubicBezTo>
                    <a:pt x="0" y="233"/>
                    <a:pt x="181" y="0"/>
                    <a:pt x="370" y="233"/>
                  </a:cubicBezTo>
                  <a:lnTo>
                    <a:pt x="0" y="233"/>
                  </a:lnTo>
                  <a:close/>
                </a:path>
              </a:pathLst>
            </a:custGeom>
            <a:solidFill>
              <a:srgbClr val="81AC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7" name="Freeform 97">
              <a:extLst>
                <a:ext uri="{FF2B5EF4-FFF2-40B4-BE49-F238E27FC236}">
                  <a16:creationId xmlns:a16="http://schemas.microsoft.com/office/drawing/2014/main" xmlns="" id="{80F07DC5-60E8-4B4F-A1C9-25D4AE977E50}"/>
                </a:ext>
              </a:extLst>
            </p:cNvPr>
            <p:cNvSpPr/>
            <p:nvPr/>
          </p:nvSpPr>
          <p:spPr bwMode="auto">
            <a:xfrm>
              <a:off x="220662" y="1062037"/>
              <a:ext cx="228600" cy="111125"/>
            </a:xfrm>
            <a:custGeom>
              <a:avLst/>
              <a:gdLst>
                <a:gd name="T0" fmla="*/ 0 w 54"/>
                <a:gd name="T1" fmla="*/ 26 h 26"/>
                <a:gd name="T2" fmla="*/ 54 w 54"/>
                <a:gd name="T3" fmla="*/ 26 h 26"/>
                <a:gd name="T4" fmla="*/ 25 w 54"/>
                <a:gd name="T5" fmla="*/ 0 h 26"/>
                <a:gd name="T6" fmla="*/ 0 w 54"/>
                <a:gd name="T7" fmla="*/ 26 h 26"/>
              </a:gdLst>
              <a:ahLst/>
              <a:cxnLst>
                <a:cxn ang="0">
                  <a:pos x="T0" y="T1"/>
                </a:cxn>
                <a:cxn ang="0">
                  <a:pos x="T2" y="T3"/>
                </a:cxn>
                <a:cxn ang="0">
                  <a:pos x="T4" y="T5"/>
                </a:cxn>
                <a:cxn ang="0">
                  <a:pos x="T6" y="T7"/>
                </a:cxn>
              </a:cxnLst>
              <a:rect l="0" t="0" r="r" b="b"/>
              <a:pathLst>
                <a:path w="54" h="26">
                  <a:moveTo>
                    <a:pt x="0" y="26"/>
                  </a:moveTo>
                  <a:cubicBezTo>
                    <a:pt x="54" y="26"/>
                    <a:pt x="54" y="26"/>
                    <a:pt x="54" y="26"/>
                  </a:cubicBezTo>
                  <a:cubicBezTo>
                    <a:pt x="25" y="0"/>
                    <a:pt x="25" y="0"/>
                    <a:pt x="25" y="0"/>
                  </a:cubicBezTo>
                  <a:cubicBezTo>
                    <a:pt x="9" y="14"/>
                    <a:pt x="0" y="26"/>
                    <a:pt x="0" y="26"/>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8" name="Freeform 98">
              <a:extLst>
                <a:ext uri="{FF2B5EF4-FFF2-40B4-BE49-F238E27FC236}">
                  <a16:creationId xmlns:a16="http://schemas.microsoft.com/office/drawing/2014/main" xmlns="" id="{415BF08B-7074-4625-B6AE-E8D29BA24F84}"/>
                </a:ext>
              </a:extLst>
            </p:cNvPr>
            <p:cNvSpPr/>
            <p:nvPr/>
          </p:nvSpPr>
          <p:spPr bwMode="auto">
            <a:xfrm>
              <a:off x="327025" y="971550"/>
              <a:ext cx="276225" cy="201613"/>
            </a:xfrm>
            <a:custGeom>
              <a:avLst/>
              <a:gdLst>
                <a:gd name="T0" fmla="*/ 0 w 65"/>
                <a:gd name="T1" fmla="*/ 21 h 47"/>
                <a:gd name="T2" fmla="*/ 29 w 65"/>
                <a:gd name="T3" fmla="*/ 47 h 47"/>
                <a:gd name="T4" fmla="*/ 65 w 65"/>
                <a:gd name="T5" fmla="*/ 47 h 47"/>
                <a:gd name="T6" fmla="*/ 28 w 65"/>
                <a:gd name="T7" fmla="*/ 0 h 47"/>
                <a:gd name="T8" fmla="*/ 0 w 65"/>
                <a:gd name="T9" fmla="*/ 21 h 47"/>
              </a:gdLst>
              <a:ahLst/>
              <a:cxnLst>
                <a:cxn ang="0">
                  <a:pos x="T0" y="T1"/>
                </a:cxn>
                <a:cxn ang="0">
                  <a:pos x="T2" y="T3"/>
                </a:cxn>
                <a:cxn ang="0">
                  <a:pos x="T4" y="T5"/>
                </a:cxn>
                <a:cxn ang="0">
                  <a:pos x="T6" y="T7"/>
                </a:cxn>
                <a:cxn ang="0">
                  <a:pos x="T8" y="T9"/>
                </a:cxn>
              </a:cxnLst>
              <a:rect l="0" t="0" r="r" b="b"/>
              <a:pathLst>
                <a:path w="65" h="47">
                  <a:moveTo>
                    <a:pt x="0" y="21"/>
                  </a:moveTo>
                  <a:cubicBezTo>
                    <a:pt x="29" y="47"/>
                    <a:pt x="29" y="47"/>
                    <a:pt x="29" y="47"/>
                  </a:cubicBezTo>
                  <a:cubicBezTo>
                    <a:pt x="65" y="47"/>
                    <a:pt x="65" y="47"/>
                    <a:pt x="65" y="47"/>
                  </a:cubicBezTo>
                  <a:cubicBezTo>
                    <a:pt x="28" y="0"/>
                    <a:pt x="28" y="0"/>
                    <a:pt x="28" y="0"/>
                  </a:cubicBezTo>
                  <a:cubicBezTo>
                    <a:pt x="17" y="7"/>
                    <a:pt x="8" y="14"/>
                    <a:pt x="0" y="21"/>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9" name="Freeform 99">
              <a:extLst>
                <a:ext uri="{FF2B5EF4-FFF2-40B4-BE49-F238E27FC236}">
                  <a16:creationId xmlns:a16="http://schemas.microsoft.com/office/drawing/2014/main" xmlns="" id="{F02E646F-8EBF-47F7-BABF-9D3B647F9220}"/>
                </a:ext>
              </a:extLst>
            </p:cNvPr>
            <p:cNvSpPr/>
            <p:nvPr/>
          </p:nvSpPr>
          <p:spPr bwMode="auto">
            <a:xfrm>
              <a:off x="801687" y="847725"/>
              <a:ext cx="195263" cy="325438"/>
            </a:xfrm>
            <a:custGeom>
              <a:avLst/>
              <a:gdLst>
                <a:gd name="T0" fmla="*/ 0 w 46"/>
                <a:gd name="T1" fmla="*/ 1 h 76"/>
                <a:gd name="T2" fmla="*/ 0 w 46"/>
                <a:gd name="T3" fmla="*/ 76 h 76"/>
                <a:gd name="T4" fmla="*/ 31 w 46"/>
                <a:gd name="T5" fmla="*/ 76 h 76"/>
                <a:gd name="T6" fmla="*/ 46 w 46"/>
                <a:gd name="T7" fmla="*/ 9 h 76"/>
                <a:gd name="T8" fmla="*/ 0 w 46"/>
                <a:gd name="T9" fmla="*/ 1 h 76"/>
              </a:gdLst>
              <a:ahLst/>
              <a:cxnLst>
                <a:cxn ang="0">
                  <a:pos x="T0" y="T1"/>
                </a:cxn>
                <a:cxn ang="0">
                  <a:pos x="T2" y="T3"/>
                </a:cxn>
                <a:cxn ang="0">
                  <a:pos x="T4" y="T5"/>
                </a:cxn>
                <a:cxn ang="0">
                  <a:pos x="T6" y="T7"/>
                </a:cxn>
                <a:cxn ang="0">
                  <a:pos x="T8" y="T9"/>
                </a:cxn>
              </a:cxnLst>
              <a:rect l="0" t="0" r="r" b="b"/>
              <a:pathLst>
                <a:path w="46" h="76">
                  <a:moveTo>
                    <a:pt x="0" y="1"/>
                  </a:moveTo>
                  <a:cubicBezTo>
                    <a:pt x="0" y="76"/>
                    <a:pt x="0" y="76"/>
                    <a:pt x="0" y="76"/>
                  </a:cubicBezTo>
                  <a:cubicBezTo>
                    <a:pt x="31" y="76"/>
                    <a:pt x="31" y="76"/>
                    <a:pt x="31" y="76"/>
                  </a:cubicBezTo>
                  <a:cubicBezTo>
                    <a:pt x="46" y="9"/>
                    <a:pt x="46" y="9"/>
                    <a:pt x="46" y="9"/>
                  </a:cubicBezTo>
                  <a:cubicBezTo>
                    <a:pt x="30" y="3"/>
                    <a:pt x="15" y="0"/>
                    <a:pt x="0" y="1"/>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0" name="Freeform 100">
              <a:extLst>
                <a:ext uri="{FF2B5EF4-FFF2-40B4-BE49-F238E27FC236}">
                  <a16:creationId xmlns:a16="http://schemas.microsoft.com/office/drawing/2014/main" xmlns="" id="{5C1D3F96-8854-4E91-AD8D-34761E06CB21}"/>
                </a:ext>
              </a:extLst>
            </p:cNvPr>
            <p:cNvSpPr/>
            <p:nvPr/>
          </p:nvSpPr>
          <p:spPr bwMode="auto">
            <a:xfrm>
              <a:off x="933450" y="885825"/>
              <a:ext cx="228600" cy="287338"/>
            </a:xfrm>
            <a:custGeom>
              <a:avLst/>
              <a:gdLst>
                <a:gd name="T0" fmla="*/ 54 w 54"/>
                <a:gd name="T1" fmla="*/ 21 h 67"/>
                <a:gd name="T2" fmla="*/ 15 w 54"/>
                <a:gd name="T3" fmla="*/ 0 h 67"/>
                <a:gd name="T4" fmla="*/ 0 w 54"/>
                <a:gd name="T5" fmla="*/ 67 h 67"/>
                <a:gd name="T6" fmla="*/ 34 w 54"/>
                <a:gd name="T7" fmla="*/ 67 h 67"/>
                <a:gd name="T8" fmla="*/ 54 w 54"/>
                <a:gd name="T9" fmla="*/ 21 h 67"/>
              </a:gdLst>
              <a:ahLst/>
              <a:cxnLst>
                <a:cxn ang="0">
                  <a:pos x="T0" y="T1"/>
                </a:cxn>
                <a:cxn ang="0">
                  <a:pos x="T2" y="T3"/>
                </a:cxn>
                <a:cxn ang="0">
                  <a:pos x="T4" y="T5"/>
                </a:cxn>
                <a:cxn ang="0">
                  <a:pos x="T6" y="T7"/>
                </a:cxn>
                <a:cxn ang="0">
                  <a:pos x="T8" y="T9"/>
                </a:cxn>
              </a:cxnLst>
              <a:rect l="0" t="0" r="r" b="b"/>
              <a:pathLst>
                <a:path w="54" h="67">
                  <a:moveTo>
                    <a:pt x="54" y="21"/>
                  </a:moveTo>
                  <a:cubicBezTo>
                    <a:pt x="41" y="11"/>
                    <a:pt x="28" y="5"/>
                    <a:pt x="15" y="0"/>
                  </a:cubicBezTo>
                  <a:cubicBezTo>
                    <a:pt x="0" y="67"/>
                    <a:pt x="0" y="67"/>
                    <a:pt x="0" y="67"/>
                  </a:cubicBezTo>
                  <a:cubicBezTo>
                    <a:pt x="34" y="67"/>
                    <a:pt x="34" y="67"/>
                    <a:pt x="34" y="67"/>
                  </a:cubicBezTo>
                  <a:lnTo>
                    <a:pt x="54" y="21"/>
                  </a:ln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1" name="Freeform 101">
              <a:extLst>
                <a:ext uri="{FF2B5EF4-FFF2-40B4-BE49-F238E27FC236}">
                  <a16:creationId xmlns:a16="http://schemas.microsoft.com/office/drawing/2014/main" xmlns="" id="{FE81A16E-F8A0-442A-B9F1-B3D704874B55}"/>
                </a:ext>
              </a:extLst>
            </p:cNvPr>
            <p:cNvSpPr/>
            <p:nvPr/>
          </p:nvSpPr>
          <p:spPr bwMode="auto">
            <a:xfrm>
              <a:off x="1222375" y="1104900"/>
              <a:ext cx="139700" cy="68263"/>
            </a:xfrm>
            <a:custGeom>
              <a:avLst/>
              <a:gdLst>
                <a:gd name="T0" fmla="*/ 19 w 33"/>
                <a:gd name="T1" fmla="*/ 0 h 16"/>
                <a:gd name="T2" fmla="*/ 0 w 33"/>
                <a:gd name="T3" fmla="*/ 16 h 16"/>
                <a:gd name="T4" fmla="*/ 33 w 33"/>
                <a:gd name="T5" fmla="*/ 16 h 16"/>
                <a:gd name="T6" fmla="*/ 19 w 33"/>
                <a:gd name="T7" fmla="*/ 0 h 16"/>
              </a:gdLst>
              <a:ahLst/>
              <a:cxnLst>
                <a:cxn ang="0">
                  <a:pos x="T0" y="T1"/>
                </a:cxn>
                <a:cxn ang="0">
                  <a:pos x="T2" y="T3"/>
                </a:cxn>
                <a:cxn ang="0">
                  <a:pos x="T4" y="T5"/>
                </a:cxn>
                <a:cxn ang="0">
                  <a:pos x="T6" y="T7"/>
                </a:cxn>
              </a:cxnLst>
              <a:rect l="0" t="0" r="r" b="b"/>
              <a:pathLst>
                <a:path w="33" h="16">
                  <a:moveTo>
                    <a:pt x="19" y="0"/>
                  </a:moveTo>
                  <a:cubicBezTo>
                    <a:pt x="0" y="16"/>
                    <a:pt x="0" y="16"/>
                    <a:pt x="0" y="16"/>
                  </a:cubicBezTo>
                  <a:cubicBezTo>
                    <a:pt x="33" y="16"/>
                    <a:pt x="33" y="16"/>
                    <a:pt x="33" y="16"/>
                  </a:cubicBezTo>
                  <a:cubicBezTo>
                    <a:pt x="28" y="10"/>
                    <a:pt x="24" y="5"/>
                    <a:pt x="19" y="0"/>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2" name="Freeform 102">
              <a:extLst>
                <a:ext uri="{FF2B5EF4-FFF2-40B4-BE49-F238E27FC236}">
                  <a16:creationId xmlns:a16="http://schemas.microsoft.com/office/drawing/2014/main" xmlns="" id="{9DBFC861-680D-4B94-B2F8-2D17F15BA660}"/>
                </a:ext>
              </a:extLst>
            </p:cNvPr>
            <p:cNvSpPr/>
            <p:nvPr/>
          </p:nvSpPr>
          <p:spPr bwMode="auto">
            <a:xfrm>
              <a:off x="1077912" y="976312"/>
              <a:ext cx="223838" cy="196850"/>
            </a:xfrm>
            <a:custGeom>
              <a:avLst/>
              <a:gdLst>
                <a:gd name="T0" fmla="*/ 20 w 53"/>
                <a:gd name="T1" fmla="*/ 0 h 46"/>
                <a:gd name="T2" fmla="*/ 0 w 53"/>
                <a:gd name="T3" fmla="*/ 46 h 46"/>
                <a:gd name="T4" fmla="*/ 34 w 53"/>
                <a:gd name="T5" fmla="*/ 46 h 46"/>
                <a:gd name="T6" fmla="*/ 53 w 53"/>
                <a:gd name="T7" fmla="*/ 30 h 46"/>
                <a:gd name="T8" fmla="*/ 20 w 53"/>
                <a:gd name="T9" fmla="*/ 0 h 46"/>
              </a:gdLst>
              <a:ahLst/>
              <a:cxnLst>
                <a:cxn ang="0">
                  <a:pos x="T0" y="T1"/>
                </a:cxn>
                <a:cxn ang="0">
                  <a:pos x="T2" y="T3"/>
                </a:cxn>
                <a:cxn ang="0">
                  <a:pos x="T4" y="T5"/>
                </a:cxn>
                <a:cxn ang="0">
                  <a:pos x="T6" y="T7"/>
                </a:cxn>
                <a:cxn ang="0">
                  <a:pos x="T8" y="T9"/>
                </a:cxn>
              </a:cxnLst>
              <a:rect l="0" t="0" r="r" b="b"/>
              <a:pathLst>
                <a:path w="53" h="46">
                  <a:moveTo>
                    <a:pt x="20" y="0"/>
                  </a:moveTo>
                  <a:cubicBezTo>
                    <a:pt x="0" y="46"/>
                    <a:pt x="0" y="46"/>
                    <a:pt x="0" y="46"/>
                  </a:cubicBezTo>
                  <a:cubicBezTo>
                    <a:pt x="34" y="46"/>
                    <a:pt x="34" y="46"/>
                    <a:pt x="34" y="46"/>
                  </a:cubicBezTo>
                  <a:cubicBezTo>
                    <a:pt x="53" y="30"/>
                    <a:pt x="53" y="30"/>
                    <a:pt x="53" y="30"/>
                  </a:cubicBezTo>
                  <a:cubicBezTo>
                    <a:pt x="42" y="18"/>
                    <a:pt x="31" y="8"/>
                    <a:pt x="20" y="0"/>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3" name="Freeform 103">
              <a:extLst>
                <a:ext uri="{FF2B5EF4-FFF2-40B4-BE49-F238E27FC236}">
                  <a16:creationId xmlns:a16="http://schemas.microsoft.com/office/drawing/2014/main" xmlns="" id="{B59FFF45-FB4A-49C8-B752-98D4D4A09C6A}"/>
                </a:ext>
              </a:extLst>
            </p:cNvPr>
            <p:cNvSpPr/>
            <p:nvPr/>
          </p:nvSpPr>
          <p:spPr bwMode="auto">
            <a:xfrm>
              <a:off x="619125" y="852487"/>
              <a:ext cx="182563" cy="320675"/>
            </a:xfrm>
            <a:custGeom>
              <a:avLst/>
              <a:gdLst>
                <a:gd name="T0" fmla="*/ 0 w 43"/>
                <a:gd name="T1" fmla="*/ 7 h 75"/>
                <a:gd name="T2" fmla="*/ 14 w 43"/>
                <a:gd name="T3" fmla="*/ 75 h 75"/>
                <a:gd name="T4" fmla="*/ 43 w 43"/>
                <a:gd name="T5" fmla="*/ 75 h 75"/>
                <a:gd name="T6" fmla="*/ 43 w 43"/>
                <a:gd name="T7" fmla="*/ 0 h 75"/>
                <a:gd name="T8" fmla="*/ 0 w 43"/>
                <a:gd name="T9" fmla="*/ 7 h 75"/>
              </a:gdLst>
              <a:ahLst/>
              <a:cxnLst>
                <a:cxn ang="0">
                  <a:pos x="T0" y="T1"/>
                </a:cxn>
                <a:cxn ang="0">
                  <a:pos x="T2" y="T3"/>
                </a:cxn>
                <a:cxn ang="0">
                  <a:pos x="T4" y="T5"/>
                </a:cxn>
                <a:cxn ang="0">
                  <a:pos x="T6" y="T7"/>
                </a:cxn>
                <a:cxn ang="0">
                  <a:pos x="T8" y="T9"/>
                </a:cxn>
              </a:cxnLst>
              <a:rect l="0" t="0" r="r" b="b"/>
              <a:pathLst>
                <a:path w="43" h="75">
                  <a:moveTo>
                    <a:pt x="0" y="7"/>
                  </a:moveTo>
                  <a:cubicBezTo>
                    <a:pt x="14" y="75"/>
                    <a:pt x="14" y="75"/>
                    <a:pt x="14" y="75"/>
                  </a:cubicBezTo>
                  <a:cubicBezTo>
                    <a:pt x="43" y="75"/>
                    <a:pt x="43" y="75"/>
                    <a:pt x="43" y="75"/>
                  </a:cubicBezTo>
                  <a:cubicBezTo>
                    <a:pt x="43" y="0"/>
                    <a:pt x="43" y="0"/>
                    <a:pt x="43" y="0"/>
                  </a:cubicBezTo>
                  <a:cubicBezTo>
                    <a:pt x="28" y="0"/>
                    <a:pt x="13" y="3"/>
                    <a:pt x="0" y="7"/>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4" name="Freeform 104">
              <a:extLst>
                <a:ext uri="{FF2B5EF4-FFF2-40B4-BE49-F238E27FC236}">
                  <a16:creationId xmlns:a16="http://schemas.microsoft.com/office/drawing/2014/main" xmlns="" id="{80EF9133-2DCE-4647-A351-9A828AC64D2B}"/>
                </a:ext>
              </a:extLst>
            </p:cNvPr>
            <p:cNvSpPr/>
            <p:nvPr/>
          </p:nvSpPr>
          <p:spPr bwMode="auto">
            <a:xfrm>
              <a:off x="446087" y="882650"/>
              <a:ext cx="233363" cy="290513"/>
            </a:xfrm>
            <a:custGeom>
              <a:avLst/>
              <a:gdLst>
                <a:gd name="T0" fmla="*/ 0 w 55"/>
                <a:gd name="T1" fmla="*/ 21 h 68"/>
                <a:gd name="T2" fmla="*/ 37 w 55"/>
                <a:gd name="T3" fmla="*/ 68 h 68"/>
                <a:gd name="T4" fmla="*/ 55 w 55"/>
                <a:gd name="T5" fmla="*/ 68 h 68"/>
                <a:gd name="T6" fmla="*/ 41 w 55"/>
                <a:gd name="T7" fmla="*/ 0 h 68"/>
                <a:gd name="T8" fmla="*/ 0 w 55"/>
                <a:gd name="T9" fmla="*/ 21 h 68"/>
              </a:gdLst>
              <a:ahLst/>
              <a:cxnLst>
                <a:cxn ang="0">
                  <a:pos x="T0" y="T1"/>
                </a:cxn>
                <a:cxn ang="0">
                  <a:pos x="T2" y="T3"/>
                </a:cxn>
                <a:cxn ang="0">
                  <a:pos x="T4" y="T5"/>
                </a:cxn>
                <a:cxn ang="0">
                  <a:pos x="T6" y="T7"/>
                </a:cxn>
                <a:cxn ang="0">
                  <a:pos x="T8" y="T9"/>
                </a:cxn>
              </a:cxnLst>
              <a:rect l="0" t="0" r="r" b="b"/>
              <a:pathLst>
                <a:path w="55" h="68">
                  <a:moveTo>
                    <a:pt x="0" y="21"/>
                  </a:moveTo>
                  <a:cubicBezTo>
                    <a:pt x="37" y="68"/>
                    <a:pt x="37" y="68"/>
                    <a:pt x="37" y="68"/>
                  </a:cubicBezTo>
                  <a:cubicBezTo>
                    <a:pt x="55" y="68"/>
                    <a:pt x="55" y="68"/>
                    <a:pt x="55" y="68"/>
                  </a:cubicBezTo>
                  <a:cubicBezTo>
                    <a:pt x="41" y="0"/>
                    <a:pt x="41" y="0"/>
                    <a:pt x="41" y="0"/>
                  </a:cubicBezTo>
                  <a:cubicBezTo>
                    <a:pt x="26" y="6"/>
                    <a:pt x="12" y="13"/>
                    <a:pt x="0" y="21"/>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5" name="Freeform 105">
              <a:extLst>
                <a:ext uri="{FF2B5EF4-FFF2-40B4-BE49-F238E27FC236}">
                  <a16:creationId xmlns:a16="http://schemas.microsoft.com/office/drawing/2014/main" xmlns="" id="{566C3E99-26CD-4068-921C-DF83801769F4}"/>
                </a:ext>
              </a:extLst>
            </p:cNvPr>
            <p:cNvSpPr/>
            <p:nvPr/>
          </p:nvSpPr>
          <p:spPr bwMode="auto">
            <a:xfrm>
              <a:off x="476250" y="731837"/>
              <a:ext cx="695325" cy="446088"/>
            </a:xfrm>
            <a:custGeom>
              <a:avLst/>
              <a:gdLst>
                <a:gd name="T0" fmla="*/ 0 w 164"/>
                <a:gd name="T1" fmla="*/ 104 h 104"/>
                <a:gd name="T2" fmla="*/ 164 w 164"/>
                <a:gd name="T3" fmla="*/ 104 h 104"/>
                <a:gd name="T4" fmla="*/ 0 w 164"/>
                <a:gd name="T5" fmla="*/ 104 h 104"/>
              </a:gdLst>
              <a:ahLst/>
              <a:cxnLst>
                <a:cxn ang="0">
                  <a:pos x="T0" y="T1"/>
                </a:cxn>
                <a:cxn ang="0">
                  <a:pos x="T2" y="T3"/>
                </a:cxn>
                <a:cxn ang="0">
                  <a:pos x="T4" y="T5"/>
                </a:cxn>
              </a:cxnLst>
              <a:rect l="0" t="0" r="r" b="b"/>
              <a:pathLst>
                <a:path w="164" h="104">
                  <a:moveTo>
                    <a:pt x="0" y="104"/>
                  </a:moveTo>
                  <a:cubicBezTo>
                    <a:pt x="0" y="104"/>
                    <a:pt x="80" y="0"/>
                    <a:pt x="164" y="104"/>
                  </a:cubicBezTo>
                  <a:lnTo>
                    <a:pt x="0" y="104"/>
                  </a:lnTo>
                  <a:close/>
                </a:path>
              </a:pathLst>
            </a:custGeom>
            <a:solidFill>
              <a:srgbClr val="FFE6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6" name="Freeform 106">
              <a:extLst>
                <a:ext uri="{FF2B5EF4-FFF2-40B4-BE49-F238E27FC236}">
                  <a16:creationId xmlns:a16="http://schemas.microsoft.com/office/drawing/2014/main" xmlns="" id="{B7FCDA6B-5B5A-4A82-B537-B969F08E4348}"/>
                </a:ext>
              </a:extLst>
            </p:cNvPr>
            <p:cNvSpPr/>
            <p:nvPr/>
          </p:nvSpPr>
          <p:spPr bwMode="auto">
            <a:xfrm>
              <a:off x="611187" y="911225"/>
              <a:ext cx="431800" cy="279400"/>
            </a:xfrm>
            <a:custGeom>
              <a:avLst/>
              <a:gdLst>
                <a:gd name="T0" fmla="*/ 0 w 102"/>
                <a:gd name="T1" fmla="*/ 65 h 65"/>
                <a:gd name="T2" fmla="*/ 102 w 102"/>
                <a:gd name="T3" fmla="*/ 65 h 65"/>
                <a:gd name="T4" fmla="*/ 0 w 102"/>
                <a:gd name="T5" fmla="*/ 65 h 65"/>
              </a:gdLst>
              <a:ahLst/>
              <a:cxnLst>
                <a:cxn ang="0">
                  <a:pos x="T0" y="T1"/>
                </a:cxn>
                <a:cxn ang="0">
                  <a:pos x="T2" y="T3"/>
                </a:cxn>
                <a:cxn ang="0">
                  <a:pos x="T4" y="T5"/>
                </a:cxn>
              </a:cxnLst>
              <a:rect l="0" t="0" r="r" b="b"/>
              <a:pathLst>
                <a:path w="102" h="65">
                  <a:moveTo>
                    <a:pt x="0" y="65"/>
                  </a:moveTo>
                  <a:cubicBezTo>
                    <a:pt x="0" y="65"/>
                    <a:pt x="50" y="0"/>
                    <a:pt x="102" y="65"/>
                  </a:cubicBezTo>
                  <a:lnTo>
                    <a:pt x="0" y="65"/>
                  </a:lnTo>
                  <a:close/>
                </a:path>
              </a:pathLst>
            </a:custGeom>
            <a:solidFill>
              <a:srgbClr val="A4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7" name="Freeform 107">
              <a:extLst>
                <a:ext uri="{FF2B5EF4-FFF2-40B4-BE49-F238E27FC236}">
                  <a16:creationId xmlns:a16="http://schemas.microsoft.com/office/drawing/2014/main" xmlns="" id="{A5F3311C-7279-40D8-BC32-D803B689E785}"/>
                </a:ext>
              </a:extLst>
            </p:cNvPr>
            <p:cNvSpPr/>
            <p:nvPr/>
          </p:nvSpPr>
          <p:spPr bwMode="auto">
            <a:xfrm>
              <a:off x="2913062" y="476250"/>
              <a:ext cx="1522413" cy="701675"/>
            </a:xfrm>
            <a:custGeom>
              <a:avLst/>
              <a:gdLst>
                <a:gd name="T0" fmla="*/ 0 w 359"/>
                <a:gd name="T1" fmla="*/ 142 h 164"/>
                <a:gd name="T2" fmla="*/ 42 w 359"/>
                <a:gd name="T3" fmla="*/ 145 h 164"/>
                <a:gd name="T4" fmla="*/ 22 w 359"/>
                <a:gd name="T5" fmla="*/ 108 h 164"/>
                <a:gd name="T6" fmla="*/ 66 w 359"/>
                <a:gd name="T7" fmla="*/ 108 h 164"/>
                <a:gd name="T8" fmla="*/ 52 w 359"/>
                <a:gd name="T9" fmla="*/ 71 h 164"/>
                <a:gd name="T10" fmla="*/ 89 w 359"/>
                <a:gd name="T11" fmla="*/ 81 h 164"/>
                <a:gd name="T12" fmla="*/ 85 w 359"/>
                <a:gd name="T13" fmla="*/ 42 h 164"/>
                <a:gd name="T14" fmla="*/ 120 w 359"/>
                <a:gd name="T15" fmla="*/ 58 h 164"/>
                <a:gd name="T16" fmla="*/ 122 w 359"/>
                <a:gd name="T17" fmla="*/ 23 h 164"/>
                <a:gd name="T18" fmla="*/ 158 w 359"/>
                <a:gd name="T19" fmla="*/ 42 h 164"/>
                <a:gd name="T20" fmla="*/ 169 w 359"/>
                <a:gd name="T21" fmla="*/ 6 h 164"/>
                <a:gd name="T22" fmla="*/ 196 w 359"/>
                <a:gd name="T23" fmla="*/ 33 h 164"/>
                <a:gd name="T24" fmla="*/ 214 w 359"/>
                <a:gd name="T25" fmla="*/ 0 h 164"/>
                <a:gd name="T26" fmla="*/ 228 w 359"/>
                <a:gd name="T27" fmla="*/ 35 h 164"/>
                <a:gd name="T28" fmla="*/ 263 w 359"/>
                <a:gd name="T29" fmla="*/ 10 h 164"/>
                <a:gd name="T30" fmla="*/ 260 w 359"/>
                <a:gd name="T31" fmla="*/ 47 h 164"/>
                <a:gd name="T32" fmla="*/ 300 w 359"/>
                <a:gd name="T33" fmla="*/ 29 h 164"/>
                <a:gd name="T34" fmla="*/ 292 w 359"/>
                <a:gd name="T35" fmla="*/ 69 h 164"/>
                <a:gd name="T36" fmla="*/ 334 w 359"/>
                <a:gd name="T37" fmla="*/ 63 h 164"/>
                <a:gd name="T38" fmla="*/ 316 w 359"/>
                <a:gd name="T39" fmla="*/ 99 h 164"/>
                <a:gd name="T40" fmla="*/ 359 w 359"/>
                <a:gd name="T41" fmla="*/ 95 h 164"/>
                <a:gd name="T42" fmla="*/ 339 w 359"/>
                <a:gd name="T43" fmla="*/ 133 h 164"/>
                <a:gd name="T44" fmla="*/ 199 w 359"/>
                <a:gd name="T45" fmla="*/ 52 h 164"/>
                <a:gd name="T46" fmla="*/ 59 w 359"/>
                <a:gd name="T47" fmla="*/ 153 h 164"/>
                <a:gd name="T48" fmla="*/ 55 w 359"/>
                <a:gd name="T49" fmla="*/ 164 h 164"/>
                <a:gd name="T50" fmla="*/ 35 w 359"/>
                <a:gd name="T51" fmla="*/ 164 h 164"/>
                <a:gd name="T52" fmla="*/ 14 w 359"/>
                <a:gd name="T53" fmla="*/ 164 h 164"/>
                <a:gd name="T54" fmla="*/ 0 w 359"/>
                <a:gd name="T55" fmla="*/ 14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 h="164">
                  <a:moveTo>
                    <a:pt x="0" y="142"/>
                  </a:moveTo>
                  <a:cubicBezTo>
                    <a:pt x="42" y="145"/>
                    <a:pt x="42" y="145"/>
                    <a:pt x="42" y="145"/>
                  </a:cubicBezTo>
                  <a:cubicBezTo>
                    <a:pt x="22" y="108"/>
                    <a:pt x="22" y="108"/>
                    <a:pt x="22" y="108"/>
                  </a:cubicBezTo>
                  <a:cubicBezTo>
                    <a:pt x="66" y="108"/>
                    <a:pt x="66" y="108"/>
                    <a:pt x="66" y="108"/>
                  </a:cubicBezTo>
                  <a:cubicBezTo>
                    <a:pt x="52" y="71"/>
                    <a:pt x="52" y="71"/>
                    <a:pt x="52" y="71"/>
                  </a:cubicBezTo>
                  <a:cubicBezTo>
                    <a:pt x="89" y="81"/>
                    <a:pt x="89" y="81"/>
                    <a:pt x="89" y="81"/>
                  </a:cubicBezTo>
                  <a:cubicBezTo>
                    <a:pt x="85" y="42"/>
                    <a:pt x="85" y="42"/>
                    <a:pt x="85" y="42"/>
                  </a:cubicBezTo>
                  <a:cubicBezTo>
                    <a:pt x="120" y="58"/>
                    <a:pt x="120" y="58"/>
                    <a:pt x="120" y="58"/>
                  </a:cubicBezTo>
                  <a:cubicBezTo>
                    <a:pt x="122" y="23"/>
                    <a:pt x="122" y="23"/>
                    <a:pt x="122" y="23"/>
                  </a:cubicBezTo>
                  <a:cubicBezTo>
                    <a:pt x="158" y="42"/>
                    <a:pt x="158" y="42"/>
                    <a:pt x="158" y="42"/>
                  </a:cubicBezTo>
                  <a:cubicBezTo>
                    <a:pt x="169" y="6"/>
                    <a:pt x="169" y="6"/>
                    <a:pt x="169" y="6"/>
                  </a:cubicBezTo>
                  <a:cubicBezTo>
                    <a:pt x="196" y="33"/>
                    <a:pt x="196" y="33"/>
                    <a:pt x="196" y="33"/>
                  </a:cubicBezTo>
                  <a:cubicBezTo>
                    <a:pt x="214" y="0"/>
                    <a:pt x="214" y="0"/>
                    <a:pt x="214" y="0"/>
                  </a:cubicBezTo>
                  <a:cubicBezTo>
                    <a:pt x="228" y="35"/>
                    <a:pt x="228" y="35"/>
                    <a:pt x="228" y="35"/>
                  </a:cubicBezTo>
                  <a:cubicBezTo>
                    <a:pt x="263" y="10"/>
                    <a:pt x="263" y="10"/>
                    <a:pt x="263" y="10"/>
                  </a:cubicBezTo>
                  <a:cubicBezTo>
                    <a:pt x="260" y="47"/>
                    <a:pt x="260" y="47"/>
                    <a:pt x="260" y="47"/>
                  </a:cubicBezTo>
                  <a:cubicBezTo>
                    <a:pt x="300" y="29"/>
                    <a:pt x="300" y="29"/>
                    <a:pt x="300" y="29"/>
                  </a:cubicBezTo>
                  <a:cubicBezTo>
                    <a:pt x="292" y="69"/>
                    <a:pt x="292" y="69"/>
                    <a:pt x="292" y="69"/>
                  </a:cubicBezTo>
                  <a:cubicBezTo>
                    <a:pt x="334" y="63"/>
                    <a:pt x="334" y="63"/>
                    <a:pt x="334" y="63"/>
                  </a:cubicBezTo>
                  <a:cubicBezTo>
                    <a:pt x="316" y="99"/>
                    <a:pt x="316" y="99"/>
                    <a:pt x="316" y="99"/>
                  </a:cubicBezTo>
                  <a:cubicBezTo>
                    <a:pt x="359" y="95"/>
                    <a:pt x="359" y="95"/>
                    <a:pt x="359" y="95"/>
                  </a:cubicBezTo>
                  <a:cubicBezTo>
                    <a:pt x="339" y="133"/>
                    <a:pt x="339" y="133"/>
                    <a:pt x="339" y="133"/>
                  </a:cubicBezTo>
                  <a:cubicBezTo>
                    <a:pt x="339" y="133"/>
                    <a:pt x="259" y="45"/>
                    <a:pt x="199" y="52"/>
                  </a:cubicBezTo>
                  <a:cubicBezTo>
                    <a:pt x="139" y="58"/>
                    <a:pt x="59" y="153"/>
                    <a:pt x="59" y="153"/>
                  </a:cubicBezTo>
                  <a:cubicBezTo>
                    <a:pt x="55" y="164"/>
                    <a:pt x="55" y="164"/>
                    <a:pt x="55" y="164"/>
                  </a:cubicBezTo>
                  <a:cubicBezTo>
                    <a:pt x="35" y="164"/>
                    <a:pt x="35" y="164"/>
                    <a:pt x="35" y="164"/>
                  </a:cubicBezTo>
                  <a:cubicBezTo>
                    <a:pt x="14" y="164"/>
                    <a:pt x="14" y="164"/>
                    <a:pt x="14" y="164"/>
                  </a:cubicBezTo>
                  <a:lnTo>
                    <a:pt x="0" y="142"/>
                  </a:lnTo>
                  <a:close/>
                </a:path>
              </a:pathLst>
            </a:custGeom>
            <a:solidFill>
              <a:srgbClr val="9ACF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8" name="Freeform 108">
              <a:extLst>
                <a:ext uri="{FF2B5EF4-FFF2-40B4-BE49-F238E27FC236}">
                  <a16:creationId xmlns:a16="http://schemas.microsoft.com/office/drawing/2014/main" xmlns="" id="{925C98B7-B80E-4710-9F6F-A6383FC1E66C}"/>
                </a:ext>
              </a:extLst>
            </p:cNvPr>
            <p:cNvSpPr/>
            <p:nvPr/>
          </p:nvSpPr>
          <p:spPr bwMode="auto">
            <a:xfrm>
              <a:off x="4029075" y="898525"/>
              <a:ext cx="376238" cy="274638"/>
            </a:xfrm>
            <a:custGeom>
              <a:avLst/>
              <a:gdLst>
                <a:gd name="T0" fmla="*/ 89 w 89"/>
                <a:gd name="T1" fmla="*/ 64 h 64"/>
                <a:gd name="T2" fmla="*/ 0 w 89"/>
                <a:gd name="T3" fmla="*/ 64 h 64"/>
                <a:gd name="T4" fmla="*/ 53 w 89"/>
                <a:gd name="T5" fmla="*/ 0 h 64"/>
                <a:gd name="T6" fmla="*/ 89 w 89"/>
                <a:gd name="T7" fmla="*/ 64 h 64"/>
              </a:gdLst>
              <a:ahLst/>
              <a:cxnLst>
                <a:cxn ang="0">
                  <a:pos x="T0" y="T1"/>
                </a:cxn>
                <a:cxn ang="0">
                  <a:pos x="T2" y="T3"/>
                </a:cxn>
                <a:cxn ang="0">
                  <a:pos x="T4" y="T5"/>
                </a:cxn>
                <a:cxn ang="0">
                  <a:pos x="T6" y="T7"/>
                </a:cxn>
              </a:cxnLst>
              <a:rect l="0" t="0" r="r" b="b"/>
              <a:pathLst>
                <a:path w="89" h="64">
                  <a:moveTo>
                    <a:pt x="89" y="64"/>
                  </a:moveTo>
                  <a:cubicBezTo>
                    <a:pt x="0" y="64"/>
                    <a:pt x="0" y="64"/>
                    <a:pt x="0" y="64"/>
                  </a:cubicBezTo>
                  <a:cubicBezTo>
                    <a:pt x="53" y="0"/>
                    <a:pt x="53" y="0"/>
                    <a:pt x="53" y="0"/>
                  </a:cubicBezTo>
                  <a:cubicBezTo>
                    <a:pt x="77" y="32"/>
                    <a:pt x="89" y="64"/>
                    <a:pt x="89" y="64"/>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9" name="Freeform 109">
              <a:extLst>
                <a:ext uri="{FF2B5EF4-FFF2-40B4-BE49-F238E27FC236}">
                  <a16:creationId xmlns:a16="http://schemas.microsoft.com/office/drawing/2014/main" xmlns="" id="{8AB6AF30-7DE1-451C-BD78-ED9E980E42D1}"/>
                </a:ext>
              </a:extLst>
            </p:cNvPr>
            <p:cNvSpPr/>
            <p:nvPr/>
          </p:nvSpPr>
          <p:spPr bwMode="auto">
            <a:xfrm>
              <a:off x="3567112" y="615950"/>
              <a:ext cx="261938" cy="557213"/>
            </a:xfrm>
            <a:custGeom>
              <a:avLst/>
              <a:gdLst>
                <a:gd name="T0" fmla="*/ 47 w 62"/>
                <a:gd name="T1" fmla="*/ 1 h 130"/>
                <a:gd name="T2" fmla="*/ 62 w 62"/>
                <a:gd name="T3" fmla="*/ 1 h 130"/>
                <a:gd name="T4" fmla="*/ 45 w 62"/>
                <a:gd name="T5" fmla="*/ 130 h 130"/>
                <a:gd name="T6" fmla="*/ 20 w 62"/>
                <a:gd name="T7" fmla="*/ 130 h 130"/>
                <a:gd name="T8" fmla="*/ 0 w 62"/>
                <a:gd name="T9" fmla="*/ 11 h 130"/>
                <a:gd name="T10" fmla="*/ 47 w 62"/>
                <a:gd name="T11" fmla="*/ 1 h 130"/>
              </a:gdLst>
              <a:ahLst/>
              <a:cxnLst>
                <a:cxn ang="0">
                  <a:pos x="T0" y="T1"/>
                </a:cxn>
                <a:cxn ang="0">
                  <a:pos x="T2" y="T3"/>
                </a:cxn>
                <a:cxn ang="0">
                  <a:pos x="T4" y="T5"/>
                </a:cxn>
                <a:cxn ang="0">
                  <a:pos x="T6" y="T7"/>
                </a:cxn>
                <a:cxn ang="0">
                  <a:pos x="T8" y="T9"/>
                </a:cxn>
                <a:cxn ang="0">
                  <a:pos x="T10" y="T11"/>
                </a:cxn>
              </a:cxnLst>
              <a:rect l="0" t="0" r="r" b="b"/>
              <a:pathLst>
                <a:path w="62" h="130">
                  <a:moveTo>
                    <a:pt x="47" y="1"/>
                  </a:moveTo>
                  <a:cubicBezTo>
                    <a:pt x="52" y="0"/>
                    <a:pt x="57" y="0"/>
                    <a:pt x="62" y="1"/>
                  </a:cubicBezTo>
                  <a:cubicBezTo>
                    <a:pt x="45" y="130"/>
                    <a:pt x="45" y="130"/>
                    <a:pt x="45" y="130"/>
                  </a:cubicBezTo>
                  <a:cubicBezTo>
                    <a:pt x="20" y="130"/>
                    <a:pt x="20" y="130"/>
                    <a:pt x="20" y="130"/>
                  </a:cubicBezTo>
                  <a:cubicBezTo>
                    <a:pt x="0" y="11"/>
                    <a:pt x="0" y="11"/>
                    <a:pt x="0" y="11"/>
                  </a:cubicBezTo>
                  <a:cubicBezTo>
                    <a:pt x="15" y="6"/>
                    <a:pt x="30" y="2"/>
                    <a:pt x="47" y="1"/>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0" name="Freeform 110">
              <a:extLst>
                <a:ext uri="{FF2B5EF4-FFF2-40B4-BE49-F238E27FC236}">
                  <a16:creationId xmlns:a16="http://schemas.microsoft.com/office/drawing/2014/main" xmlns="" id="{71BD9F89-D553-4801-AEBD-43AFC628F440}"/>
                </a:ext>
              </a:extLst>
            </p:cNvPr>
            <p:cNvSpPr/>
            <p:nvPr/>
          </p:nvSpPr>
          <p:spPr bwMode="auto">
            <a:xfrm>
              <a:off x="3349625" y="663575"/>
              <a:ext cx="301625" cy="509588"/>
            </a:xfrm>
            <a:custGeom>
              <a:avLst/>
              <a:gdLst>
                <a:gd name="T0" fmla="*/ 51 w 71"/>
                <a:gd name="T1" fmla="*/ 0 h 119"/>
                <a:gd name="T2" fmla="*/ 71 w 71"/>
                <a:gd name="T3" fmla="*/ 119 h 119"/>
                <a:gd name="T4" fmla="*/ 38 w 71"/>
                <a:gd name="T5" fmla="*/ 119 h 119"/>
                <a:gd name="T6" fmla="*/ 0 w 71"/>
                <a:gd name="T7" fmla="*/ 27 h 119"/>
                <a:gd name="T8" fmla="*/ 51 w 71"/>
                <a:gd name="T9" fmla="*/ 0 h 119"/>
              </a:gdLst>
              <a:ahLst/>
              <a:cxnLst>
                <a:cxn ang="0">
                  <a:pos x="T0" y="T1"/>
                </a:cxn>
                <a:cxn ang="0">
                  <a:pos x="T2" y="T3"/>
                </a:cxn>
                <a:cxn ang="0">
                  <a:pos x="T4" y="T5"/>
                </a:cxn>
                <a:cxn ang="0">
                  <a:pos x="T6" y="T7"/>
                </a:cxn>
                <a:cxn ang="0">
                  <a:pos x="T8" y="T9"/>
                </a:cxn>
              </a:cxnLst>
              <a:rect l="0" t="0" r="r" b="b"/>
              <a:pathLst>
                <a:path w="71" h="119">
                  <a:moveTo>
                    <a:pt x="51" y="0"/>
                  </a:moveTo>
                  <a:cubicBezTo>
                    <a:pt x="71" y="119"/>
                    <a:pt x="71" y="119"/>
                    <a:pt x="71" y="119"/>
                  </a:cubicBezTo>
                  <a:cubicBezTo>
                    <a:pt x="38" y="119"/>
                    <a:pt x="38" y="119"/>
                    <a:pt x="38" y="119"/>
                  </a:cubicBezTo>
                  <a:cubicBezTo>
                    <a:pt x="0" y="27"/>
                    <a:pt x="0" y="27"/>
                    <a:pt x="0" y="27"/>
                  </a:cubicBezTo>
                  <a:cubicBezTo>
                    <a:pt x="15" y="16"/>
                    <a:pt x="32" y="6"/>
                    <a:pt x="51"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1" name="Freeform 111">
              <a:extLst>
                <a:ext uri="{FF2B5EF4-FFF2-40B4-BE49-F238E27FC236}">
                  <a16:creationId xmlns:a16="http://schemas.microsoft.com/office/drawing/2014/main" xmlns="" id="{05315AAD-ADD9-4583-82A2-681DEA329A0D}"/>
                </a:ext>
              </a:extLst>
            </p:cNvPr>
            <p:cNvSpPr/>
            <p:nvPr/>
          </p:nvSpPr>
          <p:spPr bwMode="auto">
            <a:xfrm>
              <a:off x="3176587" y="779462"/>
              <a:ext cx="334963" cy="393700"/>
            </a:xfrm>
            <a:custGeom>
              <a:avLst/>
              <a:gdLst>
                <a:gd name="T0" fmla="*/ 41 w 79"/>
                <a:gd name="T1" fmla="*/ 0 h 92"/>
                <a:gd name="T2" fmla="*/ 79 w 79"/>
                <a:gd name="T3" fmla="*/ 92 h 92"/>
                <a:gd name="T4" fmla="*/ 39 w 79"/>
                <a:gd name="T5" fmla="*/ 92 h 92"/>
                <a:gd name="T6" fmla="*/ 0 w 79"/>
                <a:gd name="T7" fmla="*/ 40 h 92"/>
                <a:gd name="T8" fmla="*/ 41 w 79"/>
                <a:gd name="T9" fmla="*/ 0 h 92"/>
              </a:gdLst>
              <a:ahLst/>
              <a:cxnLst>
                <a:cxn ang="0">
                  <a:pos x="T0" y="T1"/>
                </a:cxn>
                <a:cxn ang="0">
                  <a:pos x="T2" y="T3"/>
                </a:cxn>
                <a:cxn ang="0">
                  <a:pos x="T4" y="T5"/>
                </a:cxn>
                <a:cxn ang="0">
                  <a:pos x="T6" y="T7"/>
                </a:cxn>
                <a:cxn ang="0">
                  <a:pos x="T8" y="T9"/>
                </a:cxn>
              </a:cxnLst>
              <a:rect l="0" t="0" r="r" b="b"/>
              <a:pathLst>
                <a:path w="79" h="92">
                  <a:moveTo>
                    <a:pt x="41" y="0"/>
                  </a:moveTo>
                  <a:cubicBezTo>
                    <a:pt x="79" y="92"/>
                    <a:pt x="79" y="92"/>
                    <a:pt x="79" y="92"/>
                  </a:cubicBezTo>
                  <a:cubicBezTo>
                    <a:pt x="39" y="92"/>
                    <a:pt x="39" y="92"/>
                    <a:pt x="39" y="92"/>
                  </a:cubicBezTo>
                  <a:cubicBezTo>
                    <a:pt x="0" y="40"/>
                    <a:pt x="0" y="40"/>
                    <a:pt x="0" y="40"/>
                  </a:cubicBezTo>
                  <a:cubicBezTo>
                    <a:pt x="11" y="26"/>
                    <a:pt x="24" y="12"/>
                    <a:pt x="41"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2" name="Freeform 112">
              <a:extLst>
                <a:ext uri="{FF2B5EF4-FFF2-40B4-BE49-F238E27FC236}">
                  <a16:creationId xmlns:a16="http://schemas.microsoft.com/office/drawing/2014/main" xmlns="" id="{9B4D6C97-C706-470C-B279-826C1DEBC1C3}"/>
                </a:ext>
              </a:extLst>
            </p:cNvPr>
            <p:cNvSpPr/>
            <p:nvPr/>
          </p:nvSpPr>
          <p:spPr bwMode="auto">
            <a:xfrm>
              <a:off x="3052762" y="950912"/>
              <a:ext cx="288925" cy="222250"/>
            </a:xfrm>
            <a:custGeom>
              <a:avLst/>
              <a:gdLst>
                <a:gd name="T0" fmla="*/ 29 w 68"/>
                <a:gd name="T1" fmla="*/ 0 h 52"/>
                <a:gd name="T2" fmla="*/ 68 w 68"/>
                <a:gd name="T3" fmla="*/ 52 h 52"/>
                <a:gd name="T4" fmla="*/ 0 w 68"/>
                <a:gd name="T5" fmla="*/ 52 h 52"/>
                <a:gd name="T6" fmla="*/ 29 w 68"/>
                <a:gd name="T7" fmla="*/ 0 h 52"/>
              </a:gdLst>
              <a:ahLst/>
              <a:cxnLst>
                <a:cxn ang="0">
                  <a:pos x="T0" y="T1"/>
                </a:cxn>
                <a:cxn ang="0">
                  <a:pos x="T2" y="T3"/>
                </a:cxn>
                <a:cxn ang="0">
                  <a:pos x="T4" y="T5"/>
                </a:cxn>
                <a:cxn ang="0">
                  <a:pos x="T6" y="T7"/>
                </a:cxn>
              </a:cxnLst>
              <a:rect l="0" t="0" r="r" b="b"/>
              <a:pathLst>
                <a:path w="68" h="52">
                  <a:moveTo>
                    <a:pt x="29" y="0"/>
                  </a:moveTo>
                  <a:cubicBezTo>
                    <a:pt x="68" y="52"/>
                    <a:pt x="68" y="52"/>
                    <a:pt x="68" y="52"/>
                  </a:cubicBezTo>
                  <a:cubicBezTo>
                    <a:pt x="0" y="52"/>
                    <a:pt x="0" y="52"/>
                    <a:pt x="0" y="52"/>
                  </a:cubicBezTo>
                  <a:cubicBezTo>
                    <a:pt x="5" y="37"/>
                    <a:pt x="14" y="19"/>
                    <a:pt x="29"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3" name="Freeform 113">
              <a:extLst>
                <a:ext uri="{FF2B5EF4-FFF2-40B4-BE49-F238E27FC236}">
                  <a16:creationId xmlns:a16="http://schemas.microsoft.com/office/drawing/2014/main" xmlns="" id="{C97FB64E-C51C-4EB5-85CA-430585752FC3}"/>
                </a:ext>
              </a:extLst>
            </p:cNvPr>
            <p:cNvSpPr/>
            <p:nvPr/>
          </p:nvSpPr>
          <p:spPr bwMode="auto">
            <a:xfrm>
              <a:off x="3757612" y="620712"/>
              <a:ext cx="330200" cy="552450"/>
            </a:xfrm>
            <a:custGeom>
              <a:avLst/>
              <a:gdLst>
                <a:gd name="T0" fmla="*/ 78 w 78"/>
                <a:gd name="T1" fmla="*/ 24 h 129"/>
                <a:gd name="T2" fmla="*/ 22 w 78"/>
                <a:gd name="T3" fmla="*/ 129 h 129"/>
                <a:gd name="T4" fmla="*/ 0 w 78"/>
                <a:gd name="T5" fmla="*/ 129 h 129"/>
                <a:gd name="T6" fmla="*/ 17 w 78"/>
                <a:gd name="T7" fmla="*/ 0 h 129"/>
                <a:gd name="T8" fmla="*/ 78 w 78"/>
                <a:gd name="T9" fmla="*/ 24 h 129"/>
              </a:gdLst>
              <a:ahLst/>
              <a:cxnLst>
                <a:cxn ang="0">
                  <a:pos x="T0" y="T1"/>
                </a:cxn>
                <a:cxn ang="0">
                  <a:pos x="T2" y="T3"/>
                </a:cxn>
                <a:cxn ang="0">
                  <a:pos x="T4" y="T5"/>
                </a:cxn>
                <a:cxn ang="0">
                  <a:pos x="T6" y="T7"/>
                </a:cxn>
                <a:cxn ang="0">
                  <a:pos x="T8" y="T9"/>
                </a:cxn>
              </a:cxnLst>
              <a:rect l="0" t="0" r="r" b="b"/>
              <a:pathLst>
                <a:path w="78" h="129">
                  <a:moveTo>
                    <a:pt x="78" y="24"/>
                  </a:moveTo>
                  <a:cubicBezTo>
                    <a:pt x="22" y="129"/>
                    <a:pt x="22" y="129"/>
                    <a:pt x="22" y="129"/>
                  </a:cubicBezTo>
                  <a:cubicBezTo>
                    <a:pt x="0" y="129"/>
                    <a:pt x="0" y="129"/>
                    <a:pt x="0" y="129"/>
                  </a:cubicBezTo>
                  <a:cubicBezTo>
                    <a:pt x="17" y="0"/>
                    <a:pt x="17" y="0"/>
                    <a:pt x="17" y="0"/>
                  </a:cubicBezTo>
                  <a:cubicBezTo>
                    <a:pt x="40" y="1"/>
                    <a:pt x="61" y="11"/>
                    <a:pt x="78" y="24"/>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4" name="Freeform 114">
              <a:extLst>
                <a:ext uri="{FF2B5EF4-FFF2-40B4-BE49-F238E27FC236}">
                  <a16:creationId xmlns:a16="http://schemas.microsoft.com/office/drawing/2014/main" xmlns="" id="{7928528D-0558-4A92-90C6-4EDFEC07473B}"/>
                </a:ext>
              </a:extLst>
            </p:cNvPr>
            <p:cNvSpPr/>
            <p:nvPr/>
          </p:nvSpPr>
          <p:spPr bwMode="auto">
            <a:xfrm>
              <a:off x="3849687" y="723900"/>
              <a:ext cx="403225" cy="449263"/>
            </a:xfrm>
            <a:custGeom>
              <a:avLst/>
              <a:gdLst>
                <a:gd name="T0" fmla="*/ 95 w 95"/>
                <a:gd name="T1" fmla="*/ 41 h 105"/>
                <a:gd name="T2" fmla="*/ 42 w 95"/>
                <a:gd name="T3" fmla="*/ 105 h 105"/>
                <a:gd name="T4" fmla="*/ 0 w 95"/>
                <a:gd name="T5" fmla="*/ 105 h 105"/>
                <a:gd name="T6" fmla="*/ 56 w 95"/>
                <a:gd name="T7" fmla="*/ 0 h 105"/>
                <a:gd name="T8" fmla="*/ 95 w 95"/>
                <a:gd name="T9" fmla="*/ 41 h 105"/>
              </a:gdLst>
              <a:ahLst/>
              <a:cxnLst>
                <a:cxn ang="0">
                  <a:pos x="T0" y="T1"/>
                </a:cxn>
                <a:cxn ang="0">
                  <a:pos x="T2" y="T3"/>
                </a:cxn>
                <a:cxn ang="0">
                  <a:pos x="T4" y="T5"/>
                </a:cxn>
                <a:cxn ang="0">
                  <a:pos x="T6" y="T7"/>
                </a:cxn>
                <a:cxn ang="0">
                  <a:pos x="T8" y="T9"/>
                </a:cxn>
              </a:cxnLst>
              <a:rect l="0" t="0" r="r" b="b"/>
              <a:pathLst>
                <a:path w="95" h="105">
                  <a:moveTo>
                    <a:pt x="95" y="41"/>
                  </a:moveTo>
                  <a:cubicBezTo>
                    <a:pt x="42" y="105"/>
                    <a:pt x="42" y="105"/>
                    <a:pt x="42" y="105"/>
                  </a:cubicBezTo>
                  <a:cubicBezTo>
                    <a:pt x="0" y="105"/>
                    <a:pt x="0" y="105"/>
                    <a:pt x="0" y="105"/>
                  </a:cubicBezTo>
                  <a:cubicBezTo>
                    <a:pt x="56" y="0"/>
                    <a:pt x="56" y="0"/>
                    <a:pt x="56" y="0"/>
                  </a:cubicBezTo>
                  <a:cubicBezTo>
                    <a:pt x="71" y="12"/>
                    <a:pt x="84" y="26"/>
                    <a:pt x="95" y="41"/>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5" name="Freeform 115">
              <a:extLst>
                <a:ext uri="{FF2B5EF4-FFF2-40B4-BE49-F238E27FC236}">
                  <a16:creationId xmlns:a16="http://schemas.microsoft.com/office/drawing/2014/main" xmlns="" id="{20CBA913-7B5E-4DB8-AC3E-B3527B7E96B5}"/>
                </a:ext>
              </a:extLst>
            </p:cNvPr>
            <p:cNvSpPr/>
            <p:nvPr/>
          </p:nvSpPr>
          <p:spPr bwMode="auto">
            <a:xfrm>
              <a:off x="3265487" y="796925"/>
              <a:ext cx="890588" cy="384175"/>
            </a:xfrm>
            <a:custGeom>
              <a:avLst/>
              <a:gdLst>
                <a:gd name="T0" fmla="*/ 210 w 210"/>
                <a:gd name="T1" fmla="*/ 90 h 90"/>
                <a:gd name="T2" fmla="*/ 111 w 210"/>
                <a:gd name="T3" fmla="*/ 5 h 90"/>
                <a:gd name="T4" fmla="*/ 0 w 210"/>
                <a:gd name="T5" fmla="*/ 90 h 90"/>
                <a:gd name="T6" fmla="*/ 210 w 210"/>
                <a:gd name="T7" fmla="*/ 90 h 90"/>
              </a:gdLst>
              <a:ahLst/>
              <a:cxnLst>
                <a:cxn ang="0">
                  <a:pos x="T0" y="T1"/>
                </a:cxn>
                <a:cxn ang="0">
                  <a:pos x="T2" y="T3"/>
                </a:cxn>
                <a:cxn ang="0">
                  <a:pos x="T4" y="T5"/>
                </a:cxn>
                <a:cxn ang="0">
                  <a:pos x="T6" y="T7"/>
                </a:cxn>
              </a:cxnLst>
              <a:rect l="0" t="0" r="r" b="b"/>
              <a:pathLst>
                <a:path w="210" h="90">
                  <a:moveTo>
                    <a:pt x="210" y="90"/>
                  </a:moveTo>
                  <a:cubicBezTo>
                    <a:pt x="210" y="90"/>
                    <a:pt x="175" y="0"/>
                    <a:pt x="111" y="5"/>
                  </a:cubicBezTo>
                  <a:cubicBezTo>
                    <a:pt x="46" y="10"/>
                    <a:pt x="9" y="62"/>
                    <a:pt x="0" y="90"/>
                  </a:cubicBezTo>
                  <a:lnTo>
                    <a:pt x="210" y="90"/>
                  </a:lnTo>
                  <a:close/>
                </a:path>
              </a:pathLst>
            </a:custGeom>
            <a:solidFill>
              <a:srgbClr val="FFDC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6" name="Freeform 116">
              <a:extLst>
                <a:ext uri="{FF2B5EF4-FFF2-40B4-BE49-F238E27FC236}">
                  <a16:creationId xmlns:a16="http://schemas.microsoft.com/office/drawing/2014/main" xmlns="" id="{081769A4-7688-4DC0-BEBA-F65F740F319C}"/>
                </a:ext>
              </a:extLst>
            </p:cNvPr>
            <p:cNvSpPr/>
            <p:nvPr/>
          </p:nvSpPr>
          <p:spPr bwMode="auto">
            <a:xfrm>
              <a:off x="3422650" y="928687"/>
              <a:ext cx="593725" cy="257175"/>
            </a:xfrm>
            <a:custGeom>
              <a:avLst/>
              <a:gdLst>
                <a:gd name="T0" fmla="*/ 140 w 140"/>
                <a:gd name="T1" fmla="*/ 60 h 60"/>
                <a:gd name="T2" fmla="*/ 74 w 140"/>
                <a:gd name="T3" fmla="*/ 3 h 60"/>
                <a:gd name="T4" fmla="*/ 0 w 140"/>
                <a:gd name="T5" fmla="*/ 60 h 60"/>
                <a:gd name="T6" fmla="*/ 140 w 140"/>
                <a:gd name="T7" fmla="*/ 60 h 60"/>
              </a:gdLst>
              <a:ahLst/>
              <a:cxnLst>
                <a:cxn ang="0">
                  <a:pos x="T0" y="T1"/>
                </a:cxn>
                <a:cxn ang="0">
                  <a:pos x="T2" y="T3"/>
                </a:cxn>
                <a:cxn ang="0">
                  <a:pos x="T4" y="T5"/>
                </a:cxn>
                <a:cxn ang="0">
                  <a:pos x="T6" y="T7"/>
                </a:cxn>
              </a:cxnLst>
              <a:rect l="0" t="0" r="r" b="b"/>
              <a:pathLst>
                <a:path w="140" h="60">
                  <a:moveTo>
                    <a:pt x="140" y="60"/>
                  </a:moveTo>
                  <a:cubicBezTo>
                    <a:pt x="140" y="60"/>
                    <a:pt x="117" y="0"/>
                    <a:pt x="74" y="3"/>
                  </a:cubicBezTo>
                  <a:cubicBezTo>
                    <a:pt x="31" y="7"/>
                    <a:pt x="6" y="41"/>
                    <a:pt x="0" y="60"/>
                  </a:cubicBezTo>
                  <a:lnTo>
                    <a:pt x="140" y="60"/>
                  </a:lnTo>
                  <a:close/>
                </a:path>
              </a:pathLst>
            </a:cu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7" name="Oval 116">
              <a:extLst>
                <a:ext uri="{FF2B5EF4-FFF2-40B4-BE49-F238E27FC236}">
                  <a16:creationId xmlns:a16="http://schemas.microsoft.com/office/drawing/2014/main" xmlns="" id="{D38993CB-8A5D-4890-8138-33CAE381B263}"/>
                </a:ext>
              </a:extLst>
            </p:cNvPr>
            <p:cNvSpPr>
              <a:spLocks noChangeArrowheads="1"/>
            </p:cNvSpPr>
            <p:nvPr/>
          </p:nvSpPr>
          <p:spPr bwMode="auto">
            <a:xfrm>
              <a:off x="3001962" y="1125537"/>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8" name="Oval 117">
              <a:extLst>
                <a:ext uri="{FF2B5EF4-FFF2-40B4-BE49-F238E27FC236}">
                  <a16:creationId xmlns:a16="http://schemas.microsoft.com/office/drawing/2014/main" xmlns="" id="{5C200B53-EB59-4CF6-AF7B-D5C70F5FED04}"/>
                </a:ext>
              </a:extLst>
            </p:cNvPr>
            <p:cNvSpPr>
              <a:spLocks noChangeArrowheads="1"/>
            </p:cNvSpPr>
            <p:nvPr/>
          </p:nvSpPr>
          <p:spPr bwMode="auto">
            <a:xfrm>
              <a:off x="3090862" y="971550"/>
              <a:ext cx="25400" cy="22225"/>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9" name="Oval 118">
              <a:extLst>
                <a:ext uri="{FF2B5EF4-FFF2-40B4-BE49-F238E27FC236}">
                  <a16:creationId xmlns:a16="http://schemas.microsoft.com/office/drawing/2014/main" xmlns="" id="{B4A5081A-F979-4381-AB12-EDD7E4C653BF}"/>
                </a:ext>
              </a:extLst>
            </p:cNvPr>
            <p:cNvSpPr>
              <a:spLocks noChangeArrowheads="1"/>
            </p:cNvSpPr>
            <p:nvPr/>
          </p:nvSpPr>
          <p:spPr bwMode="auto">
            <a:xfrm>
              <a:off x="3206750" y="835025"/>
              <a:ext cx="20638" cy="20638"/>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0" name="Oval 119">
              <a:extLst>
                <a:ext uri="{FF2B5EF4-FFF2-40B4-BE49-F238E27FC236}">
                  <a16:creationId xmlns:a16="http://schemas.microsoft.com/office/drawing/2014/main" xmlns="" id="{0D0233E9-3338-4539-BAF4-3E2040B18F52}"/>
                </a:ext>
              </a:extLst>
            </p:cNvPr>
            <p:cNvSpPr>
              <a:spLocks noChangeArrowheads="1"/>
            </p:cNvSpPr>
            <p:nvPr/>
          </p:nvSpPr>
          <p:spPr bwMode="auto">
            <a:xfrm>
              <a:off x="3336925" y="723900"/>
              <a:ext cx="22225"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1" name="Oval 120">
              <a:extLst>
                <a:ext uri="{FF2B5EF4-FFF2-40B4-BE49-F238E27FC236}">
                  <a16:creationId xmlns:a16="http://schemas.microsoft.com/office/drawing/2014/main" xmlns="" id="{AC2A9357-8569-4026-BB9C-764F3E45BA83}"/>
                </a:ext>
              </a:extLst>
            </p:cNvPr>
            <p:cNvSpPr>
              <a:spLocks noChangeArrowheads="1"/>
            </p:cNvSpPr>
            <p:nvPr/>
          </p:nvSpPr>
          <p:spPr bwMode="auto">
            <a:xfrm>
              <a:off x="3481387" y="642937"/>
              <a:ext cx="20638" cy="20638"/>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2" name="Oval 121">
              <a:extLst>
                <a:ext uri="{FF2B5EF4-FFF2-40B4-BE49-F238E27FC236}">
                  <a16:creationId xmlns:a16="http://schemas.microsoft.com/office/drawing/2014/main" xmlns="" id="{536CB145-CC59-4BD2-A10D-908E2D04B177}"/>
                </a:ext>
              </a:extLst>
            </p:cNvPr>
            <p:cNvSpPr>
              <a:spLocks noChangeArrowheads="1"/>
            </p:cNvSpPr>
            <p:nvPr/>
          </p:nvSpPr>
          <p:spPr bwMode="auto">
            <a:xfrm>
              <a:off x="3625850" y="587375"/>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3" name="Oval 122">
              <a:extLst>
                <a:ext uri="{FF2B5EF4-FFF2-40B4-BE49-F238E27FC236}">
                  <a16:creationId xmlns:a16="http://schemas.microsoft.com/office/drawing/2014/main" xmlns="" id="{063AE94B-6D96-4A91-A492-973977AC43D1}"/>
                </a:ext>
              </a:extLst>
            </p:cNvPr>
            <p:cNvSpPr>
              <a:spLocks noChangeArrowheads="1"/>
            </p:cNvSpPr>
            <p:nvPr/>
          </p:nvSpPr>
          <p:spPr bwMode="auto">
            <a:xfrm>
              <a:off x="3808412" y="577850"/>
              <a:ext cx="20638" cy="22225"/>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4" name="Oval 123">
              <a:extLst>
                <a:ext uri="{FF2B5EF4-FFF2-40B4-BE49-F238E27FC236}">
                  <a16:creationId xmlns:a16="http://schemas.microsoft.com/office/drawing/2014/main" xmlns="" id="{9DBF5B13-3E5B-4DF5-B1EC-01B2023C162A}"/>
                </a:ext>
              </a:extLst>
            </p:cNvPr>
            <p:cNvSpPr>
              <a:spLocks noChangeArrowheads="1"/>
            </p:cNvSpPr>
            <p:nvPr/>
          </p:nvSpPr>
          <p:spPr bwMode="auto">
            <a:xfrm>
              <a:off x="3952875" y="612775"/>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5" name="Oval 124">
              <a:extLst>
                <a:ext uri="{FF2B5EF4-FFF2-40B4-BE49-F238E27FC236}">
                  <a16:creationId xmlns:a16="http://schemas.microsoft.com/office/drawing/2014/main" xmlns="" id="{BC533895-EC9E-478A-94D7-7951ED8A4058}"/>
                </a:ext>
              </a:extLst>
            </p:cNvPr>
            <p:cNvSpPr>
              <a:spLocks noChangeArrowheads="1"/>
            </p:cNvSpPr>
            <p:nvPr/>
          </p:nvSpPr>
          <p:spPr bwMode="auto">
            <a:xfrm>
              <a:off x="4100512" y="685800"/>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6" name="Oval 125">
              <a:extLst>
                <a:ext uri="{FF2B5EF4-FFF2-40B4-BE49-F238E27FC236}">
                  <a16:creationId xmlns:a16="http://schemas.microsoft.com/office/drawing/2014/main" xmlns="" id="{B239FBD7-92E6-440C-92CC-D6C8BF2E7B69}"/>
                </a:ext>
              </a:extLst>
            </p:cNvPr>
            <p:cNvSpPr>
              <a:spLocks noChangeArrowheads="1"/>
            </p:cNvSpPr>
            <p:nvPr/>
          </p:nvSpPr>
          <p:spPr bwMode="auto">
            <a:xfrm>
              <a:off x="4224337" y="817562"/>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7" name="Oval 126">
              <a:extLst>
                <a:ext uri="{FF2B5EF4-FFF2-40B4-BE49-F238E27FC236}">
                  <a16:creationId xmlns:a16="http://schemas.microsoft.com/office/drawing/2014/main" xmlns="" id="{A96246A2-2886-4D70-A798-F71FF1CA5A61}"/>
                </a:ext>
              </a:extLst>
            </p:cNvPr>
            <p:cNvSpPr>
              <a:spLocks noChangeArrowheads="1"/>
            </p:cNvSpPr>
            <p:nvPr/>
          </p:nvSpPr>
          <p:spPr bwMode="auto">
            <a:xfrm>
              <a:off x="4313237" y="946150"/>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8" name="Oval 127">
              <a:extLst>
                <a:ext uri="{FF2B5EF4-FFF2-40B4-BE49-F238E27FC236}">
                  <a16:creationId xmlns:a16="http://schemas.microsoft.com/office/drawing/2014/main" xmlns="" id="{7967095A-26F4-46BF-AAC7-84CD24A1A027}"/>
                </a:ext>
              </a:extLst>
            </p:cNvPr>
            <p:cNvSpPr>
              <a:spLocks noChangeArrowheads="1"/>
            </p:cNvSpPr>
            <p:nvPr/>
          </p:nvSpPr>
          <p:spPr bwMode="auto">
            <a:xfrm>
              <a:off x="3163887" y="1082675"/>
              <a:ext cx="42863"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9" name="Oval 128">
              <a:extLst>
                <a:ext uri="{FF2B5EF4-FFF2-40B4-BE49-F238E27FC236}">
                  <a16:creationId xmlns:a16="http://schemas.microsoft.com/office/drawing/2014/main" xmlns="" id="{A8EDBCE5-393B-4BE3-B5BD-197005E8598C}"/>
                </a:ext>
              </a:extLst>
            </p:cNvPr>
            <p:cNvSpPr>
              <a:spLocks noChangeArrowheads="1"/>
            </p:cNvSpPr>
            <p:nvPr/>
          </p:nvSpPr>
          <p:spPr bwMode="auto">
            <a:xfrm>
              <a:off x="3252787" y="950912"/>
              <a:ext cx="38100"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0" name="Oval 129">
              <a:extLst>
                <a:ext uri="{FF2B5EF4-FFF2-40B4-BE49-F238E27FC236}">
                  <a16:creationId xmlns:a16="http://schemas.microsoft.com/office/drawing/2014/main" xmlns="" id="{1D20211D-957C-4FC3-B88F-32D61F984C98}"/>
                </a:ext>
              </a:extLst>
            </p:cNvPr>
            <p:cNvSpPr>
              <a:spLocks noChangeArrowheads="1"/>
            </p:cNvSpPr>
            <p:nvPr/>
          </p:nvSpPr>
          <p:spPr bwMode="auto">
            <a:xfrm>
              <a:off x="3400425" y="835025"/>
              <a:ext cx="38100"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1" name="Oval 130">
              <a:extLst>
                <a:ext uri="{FF2B5EF4-FFF2-40B4-BE49-F238E27FC236}">
                  <a16:creationId xmlns:a16="http://schemas.microsoft.com/office/drawing/2014/main" xmlns="" id="{4714B47A-4337-4C1E-8BAE-D543618C9476}"/>
                </a:ext>
              </a:extLst>
            </p:cNvPr>
            <p:cNvSpPr>
              <a:spLocks noChangeArrowheads="1"/>
            </p:cNvSpPr>
            <p:nvPr/>
          </p:nvSpPr>
          <p:spPr bwMode="auto">
            <a:xfrm>
              <a:off x="3748087" y="714375"/>
              <a:ext cx="38100"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2" name="Oval 131">
              <a:extLst>
                <a:ext uri="{FF2B5EF4-FFF2-40B4-BE49-F238E27FC236}">
                  <a16:creationId xmlns:a16="http://schemas.microsoft.com/office/drawing/2014/main" xmlns="" id="{948AF144-7736-4301-9F0D-16B84E7D39A7}"/>
                </a:ext>
              </a:extLst>
            </p:cNvPr>
            <p:cNvSpPr>
              <a:spLocks noChangeArrowheads="1"/>
            </p:cNvSpPr>
            <p:nvPr/>
          </p:nvSpPr>
          <p:spPr bwMode="auto">
            <a:xfrm>
              <a:off x="3960812" y="771525"/>
              <a:ext cx="42863"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3" name="Oval 132">
              <a:extLst>
                <a:ext uri="{FF2B5EF4-FFF2-40B4-BE49-F238E27FC236}">
                  <a16:creationId xmlns:a16="http://schemas.microsoft.com/office/drawing/2014/main" xmlns="" id="{BAEA683E-32B3-41EF-86CD-84C373F581A2}"/>
                </a:ext>
              </a:extLst>
            </p:cNvPr>
            <p:cNvSpPr>
              <a:spLocks noChangeArrowheads="1"/>
            </p:cNvSpPr>
            <p:nvPr/>
          </p:nvSpPr>
          <p:spPr bwMode="auto">
            <a:xfrm>
              <a:off x="4133850" y="898525"/>
              <a:ext cx="38100"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4" name="Oval 133">
              <a:extLst>
                <a:ext uri="{FF2B5EF4-FFF2-40B4-BE49-F238E27FC236}">
                  <a16:creationId xmlns:a16="http://schemas.microsoft.com/office/drawing/2014/main" xmlns="" id="{3C93C8E2-CEF2-42B7-9AE4-835F906BD401}"/>
                </a:ext>
              </a:extLst>
            </p:cNvPr>
            <p:cNvSpPr>
              <a:spLocks noChangeArrowheads="1"/>
            </p:cNvSpPr>
            <p:nvPr/>
          </p:nvSpPr>
          <p:spPr bwMode="auto">
            <a:xfrm>
              <a:off x="4197350" y="1069975"/>
              <a:ext cx="39688" cy="42863"/>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5" name="Oval 134">
              <a:extLst>
                <a:ext uri="{FF2B5EF4-FFF2-40B4-BE49-F238E27FC236}">
                  <a16:creationId xmlns:a16="http://schemas.microsoft.com/office/drawing/2014/main" xmlns="" id="{53F8551D-1B68-4832-8DAB-1F542D39441F}"/>
                </a:ext>
              </a:extLst>
            </p:cNvPr>
            <p:cNvSpPr>
              <a:spLocks noChangeArrowheads="1"/>
            </p:cNvSpPr>
            <p:nvPr/>
          </p:nvSpPr>
          <p:spPr bwMode="auto">
            <a:xfrm>
              <a:off x="3549650" y="749300"/>
              <a:ext cx="42863"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6" name="Oval 135">
              <a:extLst>
                <a:ext uri="{FF2B5EF4-FFF2-40B4-BE49-F238E27FC236}">
                  <a16:creationId xmlns:a16="http://schemas.microsoft.com/office/drawing/2014/main" xmlns="" id="{E946E7DE-95E4-4251-A2DE-5182318B31D7}"/>
                </a:ext>
              </a:extLst>
            </p:cNvPr>
            <p:cNvSpPr>
              <a:spLocks noChangeArrowheads="1"/>
            </p:cNvSpPr>
            <p:nvPr/>
          </p:nvSpPr>
          <p:spPr bwMode="auto">
            <a:xfrm>
              <a:off x="1535112" y="423862"/>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7" name="Oval 136">
              <a:extLst>
                <a:ext uri="{FF2B5EF4-FFF2-40B4-BE49-F238E27FC236}">
                  <a16:creationId xmlns:a16="http://schemas.microsoft.com/office/drawing/2014/main" xmlns="" id="{3073A1E2-72A7-41AC-89CC-BA001FF3F4EF}"/>
                </a:ext>
              </a:extLst>
            </p:cNvPr>
            <p:cNvSpPr>
              <a:spLocks noChangeArrowheads="1"/>
            </p:cNvSpPr>
            <p:nvPr/>
          </p:nvSpPr>
          <p:spPr bwMode="auto">
            <a:xfrm>
              <a:off x="1433512" y="471487"/>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8" name="Oval 137">
              <a:extLst>
                <a:ext uri="{FF2B5EF4-FFF2-40B4-BE49-F238E27FC236}">
                  <a16:creationId xmlns:a16="http://schemas.microsoft.com/office/drawing/2014/main" xmlns="" id="{7C37CF9F-1DCD-4788-A1BC-CA4F2743BC8B}"/>
                </a:ext>
              </a:extLst>
            </p:cNvPr>
            <p:cNvSpPr>
              <a:spLocks noChangeArrowheads="1"/>
            </p:cNvSpPr>
            <p:nvPr/>
          </p:nvSpPr>
          <p:spPr bwMode="auto">
            <a:xfrm>
              <a:off x="1501775" y="517525"/>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9" name="Oval 138">
              <a:extLst>
                <a:ext uri="{FF2B5EF4-FFF2-40B4-BE49-F238E27FC236}">
                  <a16:creationId xmlns:a16="http://schemas.microsoft.com/office/drawing/2014/main" xmlns="" id="{5F33032F-7EB2-42BD-965D-DB45DAF5A90F}"/>
                </a:ext>
              </a:extLst>
            </p:cNvPr>
            <p:cNvSpPr>
              <a:spLocks noChangeArrowheads="1"/>
            </p:cNvSpPr>
            <p:nvPr/>
          </p:nvSpPr>
          <p:spPr bwMode="auto">
            <a:xfrm>
              <a:off x="1611312" y="496887"/>
              <a:ext cx="17463" cy="20638"/>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0" name="Oval 139">
              <a:extLst>
                <a:ext uri="{FF2B5EF4-FFF2-40B4-BE49-F238E27FC236}">
                  <a16:creationId xmlns:a16="http://schemas.microsoft.com/office/drawing/2014/main" xmlns="" id="{F77A49D7-2BCF-47EC-A768-1CC885373D78}"/>
                </a:ext>
              </a:extLst>
            </p:cNvPr>
            <p:cNvSpPr>
              <a:spLocks noChangeArrowheads="1"/>
            </p:cNvSpPr>
            <p:nvPr/>
          </p:nvSpPr>
          <p:spPr bwMode="auto">
            <a:xfrm>
              <a:off x="1573212" y="587375"/>
              <a:ext cx="17463"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1" name="Oval 140">
              <a:extLst>
                <a:ext uri="{FF2B5EF4-FFF2-40B4-BE49-F238E27FC236}">
                  <a16:creationId xmlns:a16="http://schemas.microsoft.com/office/drawing/2014/main" xmlns="" id="{34CF38E7-A01F-4A72-91F1-93B258213BAD}"/>
                </a:ext>
              </a:extLst>
            </p:cNvPr>
            <p:cNvSpPr>
              <a:spLocks noChangeArrowheads="1"/>
            </p:cNvSpPr>
            <p:nvPr/>
          </p:nvSpPr>
          <p:spPr bwMode="auto">
            <a:xfrm>
              <a:off x="1484312" y="630237"/>
              <a:ext cx="17463" cy="20638"/>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2" name="Oval 141">
              <a:extLst>
                <a:ext uri="{FF2B5EF4-FFF2-40B4-BE49-F238E27FC236}">
                  <a16:creationId xmlns:a16="http://schemas.microsoft.com/office/drawing/2014/main" xmlns="" id="{A03787C0-BA75-40F2-A429-99A033AE715A}"/>
                </a:ext>
              </a:extLst>
            </p:cNvPr>
            <p:cNvSpPr>
              <a:spLocks noChangeArrowheads="1"/>
            </p:cNvSpPr>
            <p:nvPr/>
          </p:nvSpPr>
          <p:spPr bwMode="auto">
            <a:xfrm>
              <a:off x="1420812" y="552450"/>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3" name="Oval 142">
              <a:extLst>
                <a:ext uri="{FF2B5EF4-FFF2-40B4-BE49-F238E27FC236}">
                  <a16:creationId xmlns:a16="http://schemas.microsoft.com/office/drawing/2014/main" xmlns="" id="{5EC4D695-C948-4F73-A656-157DE9E50F13}"/>
                </a:ext>
              </a:extLst>
            </p:cNvPr>
            <p:cNvSpPr>
              <a:spLocks noChangeArrowheads="1"/>
            </p:cNvSpPr>
            <p:nvPr/>
          </p:nvSpPr>
          <p:spPr bwMode="auto">
            <a:xfrm>
              <a:off x="1382712" y="638175"/>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4" name="Oval 143">
              <a:extLst>
                <a:ext uri="{FF2B5EF4-FFF2-40B4-BE49-F238E27FC236}">
                  <a16:creationId xmlns:a16="http://schemas.microsoft.com/office/drawing/2014/main" xmlns="" id="{6665BC25-F33E-452D-9B9C-AB0A9D6915FB}"/>
                </a:ext>
              </a:extLst>
            </p:cNvPr>
            <p:cNvSpPr>
              <a:spLocks noChangeArrowheads="1"/>
            </p:cNvSpPr>
            <p:nvPr/>
          </p:nvSpPr>
          <p:spPr bwMode="auto">
            <a:xfrm>
              <a:off x="1450975" y="701675"/>
              <a:ext cx="15875"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5" name="Oval 144">
              <a:extLst>
                <a:ext uri="{FF2B5EF4-FFF2-40B4-BE49-F238E27FC236}">
                  <a16:creationId xmlns:a16="http://schemas.microsoft.com/office/drawing/2014/main" xmlns="" id="{CB2A1E91-8519-4B90-8689-A7EA00F13B95}"/>
                </a:ext>
              </a:extLst>
            </p:cNvPr>
            <p:cNvSpPr>
              <a:spLocks noChangeArrowheads="1"/>
            </p:cNvSpPr>
            <p:nvPr/>
          </p:nvSpPr>
          <p:spPr bwMode="auto">
            <a:xfrm>
              <a:off x="1544637" y="658812"/>
              <a:ext cx="20638" cy="2222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6" name="Oval 145">
              <a:extLst>
                <a:ext uri="{FF2B5EF4-FFF2-40B4-BE49-F238E27FC236}">
                  <a16:creationId xmlns:a16="http://schemas.microsoft.com/office/drawing/2014/main" xmlns="" id="{51AA05CF-D920-4CE9-B709-EBA37EB037F2}"/>
                </a:ext>
              </a:extLst>
            </p:cNvPr>
            <p:cNvSpPr>
              <a:spLocks noChangeArrowheads="1"/>
            </p:cNvSpPr>
            <p:nvPr/>
          </p:nvSpPr>
          <p:spPr bwMode="auto">
            <a:xfrm>
              <a:off x="1285875" y="615950"/>
              <a:ext cx="15875" cy="2222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7" name="Oval 146">
              <a:extLst>
                <a:ext uri="{FF2B5EF4-FFF2-40B4-BE49-F238E27FC236}">
                  <a16:creationId xmlns:a16="http://schemas.microsoft.com/office/drawing/2014/main" xmlns="" id="{2399FC2C-CE21-405B-9E3B-4A66BD1021D8}"/>
                </a:ext>
              </a:extLst>
            </p:cNvPr>
            <p:cNvSpPr>
              <a:spLocks noChangeArrowheads="1"/>
            </p:cNvSpPr>
            <p:nvPr/>
          </p:nvSpPr>
          <p:spPr bwMode="auto">
            <a:xfrm>
              <a:off x="1230312" y="646112"/>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8" name="Oval 147">
              <a:extLst>
                <a:ext uri="{FF2B5EF4-FFF2-40B4-BE49-F238E27FC236}">
                  <a16:creationId xmlns:a16="http://schemas.microsoft.com/office/drawing/2014/main" xmlns="" id="{6B17DE37-0443-42BE-9B57-EA22B3BFE399}"/>
                </a:ext>
              </a:extLst>
            </p:cNvPr>
            <p:cNvSpPr>
              <a:spLocks noChangeArrowheads="1"/>
            </p:cNvSpPr>
            <p:nvPr/>
          </p:nvSpPr>
          <p:spPr bwMode="auto">
            <a:xfrm>
              <a:off x="1281112" y="681037"/>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9" name="Oval 148">
              <a:extLst>
                <a:ext uri="{FF2B5EF4-FFF2-40B4-BE49-F238E27FC236}">
                  <a16:creationId xmlns:a16="http://schemas.microsoft.com/office/drawing/2014/main" xmlns="" id="{4B458D04-28CB-4AA2-ACAC-98B19467363B}"/>
                </a:ext>
              </a:extLst>
            </p:cNvPr>
            <p:cNvSpPr>
              <a:spLocks noChangeArrowheads="1"/>
            </p:cNvSpPr>
            <p:nvPr/>
          </p:nvSpPr>
          <p:spPr bwMode="auto">
            <a:xfrm>
              <a:off x="1339850" y="663575"/>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0" name="Oval 149">
              <a:extLst>
                <a:ext uri="{FF2B5EF4-FFF2-40B4-BE49-F238E27FC236}">
                  <a16:creationId xmlns:a16="http://schemas.microsoft.com/office/drawing/2014/main" xmlns="" id="{B233F65E-A19E-459F-B416-8A7C99D0494F}"/>
                </a:ext>
              </a:extLst>
            </p:cNvPr>
            <p:cNvSpPr>
              <a:spLocks noChangeArrowheads="1"/>
            </p:cNvSpPr>
            <p:nvPr/>
          </p:nvSpPr>
          <p:spPr bwMode="auto">
            <a:xfrm>
              <a:off x="1306512" y="741362"/>
              <a:ext cx="17463"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1" name="Oval 150">
              <a:extLst>
                <a:ext uri="{FF2B5EF4-FFF2-40B4-BE49-F238E27FC236}">
                  <a16:creationId xmlns:a16="http://schemas.microsoft.com/office/drawing/2014/main" xmlns="" id="{9BF55271-5E06-4A31-8D3B-25729A7818F5}"/>
                </a:ext>
              </a:extLst>
            </p:cNvPr>
            <p:cNvSpPr>
              <a:spLocks noChangeArrowheads="1"/>
            </p:cNvSpPr>
            <p:nvPr/>
          </p:nvSpPr>
          <p:spPr bwMode="auto">
            <a:xfrm>
              <a:off x="1235075" y="698500"/>
              <a:ext cx="15875"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55" name="Picture 154" descr="A picture containing text&#10;&#10;Description automatically generated">
            <a:extLst>
              <a:ext uri="{FF2B5EF4-FFF2-40B4-BE49-F238E27FC236}">
                <a16:creationId xmlns:a16="http://schemas.microsoft.com/office/drawing/2014/main" xmlns="" id="{0C0D2986-35BC-2745-80C1-0608716A1103}"/>
              </a:ext>
            </a:extLst>
          </p:cNvPr>
          <p:cNvPicPr/>
          <p:nvPr/>
        </p:nvPicPr>
        <p:blipFill>
          <a:blip r:embed="rId2"/>
          <a:stretch>
            <a:fillRect/>
          </a:stretch>
        </p:blipFill>
        <p:spPr>
          <a:xfrm>
            <a:off x="84027" y="51566"/>
            <a:ext cx="2788328" cy="2213652"/>
          </a:xfrm>
          <a:prstGeom prst="rect">
            <a:avLst/>
          </a:prstGeom>
        </p:spPr>
      </p:pic>
      <p:pic>
        <p:nvPicPr>
          <p:cNvPr id="156" name="图片 18" descr="92ae4d8057413ac541816c85d7c4bf83">
            <a:extLst>
              <a:ext uri="{FF2B5EF4-FFF2-40B4-BE49-F238E27FC236}">
                <a16:creationId xmlns:a16="http://schemas.microsoft.com/office/drawing/2014/main" xmlns="" id="{76A6AA64-0BEE-734A-82DD-F30AA8FE090A}"/>
              </a:ext>
            </a:extLst>
          </p:cNvPr>
          <p:cNvPicPr/>
          <p:nvPr/>
        </p:nvPicPr>
        <p:blipFill>
          <a:blip r:embed="rId3"/>
          <a:stretch>
            <a:fillRect/>
          </a:stretch>
        </p:blipFill>
        <p:spPr>
          <a:xfrm>
            <a:off x="6457545" y="0"/>
            <a:ext cx="5777810" cy="5836503"/>
          </a:xfrm>
          <a:prstGeom prst="rect">
            <a:avLst/>
          </a:prstGeom>
        </p:spPr>
      </p:pic>
      <p:sp>
        <p:nvSpPr>
          <p:cNvPr id="2" name="Rectangle 1"/>
          <p:cNvSpPr/>
          <p:nvPr/>
        </p:nvSpPr>
        <p:spPr>
          <a:xfrm>
            <a:off x="1812140" y="2229862"/>
            <a:ext cx="8182676" cy="304698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2.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Dấu</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chấm</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phẩy</a:t>
            </a:r>
            <a:r>
              <a:rPr lang="en-US" sz="2400" dirty="0">
                <a:solidFill>
                  <a:srgbClr val="002060"/>
                </a:solidFill>
                <a:latin typeface="Times New Roman" panose="02020603050405020304" pitchFamily="18" charset="0"/>
              </a:rPr>
              <a:t> dung </a:t>
            </a:r>
            <a:r>
              <a:rPr lang="en-US" sz="2400" dirty="0" err="1">
                <a:solidFill>
                  <a:srgbClr val="002060"/>
                </a:solidFill>
                <a:latin typeface="Times New Roman" panose="02020603050405020304" pitchFamily="18" charset="0"/>
              </a:rPr>
              <a:t>để</a:t>
            </a:r>
            <a:r>
              <a:rPr lang="en-US" sz="2400" dirty="0">
                <a:solidFill>
                  <a:srgbClr val="002060"/>
                </a:solidFill>
                <a:latin typeface="Times New Roman" panose="02020603050405020304" pitchFamily="18" charset="0"/>
              </a:rPr>
              <a:t> </a:t>
            </a:r>
            <a:r>
              <a:rPr lang="en-US" sz="2400" dirty="0" err="1">
                <a:solidFill>
                  <a:srgbClr val="002060"/>
                </a:solidFill>
                <a:latin typeface="Times New Roman" panose="02020603050405020304" pitchFamily="18" charset="0"/>
              </a:rPr>
              <a:t>đánh</a:t>
            </a:r>
            <a:r>
              <a:rPr lang="en-US" sz="2400" dirty="0">
                <a:solidFill>
                  <a:srgbClr val="002060"/>
                </a:solidFill>
                <a:latin typeface="Times New Roman" panose="02020603050405020304" pitchFamily="18" charset="0"/>
              </a:rPr>
              <a:t> </a:t>
            </a:r>
            <a:r>
              <a:rPr lang="en-US" sz="2400" dirty="0" err="1">
                <a:solidFill>
                  <a:srgbClr val="002060"/>
                </a:solidFill>
                <a:latin typeface="Times New Roman" panose="02020603050405020304" pitchFamily="18" charset="0"/>
              </a:rPr>
              <a:t>dấu</a:t>
            </a:r>
            <a:r>
              <a:rPr lang="en-US" sz="2400" dirty="0">
                <a:solidFill>
                  <a:srgbClr val="002060"/>
                </a:solidFill>
                <a:latin typeface="Times New Roman" panose="02020603050405020304" pitchFamily="18" charset="0"/>
              </a:rPr>
              <a:t> </a:t>
            </a:r>
            <a:r>
              <a:rPr lang="en-US" sz="2400" dirty="0" err="1">
                <a:solidFill>
                  <a:srgbClr val="002060"/>
                </a:solidFill>
                <a:latin typeface="Times New Roman" panose="02020603050405020304" pitchFamily="18" charset="0"/>
              </a:rPr>
              <a:t>ranh</a:t>
            </a:r>
            <a:r>
              <a:rPr lang="en-US" sz="2400" dirty="0">
                <a:solidFill>
                  <a:srgbClr val="002060"/>
                </a:solidFill>
                <a:latin typeface="Times New Roman" panose="02020603050405020304" pitchFamily="18" charset="0"/>
              </a:rPr>
              <a:t> </a:t>
            </a:r>
            <a:r>
              <a:rPr lang="en-US" sz="2400" dirty="0" err="1">
                <a:solidFill>
                  <a:srgbClr val="002060"/>
                </a:solidFill>
                <a:latin typeface="Times New Roman" panose="02020603050405020304" pitchFamily="18" charset="0"/>
              </a:rPr>
              <a:t>giới</a:t>
            </a:r>
            <a:r>
              <a:rPr lang="en-US" sz="2400" dirty="0">
                <a:solidFill>
                  <a:srgbClr val="002060"/>
                </a:solidFill>
                <a:latin typeface="Times New Roman" panose="02020603050405020304" pitchFamily="18" charset="0"/>
              </a:rPr>
              <a:t> </a:t>
            </a:r>
            <a:r>
              <a:rPr lang="en-US" sz="2400" dirty="0" err="1">
                <a:solidFill>
                  <a:srgbClr val="002060"/>
                </a:solidFill>
                <a:latin typeface="Times New Roman" panose="02020603050405020304" pitchFamily="18" charset="0"/>
              </a:rPr>
              <a:t>giữa</a:t>
            </a:r>
            <a:r>
              <a:rPr lang="en-US" sz="2400" dirty="0">
                <a:solidFill>
                  <a:srgbClr val="002060"/>
                </a:solidFill>
                <a:latin typeface="Times New Roman" panose="02020603050405020304" pitchFamily="18" charset="0"/>
              </a:rPr>
              <a:t> </a:t>
            </a:r>
            <a:r>
              <a:rPr lang="en-US" sz="2400" dirty="0" err="1">
                <a:solidFill>
                  <a:srgbClr val="002060"/>
                </a:solidFill>
                <a:latin typeface="Times New Roman" panose="02020603050405020304" pitchFamily="18" charset="0"/>
              </a:rPr>
              <a:t>các</a:t>
            </a:r>
            <a:r>
              <a:rPr lang="en-US" sz="2400" dirty="0">
                <a:solidFill>
                  <a:srgbClr val="002060"/>
                </a:solidFill>
                <a:latin typeface="Times New Roman" panose="02020603050405020304" pitchFamily="18" charset="0"/>
              </a:rPr>
              <a:t> </a:t>
            </a:r>
            <a:r>
              <a:rPr lang="en-US" sz="2400" dirty="0" err="1">
                <a:solidFill>
                  <a:srgbClr val="002060"/>
                </a:solidFill>
                <a:latin typeface="Times New Roman" panose="02020603050405020304" pitchFamily="18" charset="0"/>
              </a:rPr>
              <a:t>bộ</a:t>
            </a:r>
            <a:r>
              <a:rPr lang="en-US" sz="2400" dirty="0">
                <a:solidFill>
                  <a:srgbClr val="002060"/>
                </a:solidFill>
                <a:latin typeface="Times New Roman" panose="02020603050405020304" pitchFamily="18" charset="0"/>
              </a:rPr>
              <a:t> </a:t>
            </a:r>
            <a:r>
              <a:rPr lang="en-US" sz="2400" dirty="0" err="1">
                <a:solidFill>
                  <a:srgbClr val="002060"/>
                </a:solidFill>
                <a:latin typeface="Times New Roman" panose="02020603050405020304" pitchFamily="18" charset="0"/>
              </a:rPr>
              <a:t>phận</a:t>
            </a:r>
            <a:r>
              <a:rPr lang="en-US" sz="2400" dirty="0">
                <a:solidFill>
                  <a:srgbClr val="002060"/>
                </a:solidFill>
                <a:latin typeface="Times New Roman" panose="02020603050405020304" pitchFamily="18" charset="0"/>
              </a:rPr>
              <a:t> </a:t>
            </a:r>
            <a:r>
              <a:rPr lang="en-US" sz="2400" dirty="0" err="1">
                <a:solidFill>
                  <a:srgbClr val="002060"/>
                </a:solidFill>
                <a:latin typeface="Times New Roman" panose="02020603050405020304" pitchFamily="18" charset="0"/>
              </a:rPr>
              <a:t>trong</a:t>
            </a:r>
            <a:r>
              <a:rPr lang="en-US" sz="2400" dirty="0">
                <a:solidFill>
                  <a:srgbClr val="002060"/>
                </a:solidFill>
                <a:latin typeface="Times New Roman" panose="02020603050405020304" pitchFamily="18" charset="0"/>
              </a:rPr>
              <a:t> </a:t>
            </a:r>
            <a:r>
              <a:rPr lang="en-US" sz="2400" dirty="0" err="1">
                <a:solidFill>
                  <a:srgbClr val="002060"/>
                </a:solidFill>
                <a:latin typeface="Times New Roman" panose="02020603050405020304" pitchFamily="18" charset="0"/>
              </a:rPr>
              <a:t>một</a:t>
            </a:r>
            <a:r>
              <a:rPr lang="en-US" sz="2400" dirty="0">
                <a:solidFill>
                  <a:srgbClr val="002060"/>
                </a:solidFill>
                <a:latin typeface="Times New Roman" panose="02020603050405020304" pitchFamily="18" charset="0"/>
              </a:rPr>
              <a:t> </a:t>
            </a:r>
            <a:r>
              <a:rPr lang="en-US" sz="2400" dirty="0" err="1">
                <a:solidFill>
                  <a:srgbClr val="002060"/>
                </a:solidFill>
                <a:latin typeface="Times New Roman" panose="02020603050405020304" pitchFamily="18" charset="0"/>
              </a:rPr>
              <a:t>phép</a:t>
            </a:r>
            <a:r>
              <a:rPr lang="en-US" sz="2400" dirty="0">
                <a:solidFill>
                  <a:srgbClr val="002060"/>
                </a:solidFill>
                <a:latin typeface="Times New Roman" panose="02020603050405020304" pitchFamily="18" charset="0"/>
              </a:rPr>
              <a:t> </a:t>
            </a:r>
            <a:r>
              <a:rPr lang="en-US" sz="2400" dirty="0" err="1">
                <a:solidFill>
                  <a:srgbClr val="002060"/>
                </a:solidFill>
                <a:latin typeface="Times New Roman" panose="02020603050405020304" pitchFamily="18" charset="0"/>
              </a:rPr>
              <a:t>liệt</a:t>
            </a:r>
            <a:r>
              <a:rPr lang="en-US" sz="2400" dirty="0">
                <a:solidFill>
                  <a:srgbClr val="002060"/>
                </a:solidFill>
                <a:latin typeface="Times New Roman" panose="02020603050405020304" pitchFamily="18" charset="0"/>
              </a:rPr>
              <a:t> </a:t>
            </a:r>
            <a:r>
              <a:rPr lang="en-US" sz="2400" dirty="0" err="1">
                <a:solidFill>
                  <a:srgbClr val="002060"/>
                </a:solidFill>
                <a:latin typeface="Times New Roman" panose="02020603050405020304" pitchFamily="18" charset="0"/>
              </a:rPr>
              <a:t>kê</a:t>
            </a:r>
            <a:r>
              <a:rPr lang="en-US" sz="2400" dirty="0">
                <a:solidFill>
                  <a:srgbClr val="002060"/>
                </a:solidFill>
                <a:latin typeface="Times New Roman" panose="02020603050405020304" pitchFamily="18" charset="0"/>
              </a:rPr>
              <a:t> </a:t>
            </a:r>
            <a:r>
              <a:rPr lang="en-US" sz="2400" dirty="0" err="1">
                <a:solidFill>
                  <a:srgbClr val="002060"/>
                </a:solidFill>
                <a:latin typeface="Times New Roman" panose="02020603050405020304" pitchFamily="18" charset="0"/>
              </a:rPr>
              <a:t>phức</a:t>
            </a:r>
            <a:r>
              <a:rPr lang="en-US" sz="2400" dirty="0">
                <a:solidFill>
                  <a:srgbClr val="002060"/>
                </a:solidFill>
                <a:latin typeface="Times New Roman" panose="02020603050405020304" pitchFamily="18" charset="0"/>
              </a:rPr>
              <a:t> </a:t>
            </a:r>
            <a:r>
              <a:rPr lang="en-US" sz="2400" dirty="0" err="1" smtClean="0">
                <a:solidFill>
                  <a:srgbClr val="002060"/>
                </a:solidFill>
                <a:latin typeface="Times New Roman" panose="02020603050405020304" pitchFamily="18" charset="0"/>
              </a:rPr>
              <a:t>tạp</a:t>
            </a:r>
            <a:endParaRPr lang="en-US" sz="2400" dirty="0" smtClean="0">
              <a:solidFill>
                <a:srgbClr val="002060"/>
              </a:solidFill>
              <a:latin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400" dirty="0" smtClean="0">
              <a:solidFill>
                <a:srgbClr val="002060"/>
              </a:solidFill>
              <a:latin typeface="Times New Roman" panose="02020603050405020304" pitchFamily="18" charset="0"/>
            </a:endParaRPr>
          </a:p>
          <a:p>
            <a:pPr algn="just">
              <a:defRPr/>
            </a:pPr>
            <a:r>
              <a:rPr kumimoji="0" lang="en-US" sz="24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VD:</a:t>
            </a:r>
            <a:r>
              <a:rPr lang="vi-VN" sz="2400" dirty="0" smtClean="0">
                <a:solidFill>
                  <a:srgbClr val="002060"/>
                </a:solidFill>
                <a:latin typeface="+mj-lt"/>
              </a:rPr>
              <a:t>“Những </a:t>
            </a:r>
            <a:r>
              <a:rPr lang="vi-VN" sz="2400" dirty="0">
                <a:solidFill>
                  <a:srgbClr val="002060"/>
                </a:solidFill>
                <a:latin typeface="+mj-lt"/>
              </a:rPr>
              <a:t>bí quyết để sống lâu: từ: nhân đức, phúc hậu; kiệm: chừng mực; hòa: vui vẻ, khoan dung; tĩnh: điềm đạm, không nóng nảy”(Ngạn ngữ phương Đông).</a:t>
            </a:r>
            <a:endParaRPr lang="en-US" sz="2400" dirty="0">
              <a:solidFill>
                <a:srgbClr val="002060"/>
              </a:solidFill>
              <a:latin typeface="+mj-lt"/>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Calibri Ligh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Calibri Light"/>
              <a:ea typeface="+mn-ea"/>
              <a:cs typeface="+mn-cs"/>
            </a:endParaRPr>
          </a:p>
        </p:txBody>
      </p:sp>
    </p:spTree>
    <p:extLst>
      <p:ext uri="{BB962C8B-B14F-4D97-AF65-F5344CB8AC3E}">
        <p14:creationId xmlns:p14="http://schemas.microsoft.com/office/powerpoint/2010/main" val="31157245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图片 16">
            <a:extLst>
              <a:ext uri="{FF2B5EF4-FFF2-40B4-BE49-F238E27FC236}">
                <a16:creationId xmlns:a16="http://schemas.microsoft.com/office/drawing/2014/main" xmlns="" id="{9B365481-13C6-45AC-A62C-C0AB81B4C20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70836" y="304134"/>
            <a:ext cx="2394728" cy="6425128"/>
          </a:xfrm>
          <a:prstGeom prst="rect">
            <a:avLst/>
          </a:prstGeom>
        </p:spPr>
      </p:pic>
      <p:grpSp>
        <p:nvGrpSpPr>
          <p:cNvPr id="4" name="组合 151">
            <a:extLst>
              <a:ext uri="{FF2B5EF4-FFF2-40B4-BE49-F238E27FC236}">
                <a16:creationId xmlns:a16="http://schemas.microsoft.com/office/drawing/2014/main" xmlns="" id="{9290519E-C887-4C08-9D29-70E4FE7DA8CE}"/>
              </a:ext>
            </a:extLst>
          </p:cNvPr>
          <p:cNvGrpSpPr/>
          <p:nvPr/>
        </p:nvGrpSpPr>
        <p:grpSpPr>
          <a:xfrm>
            <a:off x="344" y="4759036"/>
            <a:ext cx="12191655" cy="2098964"/>
            <a:chOff x="0" y="0"/>
            <a:chExt cx="6051550" cy="1190625"/>
          </a:xfrm>
        </p:grpSpPr>
        <p:sp>
          <p:nvSpPr>
            <p:cNvPr id="5" name="Freeform 5">
              <a:extLst>
                <a:ext uri="{FF2B5EF4-FFF2-40B4-BE49-F238E27FC236}">
                  <a16:creationId xmlns:a16="http://schemas.microsoft.com/office/drawing/2014/main" xmlns="" id="{AB88BA70-86ED-4F60-A247-56CE921BF5E3}"/>
                </a:ext>
              </a:extLst>
            </p:cNvPr>
            <p:cNvSpPr/>
            <p:nvPr/>
          </p:nvSpPr>
          <p:spPr bwMode="auto">
            <a:xfrm>
              <a:off x="1425575" y="668337"/>
              <a:ext cx="134938" cy="492125"/>
            </a:xfrm>
            <a:custGeom>
              <a:avLst/>
              <a:gdLst>
                <a:gd name="T0" fmla="*/ 11 w 32"/>
                <a:gd name="T1" fmla="*/ 111 h 115"/>
                <a:gd name="T2" fmla="*/ 4 w 32"/>
                <a:gd name="T3" fmla="*/ 48 h 115"/>
                <a:gd name="T4" fmla="*/ 8 w 32"/>
                <a:gd name="T5" fmla="*/ 0 h 115"/>
                <a:gd name="T6" fmla="*/ 9 w 32"/>
                <a:gd name="T7" fmla="*/ 31 h 115"/>
                <a:gd name="T8" fmla="*/ 14 w 32"/>
                <a:gd name="T9" fmla="*/ 60 h 115"/>
                <a:gd name="T10" fmla="*/ 32 w 32"/>
                <a:gd name="T11" fmla="*/ 115 h 115"/>
              </a:gdLst>
              <a:ahLst/>
              <a:cxnLst>
                <a:cxn ang="0">
                  <a:pos x="T0" y="T1"/>
                </a:cxn>
                <a:cxn ang="0">
                  <a:pos x="T2" y="T3"/>
                </a:cxn>
                <a:cxn ang="0">
                  <a:pos x="T4" y="T5"/>
                </a:cxn>
                <a:cxn ang="0">
                  <a:pos x="T6" y="T7"/>
                </a:cxn>
                <a:cxn ang="0">
                  <a:pos x="T8" y="T9"/>
                </a:cxn>
                <a:cxn ang="0">
                  <a:pos x="T10" y="T11"/>
                </a:cxn>
              </a:cxnLst>
              <a:rect l="0" t="0" r="r" b="b"/>
              <a:pathLst>
                <a:path w="32" h="115">
                  <a:moveTo>
                    <a:pt x="11" y="111"/>
                  </a:moveTo>
                  <a:cubicBezTo>
                    <a:pt x="10" y="90"/>
                    <a:pt x="5" y="69"/>
                    <a:pt x="4" y="48"/>
                  </a:cubicBezTo>
                  <a:cubicBezTo>
                    <a:pt x="3" y="36"/>
                    <a:pt x="0" y="8"/>
                    <a:pt x="8" y="0"/>
                  </a:cubicBezTo>
                  <a:cubicBezTo>
                    <a:pt x="12" y="7"/>
                    <a:pt x="9" y="21"/>
                    <a:pt x="9" y="31"/>
                  </a:cubicBezTo>
                  <a:cubicBezTo>
                    <a:pt x="10" y="41"/>
                    <a:pt x="12" y="51"/>
                    <a:pt x="14" y="60"/>
                  </a:cubicBezTo>
                  <a:cubicBezTo>
                    <a:pt x="16" y="78"/>
                    <a:pt x="21" y="101"/>
                    <a:pt x="32" y="115"/>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a:extLst>
                <a:ext uri="{FF2B5EF4-FFF2-40B4-BE49-F238E27FC236}">
                  <a16:creationId xmlns:a16="http://schemas.microsoft.com/office/drawing/2014/main" xmlns="" id="{5D24E29C-BDAB-45E1-8489-3C804FD9B485}"/>
                </a:ext>
              </a:extLst>
            </p:cNvPr>
            <p:cNvSpPr/>
            <p:nvPr/>
          </p:nvSpPr>
          <p:spPr bwMode="auto">
            <a:xfrm>
              <a:off x="1285875" y="681037"/>
              <a:ext cx="185738" cy="295275"/>
            </a:xfrm>
            <a:custGeom>
              <a:avLst/>
              <a:gdLst>
                <a:gd name="T0" fmla="*/ 37 w 44"/>
                <a:gd name="T1" fmla="*/ 47 h 69"/>
                <a:gd name="T2" fmla="*/ 19 w 44"/>
                <a:gd name="T3" fmla="*/ 28 h 69"/>
                <a:gd name="T4" fmla="*/ 3 w 44"/>
                <a:gd name="T5" fmla="*/ 0 h 69"/>
                <a:gd name="T6" fmla="*/ 44 w 44"/>
                <a:gd name="T7" fmla="*/ 69 h 69"/>
              </a:gdLst>
              <a:ahLst/>
              <a:cxnLst>
                <a:cxn ang="0">
                  <a:pos x="T0" y="T1"/>
                </a:cxn>
                <a:cxn ang="0">
                  <a:pos x="T2" y="T3"/>
                </a:cxn>
                <a:cxn ang="0">
                  <a:pos x="T4" y="T5"/>
                </a:cxn>
                <a:cxn ang="0">
                  <a:pos x="T6" y="T7"/>
                </a:cxn>
              </a:cxnLst>
              <a:rect l="0" t="0" r="r" b="b"/>
              <a:pathLst>
                <a:path w="44" h="69">
                  <a:moveTo>
                    <a:pt x="37" y="47"/>
                  </a:moveTo>
                  <a:cubicBezTo>
                    <a:pt x="32" y="41"/>
                    <a:pt x="25" y="34"/>
                    <a:pt x="19" y="28"/>
                  </a:cubicBezTo>
                  <a:cubicBezTo>
                    <a:pt x="12" y="19"/>
                    <a:pt x="9" y="9"/>
                    <a:pt x="3" y="0"/>
                  </a:cubicBezTo>
                  <a:cubicBezTo>
                    <a:pt x="0" y="22"/>
                    <a:pt x="29" y="55"/>
                    <a:pt x="44" y="69"/>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a:extLst>
                <a:ext uri="{FF2B5EF4-FFF2-40B4-BE49-F238E27FC236}">
                  <a16:creationId xmlns:a16="http://schemas.microsoft.com/office/drawing/2014/main" xmlns="" id="{06935768-9F74-4EE5-BF1B-9FD46CAD6009}"/>
                </a:ext>
              </a:extLst>
            </p:cNvPr>
            <p:cNvSpPr/>
            <p:nvPr/>
          </p:nvSpPr>
          <p:spPr bwMode="auto">
            <a:xfrm>
              <a:off x="1374775" y="381000"/>
              <a:ext cx="271463" cy="385763"/>
            </a:xfrm>
            <a:custGeom>
              <a:avLst/>
              <a:gdLst>
                <a:gd name="T0" fmla="*/ 62 w 64"/>
                <a:gd name="T1" fmla="*/ 46 h 90"/>
                <a:gd name="T2" fmla="*/ 22 w 64"/>
                <a:gd name="T3" fmla="*/ 89 h 90"/>
                <a:gd name="T4" fmla="*/ 0 w 64"/>
                <a:gd name="T5" fmla="*/ 49 h 90"/>
                <a:gd name="T6" fmla="*/ 38 w 64"/>
                <a:gd name="T7" fmla="*/ 0 h 90"/>
                <a:gd name="T8" fmla="*/ 62 w 64"/>
                <a:gd name="T9" fmla="*/ 46 h 90"/>
              </a:gdLst>
              <a:ahLst/>
              <a:cxnLst>
                <a:cxn ang="0">
                  <a:pos x="T0" y="T1"/>
                </a:cxn>
                <a:cxn ang="0">
                  <a:pos x="T2" y="T3"/>
                </a:cxn>
                <a:cxn ang="0">
                  <a:pos x="T4" y="T5"/>
                </a:cxn>
                <a:cxn ang="0">
                  <a:pos x="T6" y="T7"/>
                </a:cxn>
                <a:cxn ang="0">
                  <a:pos x="T8" y="T9"/>
                </a:cxn>
              </a:cxnLst>
              <a:rect l="0" t="0" r="r" b="b"/>
              <a:pathLst>
                <a:path w="64" h="90">
                  <a:moveTo>
                    <a:pt x="62" y="46"/>
                  </a:moveTo>
                  <a:cubicBezTo>
                    <a:pt x="60" y="60"/>
                    <a:pt x="39" y="90"/>
                    <a:pt x="22" y="89"/>
                  </a:cubicBezTo>
                  <a:cubicBezTo>
                    <a:pt x="6" y="88"/>
                    <a:pt x="0" y="61"/>
                    <a:pt x="0" y="49"/>
                  </a:cubicBezTo>
                  <a:cubicBezTo>
                    <a:pt x="1" y="27"/>
                    <a:pt x="14" y="1"/>
                    <a:pt x="38" y="0"/>
                  </a:cubicBezTo>
                  <a:cubicBezTo>
                    <a:pt x="59" y="0"/>
                    <a:pt x="64" y="29"/>
                    <a:pt x="62" y="46"/>
                  </a:cubicBezTo>
                  <a:close/>
                </a:path>
              </a:pathLst>
            </a:custGeom>
            <a:solidFill>
              <a:srgbClr val="9FC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a:extLst>
                <a:ext uri="{FF2B5EF4-FFF2-40B4-BE49-F238E27FC236}">
                  <a16:creationId xmlns:a16="http://schemas.microsoft.com/office/drawing/2014/main" xmlns="" id="{D6F35B70-C519-4455-9C6E-3D3A541486ED}"/>
                </a:ext>
              </a:extLst>
            </p:cNvPr>
            <p:cNvSpPr/>
            <p:nvPr/>
          </p:nvSpPr>
          <p:spPr bwMode="auto">
            <a:xfrm>
              <a:off x="1184275" y="544512"/>
              <a:ext cx="185738" cy="273050"/>
            </a:xfrm>
            <a:custGeom>
              <a:avLst/>
              <a:gdLst>
                <a:gd name="T0" fmla="*/ 37 w 44"/>
                <a:gd name="T1" fmla="*/ 19 h 64"/>
                <a:gd name="T2" fmla="*/ 9 w 44"/>
                <a:gd name="T3" fmla="*/ 40 h 64"/>
                <a:gd name="T4" fmla="*/ 40 w 44"/>
                <a:gd name="T5" fmla="*/ 47 h 64"/>
                <a:gd name="T6" fmla="*/ 37 w 44"/>
                <a:gd name="T7" fmla="*/ 19 h 64"/>
              </a:gdLst>
              <a:ahLst/>
              <a:cxnLst>
                <a:cxn ang="0">
                  <a:pos x="T0" y="T1"/>
                </a:cxn>
                <a:cxn ang="0">
                  <a:pos x="T2" y="T3"/>
                </a:cxn>
                <a:cxn ang="0">
                  <a:pos x="T4" y="T5"/>
                </a:cxn>
                <a:cxn ang="0">
                  <a:pos x="T6" y="T7"/>
                </a:cxn>
              </a:cxnLst>
              <a:rect l="0" t="0" r="r" b="b"/>
              <a:pathLst>
                <a:path w="44" h="64">
                  <a:moveTo>
                    <a:pt x="37" y="19"/>
                  </a:moveTo>
                  <a:cubicBezTo>
                    <a:pt x="19" y="0"/>
                    <a:pt x="0" y="20"/>
                    <a:pt x="9" y="40"/>
                  </a:cubicBezTo>
                  <a:cubicBezTo>
                    <a:pt x="15" y="52"/>
                    <a:pt x="31" y="64"/>
                    <a:pt x="40" y="47"/>
                  </a:cubicBezTo>
                  <a:cubicBezTo>
                    <a:pt x="44" y="39"/>
                    <a:pt x="44" y="26"/>
                    <a:pt x="37" y="19"/>
                  </a:cubicBezTo>
                  <a:close/>
                </a:path>
              </a:pathLst>
            </a:custGeom>
            <a:solidFill>
              <a:srgbClr val="9FC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a:extLst>
                <a:ext uri="{FF2B5EF4-FFF2-40B4-BE49-F238E27FC236}">
                  <a16:creationId xmlns:a16="http://schemas.microsoft.com/office/drawing/2014/main" xmlns="" id="{B15C375C-4BEF-4C69-A7D0-49F39A4F5764}"/>
                </a:ext>
              </a:extLst>
            </p:cNvPr>
            <p:cNvSpPr/>
            <p:nvPr/>
          </p:nvSpPr>
          <p:spPr bwMode="auto">
            <a:xfrm>
              <a:off x="1692275" y="812800"/>
              <a:ext cx="233363" cy="244475"/>
            </a:xfrm>
            <a:custGeom>
              <a:avLst/>
              <a:gdLst>
                <a:gd name="T0" fmla="*/ 0 w 55"/>
                <a:gd name="T1" fmla="*/ 30 h 57"/>
                <a:gd name="T2" fmla="*/ 36 w 55"/>
                <a:gd name="T3" fmla="*/ 57 h 57"/>
                <a:gd name="T4" fmla="*/ 55 w 55"/>
                <a:gd name="T5" fmla="*/ 32 h 57"/>
                <a:gd name="T6" fmla="*/ 22 w 55"/>
                <a:gd name="T7" fmla="*/ 0 h 57"/>
                <a:gd name="T8" fmla="*/ 0 w 55"/>
                <a:gd name="T9" fmla="*/ 30 h 57"/>
              </a:gdLst>
              <a:ahLst/>
              <a:cxnLst>
                <a:cxn ang="0">
                  <a:pos x="T0" y="T1"/>
                </a:cxn>
                <a:cxn ang="0">
                  <a:pos x="T2" y="T3"/>
                </a:cxn>
                <a:cxn ang="0">
                  <a:pos x="T4" y="T5"/>
                </a:cxn>
                <a:cxn ang="0">
                  <a:pos x="T6" y="T7"/>
                </a:cxn>
                <a:cxn ang="0">
                  <a:pos x="T8" y="T9"/>
                </a:cxn>
              </a:cxnLst>
              <a:rect l="0" t="0" r="r" b="b"/>
              <a:pathLst>
                <a:path w="55" h="57">
                  <a:moveTo>
                    <a:pt x="0" y="30"/>
                  </a:moveTo>
                  <a:cubicBezTo>
                    <a:pt x="36" y="57"/>
                    <a:pt x="36" y="57"/>
                    <a:pt x="36" y="57"/>
                  </a:cubicBezTo>
                  <a:cubicBezTo>
                    <a:pt x="42" y="48"/>
                    <a:pt x="49" y="40"/>
                    <a:pt x="55" y="32"/>
                  </a:cubicBezTo>
                  <a:cubicBezTo>
                    <a:pt x="22" y="0"/>
                    <a:pt x="22" y="0"/>
                    <a:pt x="22" y="0"/>
                  </a:cubicBezTo>
                  <a:cubicBezTo>
                    <a:pt x="14" y="10"/>
                    <a:pt x="6" y="20"/>
                    <a:pt x="0" y="3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a:extLst>
                <a:ext uri="{FF2B5EF4-FFF2-40B4-BE49-F238E27FC236}">
                  <a16:creationId xmlns:a16="http://schemas.microsoft.com/office/drawing/2014/main" xmlns="" id="{E7F69DD1-F253-4F8F-8DEE-6321EDDEE48A}"/>
                </a:ext>
              </a:extLst>
            </p:cNvPr>
            <p:cNvSpPr/>
            <p:nvPr/>
          </p:nvSpPr>
          <p:spPr bwMode="auto">
            <a:xfrm>
              <a:off x="1905000" y="612775"/>
              <a:ext cx="206375" cy="260350"/>
            </a:xfrm>
            <a:custGeom>
              <a:avLst/>
              <a:gdLst>
                <a:gd name="T0" fmla="*/ 0 w 49"/>
                <a:gd name="T1" fmla="*/ 21 h 61"/>
                <a:gd name="T2" fmla="*/ 23 w 49"/>
                <a:gd name="T3" fmla="*/ 61 h 61"/>
                <a:gd name="T4" fmla="*/ 49 w 49"/>
                <a:gd name="T5" fmla="*/ 43 h 61"/>
                <a:gd name="T6" fmla="*/ 35 w 49"/>
                <a:gd name="T7" fmla="*/ 0 h 61"/>
                <a:gd name="T8" fmla="*/ 0 w 49"/>
                <a:gd name="T9" fmla="*/ 21 h 61"/>
              </a:gdLst>
              <a:ahLst/>
              <a:cxnLst>
                <a:cxn ang="0">
                  <a:pos x="T0" y="T1"/>
                </a:cxn>
                <a:cxn ang="0">
                  <a:pos x="T2" y="T3"/>
                </a:cxn>
                <a:cxn ang="0">
                  <a:pos x="T4" y="T5"/>
                </a:cxn>
                <a:cxn ang="0">
                  <a:pos x="T6" y="T7"/>
                </a:cxn>
                <a:cxn ang="0">
                  <a:pos x="T8" y="T9"/>
                </a:cxn>
              </a:cxnLst>
              <a:rect l="0" t="0" r="r" b="b"/>
              <a:pathLst>
                <a:path w="49" h="61">
                  <a:moveTo>
                    <a:pt x="0" y="21"/>
                  </a:moveTo>
                  <a:cubicBezTo>
                    <a:pt x="23" y="61"/>
                    <a:pt x="23" y="61"/>
                    <a:pt x="23" y="61"/>
                  </a:cubicBezTo>
                  <a:cubicBezTo>
                    <a:pt x="31" y="54"/>
                    <a:pt x="40" y="48"/>
                    <a:pt x="49" y="43"/>
                  </a:cubicBezTo>
                  <a:cubicBezTo>
                    <a:pt x="35" y="0"/>
                    <a:pt x="35" y="0"/>
                    <a:pt x="35" y="0"/>
                  </a:cubicBezTo>
                  <a:cubicBezTo>
                    <a:pt x="22" y="5"/>
                    <a:pt x="11" y="12"/>
                    <a:pt x="0" y="21"/>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a:extLst>
                <a:ext uri="{FF2B5EF4-FFF2-40B4-BE49-F238E27FC236}">
                  <a16:creationId xmlns:a16="http://schemas.microsoft.com/office/drawing/2014/main" xmlns="" id="{99133FDC-A397-426E-B776-F6DC58DA4102}"/>
                </a:ext>
              </a:extLst>
            </p:cNvPr>
            <p:cNvSpPr/>
            <p:nvPr/>
          </p:nvSpPr>
          <p:spPr bwMode="auto">
            <a:xfrm>
              <a:off x="2052637" y="582612"/>
              <a:ext cx="169863" cy="214313"/>
            </a:xfrm>
            <a:custGeom>
              <a:avLst/>
              <a:gdLst>
                <a:gd name="T0" fmla="*/ 0 w 40"/>
                <a:gd name="T1" fmla="*/ 7 h 50"/>
                <a:gd name="T2" fmla="*/ 14 w 40"/>
                <a:gd name="T3" fmla="*/ 50 h 50"/>
                <a:gd name="T4" fmla="*/ 40 w 40"/>
                <a:gd name="T5" fmla="*/ 44 h 50"/>
                <a:gd name="T6" fmla="*/ 38 w 40"/>
                <a:gd name="T7" fmla="*/ 1 h 50"/>
                <a:gd name="T8" fmla="*/ 0 w 40"/>
                <a:gd name="T9" fmla="*/ 7 h 50"/>
              </a:gdLst>
              <a:ahLst/>
              <a:cxnLst>
                <a:cxn ang="0">
                  <a:pos x="T0" y="T1"/>
                </a:cxn>
                <a:cxn ang="0">
                  <a:pos x="T2" y="T3"/>
                </a:cxn>
                <a:cxn ang="0">
                  <a:pos x="T4" y="T5"/>
                </a:cxn>
                <a:cxn ang="0">
                  <a:pos x="T6" y="T7"/>
                </a:cxn>
                <a:cxn ang="0">
                  <a:pos x="T8" y="T9"/>
                </a:cxn>
              </a:cxnLst>
              <a:rect l="0" t="0" r="r" b="b"/>
              <a:pathLst>
                <a:path w="40" h="50">
                  <a:moveTo>
                    <a:pt x="0" y="7"/>
                  </a:moveTo>
                  <a:cubicBezTo>
                    <a:pt x="14" y="50"/>
                    <a:pt x="14" y="50"/>
                    <a:pt x="14" y="50"/>
                  </a:cubicBezTo>
                  <a:cubicBezTo>
                    <a:pt x="23" y="47"/>
                    <a:pt x="31" y="45"/>
                    <a:pt x="40" y="44"/>
                  </a:cubicBezTo>
                  <a:cubicBezTo>
                    <a:pt x="38" y="1"/>
                    <a:pt x="38" y="1"/>
                    <a:pt x="38" y="1"/>
                  </a:cubicBezTo>
                  <a:cubicBezTo>
                    <a:pt x="25" y="0"/>
                    <a:pt x="12" y="2"/>
                    <a:pt x="0" y="7"/>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a:extLst>
                <a:ext uri="{FF2B5EF4-FFF2-40B4-BE49-F238E27FC236}">
                  <a16:creationId xmlns:a16="http://schemas.microsoft.com/office/drawing/2014/main" xmlns="" id="{B16276DA-2FB8-4390-84C2-33E8D97810E6}"/>
                </a:ext>
              </a:extLst>
            </p:cNvPr>
            <p:cNvSpPr/>
            <p:nvPr/>
          </p:nvSpPr>
          <p:spPr bwMode="auto">
            <a:xfrm>
              <a:off x="2214562" y="587375"/>
              <a:ext cx="180975" cy="212725"/>
            </a:xfrm>
            <a:custGeom>
              <a:avLst/>
              <a:gdLst>
                <a:gd name="T0" fmla="*/ 43 w 43"/>
                <a:gd name="T1" fmla="*/ 12 h 50"/>
                <a:gd name="T2" fmla="*/ 10 w 43"/>
                <a:gd name="T3" fmla="*/ 1 h 50"/>
                <a:gd name="T4" fmla="*/ 0 w 43"/>
                <a:gd name="T5" fmla="*/ 0 h 50"/>
                <a:gd name="T6" fmla="*/ 2 w 43"/>
                <a:gd name="T7" fmla="*/ 43 h 50"/>
                <a:gd name="T8" fmla="*/ 29 w 43"/>
                <a:gd name="T9" fmla="*/ 50 h 50"/>
                <a:gd name="T10" fmla="*/ 43 w 43"/>
                <a:gd name="T11" fmla="*/ 12 h 50"/>
              </a:gdLst>
              <a:ahLst/>
              <a:cxnLst>
                <a:cxn ang="0">
                  <a:pos x="T0" y="T1"/>
                </a:cxn>
                <a:cxn ang="0">
                  <a:pos x="T2" y="T3"/>
                </a:cxn>
                <a:cxn ang="0">
                  <a:pos x="T4" y="T5"/>
                </a:cxn>
                <a:cxn ang="0">
                  <a:pos x="T6" y="T7"/>
                </a:cxn>
                <a:cxn ang="0">
                  <a:pos x="T8" y="T9"/>
                </a:cxn>
                <a:cxn ang="0">
                  <a:pos x="T10" y="T11"/>
                </a:cxn>
              </a:cxnLst>
              <a:rect l="0" t="0" r="r" b="b"/>
              <a:pathLst>
                <a:path w="43" h="50">
                  <a:moveTo>
                    <a:pt x="43" y="12"/>
                  </a:moveTo>
                  <a:cubicBezTo>
                    <a:pt x="33" y="7"/>
                    <a:pt x="22" y="3"/>
                    <a:pt x="10" y="1"/>
                  </a:cubicBezTo>
                  <a:cubicBezTo>
                    <a:pt x="7" y="0"/>
                    <a:pt x="3" y="0"/>
                    <a:pt x="0" y="0"/>
                  </a:cubicBezTo>
                  <a:cubicBezTo>
                    <a:pt x="2" y="43"/>
                    <a:pt x="2" y="43"/>
                    <a:pt x="2" y="43"/>
                  </a:cubicBezTo>
                  <a:cubicBezTo>
                    <a:pt x="11" y="43"/>
                    <a:pt x="20" y="45"/>
                    <a:pt x="29" y="50"/>
                  </a:cubicBezTo>
                  <a:lnTo>
                    <a:pt x="43" y="12"/>
                  </a:ln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a:extLst>
                <a:ext uri="{FF2B5EF4-FFF2-40B4-BE49-F238E27FC236}">
                  <a16:creationId xmlns:a16="http://schemas.microsoft.com/office/drawing/2014/main" xmlns="" id="{02BB7F08-CE8F-44E0-802C-88979A91F54E}"/>
                </a:ext>
              </a:extLst>
            </p:cNvPr>
            <p:cNvSpPr/>
            <p:nvPr/>
          </p:nvSpPr>
          <p:spPr bwMode="auto">
            <a:xfrm>
              <a:off x="2336800" y="638175"/>
              <a:ext cx="212725" cy="239713"/>
            </a:xfrm>
            <a:custGeom>
              <a:avLst/>
              <a:gdLst>
                <a:gd name="T0" fmla="*/ 50 w 50"/>
                <a:gd name="T1" fmla="*/ 28 h 56"/>
                <a:gd name="T2" fmla="*/ 14 w 50"/>
                <a:gd name="T3" fmla="*/ 0 h 56"/>
                <a:gd name="T4" fmla="*/ 0 w 50"/>
                <a:gd name="T5" fmla="*/ 38 h 56"/>
                <a:gd name="T6" fmla="*/ 14 w 50"/>
                <a:gd name="T7" fmla="*/ 47 h 56"/>
                <a:gd name="T8" fmla="*/ 23 w 50"/>
                <a:gd name="T9" fmla="*/ 56 h 56"/>
                <a:gd name="T10" fmla="*/ 50 w 50"/>
                <a:gd name="T11" fmla="*/ 28 h 56"/>
              </a:gdLst>
              <a:ahLst/>
              <a:cxnLst>
                <a:cxn ang="0">
                  <a:pos x="T0" y="T1"/>
                </a:cxn>
                <a:cxn ang="0">
                  <a:pos x="T2" y="T3"/>
                </a:cxn>
                <a:cxn ang="0">
                  <a:pos x="T4" y="T5"/>
                </a:cxn>
                <a:cxn ang="0">
                  <a:pos x="T6" y="T7"/>
                </a:cxn>
                <a:cxn ang="0">
                  <a:pos x="T8" y="T9"/>
                </a:cxn>
                <a:cxn ang="0">
                  <a:pos x="T10" y="T11"/>
                </a:cxn>
              </a:cxnLst>
              <a:rect l="0" t="0" r="r" b="b"/>
              <a:pathLst>
                <a:path w="50" h="56">
                  <a:moveTo>
                    <a:pt x="50" y="28"/>
                  </a:moveTo>
                  <a:cubicBezTo>
                    <a:pt x="40" y="17"/>
                    <a:pt x="28" y="7"/>
                    <a:pt x="14" y="0"/>
                  </a:cubicBezTo>
                  <a:cubicBezTo>
                    <a:pt x="0" y="38"/>
                    <a:pt x="0" y="38"/>
                    <a:pt x="0" y="38"/>
                  </a:cubicBezTo>
                  <a:cubicBezTo>
                    <a:pt x="5" y="41"/>
                    <a:pt x="9" y="44"/>
                    <a:pt x="14" y="47"/>
                  </a:cubicBezTo>
                  <a:cubicBezTo>
                    <a:pt x="17" y="50"/>
                    <a:pt x="20" y="53"/>
                    <a:pt x="23" y="56"/>
                  </a:cubicBezTo>
                  <a:lnTo>
                    <a:pt x="50" y="28"/>
                  </a:ln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a:extLst>
                <a:ext uri="{FF2B5EF4-FFF2-40B4-BE49-F238E27FC236}">
                  <a16:creationId xmlns:a16="http://schemas.microsoft.com/office/drawing/2014/main" xmlns="" id="{261A50BA-438B-4EC1-AC7B-FB080235537A}"/>
                </a:ext>
              </a:extLst>
            </p:cNvPr>
            <p:cNvSpPr/>
            <p:nvPr/>
          </p:nvSpPr>
          <p:spPr bwMode="auto">
            <a:xfrm>
              <a:off x="2433637" y="757237"/>
              <a:ext cx="207963" cy="219075"/>
            </a:xfrm>
            <a:custGeom>
              <a:avLst/>
              <a:gdLst>
                <a:gd name="T0" fmla="*/ 27 w 49"/>
                <a:gd name="T1" fmla="*/ 0 h 51"/>
                <a:gd name="T2" fmla="*/ 0 w 49"/>
                <a:gd name="T3" fmla="*/ 28 h 51"/>
                <a:gd name="T4" fmla="*/ 18 w 49"/>
                <a:gd name="T5" fmla="*/ 51 h 51"/>
                <a:gd name="T6" fmla="*/ 49 w 49"/>
                <a:gd name="T7" fmla="*/ 30 h 51"/>
                <a:gd name="T8" fmla="*/ 27 w 49"/>
                <a:gd name="T9" fmla="*/ 0 h 51"/>
              </a:gdLst>
              <a:ahLst/>
              <a:cxnLst>
                <a:cxn ang="0">
                  <a:pos x="T0" y="T1"/>
                </a:cxn>
                <a:cxn ang="0">
                  <a:pos x="T2" y="T3"/>
                </a:cxn>
                <a:cxn ang="0">
                  <a:pos x="T4" y="T5"/>
                </a:cxn>
                <a:cxn ang="0">
                  <a:pos x="T6" y="T7"/>
                </a:cxn>
                <a:cxn ang="0">
                  <a:pos x="T8" y="T9"/>
                </a:cxn>
              </a:cxnLst>
              <a:rect l="0" t="0" r="r" b="b"/>
              <a:pathLst>
                <a:path w="49" h="51">
                  <a:moveTo>
                    <a:pt x="27" y="0"/>
                  </a:moveTo>
                  <a:cubicBezTo>
                    <a:pt x="0" y="28"/>
                    <a:pt x="0" y="28"/>
                    <a:pt x="0" y="28"/>
                  </a:cubicBezTo>
                  <a:cubicBezTo>
                    <a:pt x="7" y="35"/>
                    <a:pt x="13" y="43"/>
                    <a:pt x="18" y="51"/>
                  </a:cubicBezTo>
                  <a:cubicBezTo>
                    <a:pt x="49" y="30"/>
                    <a:pt x="49" y="30"/>
                    <a:pt x="49" y="30"/>
                  </a:cubicBezTo>
                  <a:cubicBezTo>
                    <a:pt x="43" y="20"/>
                    <a:pt x="36" y="9"/>
                    <a:pt x="27" y="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5">
              <a:extLst>
                <a:ext uri="{FF2B5EF4-FFF2-40B4-BE49-F238E27FC236}">
                  <a16:creationId xmlns:a16="http://schemas.microsoft.com/office/drawing/2014/main" xmlns="" id="{CCD22CB3-CF8E-41B1-90C8-15E19B7FB390}"/>
                </a:ext>
              </a:extLst>
            </p:cNvPr>
            <p:cNvSpPr/>
            <p:nvPr/>
          </p:nvSpPr>
          <p:spPr bwMode="auto">
            <a:xfrm>
              <a:off x="2511425" y="885825"/>
              <a:ext cx="193675" cy="214313"/>
            </a:xfrm>
            <a:custGeom>
              <a:avLst/>
              <a:gdLst>
                <a:gd name="T0" fmla="*/ 31 w 46"/>
                <a:gd name="T1" fmla="*/ 0 h 50"/>
                <a:gd name="T2" fmla="*/ 0 w 46"/>
                <a:gd name="T3" fmla="*/ 21 h 50"/>
                <a:gd name="T4" fmla="*/ 14 w 46"/>
                <a:gd name="T5" fmla="*/ 50 h 50"/>
                <a:gd name="T6" fmla="*/ 46 w 46"/>
                <a:gd name="T7" fmla="*/ 35 h 50"/>
                <a:gd name="T8" fmla="*/ 31 w 46"/>
                <a:gd name="T9" fmla="*/ 0 h 50"/>
              </a:gdLst>
              <a:ahLst/>
              <a:cxnLst>
                <a:cxn ang="0">
                  <a:pos x="T0" y="T1"/>
                </a:cxn>
                <a:cxn ang="0">
                  <a:pos x="T2" y="T3"/>
                </a:cxn>
                <a:cxn ang="0">
                  <a:pos x="T4" y="T5"/>
                </a:cxn>
                <a:cxn ang="0">
                  <a:pos x="T6" y="T7"/>
                </a:cxn>
                <a:cxn ang="0">
                  <a:pos x="T8" y="T9"/>
                </a:cxn>
              </a:cxnLst>
              <a:rect l="0" t="0" r="r" b="b"/>
              <a:pathLst>
                <a:path w="46" h="50">
                  <a:moveTo>
                    <a:pt x="31" y="0"/>
                  </a:moveTo>
                  <a:cubicBezTo>
                    <a:pt x="0" y="21"/>
                    <a:pt x="0" y="21"/>
                    <a:pt x="0" y="21"/>
                  </a:cubicBezTo>
                  <a:cubicBezTo>
                    <a:pt x="6" y="31"/>
                    <a:pt x="10" y="40"/>
                    <a:pt x="14" y="50"/>
                  </a:cubicBezTo>
                  <a:cubicBezTo>
                    <a:pt x="46" y="35"/>
                    <a:pt x="46" y="35"/>
                    <a:pt x="46" y="35"/>
                  </a:cubicBezTo>
                  <a:cubicBezTo>
                    <a:pt x="43" y="24"/>
                    <a:pt x="38" y="12"/>
                    <a:pt x="31" y="0"/>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16">
              <a:extLst>
                <a:ext uri="{FF2B5EF4-FFF2-40B4-BE49-F238E27FC236}">
                  <a16:creationId xmlns:a16="http://schemas.microsoft.com/office/drawing/2014/main" xmlns="" id="{37E1BB76-4789-4D62-B014-3E2EF21D8CFB}"/>
                </a:ext>
              </a:extLst>
            </p:cNvPr>
            <p:cNvSpPr/>
            <p:nvPr/>
          </p:nvSpPr>
          <p:spPr bwMode="auto">
            <a:xfrm>
              <a:off x="2570162" y="1036637"/>
              <a:ext cx="177800" cy="141288"/>
            </a:xfrm>
            <a:custGeom>
              <a:avLst/>
              <a:gdLst>
                <a:gd name="T0" fmla="*/ 0 w 42"/>
                <a:gd name="T1" fmla="*/ 15 h 33"/>
                <a:gd name="T2" fmla="*/ 6 w 42"/>
                <a:gd name="T3" fmla="*/ 33 h 33"/>
                <a:gd name="T4" fmla="*/ 42 w 42"/>
                <a:gd name="T5" fmla="*/ 32 h 33"/>
                <a:gd name="T6" fmla="*/ 32 w 42"/>
                <a:gd name="T7" fmla="*/ 0 h 33"/>
                <a:gd name="T8" fmla="*/ 0 w 42"/>
                <a:gd name="T9" fmla="*/ 15 h 33"/>
              </a:gdLst>
              <a:ahLst/>
              <a:cxnLst>
                <a:cxn ang="0">
                  <a:pos x="T0" y="T1"/>
                </a:cxn>
                <a:cxn ang="0">
                  <a:pos x="T2" y="T3"/>
                </a:cxn>
                <a:cxn ang="0">
                  <a:pos x="T4" y="T5"/>
                </a:cxn>
                <a:cxn ang="0">
                  <a:pos x="T6" y="T7"/>
                </a:cxn>
                <a:cxn ang="0">
                  <a:pos x="T8" y="T9"/>
                </a:cxn>
              </a:cxnLst>
              <a:rect l="0" t="0" r="r" b="b"/>
              <a:pathLst>
                <a:path w="42" h="33">
                  <a:moveTo>
                    <a:pt x="0" y="15"/>
                  </a:moveTo>
                  <a:cubicBezTo>
                    <a:pt x="2" y="21"/>
                    <a:pt x="4" y="27"/>
                    <a:pt x="6" y="33"/>
                  </a:cubicBezTo>
                  <a:cubicBezTo>
                    <a:pt x="42" y="32"/>
                    <a:pt x="42" y="32"/>
                    <a:pt x="42" y="32"/>
                  </a:cubicBezTo>
                  <a:cubicBezTo>
                    <a:pt x="42" y="32"/>
                    <a:pt x="39" y="19"/>
                    <a:pt x="32" y="0"/>
                  </a:cubicBezTo>
                  <a:lnTo>
                    <a:pt x="0" y="15"/>
                  </a:ln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a:extLst>
                <a:ext uri="{FF2B5EF4-FFF2-40B4-BE49-F238E27FC236}">
                  <a16:creationId xmlns:a16="http://schemas.microsoft.com/office/drawing/2014/main" xmlns="" id="{6C4F37F1-F1FA-4C9B-B61C-D107A1A51F4D}"/>
                </a:ext>
              </a:extLst>
            </p:cNvPr>
            <p:cNvSpPr/>
            <p:nvPr/>
          </p:nvSpPr>
          <p:spPr bwMode="auto">
            <a:xfrm>
              <a:off x="1785937" y="701675"/>
              <a:ext cx="215900" cy="249238"/>
            </a:xfrm>
            <a:custGeom>
              <a:avLst/>
              <a:gdLst>
                <a:gd name="T0" fmla="*/ 0 w 51"/>
                <a:gd name="T1" fmla="*/ 26 h 58"/>
                <a:gd name="T2" fmla="*/ 33 w 51"/>
                <a:gd name="T3" fmla="*/ 58 h 58"/>
                <a:gd name="T4" fmla="*/ 51 w 51"/>
                <a:gd name="T5" fmla="*/ 40 h 58"/>
                <a:gd name="T6" fmla="*/ 28 w 51"/>
                <a:gd name="T7" fmla="*/ 0 h 58"/>
                <a:gd name="T8" fmla="*/ 0 w 51"/>
                <a:gd name="T9" fmla="*/ 26 h 58"/>
              </a:gdLst>
              <a:ahLst/>
              <a:cxnLst>
                <a:cxn ang="0">
                  <a:pos x="T0" y="T1"/>
                </a:cxn>
                <a:cxn ang="0">
                  <a:pos x="T2" y="T3"/>
                </a:cxn>
                <a:cxn ang="0">
                  <a:pos x="T4" y="T5"/>
                </a:cxn>
                <a:cxn ang="0">
                  <a:pos x="T6" y="T7"/>
                </a:cxn>
                <a:cxn ang="0">
                  <a:pos x="T8" y="T9"/>
                </a:cxn>
              </a:cxnLst>
              <a:rect l="0" t="0" r="r" b="b"/>
              <a:pathLst>
                <a:path w="51" h="58">
                  <a:moveTo>
                    <a:pt x="0" y="26"/>
                  </a:moveTo>
                  <a:cubicBezTo>
                    <a:pt x="33" y="58"/>
                    <a:pt x="33" y="58"/>
                    <a:pt x="33" y="58"/>
                  </a:cubicBezTo>
                  <a:cubicBezTo>
                    <a:pt x="39" y="52"/>
                    <a:pt x="45" y="46"/>
                    <a:pt x="51" y="40"/>
                  </a:cubicBezTo>
                  <a:cubicBezTo>
                    <a:pt x="28" y="0"/>
                    <a:pt x="28" y="0"/>
                    <a:pt x="28" y="0"/>
                  </a:cubicBezTo>
                  <a:cubicBezTo>
                    <a:pt x="18" y="8"/>
                    <a:pt x="9" y="17"/>
                    <a:pt x="0" y="26"/>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a:extLst>
                <a:ext uri="{FF2B5EF4-FFF2-40B4-BE49-F238E27FC236}">
                  <a16:creationId xmlns:a16="http://schemas.microsoft.com/office/drawing/2014/main" xmlns="" id="{00910F67-2D51-4DFA-8932-B967D1744F39}"/>
                </a:ext>
              </a:extLst>
            </p:cNvPr>
            <p:cNvSpPr/>
            <p:nvPr/>
          </p:nvSpPr>
          <p:spPr bwMode="auto">
            <a:xfrm>
              <a:off x="1595437" y="941387"/>
              <a:ext cx="249238" cy="231775"/>
            </a:xfrm>
            <a:custGeom>
              <a:avLst/>
              <a:gdLst>
                <a:gd name="T0" fmla="*/ 0 w 59"/>
                <a:gd name="T1" fmla="*/ 36 h 54"/>
                <a:gd name="T2" fmla="*/ 41 w 59"/>
                <a:gd name="T3" fmla="*/ 54 h 54"/>
                <a:gd name="T4" fmla="*/ 59 w 59"/>
                <a:gd name="T5" fmla="*/ 27 h 54"/>
                <a:gd name="T6" fmla="*/ 23 w 59"/>
                <a:gd name="T7" fmla="*/ 0 h 54"/>
                <a:gd name="T8" fmla="*/ 0 w 59"/>
                <a:gd name="T9" fmla="*/ 36 h 54"/>
              </a:gdLst>
              <a:ahLst/>
              <a:cxnLst>
                <a:cxn ang="0">
                  <a:pos x="T0" y="T1"/>
                </a:cxn>
                <a:cxn ang="0">
                  <a:pos x="T2" y="T3"/>
                </a:cxn>
                <a:cxn ang="0">
                  <a:pos x="T4" y="T5"/>
                </a:cxn>
                <a:cxn ang="0">
                  <a:pos x="T6" y="T7"/>
                </a:cxn>
                <a:cxn ang="0">
                  <a:pos x="T8" y="T9"/>
                </a:cxn>
              </a:cxnLst>
              <a:rect l="0" t="0" r="r" b="b"/>
              <a:pathLst>
                <a:path w="59" h="54">
                  <a:moveTo>
                    <a:pt x="0" y="36"/>
                  </a:moveTo>
                  <a:cubicBezTo>
                    <a:pt x="41" y="54"/>
                    <a:pt x="41" y="54"/>
                    <a:pt x="41" y="54"/>
                  </a:cubicBezTo>
                  <a:cubicBezTo>
                    <a:pt x="47" y="46"/>
                    <a:pt x="53" y="36"/>
                    <a:pt x="59" y="27"/>
                  </a:cubicBezTo>
                  <a:cubicBezTo>
                    <a:pt x="23" y="0"/>
                    <a:pt x="23" y="0"/>
                    <a:pt x="23" y="0"/>
                  </a:cubicBezTo>
                  <a:cubicBezTo>
                    <a:pt x="13" y="13"/>
                    <a:pt x="5" y="26"/>
                    <a:pt x="0" y="36"/>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9">
              <a:extLst>
                <a:ext uri="{FF2B5EF4-FFF2-40B4-BE49-F238E27FC236}">
                  <a16:creationId xmlns:a16="http://schemas.microsoft.com/office/drawing/2014/main" xmlns="" id="{2ABE5F24-C5E1-4E6A-B96C-913FF3E08835}"/>
                </a:ext>
              </a:extLst>
            </p:cNvPr>
            <p:cNvSpPr/>
            <p:nvPr/>
          </p:nvSpPr>
          <p:spPr bwMode="auto">
            <a:xfrm>
              <a:off x="1552575" y="1095375"/>
              <a:ext cx="215900" cy="85725"/>
            </a:xfrm>
            <a:custGeom>
              <a:avLst/>
              <a:gdLst>
                <a:gd name="T0" fmla="*/ 0 w 51"/>
                <a:gd name="T1" fmla="*/ 20 h 20"/>
                <a:gd name="T2" fmla="*/ 50 w 51"/>
                <a:gd name="T3" fmla="*/ 20 h 20"/>
                <a:gd name="T4" fmla="*/ 51 w 51"/>
                <a:gd name="T5" fmla="*/ 18 h 20"/>
                <a:gd name="T6" fmla="*/ 10 w 51"/>
                <a:gd name="T7" fmla="*/ 0 h 20"/>
                <a:gd name="T8" fmla="*/ 0 w 51"/>
                <a:gd name="T9" fmla="*/ 20 h 20"/>
              </a:gdLst>
              <a:ahLst/>
              <a:cxnLst>
                <a:cxn ang="0">
                  <a:pos x="T0" y="T1"/>
                </a:cxn>
                <a:cxn ang="0">
                  <a:pos x="T2" y="T3"/>
                </a:cxn>
                <a:cxn ang="0">
                  <a:pos x="T4" y="T5"/>
                </a:cxn>
                <a:cxn ang="0">
                  <a:pos x="T6" y="T7"/>
                </a:cxn>
                <a:cxn ang="0">
                  <a:pos x="T8" y="T9"/>
                </a:cxn>
              </a:cxnLst>
              <a:rect l="0" t="0" r="r" b="b"/>
              <a:pathLst>
                <a:path w="51" h="20">
                  <a:moveTo>
                    <a:pt x="0" y="20"/>
                  </a:moveTo>
                  <a:cubicBezTo>
                    <a:pt x="50" y="20"/>
                    <a:pt x="50" y="20"/>
                    <a:pt x="50" y="20"/>
                  </a:cubicBezTo>
                  <a:cubicBezTo>
                    <a:pt x="51" y="19"/>
                    <a:pt x="51" y="19"/>
                    <a:pt x="51" y="18"/>
                  </a:cubicBezTo>
                  <a:cubicBezTo>
                    <a:pt x="10" y="0"/>
                    <a:pt x="10" y="0"/>
                    <a:pt x="10" y="0"/>
                  </a:cubicBezTo>
                  <a:cubicBezTo>
                    <a:pt x="3" y="12"/>
                    <a:pt x="0" y="20"/>
                    <a:pt x="0" y="2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a:extLst>
                <a:ext uri="{FF2B5EF4-FFF2-40B4-BE49-F238E27FC236}">
                  <a16:creationId xmlns:a16="http://schemas.microsoft.com/office/drawing/2014/main" xmlns="" id="{DDD36D61-4785-4A63-926B-34D6F1B112F3}"/>
                </a:ext>
              </a:extLst>
            </p:cNvPr>
            <p:cNvSpPr/>
            <p:nvPr/>
          </p:nvSpPr>
          <p:spPr bwMode="auto">
            <a:xfrm>
              <a:off x="1697037" y="663575"/>
              <a:ext cx="931863" cy="517525"/>
            </a:xfrm>
            <a:custGeom>
              <a:avLst/>
              <a:gdLst>
                <a:gd name="T0" fmla="*/ 220 w 220"/>
                <a:gd name="T1" fmla="*/ 119 h 121"/>
                <a:gd name="T2" fmla="*/ 130 w 220"/>
                <a:gd name="T3" fmla="*/ 13 h 121"/>
                <a:gd name="T4" fmla="*/ 0 w 220"/>
                <a:gd name="T5" fmla="*/ 121 h 121"/>
                <a:gd name="T6" fmla="*/ 220 w 220"/>
                <a:gd name="T7" fmla="*/ 119 h 121"/>
              </a:gdLst>
              <a:ahLst/>
              <a:cxnLst>
                <a:cxn ang="0">
                  <a:pos x="T0" y="T1"/>
                </a:cxn>
                <a:cxn ang="0">
                  <a:pos x="T2" y="T3"/>
                </a:cxn>
                <a:cxn ang="0">
                  <a:pos x="T4" y="T5"/>
                </a:cxn>
                <a:cxn ang="0">
                  <a:pos x="T6" y="T7"/>
                </a:cxn>
              </a:cxnLst>
              <a:rect l="0" t="0" r="r" b="b"/>
              <a:pathLst>
                <a:path w="220" h="121">
                  <a:moveTo>
                    <a:pt x="220" y="119"/>
                  </a:moveTo>
                  <a:cubicBezTo>
                    <a:pt x="220" y="119"/>
                    <a:pt x="205" y="26"/>
                    <a:pt x="130" y="13"/>
                  </a:cubicBezTo>
                  <a:cubicBezTo>
                    <a:pt x="55" y="0"/>
                    <a:pt x="0" y="121"/>
                    <a:pt x="0" y="121"/>
                  </a:cubicBezTo>
                  <a:lnTo>
                    <a:pt x="220" y="119"/>
                  </a:lnTo>
                  <a:close/>
                </a:path>
              </a:pathLst>
            </a:custGeom>
            <a:solidFill>
              <a:srgbClr val="FF6D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a:extLst>
                <a:ext uri="{FF2B5EF4-FFF2-40B4-BE49-F238E27FC236}">
                  <a16:creationId xmlns:a16="http://schemas.microsoft.com/office/drawing/2014/main" xmlns="" id="{067213B7-E3AC-496A-B4FA-3652A0709162}"/>
                </a:ext>
              </a:extLst>
            </p:cNvPr>
            <p:cNvSpPr/>
            <p:nvPr/>
          </p:nvSpPr>
          <p:spPr bwMode="auto">
            <a:xfrm>
              <a:off x="2633662" y="993775"/>
              <a:ext cx="415925" cy="184150"/>
            </a:xfrm>
            <a:custGeom>
              <a:avLst/>
              <a:gdLst>
                <a:gd name="T0" fmla="*/ 0 w 98"/>
                <a:gd name="T1" fmla="*/ 43 h 43"/>
                <a:gd name="T2" fmla="*/ 95 w 98"/>
                <a:gd name="T3" fmla="*/ 43 h 43"/>
                <a:gd name="T4" fmla="*/ 98 w 98"/>
                <a:gd name="T5" fmla="*/ 38 h 43"/>
                <a:gd name="T6" fmla="*/ 19 w 98"/>
                <a:gd name="T7" fmla="*/ 0 h 43"/>
                <a:gd name="T8" fmla="*/ 0 w 98"/>
                <a:gd name="T9" fmla="*/ 43 h 43"/>
              </a:gdLst>
              <a:ahLst/>
              <a:cxnLst>
                <a:cxn ang="0">
                  <a:pos x="T0" y="T1"/>
                </a:cxn>
                <a:cxn ang="0">
                  <a:pos x="T2" y="T3"/>
                </a:cxn>
                <a:cxn ang="0">
                  <a:pos x="T4" y="T5"/>
                </a:cxn>
                <a:cxn ang="0">
                  <a:pos x="T6" y="T7"/>
                </a:cxn>
                <a:cxn ang="0">
                  <a:pos x="T8" y="T9"/>
                </a:cxn>
              </a:cxnLst>
              <a:rect l="0" t="0" r="r" b="b"/>
              <a:pathLst>
                <a:path w="98" h="43">
                  <a:moveTo>
                    <a:pt x="0" y="43"/>
                  </a:moveTo>
                  <a:cubicBezTo>
                    <a:pt x="95" y="43"/>
                    <a:pt x="95" y="43"/>
                    <a:pt x="95" y="43"/>
                  </a:cubicBezTo>
                  <a:cubicBezTo>
                    <a:pt x="96" y="41"/>
                    <a:pt x="97" y="39"/>
                    <a:pt x="98" y="38"/>
                  </a:cubicBezTo>
                  <a:cubicBezTo>
                    <a:pt x="19" y="0"/>
                    <a:pt x="19" y="0"/>
                    <a:pt x="19" y="0"/>
                  </a:cubicBezTo>
                  <a:cubicBezTo>
                    <a:pt x="11" y="16"/>
                    <a:pt x="4" y="30"/>
                    <a:pt x="0" y="43"/>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22">
              <a:extLst>
                <a:ext uri="{FF2B5EF4-FFF2-40B4-BE49-F238E27FC236}">
                  <a16:creationId xmlns:a16="http://schemas.microsoft.com/office/drawing/2014/main" xmlns="" id="{4E25C810-CBC3-4063-A11A-5DC3D4002DCA}"/>
                </a:ext>
              </a:extLst>
            </p:cNvPr>
            <p:cNvSpPr/>
            <p:nvPr/>
          </p:nvSpPr>
          <p:spPr bwMode="auto">
            <a:xfrm>
              <a:off x="2714625" y="741362"/>
              <a:ext cx="439738" cy="414338"/>
            </a:xfrm>
            <a:custGeom>
              <a:avLst/>
              <a:gdLst>
                <a:gd name="T0" fmla="*/ 0 w 104"/>
                <a:gd name="T1" fmla="*/ 59 h 97"/>
                <a:gd name="T2" fmla="*/ 79 w 104"/>
                <a:gd name="T3" fmla="*/ 97 h 97"/>
                <a:gd name="T4" fmla="*/ 104 w 104"/>
                <a:gd name="T5" fmla="*/ 55 h 97"/>
                <a:gd name="T6" fmla="*/ 42 w 104"/>
                <a:gd name="T7" fmla="*/ 0 h 97"/>
                <a:gd name="T8" fmla="*/ 0 w 104"/>
                <a:gd name="T9" fmla="*/ 59 h 97"/>
              </a:gdLst>
              <a:ahLst/>
              <a:cxnLst>
                <a:cxn ang="0">
                  <a:pos x="T0" y="T1"/>
                </a:cxn>
                <a:cxn ang="0">
                  <a:pos x="T2" y="T3"/>
                </a:cxn>
                <a:cxn ang="0">
                  <a:pos x="T4" y="T5"/>
                </a:cxn>
                <a:cxn ang="0">
                  <a:pos x="T6" y="T7"/>
                </a:cxn>
                <a:cxn ang="0">
                  <a:pos x="T8" y="T9"/>
                </a:cxn>
              </a:cxnLst>
              <a:rect l="0" t="0" r="r" b="b"/>
              <a:pathLst>
                <a:path w="104" h="97">
                  <a:moveTo>
                    <a:pt x="0" y="59"/>
                  </a:moveTo>
                  <a:cubicBezTo>
                    <a:pt x="79" y="97"/>
                    <a:pt x="79" y="97"/>
                    <a:pt x="79" y="97"/>
                  </a:cubicBezTo>
                  <a:cubicBezTo>
                    <a:pt x="86" y="82"/>
                    <a:pt x="94" y="68"/>
                    <a:pt x="104" y="55"/>
                  </a:cubicBezTo>
                  <a:cubicBezTo>
                    <a:pt x="42" y="0"/>
                    <a:pt x="42" y="0"/>
                    <a:pt x="42" y="0"/>
                  </a:cubicBezTo>
                  <a:cubicBezTo>
                    <a:pt x="25" y="20"/>
                    <a:pt x="11" y="40"/>
                    <a:pt x="0" y="59"/>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23">
              <a:extLst>
                <a:ext uri="{FF2B5EF4-FFF2-40B4-BE49-F238E27FC236}">
                  <a16:creationId xmlns:a16="http://schemas.microsoft.com/office/drawing/2014/main" xmlns="" id="{BE1B054E-4F09-4DCE-B90F-EB4BBD6EC287}"/>
                </a:ext>
              </a:extLst>
            </p:cNvPr>
            <p:cNvSpPr/>
            <p:nvPr/>
          </p:nvSpPr>
          <p:spPr bwMode="auto">
            <a:xfrm>
              <a:off x="3100387" y="406400"/>
              <a:ext cx="355600" cy="390525"/>
            </a:xfrm>
            <a:custGeom>
              <a:avLst/>
              <a:gdLst>
                <a:gd name="T0" fmla="*/ 0 w 84"/>
                <a:gd name="T1" fmla="*/ 32 h 91"/>
                <a:gd name="T2" fmla="*/ 48 w 84"/>
                <a:gd name="T3" fmla="*/ 91 h 91"/>
                <a:gd name="T4" fmla="*/ 84 w 84"/>
                <a:gd name="T5" fmla="*/ 62 h 91"/>
                <a:gd name="T6" fmla="*/ 49 w 84"/>
                <a:gd name="T7" fmla="*/ 0 h 91"/>
                <a:gd name="T8" fmla="*/ 0 w 84"/>
                <a:gd name="T9" fmla="*/ 32 h 91"/>
              </a:gdLst>
              <a:ahLst/>
              <a:cxnLst>
                <a:cxn ang="0">
                  <a:pos x="T0" y="T1"/>
                </a:cxn>
                <a:cxn ang="0">
                  <a:pos x="T2" y="T3"/>
                </a:cxn>
                <a:cxn ang="0">
                  <a:pos x="T4" y="T5"/>
                </a:cxn>
                <a:cxn ang="0">
                  <a:pos x="T6" y="T7"/>
                </a:cxn>
                <a:cxn ang="0">
                  <a:pos x="T8" y="T9"/>
                </a:cxn>
              </a:cxnLst>
              <a:rect l="0" t="0" r="r" b="b"/>
              <a:pathLst>
                <a:path w="84" h="91">
                  <a:moveTo>
                    <a:pt x="0" y="32"/>
                  </a:moveTo>
                  <a:cubicBezTo>
                    <a:pt x="48" y="91"/>
                    <a:pt x="48" y="91"/>
                    <a:pt x="48" y="91"/>
                  </a:cubicBezTo>
                  <a:cubicBezTo>
                    <a:pt x="59" y="80"/>
                    <a:pt x="71" y="71"/>
                    <a:pt x="84" y="62"/>
                  </a:cubicBezTo>
                  <a:cubicBezTo>
                    <a:pt x="49" y="0"/>
                    <a:pt x="49" y="0"/>
                    <a:pt x="49" y="0"/>
                  </a:cubicBezTo>
                  <a:cubicBezTo>
                    <a:pt x="32" y="9"/>
                    <a:pt x="15" y="20"/>
                    <a:pt x="0" y="32"/>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24">
              <a:extLst>
                <a:ext uri="{FF2B5EF4-FFF2-40B4-BE49-F238E27FC236}">
                  <a16:creationId xmlns:a16="http://schemas.microsoft.com/office/drawing/2014/main" xmlns="" id="{9096BC9B-5749-486C-9956-A09B7E2BA017}"/>
                </a:ext>
              </a:extLst>
            </p:cNvPr>
            <p:cNvSpPr/>
            <p:nvPr/>
          </p:nvSpPr>
          <p:spPr bwMode="auto">
            <a:xfrm>
              <a:off x="3308350" y="317500"/>
              <a:ext cx="317500" cy="355600"/>
            </a:xfrm>
            <a:custGeom>
              <a:avLst/>
              <a:gdLst>
                <a:gd name="T0" fmla="*/ 0 w 75"/>
                <a:gd name="T1" fmla="*/ 21 h 83"/>
                <a:gd name="T2" fmla="*/ 35 w 75"/>
                <a:gd name="T3" fmla="*/ 83 h 83"/>
                <a:gd name="T4" fmla="*/ 43 w 75"/>
                <a:gd name="T5" fmla="*/ 79 h 83"/>
                <a:gd name="T6" fmla="*/ 75 w 75"/>
                <a:gd name="T7" fmla="*/ 65 h 83"/>
                <a:gd name="T8" fmla="*/ 48 w 75"/>
                <a:gd name="T9" fmla="*/ 0 h 83"/>
                <a:gd name="T10" fmla="*/ 0 w 75"/>
                <a:gd name="T11" fmla="*/ 21 h 83"/>
              </a:gdLst>
              <a:ahLst/>
              <a:cxnLst>
                <a:cxn ang="0">
                  <a:pos x="T0" y="T1"/>
                </a:cxn>
                <a:cxn ang="0">
                  <a:pos x="T2" y="T3"/>
                </a:cxn>
                <a:cxn ang="0">
                  <a:pos x="T4" y="T5"/>
                </a:cxn>
                <a:cxn ang="0">
                  <a:pos x="T6" y="T7"/>
                </a:cxn>
                <a:cxn ang="0">
                  <a:pos x="T8" y="T9"/>
                </a:cxn>
                <a:cxn ang="0">
                  <a:pos x="T10" y="T11"/>
                </a:cxn>
              </a:cxnLst>
              <a:rect l="0" t="0" r="r" b="b"/>
              <a:pathLst>
                <a:path w="75" h="83">
                  <a:moveTo>
                    <a:pt x="0" y="21"/>
                  </a:moveTo>
                  <a:cubicBezTo>
                    <a:pt x="35" y="83"/>
                    <a:pt x="35" y="83"/>
                    <a:pt x="35" y="83"/>
                  </a:cubicBezTo>
                  <a:cubicBezTo>
                    <a:pt x="38" y="82"/>
                    <a:pt x="40" y="80"/>
                    <a:pt x="43" y="79"/>
                  </a:cubicBezTo>
                  <a:cubicBezTo>
                    <a:pt x="53" y="73"/>
                    <a:pt x="64" y="68"/>
                    <a:pt x="75" y="65"/>
                  </a:cubicBezTo>
                  <a:cubicBezTo>
                    <a:pt x="48" y="0"/>
                    <a:pt x="48" y="0"/>
                    <a:pt x="48" y="0"/>
                  </a:cubicBezTo>
                  <a:cubicBezTo>
                    <a:pt x="31" y="6"/>
                    <a:pt x="15" y="13"/>
                    <a:pt x="0" y="21"/>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25">
              <a:extLst>
                <a:ext uri="{FF2B5EF4-FFF2-40B4-BE49-F238E27FC236}">
                  <a16:creationId xmlns:a16="http://schemas.microsoft.com/office/drawing/2014/main" xmlns="" id="{071A3760-E3F5-40E2-A4D7-5D08146803B1}"/>
                </a:ext>
              </a:extLst>
            </p:cNvPr>
            <p:cNvSpPr/>
            <p:nvPr/>
          </p:nvSpPr>
          <p:spPr bwMode="auto">
            <a:xfrm>
              <a:off x="3511550" y="257175"/>
              <a:ext cx="317500" cy="338138"/>
            </a:xfrm>
            <a:custGeom>
              <a:avLst/>
              <a:gdLst>
                <a:gd name="T0" fmla="*/ 0 w 75"/>
                <a:gd name="T1" fmla="*/ 14 h 79"/>
                <a:gd name="T2" fmla="*/ 27 w 75"/>
                <a:gd name="T3" fmla="*/ 79 h 79"/>
                <a:gd name="T4" fmla="*/ 75 w 75"/>
                <a:gd name="T5" fmla="*/ 73 h 79"/>
                <a:gd name="T6" fmla="*/ 66 w 75"/>
                <a:gd name="T7" fmla="*/ 0 h 79"/>
                <a:gd name="T8" fmla="*/ 0 w 75"/>
                <a:gd name="T9" fmla="*/ 14 h 79"/>
              </a:gdLst>
              <a:ahLst/>
              <a:cxnLst>
                <a:cxn ang="0">
                  <a:pos x="T0" y="T1"/>
                </a:cxn>
                <a:cxn ang="0">
                  <a:pos x="T2" y="T3"/>
                </a:cxn>
                <a:cxn ang="0">
                  <a:pos x="T4" y="T5"/>
                </a:cxn>
                <a:cxn ang="0">
                  <a:pos x="T6" y="T7"/>
                </a:cxn>
                <a:cxn ang="0">
                  <a:pos x="T8" y="T9"/>
                </a:cxn>
              </a:cxnLst>
              <a:rect l="0" t="0" r="r" b="b"/>
              <a:pathLst>
                <a:path w="75" h="79">
                  <a:moveTo>
                    <a:pt x="0" y="14"/>
                  </a:moveTo>
                  <a:cubicBezTo>
                    <a:pt x="27" y="79"/>
                    <a:pt x="27" y="79"/>
                    <a:pt x="27" y="79"/>
                  </a:cubicBezTo>
                  <a:cubicBezTo>
                    <a:pt x="42" y="74"/>
                    <a:pt x="59" y="72"/>
                    <a:pt x="75" y="73"/>
                  </a:cubicBezTo>
                  <a:cubicBezTo>
                    <a:pt x="66" y="0"/>
                    <a:pt x="66" y="0"/>
                    <a:pt x="66" y="0"/>
                  </a:cubicBezTo>
                  <a:cubicBezTo>
                    <a:pt x="43" y="3"/>
                    <a:pt x="21" y="8"/>
                    <a:pt x="0" y="14"/>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26">
              <a:extLst>
                <a:ext uri="{FF2B5EF4-FFF2-40B4-BE49-F238E27FC236}">
                  <a16:creationId xmlns:a16="http://schemas.microsoft.com/office/drawing/2014/main" xmlns="" id="{3E2C1024-323B-4F0C-8B74-6A299A5548E1}"/>
                </a:ext>
              </a:extLst>
            </p:cNvPr>
            <p:cNvSpPr/>
            <p:nvPr/>
          </p:nvSpPr>
          <p:spPr bwMode="auto">
            <a:xfrm>
              <a:off x="3790950" y="249237"/>
              <a:ext cx="304800" cy="371475"/>
            </a:xfrm>
            <a:custGeom>
              <a:avLst/>
              <a:gdLst>
                <a:gd name="T0" fmla="*/ 9 w 72"/>
                <a:gd name="T1" fmla="*/ 1 h 87"/>
                <a:gd name="T2" fmla="*/ 0 w 72"/>
                <a:gd name="T3" fmla="*/ 2 h 87"/>
                <a:gd name="T4" fmla="*/ 9 w 72"/>
                <a:gd name="T5" fmla="*/ 75 h 87"/>
                <a:gd name="T6" fmla="*/ 57 w 72"/>
                <a:gd name="T7" fmla="*/ 87 h 87"/>
                <a:gd name="T8" fmla="*/ 72 w 72"/>
                <a:gd name="T9" fmla="*/ 9 h 87"/>
                <a:gd name="T10" fmla="*/ 9 w 72"/>
                <a:gd name="T11" fmla="*/ 1 h 87"/>
              </a:gdLst>
              <a:ahLst/>
              <a:cxnLst>
                <a:cxn ang="0">
                  <a:pos x="T0" y="T1"/>
                </a:cxn>
                <a:cxn ang="0">
                  <a:pos x="T2" y="T3"/>
                </a:cxn>
                <a:cxn ang="0">
                  <a:pos x="T4" y="T5"/>
                </a:cxn>
                <a:cxn ang="0">
                  <a:pos x="T6" y="T7"/>
                </a:cxn>
                <a:cxn ang="0">
                  <a:pos x="T8" y="T9"/>
                </a:cxn>
                <a:cxn ang="0">
                  <a:pos x="T10" y="T11"/>
                </a:cxn>
              </a:cxnLst>
              <a:rect l="0" t="0" r="r" b="b"/>
              <a:pathLst>
                <a:path w="72" h="87">
                  <a:moveTo>
                    <a:pt x="9" y="1"/>
                  </a:moveTo>
                  <a:cubicBezTo>
                    <a:pt x="6" y="2"/>
                    <a:pt x="3" y="2"/>
                    <a:pt x="0" y="2"/>
                  </a:cubicBezTo>
                  <a:cubicBezTo>
                    <a:pt x="9" y="75"/>
                    <a:pt x="9" y="75"/>
                    <a:pt x="9" y="75"/>
                  </a:cubicBezTo>
                  <a:cubicBezTo>
                    <a:pt x="26" y="76"/>
                    <a:pt x="42" y="80"/>
                    <a:pt x="57" y="87"/>
                  </a:cubicBezTo>
                  <a:cubicBezTo>
                    <a:pt x="72" y="9"/>
                    <a:pt x="72" y="9"/>
                    <a:pt x="72" y="9"/>
                  </a:cubicBezTo>
                  <a:cubicBezTo>
                    <a:pt x="53" y="2"/>
                    <a:pt x="31" y="0"/>
                    <a:pt x="9" y="1"/>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Freeform 27">
              <a:extLst>
                <a:ext uri="{FF2B5EF4-FFF2-40B4-BE49-F238E27FC236}">
                  <a16:creationId xmlns:a16="http://schemas.microsoft.com/office/drawing/2014/main" xmlns="" id="{ABC1F56E-9D01-4586-BDF3-FAA7A2C71870}"/>
                </a:ext>
              </a:extLst>
            </p:cNvPr>
            <p:cNvSpPr/>
            <p:nvPr/>
          </p:nvSpPr>
          <p:spPr bwMode="auto">
            <a:xfrm>
              <a:off x="4032250" y="287337"/>
              <a:ext cx="352425" cy="419100"/>
            </a:xfrm>
            <a:custGeom>
              <a:avLst/>
              <a:gdLst>
                <a:gd name="T0" fmla="*/ 15 w 83"/>
                <a:gd name="T1" fmla="*/ 0 h 98"/>
                <a:gd name="T2" fmla="*/ 0 w 83"/>
                <a:gd name="T3" fmla="*/ 78 h 98"/>
                <a:gd name="T4" fmla="*/ 18 w 83"/>
                <a:gd name="T5" fmla="*/ 90 h 98"/>
                <a:gd name="T6" fmla="*/ 28 w 83"/>
                <a:gd name="T7" fmla="*/ 98 h 98"/>
                <a:gd name="T8" fmla="*/ 83 w 83"/>
                <a:gd name="T9" fmla="*/ 37 h 98"/>
                <a:gd name="T10" fmla="*/ 15 w 83"/>
                <a:gd name="T11" fmla="*/ 0 h 98"/>
              </a:gdLst>
              <a:ahLst/>
              <a:cxnLst>
                <a:cxn ang="0">
                  <a:pos x="T0" y="T1"/>
                </a:cxn>
                <a:cxn ang="0">
                  <a:pos x="T2" y="T3"/>
                </a:cxn>
                <a:cxn ang="0">
                  <a:pos x="T4" y="T5"/>
                </a:cxn>
                <a:cxn ang="0">
                  <a:pos x="T6" y="T7"/>
                </a:cxn>
                <a:cxn ang="0">
                  <a:pos x="T8" y="T9"/>
                </a:cxn>
                <a:cxn ang="0">
                  <a:pos x="T10" y="T11"/>
                </a:cxn>
              </a:cxnLst>
              <a:rect l="0" t="0" r="r" b="b"/>
              <a:pathLst>
                <a:path w="83" h="98">
                  <a:moveTo>
                    <a:pt x="15" y="0"/>
                  </a:moveTo>
                  <a:cubicBezTo>
                    <a:pt x="0" y="78"/>
                    <a:pt x="0" y="78"/>
                    <a:pt x="0" y="78"/>
                  </a:cubicBezTo>
                  <a:cubicBezTo>
                    <a:pt x="7" y="82"/>
                    <a:pt x="13" y="85"/>
                    <a:pt x="18" y="90"/>
                  </a:cubicBezTo>
                  <a:cubicBezTo>
                    <a:pt x="22" y="93"/>
                    <a:pt x="25" y="95"/>
                    <a:pt x="28" y="98"/>
                  </a:cubicBezTo>
                  <a:cubicBezTo>
                    <a:pt x="83" y="37"/>
                    <a:pt x="83" y="37"/>
                    <a:pt x="83" y="37"/>
                  </a:cubicBezTo>
                  <a:cubicBezTo>
                    <a:pt x="63" y="20"/>
                    <a:pt x="40" y="7"/>
                    <a:pt x="15" y="0"/>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28">
              <a:extLst>
                <a:ext uri="{FF2B5EF4-FFF2-40B4-BE49-F238E27FC236}">
                  <a16:creationId xmlns:a16="http://schemas.microsoft.com/office/drawing/2014/main" xmlns="" id="{1BECB419-87A0-45FE-9737-B8E5B5CAA457}"/>
                </a:ext>
              </a:extLst>
            </p:cNvPr>
            <p:cNvSpPr/>
            <p:nvPr/>
          </p:nvSpPr>
          <p:spPr bwMode="auto">
            <a:xfrm>
              <a:off x="4151312" y="446087"/>
              <a:ext cx="415925" cy="406400"/>
            </a:xfrm>
            <a:custGeom>
              <a:avLst/>
              <a:gdLst>
                <a:gd name="T0" fmla="*/ 55 w 98"/>
                <a:gd name="T1" fmla="*/ 0 h 95"/>
                <a:gd name="T2" fmla="*/ 0 w 98"/>
                <a:gd name="T3" fmla="*/ 61 h 95"/>
                <a:gd name="T4" fmla="*/ 31 w 98"/>
                <a:gd name="T5" fmla="*/ 95 h 95"/>
                <a:gd name="T6" fmla="*/ 98 w 98"/>
                <a:gd name="T7" fmla="*/ 42 h 95"/>
                <a:gd name="T8" fmla="*/ 55 w 98"/>
                <a:gd name="T9" fmla="*/ 0 h 95"/>
              </a:gdLst>
              <a:ahLst/>
              <a:cxnLst>
                <a:cxn ang="0">
                  <a:pos x="T0" y="T1"/>
                </a:cxn>
                <a:cxn ang="0">
                  <a:pos x="T2" y="T3"/>
                </a:cxn>
                <a:cxn ang="0">
                  <a:pos x="T4" y="T5"/>
                </a:cxn>
                <a:cxn ang="0">
                  <a:pos x="T6" y="T7"/>
                </a:cxn>
                <a:cxn ang="0">
                  <a:pos x="T8" y="T9"/>
                </a:cxn>
              </a:cxnLst>
              <a:rect l="0" t="0" r="r" b="b"/>
              <a:pathLst>
                <a:path w="98" h="95">
                  <a:moveTo>
                    <a:pt x="55" y="0"/>
                  </a:moveTo>
                  <a:cubicBezTo>
                    <a:pt x="0" y="61"/>
                    <a:pt x="0" y="61"/>
                    <a:pt x="0" y="61"/>
                  </a:cubicBezTo>
                  <a:cubicBezTo>
                    <a:pt x="11" y="71"/>
                    <a:pt x="22" y="83"/>
                    <a:pt x="31" y="95"/>
                  </a:cubicBezTo>
                  <a:cubicBezTo>
                    <a:pt x="98" y="42"/>
                    <a:pt x="98" y="42"/>
                    <a:pt x="98" y="42"/>
                  </a:cubicBezTo>
                  <a:cubicBezTo>
                    <a:pt x="85" y="27"/>
                    <a:pt x="71" y="12"/>
                    <a:pt x="55" y="0"/>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29">
              <a:extLst>
                <a:ext uri="{FF2B5EF4-FFF2-40B4-BE49-F238E27FC236}">
                  <a16:creationId xmlns:a16="http://schemas.microsoft.com/office/drawing/2014/main" xmlns="" id="{D43146CB-601C-4F2B-B4A0-C84FBA45613E}"/>
                </a:ext>
              </a:extLst>
            </p:cNvPr>
            <p:cNvSpPr/>
            <p:nvPr/>
          </p:nvSpPr>
          <p:spPr bwMode="auto">
            <a:xfrm>
              <a:off x="4283075" y="625475"/>
              <a:ext cx="614363" cy="552450"/>
            </a:xfrm>
            <a:custGeom>
              <a:avLst/>
              <a:gdLst>
                <a:gd name="T0" fmla="*/ 145 w 145"/>
                <a:gd name="T1" fmla="*/ 129 h 129"/>
                <a:gd name="T2" fmla="*/ 67 w 145"/>
                <a:gd name="T3" fmla="*/ 0 h 129"/>
                <a:gd name="T4" fmla="*/ 0 w 145"/>
                <a:gd name="T5" fmla="*/ 53 h 129"/>
                <a:gd name="T6" fmla="*/ 41 w 145"/>
                <a:gd name="T7" fmla="*/ 129 h 129"/>
                <a:gd name="T8" fmla="*/ 145 w 145"/>
                <a:gd name="T9" fmla="*/ 129 h 129"/>
              </a:gdLst>
              <a:ahLst/>
              <a:cxnLst>
                <a:cxn ang="0">
                  <a:pos x="T0" y="T1"/>
                </a:cxn>
                <a:cxn ang="0">
                  <a:pos x="T2" y="T3"/>
                </a:cxn>
                <a:cxn ang="0">
                  <a:pos x="T4" y="T5"/>
                </a:cxn>
                <a:cxn ang="0">
                  <a:pos x="T6" y="T7"/>
                </a:cxn>
                <a:cxn ang="0">
                  <a:pos x="T8" y="T9"/>
                </a:cxn>
              </a:cxnLst>
              <a:rect l="0" t="0" r="r" b="b"/>
              <a:pathLst>
                <a:path w="145" h="129">
                  <a:moveTo>
                    <a:pt x="145" y="129"/>
                  </a:moveTo>
                  <a:cubicBezTo>
                    <a:pt x="145" y="129"/>
                    <a:pt x="119" y="60"/>
                    <a:pt x="67" y="0"/>
                  </a:cubicBezTo>
                  <a:cubicBezTo>
                    <a:pt x="0" y="53"/>
                    <a:pt x="0" y="53"/>
                    <a:pt x="0" y="53"/>
                  </a:cubicBezTo>
                  <a:cubicBezTo>
                    <a:pt x="18" y="76"/>
                    <a:pt x="31" y="102"/>
                    <a:pt x="41" y="129"/>
                  </a:cubicBezTo>
                  <a:lnTo>
                    <a:pt x="145" y="129"/>
                  </a:ln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30">
              <a:extLst>
                <a:ext uri="{FF2B5EF4-FFF2-40B4-BE49-F238E27FC236}">
                  <a16:creationId xmlns:a16="http://schemas.microsoft.com/office/drawing/2014/main" xmlns="" id="{DB656C46-6180-4943-B38B-FAEAA9E530A7}"/>
                </a:ext>
              </a:extLst>
            </p:cNvPr>
            <p:cNvSpPr/>
            <p:nvPr/>
          </p:nvSpPr>
          <p:spPr bwMode="auto">
            <a:xfrm>
              <a:off x="2892425" y="544512"/>
              <a:ext cx="411163" cy="431800"/>
            </a:xfrm>
            <a:custGeom>
              <a:avLst/>
              <a:gdLst>
                <a:gd name="T0" fmla="*/ 0 w 97"/>
                <a:gd name="T1" fmla="*/ 46 h 101"/>
                <a:gd name="T2" fmla="*/ 62 w 97"/>
                <a:gd name="T3" fmla="*/ 101 h 101"/>
                <a:gd name="T4" fmla="*/ 97 w 97"/>
                <a:gd name="T5" fmla="*/ 59 h 101"/>
                <a:gd name="T6" fmla="*/ 49 w 97"/>
                <a:gd name="T7" fmla="*/ 0 h 101"/>
                <a:gd name="T8" fmla="*/ 0 w 97"/>
                <a:gd name="T9" fmla="*/ 46 h 101"/>
              </a:gdLst>
              <a:ahLst/>
              <a:cxnLst>
                <a:cxn ang="0">
                  <a:pos x="T0" y="T1"/>
                </a:cxn>
                <a:cxn ang="0">
                  <a:pos x="T2" y="T3"/>
                </a:cxn>
                <a:cxn ang="0">
                  <a:pos x="T4" y="T5"/>
                </a:cxn>
                <a:cxn ang="0">
                  <a:pos x="T6" y="T7"/>
                </a:cxn>
                <a:cxn ang="0">
                  <a:pos x="T8" y="T9"/>
                </a:cxn>
              </a:cxnLst>
              <a:rect l="0" t="0" r="r" b="b"/>
              <a:pathLst>
                <a:path w="97" h="101">
                  <a:moveTo>
                    <a:pt x="0" y="46"/>
                  </a:moveTo>
                  <a:cubicBezTo>
                    <a:pt x="62" y="101"/>
                    <a:pt x="62" y="101"/>
                    <a:pt x="62" y="101"/>
                  </a:cubicBezTo>
                  <a:cubicBezTo>
                    <a:pt x="72" y="85"/>
                    <a:pt x="84" y="71"/>
                    <a:pt x="97" y="59"/>
                  </a:cubicBezTo>
                  <a:cubicBezTo>
                    <a:pt x="49" y="0"/>
                    <a:pt x="49" y="0"/>
                    <a:pt x="49" y="0"/>
                  </a:cubicBezTo>
                  <a:cubicBezTo>
                    <a:pt x="31" y="14"/>
                    <a:pt x="14" y="30"/>
                    <a:pt x="0" y="46"/>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Freeform 31">
              <a:extLst>
                <a:ext uri="{FF2B5EF4-FFF2-40B4-BE49-F238E27FC236}">
                  <a16:creationId xmlns:a16="http://schemas.microsoft.com/office/drawing/2014/main" xmlns="" id="{CDE86423-3BD5-4147-AED1-5D920C837AD9}"/>
                </a:ext>
              </a:extLst>
            </p:cNvPr>
            <p:cNvSpPr/>
            <p:nvPr/>
          </p:nvSpPr>
          <p:spPr bwMode="auto">
            <a:xfrm>
              <a:off x="2874962" y="428625"/>
              <a:ext cx="1738313" cy="749300"/>
            </a:xfrm>
            <a:custGeom>
              <a:avLst/>
              <a:gdLst>
                <a:gd name="T0" fmla="*/ 410 w 410"/>
                <a:gd name="T1" fmla="*/ 175 h 175"/>
                <a:gd name="T2" fmla="*/ 213 w 410"/>
                <a:gd name="T3" fmla="*/ 11 h 175"/>
                <a:gd name="T4" fmla="*/ 0 w 410"/>
                <a:gd name="T5" fmla="*/ 175 h 175"/>
                <a:gd name="T6" fmla="*/ 410 w 410"/>
                <a:gd name="T7" fmla="*/ 175 h 175"/>
              </a:gdLst>
              <a:ahLst/>
              <a:cxnLst>
                <a:cxn ang="0">
                  <a:pos x="T0" y="T1"/>
                </a:cxn>
                <a:cxn ang="0">
                  <a:pos x="T2" y="T3"/>
                </a:cxn>
                <a:cxn ang="0">
                  <a:pos x="T4" y="T5"/>
                </a:cxn>
                <a:cxn ang="0">
                  <a:pos x="T6" y="T7"/>
                </a:cxn>
              </a:cxnLst>
              <a:rect l="0" t="0" r="r" b="b"/>
              <a:pathLst>
                <a:path w="410" h="175">
                  <a:moveTo>
                    <a:pt x="410" y="175"/>
                  </a:moveTo>
                  <a:cubicBezTo>
                    <a:pt x="410" y="175"/>
                    <a:pt x="336" y="0"/>
                    <a:pt x="213" y="11"/>
                  </a:cubicBezTo>
                  <a:cubicBezTo>
                    <a:pt x="89" y="21"/>
                    <a:pt x="18" y="120"/>
                    <a:pt x="0" y="175"/>
                  </a:cubicBezTo>
                  <a:lnTo>
                    <a:pt x="410" y="175"/>
                  </a:lnTo>
                  <a:close/>
                </a:path>
              </a:pathLst>
            </a:custGeom>
            <a:solidFill>
              <a:srgbClr val="FF7E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Freeform 32">
              <a:extLst>
                <a:ext uri="{FF2B5EF4-FFF2-40B4-BE49-F238E27FC236}">
                  <a16:creationId xmlns:a16="http://schemas.microsoft.com/office/drawing/2014/main" xmlns="" id="{3754CC72-5477-4D6A-884A-618177AA682E}"/>
                </a:ext>
              </a:extLst>
            </p:cNvPr>
            <p:cNvSpPr/>
            <p:nvPr/>
          </p:nvSpPr>
          <p:spPr bwMode="auto">
            <a:xfrm>
              <a:off x="4252912" y="393700"/>
              <a:ext cx="1793875" cy="757238"/>
            </a:xfrm>
            <a:custGeom>
              <a:avLst/>
              <a:gdLst>
                <a:gd name="T0" fmla="*/ 422 w 423"/>
                <a:gd name="T1" fmla="*/ 48 h 177"/>
                <a:gd name="T2" fmla="*/ 0 w 423"/>
                <a:gd name="T3" fmla="*/ 177 h 177"/>
                <a:gd name="T4" fmla="*/ 423 w 423"/>
                <a:gd name="T5" fmla="*/ 177 h 177"/>
                <a:gd name="T6" fmla="*/ 422 w 423"/>
                <a:gd name="T7" fmla="*/ 48 h 177"/>
              </a:gdLst>
              <a:ahLst/>
              <a:cxnLst>
                <a:cxn ang="0">
                  <a:pos x="T0" y="T1"/>
                </a:cxn>
                <a:cxn ang="0">
                  <a:pos x="T2" y="T3"/>
                </a:cxn>
                <a:cxn ang="0">
                  <a:pos x="T4" y="T5"/>
                </a:cxn>
                <a:cxn ang="0">
                  <a:pos x="T6" y="T7"/>
                </a:cxn>
              </a:cxnLst>
              <a:rect l="0" t="0" r="r" b="b"/>
              <a:pathLst>
                <a:path w="423" h="177">
                  <a:moveTo>
                    <a:pt x="422" y="48"/>
                  </a:moveTo>
                  <a:cubicBezTo>
                    <a:pt x="422" y="48"/>
                    <a:pt x="163" y="0"/>
                    <a:pt x="0" y="177"/>
                  </a:cubicBezTo>
                  <a:cubicBezTo>
                    <a:pt x="423" y="177"/>
                    <a:pt x="423" y="177"/>
                    <a:pt x="423" y="177"/>
                  </a:cubicBezTo>
                  <a:lnTo>
                    <a:pt x="422" y="48"/>
                  </a:lnTo>
                  <a:close/>
                </a:path>
              </a:pathLst>
            </a:custGeom>
            <a:solidFill>
              <a:srgbClr val="B35D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Freeform 33">
              <a:extLst>
                <a:ext uri="{FF2B5EF4-FFF2-40B4-BE49-F238E27FC236}">
                  <a16:creationId xmlns:a16="http://schemas.microsoft.com/office/drawing/2014/main" xmlns="" id="{0A9E62ED-CD6F-438A-B625-81CBA04FC868}"/>
                </a:ext>
              </a:extLst>
            </p:cNvPr>
            <p:cNvSpPr/>
            <p:nvPr/>
          </p:nvSpPr>
          <p:spPr bwMode="auto">
            <a:xfrm>
              <a:off x="4549775" y="673100"/>
              <a:ext cx="1501775" cy="492125"/>
            </a:xfrm>
            <a:custGeom>
              <a:avLst/>
              <a:gdLst>
                <a:gd name="T0" fmla="*/ 354 w 354"/>
                <a:gd name="T1" fmla="*/ 31 h 115"/>
                <a:gd name="T2" fmla="*/ 0 w 354"/>
                <a:gd name="T3" fmla="*/ 115 h 115"/>
                <a:gd name="T4" fmla="*/ 353 w 354"/>
                <a:gd name="T5" fmla="*/ 115 h 115"/>
                <a:gd name="T6" fmla="*/ 354 w 354"/>
                <a:gd name="T7" fmla="*/ 31 h 115"/>
              </a:gdLst>
              <a:ahLst/>
              <a:cxnLst>
                <a:cxn ang="0">
                  <a:pos x="T0" y="T1"/>
                </a:cxn>
                <a:cxn ang="0">
                  <a:pos x="T2" y="T3"/>
                </a:cxn>
                <a:cxn ang="0">
                  <a:pos x="T4" y="T5"/>
                </a:cxn>
                <a:cxn ang="0">
                  <a:pos x="T6" y="T7"/>
                </a:cxn>
              </a:cxnLst>
              <a:rect l="0" t="0" r="r" b="b"/>
              <a:pathLst>
                <a:path w="354" h="115">
                  <a:moveTo>
                    <a:pt x="354" y="31"/>
                  </a:moveTo>
                  <a:cubicBezTo>
                    <a:pt x="354" y="31"/>
                    <a:pt x="169" y="0"/>
                    <a:pt x="0" y="115"/>
                  </a:cubicBezTo>
                  <a:cubicBezTo>
                    <a:pt x="353" y="115"/>
                    <a:pt x="353" y="115"/>
                    <a:pt x="353" y="115"/>
                  </a:cubicBezTo>
                  <a:lnTo>
                    <a:pt x="354" y="31"/>
                  </a:lnTo>
                  <a:close/>
                </a:path>
              </a:pathLst>
            </a:custGeom>
            <a:solidFill>
              <a:srgbClr val="FF8D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Freeform 34">
              <a:extLst>
                <a:ext uri="{FF2B5EF4-FFF2-40B4-BE49-F238E27FC236}">
                  <a16:creationId xmlns:a16="http://schemas.microsoft.com/office/drawing/2014/main" xmlns="" id="{24588CCE-E7B8-4502-A17E-65806DA1EEBD}"/>
                </a:ext>
              </a:extLst>
            </p:cNvPr>
            <p:cNvSpPr/>
            <p:nvPr/>
          </p:nvSpPr>
          <p:spPr bwMode="auto">
            <a:xfrm>
              <a:off x="4881562" y="903287"/>
              <a:ext cx="1165225" cy="282575"/>
            </a:xfrm>
            <a:custGeom>
              <a:avLst/>
              <a:gdLst>
                <a:gd name="T0" fmla="*/ 275 w 275"/>
                <a:gd name="T1" fmla="*/ 18 h 66"/>
                <a:gd name="T2" fmla="*/ 0 w 275"/>
                <a:gd name="T3" fmla="*/ 66 h 66"/>
                <a:gd name="T4" fmla="*/ 274 w 275"/>
                <a:gd name="T5" fmla="*/ 66 h 66"/>
                <a:gd name="T6" fmla="*/ 275 w 275"/>
                <a:gd name="T7" fmla="*/ 18 h 66"/>
              </a:gdLst>
              <a:ahLst/>
              <a:cxnLst>
                <a:cxn ang="0">
                  <a:pos x="T0" y="T1"/>
                </a:cxn>
                <a:cxn ang="0">
                  <a:pos x="T2" y="T3"/>
                </a:cxn>
                <a:cxn ang="0">
                  <a:pos x="T4" y="T5"/>
                </a:cxn>
                <a:cxn ang="0">
                  <a:pos x="T6" y="T7"/>
                </a:cxn>
              </a:cxnLst>
              <a:rect l="0" t="0" r="r" b="b"/>
              <a:pathLst>
                <a:path w="275" h="66">
                  <a:moveTo>
                    <a:pt x="275" y="18"/>
                  </a:moveTo>
                  <a:cubicBezTo>
                    <a:pt x="275" y="18"/>
                    <a:pt x="131" y="0"/>
                    <a:pt x="0" y="66"/>
                  </a:cubicBezTo>
                  <a:cubicBezTo>
                    <a:pt x="274" y="66"/>
                    <a:pt x="274" y="66"/>
                    <a:pt x="274" y="66"/>
                  </a:cubicBezTo>
                  <a:lnTo>
                    <a:pt x="275" y="18"/>
                  </a:lnTo>
                  <a:close/>
                </a:path>
              </a:pathLst>
            </a:custGeom>
            <a:solidFill>
              <a:srgbClr val="9AC7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Freeform 35">
              <a:extLst>
                <a:ext uri="{FF2B5EF4-FFF2-40B4-BE49-F238E27FC236}">
                  <a16:creationId xmlns:a16="http://schemas.microsoft.com/office/drawing/2014/main" xmlns="" id="{F26892C0-2DB0-4D4E-92F2-0A98A3D9BF10}"/>
                </a:ext>
              </a:extLst>
            </p:cNvPr>
            <p:cNvSpPr/>
            <p:nvPr/>
          </p:nvSpPr>
          <p:spPr bwMode="auto">
            <a:xfrm>
              <a:off x="4405312" y="577850"/>
              <a:ext cx="1646238" cy="582613"/>
            </a:xfrm>
            <a:custGeom>
              <a:avLst/>
              <a:gdLst>
                <a:gd name="T0" fmla="*/ 386 w 388"/>
                <a:gd name="T1" fmla="*/ 5 h 136"/>
                <a:gd name="T2" fmla="*/ 343 w 388"/>
                <a:gd name="T3" fmla="*/ 50 h 136"/>
                <a:gd name="T4" fmla="*/ 319 w 388"/>
                <a:gd name="T5" fmla="*/ 2 h 136"/>
                <a:gd name="T6" fmla="*/ 297 w 388"/>
                <a:gd name="T7" fmla="*/ 47 h 136"/>
                <a:gd name="T8" fmla="*/ 266 w 388"/>
                <a:gd name="T9" fmla="*/ 0 h 136"/>
                <a:gd name="T10" fmla="*/ 245 w 388"/>
                <a:gd name="T11" fmla="*/ 54 h 136"/>
                <a:gd name="T12" fmla="*/ 212 w 388"/>
                <a:gd name="T13" fmla="*/ 7 h 136"/>
                <a:gd name="T14" fmla="*/ 193 w 388"/>
                <a:gd name="T15" fmla="*/ 67 h 136"/>
                <a:gd name="T16" fmla="*/ 147 w 388"/>
                <a:gd name="T17" fmla="*/ 23 h 136"/>
                <a:gd name="T18" fmla="*/ 141 w 388"/>
                <a:gd name="T19" fmla="*/ 81 h 136"/>
                <a:gd name="T20" fmla="*/ 93 w 388"/>
                <a:gd name="T21" fmla="*/ 45 h 136"/>
                <a:gd name="T22" fmla="*/ 100 w 388"/>
                <a:gd name="T23" fmla="*/ 98 h 136"/>
                <a:gd name="T24" fmla="*/ 47 w 388"/>
                <a:gd name="T25" fmla="*/ 65 h 136"/>
                <a:gd name="T26" fmla="*/ 52 w 388"/>
                <a:gd name="T27" fmla="*/ 120 h 136"/>
                <a:gd name="T28" fmla="*/ 0 w 388"/>
                <a:gd name="T29" fmla="*/ 100 h 136"/>
                <a:gd name="T30" fmla="*/ 3 w 388"/>
                <a:gd name="T31" fmla="*/ 136 h 136"/>
                <a:gd name="T32" fmla="*/ 34 w 388"/>
                <a:gd name="T33" fmla="*/ 136 h 136"/>
                <a:gd name="T34" fmla="*/ 388 w 388"/>
                <a:gd name="T35" fmla="*/ 53 h 136"/>
                <a:gd name="T36" fmla="*/ 386 w 388"/>
                <a:gd name="T37" fmla="*/ 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8" h="136">
                  <a:moveTo>
                    <a:pt x="386" y="5"/>
                  </a:moveTo>
                  <a:cubicBezTo>
                    <a:pt x="343" y="50"/>
                    <a:pt x="343" y="50"/>
                    <a:pt x="343" y="50"/>
                  </a:cubicBezTo>
                  <a:cubicBezTo>
                    <a:pt x="319" y="2"/>
                    <a:pt x="319" y="2"/>
                    <a:pt x="319" y="2"/>
                  </a:cubicBezTo>
                  <a:cubicBezTo>
                    <a:pt x="297" y="47"/>
                    <a:pt x="297" y="47"/>
                    <a:pt x="297" y="47"/>
                  </a:cubicBezTo>
                  <a:cubicBezTo>
                    <a:pt x="266" y="0"/>
                    <a:pt x="266" y="0"/>
                    <a:pt x="266" y="0"/>
                  </a:cubicBezTo>
                  <a:cubicBezTo>
                    <a:pt x="245" y="54"/>
                    <a:pt x="245" y="54"/>
                    <a:pt x="245" y="54"/>
                  </a:cubicBezTo>
                  <a:cubicBezTo>
                    <a:pt x="212" y="7"/>
                    <a:pt x="212" y="7"/>
                    <a:pt x="212" y="7"/>
                  </a:cubicBezTo>
                  <a:cubicBezTo>
                    <a:pt x="193" y="67"/>
                    <a:pt x="193" y="67"/>
                    <a:pt x="193" y="67"/>
                  </a:cubicBezTo>
                  <a:cubicBezTo>
                    <a:pt x="147" y="23"/>
                    <a:pt x="147" y="23"/>
                    <a:pt x="147" y="23"/>
                  </a:cubicBezTo>
                  <a:cubicBezTo>
                    <a:pt x="141" y="81"/>
                    <a:pt x="141" y="81"/>
                    <a:pt x="141" y="81"/>
                  </a:cubicBezTo>
                  <a:cubicBezTo>
                    <a:pt x="93" y="45"/>
                    <a:pt x="93" y="45"/>
                    <a:pt x="93" y="45"/>
                  </a:cubicBezTo>
                  <a:cubicBezTo>
                    <a:pt x="100" y="98"/>
                    <a:pt x="100" y="98"/>
                    <a:pt x="100" y="98"/>
                  </a:cubicBezTo>
                  <a:cubicBezTo>
                    <a:pt x="47" y="65"/>
                    <a:pt x="47" y="65"/>
                    <a:pt x="47" y="65"/>
                  </a:cubicBezTo>
                  <a:cubicBezTo>
                    <a:pt x="52" y="120"/>
                    <a:pt x="52" y="120"/>
                    <a:pt x="52" y="120"/>
                  </a:cubicBezTo>
                  <a:cubicBezTo>
                    <a:pt x="0" y="100"/>
                    <a:pt x="0" y="100"/>
                    <a:pt x="0" y="100"/>
                  </a:cubicBezTo>
                  <a:cubicBezTo>
                    <a:pt x="3" y="136"/>
                    <a:pt x="3" y="136"/>
                    <a:pt x="3" y="136"/>
                  </a:cubicBezTo>
                  <a:cubicBezTo>
                    <a:pt x="34" y="136"/>
                    <a:pt x="34" y="136"/>
                    <a:pt x="34" y="136"/>
                  </a:cubicBezTo>
                  <a:cubicBezTo>
                    <a:pt x="34" y="136"/>
                    <a:pt x="185" y="27"/>
                    <a:pt x="388" y="53"/>
                  </a:cubicBezTo>
                  <a:lnTo>
                    <a:pt x="386" y="5"/>
                  </a:lnTo>
                  <a:close/>
                </a:path>
              </a:pathLst>
            </a:custGeom>
            <a:solidFill>
              <a:srgbClr val="88CA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Oval 35">
              <a:extLst>
                <a:ext uri="{FF2B5EF4-FFF2-40B4-BE49-F238E27FC236}">
                  <a16:creationId xmlns:a16="http://schemas.microsoft.com/office/drawing/2014/main" xmlns="" id="{38B3E050-FD34-42E5-8AB8-25CC8D797DBD}"/>
                </a:ext>
              </a:extLst>
            </p:cNvPr>
            <p:cNvSpPr>
              <a:spLocks noChangeArrowheads="1"/>
            </p:cNvSpPr>
            <p:nvPr/>
          </p:nvSpPr>
          <p:spPr bwMode="auto">
            <a:xfrm>
              <a:off x="5872162" y="620712"/>
              <a:ext cx="47625" cy="47625"/>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Oval 36">
              <a:extLst>
                <a:ext uri="{FF2B5EF4-FFF2-40B4-BE49-F238E27FC236}">
                  <a16:creationId xmlns:a16="http://schemas.microsoft.com/office/drawing/2014/main" xmlns="" id="{70B095B7-54EF-497A-980D-FD81395E4464}"/>
                </a:ext>
              </a:extLst>
            </p:cNvPr>
            <p:cNvSpPr>
              <a:spLocks noChangeArrowheads="1"/>
            </p:cNvSpPr>
            <p:nvPr/>
          </p:nvSpPr>
          <p:spPr bwMode="auto">
            <a:xfrm>
              <a:off x="5640387" y="612775"/>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Oval 37">
              <a:extLst>
                <a:ext uri="{FF2B5EF4-FFF2-40B4-BE49-F238E27FC236}">
                  <a16:creationId xmlns:a16="http://schemas.microsoft.com/office/drawing/2014/main" xmlns="" id="{C53C62BD-2214-477E-8A86-B8A8B9AC589A}"/>
                </a:ext>
              </a:extLst>
            </p:cNvPr>
            <p:cNvSpPr>
              <a:spLocks noChangeArrowheads="1"/>
            </p:cNvSpPr>
            <p:nvPr/>
          </p:nvSpPr>
          <p:spPr bwMode="auto">
            <a:xfrm>
              <a:off x="5389562" y="642937"/>
              <a:ext cx="46038" cy="42863"/>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Oval 38">
              <a:extLst>
                <a:ext uri="{FF2B5EF4-FFF2-40B4-BE49-F238E27FC236}">
                  <a16:creationId xmlns:a16="http://schemas.microsoft.com/office/drawing/2014/main" xmlns="" id="{4054B2D5-52F8-4D0D-B23B-2771EB0070F3}"/>
                </a:ext>
              </a:extLst>
            </p:cNvPr>
            <p:cNvSpPr>
              <a:spLocks noChangeArrowheads="1"/>
            </p:cNvSpPr>
            <p:nvPr/>
          </p:nvSpPr>
          <p:spPr bwMode="auto">
            <a:xfrm>
              <a:off x="5156200" y="685800"/>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Oval 39">
              <a:extLst>
                <a:ext uri="{FF2B5EF4-FFF2-40B4-BE49-F238E27FC236}">
                  <a16:creationId xmlns:a16="http://schemas.microsoft.com/office/drawing/2014/main" xmlns="" id="{E4199C9D-0E0E-47FA-B2AD-CCB2C6217B8E}"/>
                </a:ext>
              </a:extLst>
            </p:cNvPr>
            <p:cNvSpPr>
              <a:spLocks noChangeArrowheads="1"/>
            </p:cNvSpPr>
            <p:nvPr/>
          </p:nvSpPr>
          <p:spPr bwMode="auto">
            <a:xfrm>
              <a:off x="4914900" y="766762"/>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Oval 40">
              <a:extLst>
                <a:ext uri="{FF2B5EF4-FFF2-40B4-BE49-F238E27FC236}">
                  <a16:creationId xmlns:a16="http://schemas.microsoft.com/office/drawing/2014/main" xmlns="" id="{91605680-7159-435F-8D62-18762D848941}"/>
                </a:ext>
              </a:extLst>
            </p:cNvPr>
            <p:cNvSpPr>
              <a:spLocks noChangeArrowheads="1"/>
            </p:cNvSpPr>
            <p:nvPr/>
          </p:nvSpPr>
          <p:spPr bwMode="auto">
            <a:xfrm>
              <a:off x="4737100" y="847725"/>
              <a:ext cx="41275" cy="47625"/>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Oval 41">
              <a:extLst>
                <a:ext uri="{FF2B5EF4-FFF2-40B4-BE49-F238E27FC236}">
                  <a16:creationId xmlns:a16="http://schemas.microsoft.com/office/drawing/2014/main" xmlns="" id="{52915926-8E92-4304-8EA3-4171B9A525C7}"/>
                </a:ext>
              </a:extLst>
            </p:cNvPr>
            <p:cNvSpPr>
              <a:spLocks noChangeArrowheads="1"/>
            </p:cNvSpPr>
            <p:nvPr/>
          </p:nvSpPr>
          <p:spPr bwMode="auto">
            <a:xfrm>
              <a:off x="4529137" y="958850"/>
              <a:ext cx="46038" cy="42863"/>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Oval 42">
              <a:extLst>
                <a:ext uri="{FF2B5EF4-FFF2-40B4-BE49-F238E27FC236}">
                  <a16:creationId xmlns:a16="http://schemas.microsoft.com/office/drawing/2014/main" xmlns="" id="{6E7CB316-AC59-425E-BB72-52948E6CFC6E}"/>
                </a:ext>
              </a:extLst>
            </p:cNvPr>
            <p:cNvSpPr>
              <a:spLocks noChangeArrowheads="1"/>
            </p:cNvSpPr>
            <p:nvPr/>
          </p:nvSpPr>
          <p:spPr bwMode="auto">
            <a:xfrm>
              <a:off x="4333875" y="1092200"/>
              <a:ext cx="42863"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Oval 43">
              <a:extLst>
                <a:ext uri="{FF2B5EF4-FFF2-40B4-BE49-F238E27FC236}">
                  <a16:creationId xmlns:a16="http://schemas.microsoft.com/office/drawing/2014/main" xmlns="" id="{96787247-2F0F-476E-98BA-648CEDCE535B}"/>
                </a:ext>
              </a:extLst>
            </p:cNvPr>
            <p:cNvSpPr>
              <a:spLocks noChangeArrowheads="1"/>
            </p:cNvSpPr>
            <p:nvPr/>
          </p:nvSpPr>
          <p:spPr bwMode="auto">
            <a:xfrm>
              <a:off x="5686425" y="855662"/>
              <a:ext cx="42863"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Oval 44">
              <a:extLst>
                <a:ext uri="{FF2B5EF4-FFF2-40B4-BE49-F238E27FC236}">
                  <a16:creationId xmlns:a16="http://schemas.microsoft.com/office/drawing/2014/main" xmlns="" id="{87573D6A-1171-49ED-8F2C-D77FA5999CD1}"/>
                </a:ext>
              </a:extLst>
            </p:cNvPr>
            <p:cNvSpPr>
              <a:spLocks noChangeArrowheads="1"/>
            </p:cNvSpPr>
            <p:nvPr/>
          </p:nvSpPr>
          <p:spPr bwMode="auto">
            <a:xfrm>
              <a:off x="5461000" y="885825"/>
              <a:ext cx="42863" cy="42863"/>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Oval 45">
              <a:extLst>
                <a:ext uri="{FF2B5EF4-FFF2-40B4-BE49-F238E27FC236}">
                  <a16:creationId xmlns:a16="http://schemas.microsoft.com/office/drawing/2014/main" xmlns="" id="{91A35617-82AA-41D9-A000-FDAC83C342FE}"/>
                </a:ext>
              </a:extLst>
            </p:cNvPr>
            <p:cNvSpPr>
              <a:spLocks noChangeArrowheads="1"/>
            </p:cNvSpPr>
            <p:nvPr/>
          </p:nvSpPr>
          <p:spPr bwMode="auto">
            <a:xfrm>
              <a:off x="5229225" y="920750"/>
              <a:ext cx="46038"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Oval 46">
              <a:extLst>
                <a:ext uri="{FF2B5EF4-FFF2-40B4-BE49-F238E27FC236}">
                  <a16:creationId xmlns:a16="http://schemas.microsoft.com/office/drawing/2014/main" xmlns="" id="{38ABFE7F-98E4-4E6C-AF38-7A7FEF6DDA83}"/>
                </a:ext>
              </a:extLst>
            </p:cNvPr>
            <p:cNvSpPr>
              <a:spLocks noChangeArrowheads="1"/>
            </p:cNvSpPr>
            <p:nvPr/>
          </p:nvSpPr>
          <p:spPr bwMode="auto">
            <a:xfrm>
              <a:off x="5011737" y="993775"/>
              <a:ext cx="47625" cy="46038"/>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Oval 47">
              <a:extLst>
                <a:ext uri="{FF2B5EF4-FFF2-40B4-BE49-F238E27FC236}">
                  <a16:creationId xmlns:a16="http://schemas.microsoft.com/office/drawing/2014/main" xmlns="" id="{8A2FD1E5-BE02-4FB1-BC03-AF83331FB559}"/>
                </a:ext>
              </a:extLst>
            </p:cNvPr>
            <p:cNvSpPr>
              <a:spLocks noChangeArrowheads="1"/>
            </p:cNvSpPr>
            <p:nvPr/>
          </p:nvSpPr>
          <p:spPr bwMode="auto">
            <a:xfrm>
              <a:off x="4808537" y="1082675"/>
              <a:ext cx="42863"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9">
              <a:extLst>
                <a:ext uri="{FF2B5EF4-FFF2-40B4-BE49-F238E27FC236}">
                  <a16:creationId xmlns:a16="http://schemas.microsoft.com/office/drawing/2014/main" xmlns="" id="{80BCFB6B-38EF-40BD-929D-A5C78309EFA7}"/>
                </a:ext>
              </a:extLst>
            </p:cNvPr>
            <p:cNvSpPr/>
            <p:nvPr/>
          </p:nvSpPr>
          <p:spPr bwMode="auto">
            <a:xfrm>
              <a:off x="4686300" y="496887"/>
              <a:ext cx="130175" cy="342900"/>
            </a:xfrm>
            <a:custGeom>
              <a:avLst/>
              <a:gdLst>
                <a:gd name="T0" fmla="*/ 19 w 31"/>
                <a:gd name="T1" fmla="*/ 66 h 80"/>
                <a:gd name="T2" fmla="*/ 30 w 31"/>
                <a:gd name="T3" fmla="*/ 0 h 80"/>
                <a:gd name="T4" fmla="*/ 26 w 31"/>
                <a:gd name="T5" fmla="*/ 0 h 80"/>
                <a:gd name="T6" fmla="*/ 0 w 31"/>
                <a:gd name="T7" fmla="*/ 80 h 80"/>
              </a:gdLst>
              <a:ahLst/>
              <a:cxnLst>
                <a:cxn ang="0">
                  <a:pos x="T0" y="T1"/>
                </a:cxn>
                <a:cxn ang="0">
                  <a:pos x="T2" y="T3"/>
                </a:cxn>
                <a:cxn ang="0">
                  <a:pos x="T4" y="T5"/>
                </a:cxn>
                <a:cxn ang="0">
                  <a:pos x="T6" y="T7"/>
                </a:cxn>
              </a:cxnLst>
              <a:rect l="0" t="0" r="r" b="b"/>
              <a:pathLst>
                <a:path w="31" h="80">
                  <a:moveTo>
                    <a:pt x="19" y="66"/>
                  </a:moveTo>
                  <a:cubicBezTo>
                    <a:pt x="23" y="45"/>
                    <a:pt x="31" y="22"/>
                    <a:pt x="30" y="0"/>
                  </a:cubicBezTo>
                  <a:cubicBezTo>
                    <a:pt x="29" y="0"/>
                    <a:pt x="27" y="0"/>
                    <a:pt x="26" y="0"/>
                  </a:cubicBezTo>
                  <a:cubicBezTo>
                    <a:pt x="23" y="27"/>
                    <a:pt x="10" y="58"/>
                    <a:pt x="0" y="80"/>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50">
              <a:extLst>
                <a:ext uri="{FF2B5EF4-FFF2-40B4-BE49-F238E27FC236}">
                  <a16:creationId xmlns:a16="http://schemas.microsoft.com/office/drawing/2014/main" xmlns="" id="{DDECA00E-F865-44E5-B170-26198D2E6B7B}"/>
                </a:ext>
              </a:extLst>
            </p:cNvPr>
            <p:cNvSpPr/>
            <p:nvPr/>
          </p:nvSpPr>
          <p:spPr bwMode="auto">
            <a:xfrm>
              <a:off x="4681537" y="527050"/>
              <a:ext cx="84138" cy="153988"/>
            </a:xfrm>
            <a:custGeom>
              <a:avLst/>
              <a:gdLst>
                <a:gd name="T0" fmla="*/ 20 w 20"/>
                <a:gd name="T1" fmla="*/ 25 h 36"/>
                <a:gd name="T2" fmla="*/ 4 w 20"/>
                <a:gd name="T3" fmla="*/ 0 h 36"/>
                <a:gd name="T4" fmla="*/ 20 w 20"/>
                <a:gd name="T5" fmla="*/ 36 h 36"/>
              </a:gdLst>
              <a:ahLst/>
              <a:cxnLst>
                <a:cxn ang="0">
                  <a:pos x="T0" y="T1"/>
                </a:cxn>
                <a:cxn ang="0">
                  <a:pos x="T2" y="T3"/>
                </a:cxn>
                <a:cxn ang="0">
                  <a:pos x="T4" y="T5"/>
                </a:cxn>
              </a:cxnLst>
              <a:rect l="0" t="0" r="r" b="b"/>
              <a:pathLst>
                <a:path w="20" h="36">
                  <a:moveTo>
                    <a:pt x="20" y="25"/>
                  </a:moveTo>
                  <a:cubicBezTo>
                    <a:pt x="15" y="17"/>
                    <a:pt x="10" y="7"/>
                    <a:pt x="4" y="0"/>
                  </a:cubicBezTo>
                  <a:cubicBezTo>
                    <a:pt x="0" y="7"/>
                    <a:pt x="13" y="31"/>
                    <a:pt x="20" y="36"/>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51">
              <a:extLst>
                <a:ext uri="{FF2B5EF4-FFF2-40B4-BE49-F238E27FC236}">
                  <a16:creationId xmlns:a16="http://schemas.microsoft.com/office/drawing/2014/main" xmlns="" id="{CCDFCAED-9304-48A2-A8B8-7D67B0AFB2AC}"/>
                </a:ext>
              </a:extLst>
            </p:cNvPr>
            <p:cNvSpPr/>
            <p:nvPr/>
          </p:nvSpPr>
          <p:spPr bwMode="auto">
            <a:xfrm>
              <a:off x="4714875" y="193675"/>
              <a:ext cx="276225" cy="388938"/>
            </a:xfrm>
            <a:custGeom>
              <a:avLst/>
              <a:gdLst>
                <a:gd name="T0" fmla="*/ 14 w 65"/>
                <a:gd name="T1" fmla="*/ 22 h 91"/>
                <a:gd name="T2" fmla="*/ 41 w 65"/>
                <a:gd name="T3" fmla="*/ 77 h 91"/>
                <a:gd name="T4" fmla="*/ 2 w 65"/>
                <a:gd name="T5" fmla="*/ 59 h 91"/>
                <a:gd name="T6" fmla="*/ 14 w 65"/>
                <a:gd name="T7" fmla="*/ 22 h 91"/>
              </a:gdLst>
              <a:ahLst/>
              <a:cxnLst>
                <a:cxn ang="0">
                  <a:pos x="T0" y="T1"/>
                </a:cxn>
                <a:cxn ang="0">
                  <a:pos x="T2" y="T3"/>
                </a:cxn>
                <a:cxn ang="0">
                  <a:pos x="T4" y="T5"/>
                </a:cxn>
                <a:cxn ang="0">
                  <a:pos x="T6" y="T7"/>
                </a:cxn>
              </a:cxnLst>
              <a:rect l="0" t="0" r="r" b="b"/>
              <a:pathLst>
                <a:path w="65" h="91">
                  <a:moveTo>
                    <a:pt x="14" y="22"/>
                  </a:moveTo>
                  <a:cubicBezTo>
                    <a:pt x="51" y="0"/>
                    <a:pt x="65" y="58"/>
                    <a:pt x="41" y="77"/>
                  </a:cubicBezTo>
                  <a:cubicBezTo>
                    <a:pt x="23" y="91"/>
                    <a:pt x="5" y="80"/>
                    <a:pt x="2" y="59"/>
                  </a:cubicBezTo>
                  <a:cubicBezTo>
                    <a:pt x="0" y="44"/>
                    <a:pt x="0" y="31"/>
                    <a:pt x="14" y="22"/>
                  </a:cubicBezTo>
                  <a:close/>
                </a:path>
              </a:pathLst>
            </a:custGeom>
            <a:solidFill>
              <a:srgbClr val="5B8B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52">
              <a:extLst>
                <a:ext uri="{FF2B5EF4-FFF2-40B4-BE49-F238E27FC236}">
                  <a16:creationId xmlns:a16="http://schemas.microsoft.com/office/drawing/2014/main" xmlns="" id="{412F838D-B64C-44EB-8D81-F4B488C507C6}"/>
                </a:ext>
              </a:extLst>
            </p:cNvPr>
            <p:cNvSpPr/>
            <p:nvPr/>
          </p:nvSpPr>
          <p:spPr bwMode="auto">
            <a:xfrm>
              <a:off x="4549775" y="433387"/>
              <a:ext cx="169863" cy="179388"/>
            </a:xfrm>
            <a:custGeom>
              <a:avLst/>
              <a:gdLst>
                <a:gd name="T0" fmla="*/ 16 w 40"/>
                <a:gd name="T1" fmla="*/ 11 h 42"/>
                <a:gd name="T2" fmla="*/ 39 w 40"/>
                <a:gd name="T3" fmla="*/ 22 h 42"/>
                <a:gd name="T4" fmla="*/ 16 w 40"/>
                <a:gd name="T5" fmla="*/ 11 h 42"/>
              </a:gdLst>
              <a:ahLst/>
              <a:cxnLst>
                <a:cxn ang="0">
                  <a:pos x="T0" y="T1"/>
                </a:cxn>
                <a:cxn ang="0">
                  <a:pos x="T2" y="T3"/>
                </a:cxn>
                <a:cxn ang="0">
                  <a:pos x="T4" y="T5"/>
                </a:cxn>
              </a:cxnLst>
              <a:rect l="0" t="0" r="r" b="b"/>
              <a:pathLst>
                <a:path w="40" h="42">
                  <a:moveTo>
                    <a:pt x="16" y="11"/>
                  </a:moveTo>
                  <a:cubicBezTo>
                    <a:pt x="0" y="31"/>
                    <a:pt x="37" y="42"/>
                    <a:pt x="39" y="22"/>
                  </a:cubicBezTo>
                  <a:cubicBezTo>
                    <a:pt x="40" y="10"/>
                    <a:pt x="24" y="0"/>
                    <a:pt x="16" y="11"/>
                  </a:cubicBezTo>
                  <a:close/>
                </a:path>
              </a:pathLst>
            </a:custGeom>
            <a:solidFill>
              <a:srgbClr val="5B8B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3" name="Oval 52">
              <a:extLst>
                <a:ext uri="{FF2B5EF4-FFF2-40B4-BE49-F238E27FC236}">
                  <a16:creationId xmlns:a16="http://schemas.microsoft.com/office/drawing/2014/main" xmlns="" id="{E7EAFF91-63EB-4481-ABFE-4D26105276A3}"/>
                </a:ext>
              </a:extLst>
            </p:cNvPr>
            <p:cNvSpPr>
              <a:spLocks noChangeArrowheads="1"/>
            </p:cNvSpPr>
            <p:nvPr/>
          </p:nvSpPr>
          <p:spPr bwMode="auto">
            <a:xfrm>
              <a:off x="4803775" y="325437"/>
              <a:ext cx="30163"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Oval 53">
              <a:extLst>
                <a:ext uri="{FF2B5EF4-FFF2-40B4-BE49-F238E27FC236}">
                  <a16:creationId xmlns:a16="http://schemas.microsoft.com/office/drawing/2014/main" xmlns="" id="{AE8C700A-0F2A-47C7-A204-6CF25D79F3D6}"/>
                </a:ext>
              </a:extLst>
            </p:cNvPr>
            <p:cNvSpPr>
              <a:spLocks noChangeArrowheads="1"/>
            </p:cNvSpPr>
            <p:nvPr/>
          </p:nvSpPr>
          <p:spPr bwMode="auto">
            <a:xfrm>
              <a:off x="4902200" y="373062"/>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5" name="Oval 54">
              <a:extLst>
                <a:ext uri="{FF2B5EF4-FFF2-40B4-BE49-F238E27FC236}">
                  <a16:creationId xmlns:a16="http://schemas.microsoft.com/office/drawing/2014/main" xmlns="" id="{FB88B721-6FF4-4301-8427-2430023D3EB2}"/>
                </a:ext>
              </a:extLst>
            </p:cNvPr>
            <p:cNvSpPr>
              <a:spLocks noChangeArrowheads="1"/>
            </p:cNvSpPr>
            <p:nvPr/>
          </p:nvSpPr>
          <p:spPr bwMode="auto">
            <a:xfrm>
              <a:off x="4829175" y="385762"/>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Oval 55">
              <a:extLst>
                <a:ext uri="{FF2B5EF4-FFF2-40B4-BE49-F238E27FC236}">
                  <a16:creationId xmlns:a16="http://schemas.microsoft.com/office/drawing/2014/main" xmlns="" id="{BDE357AA-92F1-4B81-8EF0-2921F55D21EC}"/>
                </a:ext>
              </a:extLst>
            </p:cNvPr>
            <p:cNvSpPr>
              <a:spLocks noChangeArrowheads="1"/>
            </p:cNvSpPr>
            <p:nvPr/>
          </p:nvSpPr>
          <p:spPr bwMode="auto">
            <a:xfrm>
              <a:off x="4727575" y="360362"/>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7" name="Oval 56">
              <a:extLst>
                <a:ext uri="{FF2B5EF4-FFF2-40B4-BE49-F238E27FC236}">
                  <a16:creationId xmlns:a16="http://schemas.microsoft.com/office/drawing/2014/main" xmlns="" id="{52A07F26-0935-4E4C-818A-A472747B51B3}"/>
                </a:ext>
              </a:extLst>
            </p:cNvPr>
            <p:cNvSpPr>
              <a:spLocks noChangeArrowheads="1"/>
            </p:cNvSpPr>
            <p:nvPr/>
          </p:nvSpPr>
          <p:spPr bwMode="auto">
            <a:xfrm>
              <a:off x="4783137" y="471487"/>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Oval 57">
              <a:extLst>
                <a:ext uri="{FF2B5EF4-FFF2-40B4-BE49-F238E27FC236}">
                  <a16:creationId xmlns:a16="http://schemas.microsoft.com/office/drawing/2014/main" xmlns="" id="{9A583817-7A0A-4CC7-A2F2-C7CDA7C8DA6C}"/>
                </a:ext>
              </a:extLst>
            </p:cNvPr>
            <p:cNvSpPr>
              <a:spLocks noChangeArrowheads="1"/>
            </p:cNvSpPr>
            <p:nvPr/>
          </p:nvSpPr>
          <p:spPr bwMode="auto">
            <a:xfrm>
              <a:off x="4625975" y="484187"/>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Oval 58">
              <a:extLst>
                <a:ext uri="{FF2B5EF4-FFF2-40B4-BE49-F238E27FC236}">
                  <a16:creationId xmlns:a16="http://schemas.microsoft.com/office/drawing/2014/main" xmlns="" id="{DC37D670-67F2-4E6D-95CE-A3740BCF683F}"/>
                </a:ext>
              </a:extLst>
            </p:cNvPr>
            <p:cNvSpPr>
              <a:spLocks noChangeArrowheads="1"/>
            </p:cNvSpPr>
            <p:nvPr/>
          </p:nvSpPr>
          <p:spPr bwMode="auto">
            <a:xfrm>
              <a:off x="4681537" y="522287"/>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Oval 59">
              <a:extLst>
                <a:ext uri="{FF2B5EF4-FFF2-40B4-BE49-F238E27FC236}">
                  <a16:creationId xmlns:a16="http://schemas.microsoft.com/office/drawing/2014/main" xmlns="" id="{F525EAD3-F09E-4B10-8C2C-820590F444F7}"/>
                </a:ext>
              </a:extLst>
            </p:cNvPr>
            <p:cNvSpPr>
              <a:spLocks noChangeArrowheads="1"/>
            </p:cNvSpPr>
            <p:nvPr/>
          </p:nvSpPr>
          <p:spPr bwMode="auto">
            <a:xfrm>
              <a:off x="4876800" y="461962"/>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Freeform 61">
              <a:extLst>
                <a:ext uri="{FF2B5EF4-FFF2-40B4-BE49-F238E27FC236}">
                  <a16:creationId xmlns:a16="http://schemas.microsoft.com/office/drawing/2014/main" xmlns="" id="{5FD6EA67-057A-4B21-BABD-B1D99BBDC554}"/>
                </a:ext>
              </a:extLst>
            </p:cNvPr>
            <p:cNvSpPr/>
            <p:nvPr/>
          </p:nvSpPr>
          <p:spPr bwMode="auto">
            <a:xfrm>
              <a:off x="5029200" y="330200"/>
              <a:ext cx="444500" cy="273050"/>
            </a:xfrm>
            <a:custGeom>
              <a:avLst/>
              <a:gdLst>
                <a:gd name="T0" fmla="*/ 18 w 105"/>
                <a:gd name="T1" fmla="*/ 13 h 64"/>
                <a:gd name="T2" fmla="*/ 17 w 105"/>
                <a:gd name="T3" fmla="*/ 40 h 64"/>
                <a:gd name="T4" fmla="*/ 8 w 105"/>
                <a:gd name="T5" fmla="*/ 43 h 64"/>
                <a:gd name="T6" fmla="*/ 0 w 105"/>
                <a:gd name="T7" fmla="*/ 46 h 64"/>
                <a:gd name="T8" fmla="*/ 1 w 105"/>
                <a:gd name="T9" fmla="*/ 64 h 64"/>
                <a:gd name="T10" fmla="*/ 11 w 105"/>
                <a:gd name="T11" fmla="*/ 62 h 64"/>
                <a:gd name="T12" fmla="*/ 42 w 105"/>
                <a:gd name="T13" fmla="*/ 58 h 64"/>
                <a:gd name="T14" fmla="*/ 77 w 105"/>
                <a:gd name="T15" fmla="*/ 51 h 64"/>
                <a:gd name="T16" fmla="*/ 104 w 105"/>
                <a:gd name="T17" fmla="*/ 46 h 64"/>
                <a:gd name="T18" fmla="*/ 104 w 105"/>
                <a:gd name="T19" fmla="*/ 37 h 64"/>
                <a:gd name="T20" fmla="*/ 101 w 105"/>
                <a:gd name="T21" fmla="*/ 31 h 64"/>
                <a:gd name="T22" fmla="*/ 91 w 105"/>
                <a:gd name="T23" fmla="*/ 31 h 64"/>
                <a:gd name="T24" fmla="*/ 84 w 105"/>
                <a:gd name="T25" fmla="*/ 30 h 64"/>
                <a:gd name="T26" fmla="*/ 81 w 105"/>
                <a:gd name="T27" fmla="*/ 5 h 64"/>
                <a:gd name="T28" fmla="*/ 73 w 105"/>
                <a:gd name="T29" fmla="*/ 1 h 64"/>
                <a:gd name="T30" fmla="*/ 38 w 105"/>
                <a:gd name="T31" fmla="*/ 7 h 64"/>
                <a:gd name="T32" fmla="*/ 27 w 105"/>
                <a:gd name="T33" fmla="*/ 9 h 64"/>
                <a:gd name="T34" fmla="*/ 18 w 105"/>
                <a:gd name="T35" fmla="*/ 1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64">
                  <a:moveTo>
                    <a:pt x="18" y="13"/>
                  </a:moveTo>
                  <a:cubicBezTo>
                    <a:pt x="8" y="17"/>
                    <a:pt x="17" y="32"/>
                    <a:pt x="17" y="40"/>
                  </a:cubicBezTo>
                  <a:cubicBezTo>
                    <a:pt x="14" y="41"/>
                    <a:pt x="11" y="42"/>
                    <a:pt x="8" y="43"/>
                  </a:cubicBezTo>
                  <a:cubicBezTo>
                    <a:pt x="5" y="44"/>
                    <a:pt x="3" y="46"/>
                    <a:pt x="0" y="46"/>
                  </a:cubicBezTo>
                  <a:cubicBezTo>
                    <a:pt x="0" y="48"/>
                    <a:pt x="2" y="64"/>
                    <a:pt x="1" y="64"/>
                  </a:cubicBezTo>
                  <a:cubicBezTo>
                    <a:pt x="4" y="63"/>
                    <a:pt x="8" y="63"/>
                    <a:pt x="11" y="62"/>
                  </a:cubicBezTo>
                  <a:cubicBezTo>
                    <a:pt x="21" y="60"/>
                    <a:pt x="32" y="59"/>
                    <a:pt x="42" y="58"/>
                  </a:cubicBezTo>
                  <a:cubicBezTo>
                    <a:pt x="53" y="56"/>
                    <a:pt x="65" y="53"/>
                    <a:pt x="77" y="51"/>
                  </a:cubicBezTo>
                  <a:cubicBezTo>
                    <a:pt x="86" y="50"/>
                    <a:pt x="96" y="49"/>
                    <a:pt x="104" y="46"/>
                  </a:cubicBezTo>
                  <a:cubicBezTo>
                    <a:pt x="105" y="43"/>
                    <a:pt x="104" y="40"/>
                    <a:pt x="104" y="37"/>
                  </a:cubicBezTo>
                  <a:cubicBezTo>
                    <a:pt x="104" y="33"/>
                    <a:pt x="105" y="32"/>
                    <a:pt x="101" y="31"/>
                  </a:cubicBezTo>
                  <a:cubicBezTo>
                    <a:pt x="98" y="30"/>
                    <a:pt x="95" y="31"/>
                    <a:pt x="91" y="31"/>
                  </a:cubicBezTo>
                  <a:cubicBezTo>
                    <a:pt x="89" y="30"/>
                    <a:pt x="86" y="29"/>
                    <a:pt x="84" y="30"/>
                  </a:cubicBezTo>
                  <a:cubicBezTo>
                    <a:pt x="85" y="30"/>
                    <a:pt x="81" y="7"/>
                    <a:pt x="81" y="5"/>
                  </a:cubicBezTo>
                  <a:cubicBezTo>
                    <a:pt x="79" y="1"/>
                    <a:pt x="77" y="0"/>
                    <a:pt x="73" y="1"/>
                  </a:cubicBezTo>
                  <a:cubicBezTo>
                    <a:pt x="61" y="1"/>
                    <a:pt x="50" y="4"/>
                    <a:pt x="38" y="7"/>
                  </a:cubicBezTo>
                  <a:cubicBezTo>
                    <a:pt x="35" y="7"/>
                    <a:pt x="31" y="8"/>
                    <a:pt x="27" y="9"/>
                  </a:cubicBezTo>
                  <a:cubicBezTo>
                    <a:pt x="24" y="10"/>
                    <a:pt x="21" y="11"/>
                    <a:pt x="18" y="13"/>
                  </a:cubicBezTo>
                  <a:close/>
                </a:path>
              </a:pathLst>
            </a:custGeom>
            <a:solidFill>
              <a:srgbClr val="F56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Freeform 62">
              <a:extLst>
                <a:ext uri="{FF2B5EF4-FFF2-40B4-BE49-F238E27FC236}">
                  <a16:creationId xmlns:a16="http://schemas.microsoft.com/office/drawing/2014/main" xmlns="" id="{6389DB18-1124-457E-8942-DCE82C64A774}"/>
                </a:ext>
              </a:extLst>
            </p:cNvPr>
            <p:cNvSpPr/>
            <p:nvPr/>
          </p:nvSpPr>
          <p:spPr bwMode="auto">
            <a:xfrm>
              <a:off x="5267325" y="479425"/>
              <a:ext cx="117475" cy="133350"/>
            </a:xfrm>
            <a:custGeom>
              <a:avLst/>
              <a:gdLst>
                <a:gd name="T0" fmla="*/ 7 w 28"/>
                <a:gd name="T1" fmla="*/ 27 h 31"/>
                <a:gd name="T2" fmla="*/ 3 w 28"/>
                <a:gd name="T3" fmla="*/ 20 h 31"/>
                <a:gd name="T4" fmla="*/ 24 w 28"/>
                <a:gd name="T5" fmla="*/ 9 h 31"/>
                <a:gd name="T6" fmla="*/ 26 w 28"/>
                <a:gd name="T7" fmla="*/ 22 h 31"/>
                <a:gd name="T8" fmla="*/ 7 w 28"/>
                <a:gd name="T9" fmla="*/ 27 h 31"/>
              </a:gdLst>
              <a:ahLst/>
              <a:cxnLst>
                <a:cxn ang="0">
                  <a:pos x="T0" y="T1"/>
                </a:cxn>
                <a:cxn ang="0">
                  <a:pos x="T2" y="T3"/>
                </a:cxn>
                <a:cxn ang="0">
                  <a:pos x="T4" y="T5"/>
                </a:cxn>
                <a:cxn ang="0">
                  <a:pos x="T6" y="T7"/>
                </a:cxn>
                <a:cxn ang="0">
                  <a:pos x="T8" y="T9"/>
                </a:cxn>
              </a:cxnLst>
              <a:rect l="0" t="0" r="r" b="b"/>
              <a:pathLst>
                <a:path w="28" h="31">
                  <a:moveTo>
                    <a:pt x="7" y="27"/>
                  </a:moveTo>
                  <a:cubicBezTo>
                    <a:pt x="5" y="26"/>
                    <a:pt x="3" y="23"/>
                    <a:pt x="3" y="20"/>
                  </a:cubicBezTo>
                  <a:cubicBezTo>
                    <a:pt x="0" y="7"/>
                    <a:pt x="15" y="0"/>
                    <a:pt x="24" y="9"/>
                  </a:cubicBezTo>
                  <a:cubicBezTo>
                    <a:pt x="27" y="12"/>
                    <a:pt x="28" y="18"/>
                    <a:pt x="26" y="22"/>
                  </a:cubicBezTo>
                  <a:cubicBezTo>
                    <a:pt x="24"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Freeform 63">
              <a:extLst>
                <a:ext uri="{FF2B5EF4-FFF2-40B4-BE49-F238E27FC236}">
                  <a16:creationId xmlns:a16="http://schemas.microsoft.com/office/drawing/2014/main" xmlns="" id="{A1706E6F-10D3-4A20-884D-369C8FA16ADD}"/>
                </a:ext>
              </a:extLst>
            </p:cNvPr>
            <p:cNvSpPr/>
            <p:nvPr/>
          </p:nvSpPr>
          <p:spPr bwMode="auto">
            <a:xfrm>
              <a:off x="5305425" y="522287"/>
              <a:ext cx="46038" cy="52388"/>
            </a:xfrm>
            <a:custGeom>
              <a:avLst/>
              <a:gdLst>
                <a:gd name="T0" fmla="*/ 3 w 11"/>
                <a:gd name="T1" fmla="*/ 10 h 12"/>
                <a:gd name="T2" fmla="*/ 1 w 11"/>
                <a:gd name="T3" fmla="*/ 7 h 12"/>
                <a:gd name="T4" fmla="*/ 9 w 11"/>
                <a:gd name="T5" fmla="*/ 3 h 12"/>
                <a:gd name="T6" fmla="*/ 10 w 11"/>
                <a:gd name="T7" fmla="*/ 8 h 12"/>
                <a:gd name="T8" fmla="*/ 3 w 11"/>
                <a:gd name="T9" fmla="*/ 10 h 12"/>
              </a:gdLst>
              <a:ahLst/>
              <a:cxnLst>
                <a:cxn ang="0">
                  <a:pos x="T0" y="T1"/>
                </a:cxn>
                <a:cxn ang="0">
                  <a:pos x="T2" y="T3"/>
                </a:cxn>
                <a:cxn ang="0">
                  <a:pos x="T4" y="T5"/>
                </a:cxn>
                <a:cxn ang="0">
                  <a:pos x="T6" y="T7"/>
                </a:cxn>
                <a:cxn ang="0">
                  <a:pos x="T8" y="T9"/>
                </a:cxn>
              </a:cxnLst>
              <a:rect l="0" t="0" r="r" b="b"/>
              <a:pathLst>
                <a:path w="11" h="12">
                  <a:moveTo>
                    <a:pt x="3" y="10"/>
                  </a:moveTo>
                  <a:cubicBezTo>
                    <a:pt x="2" y="10"/>
                    <a:pt x="1" y="9"/>
                    <a:pt x="1" y="7"/>
                  </a:cubicBezTo>
                  <a:cubicBezTo>
                    <a:pt x="0" y="3"/>
                    <a:pt x="6" y="0"/>
                    <a:pt x="9" y="3"/>
                  </a:cubicBezTo>
                  <a:cubicBezTo>
                    <a:pt x="10" y="4"/>
                    <a:pt x="11"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4" name="Freeform 64">
              <a:extLst>
                <a:ext uri="{FF2B5EF4-FFF2-40B4-BE49-F238E27FC236}">
                  <a16:creationId xmlns:a16="http://schemas.microsoft.com/office/drawing/2014/main" xmlns="" id="{49694BD3-4618-4BC7-B27A-8E6FB1BDD21B}"/>
                </a:ext>
              </a:extLst>
            </p:cNvPr>
            <p:cNvSpPr/>
            <p:nvPr/>
          </p:nvSpPr>
          <p:spPr bwMode="auto">
            <a:xfrm>
              <a:off x="5080000" y="522287"/>
              <a:ext cx="114300" cy="133350"/>
            </a:xfrm>
            <a:custGeom>
              <a:avLst/>
              <a:gdLst>
                <a:gd name="T0" fmla="*/ 7 w 27"/>
                <a:gd name="T1" fmla="*/ 27 h 31"/>
                <a:gd name="T2" fmla="*/ 2 w 27"/>
                <a:gd name="T3" fmla="*/ 20 h 31"/>
                <a:gd name="T4" fmla="*/ 24 w 27"/>
                <a:gd name="T5" fmla="*/ 9 h 31"/>
                <a:gd name="T6" fmla="*/ 26 w 27"/>
                <a:gd name="T7" fmla="*/ 22 h 31"/>
                <a:gd name="T8" fmla="*/ 7 w 27"/>
                <a:gd name="T9" fmla="*/ 27 h 31"/>
              </a:gdLst>
              <a:ahLst/>
              <a:cxnLst>
                <a:cxn ang="0">
                  <a:pos x="T0" y="T1"/>
                </a:cxn>
                <a:cxn ang="0">
                  <a:pos x="T2" y="T3"/>
                </a:cxn>
                <a:cxn ang="0">
                  <a:pos x="T4" y="T5"/>
                </a:cxn>
                <a:cxn ang="0">
                  <a:pos x="T6" y="T7"/>
                </a:cxn>
                <a:cxn ang="0">
                  <a:pos x="T8" y="T9"/>
                </a:cxn>
              </a:cxnLst>
              <a:rect l="0" t="0" r="r" b="b"/>
              <a:pathLst>
                <a:path w="27" h="31">
                  <a:moveTo>
                    <a:pt x="7" y="27"/>
                  </a:moveTo>
                  <a:cubicBezTo>
                    <a:pt x="5" y="25"/>
                    <a:pt x="3" y="23"/>
                    <a:pt x="2" y="20"/>
                  </a:cubicBezTo>
                  <a:cubicBezTo>
                    <a:pt x="0" y="7"/>
                    <a:pt x="15" y="0"/>
                    <a:pt x="24" y="9"/>
                  </a:cubicBezTo>
                  <a:cubicBezTo>
                    <a:pt x="27" y="12"/>
                    <a:pt x="27" y="18"/>
                    <a:pt x="26" y="22"/>
                  </a:cubicBezTo>
                  <a:cubicBezTo>
                    <a:pt x="24"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5" name="Freeform 65">
              <a:extLst>
                <a:ext uri="{FF2B5EF4-FFF2-40B4-BE49-F238E27FC236}">
                  <a16:creationId xmlns:a16="http://schemas.microsoft.com/office/drawing/2014/main" xmlns="" id="{DF59A984-3613-4F99-A054-A077CAD1800E}"/>
                </a:ext>
              </a:extLst>
            </p:cNvPr>
            <p:cNvSpPr/>
            <p:nvPr/>
          </p:nvSpPr>
          <p:spPr bwMode="auto">
            <a:xfrm>
              <a:off x="5118100" y="565150"/>
              <a:ext cx="42863" cy="50800"/>
            </a:xfrm>
            <a:custGeom>
              <a:avLst/>
              <a:gdLst>
                <a:gd name="T0" fmla="*/ 3 w 10"/>
                <a:gd name="T1" fmla="*/ 10 h 12"/>
                <a:gd name="T2" fmla="*/ 1 w 10"/>
                <a:gd name="T3" fmla="*/ 7 h 12"/>
                <a:gd name="T4" fmla="*/ 9 w 10"/>
                <a:gd name="T5" fmla="*/ 3 h 12"/>
                <a:gd name="T6" fmla="*/ 10 w 10"/>
                <a:gd name="T7" fmla="*/ 8 h 12"/>
                <a:gd name="T8" fmla="*/ 3 w 10"/>
                <a:gd name="T9" fmla="*/ 10 h 12"/>
              </a:gdLst>
              <a:ahLst/>
              <a:cxnLst>
                <a:cxn ang="0">
                  <a:pos x="T0" y="T1"/>
                </a:cxn>
                <a:cxn ang="0">
                  <a:pos x="T2" y="T3"/>
                </a:cxn>
                <a:cxn ang="0">
                  <a:pos x="T4" y="T5"/>
                </a:cxn>
                <a:cxn ang="0">
                  <a:pos x="T6" y="T7"/>
                </a:cxn>
                <a:cxn ang="0">
                  <a:pos x="T8" y="T9"/>
                </a:cxn>
              </a:cxnLst>
              <a:rect l="0" t="0" r="r" b="b"/>
              <a:pathLst>
                <a:path w="10" h="12">
                  <a:moveTo>
                    <a:pt x="3" y="10"/>
                  </a:moveTo>
                  <a:cubicBezTo>
                    <a:pt x="2" y="9"/>
                    <a:pt x="1" y="8"/>
                    <a:pt x="1" y="7"/>
                  </a:cubicBezTo>
                  <a:cubicBezTo>
                    <a:pt x="0" y="2"/>
                    <a:pt x="6" y="0"/>
                    <a:pt x="9" y="3"/>
                  </a:cubicBezTo>
                  <a:cubicBezTo>
                    <a:pt x="10" y="4"/>
                    <a:pt x="10"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6">
              <a:extLst>
                <a:ext uri="{FF2B5EF4-FFF2-40B4-BE49-F238E27FC236}">
                  <a16:creationId xmlns:a16="http://schemas.microsoft.com/office/drawing/2014/main" xmlns="" id="{F937CCBB-6E1D-4377-A83C-595267DAF488}"/>
                </a:ext>
              </a:extLst>
            </p:cNvPr>
            <p:cNvSpPr/>
            <p:nvPr/>
          </p:nvSpPr>
          <p:spPr bwMode="auto">
            <a:xfrm>
              <a:off x="5262562" y="368300"/>
              <a:ext cx="93663" cy="90488"/>
            </a:xfrm>
            <a:custGeom>
              <a:avLst/>
              <a:gdLst>
                <a:gd name="T0" fmla="*/ 18 w 22"/>
                <a:gd name="T1" fmla="*/ 2 h 21"/>
                <a:gd name="T2" fmla="*/ 21 w 22"/>
                <a:gd name="T3" fmla="*/ 17 h 21"/>
                <a:gd name="T4" fmla="*/ 12 w 22"/>
                <a:gd name="T5" fmla="*/ 19 h 21"/>
                <a:gd name="T6" fmla="*/ 4 w 22"/>
                <a:gd name="T7" fmla="*/ 20 h 21"/>
                <a:gd name="T8" fmla="*/ 1 w 22"/>
                <a:gd name="T9" fmla="*/ 11 h 21"/>
                <a:gd name="T10" fmla="*/ 0 w 22"/>
                <a:gd name="T11" fmla="*/ 2 h 21"/>
                <a:gd name="T12" fmla="*/ 18 w 2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18" y="2"/>
                  </a:moveTo>
                  <a:cubicBezTo>
                    <a:pt x="20" y="5"/>
                    <a:pt x="22" y="13"/>
                    <a:pt x="21" y="17"/>
                  </a:cubicBezTo>
                  <a:cubicBezTo>
                    <a:pt x="18" y="18"/>
                    <a:pt x="15" y="19"/>
                    <a:pt x="12" y="19"/>
                  </a:cubicBezTo>
                  <a:cubicBezTo>
                    <a:pt x="10" y="20"/>
                    <a:pt x="6" y="21"/>
                    <a:pt x="4" y="20"/>
                  </a:cubicBezTo>
                  <a:cubicBezTo>
                    <a:pt x="0" y="19"/>
                    <a:pt x="1" y="15"/>
                    <a:pt x="1" y="11"/>
                  </a:cubicBezTo>
                  <a:cubicBezTo>
                    <a:pt x="1" y="8"/>
                    <a:pt x="0" y="5"/>
                    <a:pt x="0" y="2"/>
                  </a:cubicBezTo>
                  <a:cubicBezTo>
                    <a:pt x="5" y="0"/>
                    <a:pt x="13" y="0"/>
                    <a:pt x="1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7">
              <a:extLst>
                <a:ext uri="{FF2B5EF4-FFF2-40B4-BE49-F238E27FC236}">
                  <a16:creationId xmlns:a16="http://schemas.microsoft.com/office/drawing/2014/main" xmlns="" id="{14D8D0C6-BF68-4544-A0A6-0A40EB1F0814}"/>
                </a:ext>
              </a:extLst>
            </p:cNvPr>
            <p:cNvSpPr/>
            <p:nvPr/>
          </p:nvSpPr>
          <p:spPr bwMode="auto">
            <a:xfrm>
              <a:off x="5110162" y="368300"/>
              <a:ext cx="139700" cy="120650"/>
            </a:xfrm>
            <a:custGeom>
              <a:avLst/>
              <a:gdLst>
                <a:gd name="T0" fmla="*/ 31 w 33"/>
                <a:gd name="T1" fmla="*/ 4 h 28"/>
                <a:gd name="T2" fmla="*/ 32 w 33"/>
                <a:gd name="T3" fmla="*/ 22 h 28"/>
                <a:gd name="T4" fmla="*/ 2 w 33"/>
                <a:gd name="T5" fmla="*/ 28 h 28"/>
                <a:gd name="T6" fmla="*/ 0 w 33"/>
                <a:gd name="T7" fmla="*/ 17 h 28"/>
                <a:gd name="T8" fmla="*/ 6 w 33"/>
                <a:gd name="T9" fmla="*/ 7 h 28"/>
                <a:gd name="T10" fmla="*/ 30 w 33"/>
                <a:gd name="T11" fmla="*/ 3 h 28"/>
              </a:gdLst>
              <a:ahLst/>
              <a:cxnLst>
                <a:cxn ang="0">
                  <a:pos x="T0" y="T1"/>
                </a:cxn>
                <a:cxn ang="0">
                  <a:pos x="T2" y="T3"/>
                </a:cxn>
                <a:cxn ang="0">
                  <a:pos x="T4" y="T5"/>
                </a:cxn>
                <a:cxn ang="0">
                  <a:pos x="T6" y="T7"/>
                </a:cxn>
                <a:cxn ang="0">
                  <a:pos x="T8" y="T9"/>
                </a:cxn>
                <a:cxn ang="0">
                  <a:pos x="T10" y="T11"/>
                </a:cxn>
              </a:cxnLst>
              <a:rect l="0" t="0" r="r" b="b"/>
              <a:pathLst>
                <a:path w="33" h="28">
                  <a:moveTo>
                    <a:pt x="31" y="4"/>
                  </a:moveTo>
                  <a:cubicBezTo>
                    <a:pt x="31" y="10"/>
                    <a:pt x="33" y="16"/>
                    <a:pt x="32" y="22"/>
                  </a:cubicBezTo>
                  <a:cubicBezTo>
                    <a:pt x="23" y="24"/>
                    <a:pt x="12" y="28"/>
                    <a:pt x="2" y="28"/>
                  </a:cubicBezTo>
                  <a:cubicBezTo>
                    <a:pt x="2" y="24"/>
                    <a:pt x="0" y="21"/>
                    <a:pt x="0" y="17"/>
                  </a:cubicBezTo>
                  <a:cubicBezTo>
                    <a:pt x="0" y="12"/>
                    <a:pt x="1" y="9"/>
                    <a:pt x="6" y="7"/>
                  </a:cubicBezTo>
                  <a:cubicBezTo>
                    <a:pt x="10" y="6"/>
                    <a:pt x="28" y="0"/>
                    <a:pt x="30" y="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8">
              <a:extLst>
                <a:ext uri="{FF2B5EF4-FFF2-40B4-BE49-F238E27FC236}">
                  <a16:creationId xmlns:a16="http://schemas.microsoft.com/office/drawing/2014/main" xmlns="" id="{6BBFF923-7DE3-4645-93EC-15CE241E11B1}"/>
                </a:ext>
              </a:extLst>
            </p:cNvPr>
            <p:cNvSpPr/>
            <p:nvPr/>
          </p:nvSpPr>
          <p:spPr bwMode="auto">
            <a:xfrm>
              <a:off x="3359150" y="0"/>
              <a:ext cx="533400" cy="239713"/>
            </a:xfrm>
            <a:custGeom>
              <a:avLst/>
              <a:gdLst>
                <a:gd name="T0" fmla="*/ 1 w 126"/>
                <a:gd name="T1" fmla="*/ 31 h 56"/>
                <a:gd name="T2" fmla="*/ 2 w 126"/>
                <a:gd name="T3" fmla="*/ 22 h 56"/>
                <a:gd name="T4" fmla="*/ 2 w 126"/>
                <a:gd name="T5" fmla="*/ 17 h 56"/>
                <a:gd name="T6" fmla="*/ 16 w 126"/>
                <a:gd name="T7" fmla="*/ 10 h 56"/>
                <a:gd name="T8" fmla="*/ 29 w 126"/>
                <a:gd name="T9" fmla="*/ 7 h 56"/>
                <a:gd name="T10" fmla="*/ 73 w 126"/>
                <a:gd name="T11" fmla="*/ 2 h 56"/>
                <a:gd name="T12" fmla="*/ 104 w 126"/>
                <a:gd name="T13" fmla="*/ 1 h 56"/>
                <a:gd name="T14" fmla="*/ 124 w 126"/>
                <a:gd name="T15" fmla="*/ 6 h 56"/>
                <a:gd name="T16" fmla="*/ 126 w 126"/>
                <a:gd name="T17" fmla="*/ 11 h 56"/>
                <a:gd name="T18" fmla="*/ 126 w 126"/>
                <a:gd name="T19" fmla="*/ 21 h 56"/>
                <a:gd name="T20" fmla="*/ 125 w 126"/>
                <a:gd name="T21" fmla="*/ 42 h 56"/>
                <a:gd name="T22" fmla="*/ 113 w 126"/>
                <a:gd name="T23" fmla="*/ 44 h 56"/>
                <a:gd name="T24" fmla="*/ 101 w 126"/>
                <a:gd name="T25" fmla="*/ 45 h 56"/>
                <a:gd name="T26" fmla="*/ 77 w 126"/>
                <a:gd name="T27" fmla="*/ 48 h 56"/>
                <a:gd name="T28" fmla="*/ 31 w 126"/>
                <a:gd name="T29" fmla="*/ 52 h 56"/>
                <a:gd name="T30" fmla="*/ 9 w 126"/>
                <a:gd name="T31" fmla="*/ 55 h 56"/>
                <a:gd name="T32" fmla="*/ 2 w 126"/>
                <a:gd name="T33" fmla="*/ 55 h 56"/>
                <a:gd name="T34" fmla="*/ 1 w 126"/>
                <a:gd name="T35" fmla="*/ 46 h 56"/>
                <a:gd name="T36" fmla="*/ 1 w 126"/>
                <a:gd name="T37" fmla="*/ 34 h 56"/>
                <a:gd name="T38" fmla="*/ 1 w 126"/>
                <a:gd name="T39" fmla="*/ 3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6" h="56">
                  <a:moveTo>
                    <a:pt x="1" y="31"/>
                  </a:moveTo>
                  <a:cubicBezTo>
                    <a:pt x="1" y="28"/>
                    <a:pt x="2" y="25"/>
                    <a:pt x="2" y="22"/>
                  </a:cubicBezTo>
                  <a:cubicBezTo>
                    <a:pt x="2" y="20"/>
                    <a:pt x="1" y="19"/>
                    <a:pt x="2" y="17"/>
                  </a:cubicBezTo>
                  <a:cubicBezTo>
                    <a:pt x="6" y="12"/>
                    <a:pt x="11" y="12"/>
                    <a:pt x="16" y="10"/>
                  </a:cubicBezTo>
                  <a:cubicBezTo>
                    <a:pt x="21" y="9"/>
                    <a:pt x="25" y="8"/>
                    <a:pt x="29" y="7"/>
                  </a:cubicBezTo>
                  <a:cubicBezTo>
                    <a:pt x="44" y="6"/>
                    <a:pt x="59" y="3"/>
                    <a:pt x="73" y="2"/>
                  </a:cubicBezTo>
                  <a:cubicBezTo>
                    <a:pt x="84" y="2"/>
                    <a:pt x="94" y="1"/>
                    <a:pt x="104" y="1"/>
                  </a:cubicBezTo>
                  <a:cubicBezTo>
                    <a:pt x="110" y="2"/>
                    <a:pt x="120" y="0"/>
                    <a:pt x="124" y="6"/>
                  </a:cubicBezTo>
                  <a:cubicBezTo>
                    <a:pt x="125" y="7"/>
                    <a:pt x="125" y="10"/>
                    <a:pt x="126" y="11"/>
                  </a:cubicBezTo>
                  <a:cubicBezTo>
                    <a:pt x="126" y="15"/>
                    <a:pt x="126" y="18"/>
                    <a:pt x="126" y="21"/>
                  </a:cubicBezTo>
                  <a:cubicBezTo>
                    <a:pt x="126" y="28"/>
                    <a:pt x="126" y="35"/>
                    <a:pt x="125" y="42"/>
                  </a:cubicBezTo>
                  <a:cubicBezTo>
                    <a:pt x="125" y="43"/>
                    <a:pt x="114" y="43"/>
                    <a:pt x="113" y="44"/>
                  </a:cubicBezTo>
                  <a:cubicBezTo>
                    <a:pt x="109" y="44"/>
                    <a:pt x="105" y="45"/>
                    <a:pt x="101" y="45"/>
                  </a:cubicBezTo>
                  <a:cubicBezTo>
                    <a:pt x="93" y="46"/>
                    <a:pt x="85" y="47"/>
                    <a:pt x="77" y="48"/>
                  </a:cubicBezTo>
                  <a:cubicBezTo>
                    <a:pt x="62" y="49"/>
                    <a:pt x="46" y="50"/>
                    <a:pt x="31" y="52"/>
                  </a:cubicBezTo>
                  <a:cubicBezTo>
                    <a:pt x="23" y="53"/>
                    <a:pt x="16" y="53"/>
                    <a:pt x="9" y="55"/>
                  </a:cubicBezTo>
                  <a:cubicBezTo>
                    <a:pt x="7" y="55"/>
                    <a:pt x="4" y="56"/>
                    <a:pt x="2" y="55"/>
                  </a:cubicBezTo>
                  <a:cubicBezTo>
                    <a:pt x="0" y="53"/>
                    <a:pt x="1" y="48"/>
                    <a:pt x="1" y="46"/>
                  </a:cubicBezTo>
                  <a:cubicBezTo>
                    <a:pt x="1" y="42"/>
                    <a:pt x="1" y="38"/>
                    <a:pt x="1" y="34"/>
                  </a:cubicBezTo>
                  <a:cubicBezTo>
                    <a:pt x="1" y="33"/>
                    <a:pt x="1" y="32"/>
                    <a:pt x="1" y="31"/>
                  </a:cubicBezTo>
                  <a:close/>
                </a:path>
              </a:pathLst>
            </a:custGeom>
            <a:solidFill>
              <a:srgbClr val="FFC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9">
              <a:extLst>
                <a:ext uri="{FF2B5EF4-FFF2-40B4-BE49-F238E27FC236}">
                  <a16:creationId xmlns:a16="http://schemas.microsoft.com/office/drawing/2014/main" xmlns="" id="{E72BC72F-62A3-41E0-8526-E27C38AA1742}"/>
                </a:ext>
              </a:extLst>
            </p:cNvPr>
            <p:cNvSpPr/>
            <p:nvPr/>
          </p:nvSpPr>
          <p:spPr bwMode="auto">
            <a:xfrm>
              <a:off x="3328987" y="180975"/>
              <a:ext cx="593725" cy="111125"/>
            </a:xfrm>
            <a:custGeom>
              <a:avLst/>
              <a:gdLst>
                <a:gd name="T0" fmla="*/ 7 w 140"/>
                <a:gd name="T1" fmla="*/ 13 h 26"/>
                <a:gd name="T2" fmla="*/ 10 w 140"/>
                <a:gd name="T3" fmla="*/ 13 h 26"/>
                <a:gd name="T4" fmla="*/ 18 w 140"/>
                <a:gd name="T5" fmla="*/ 12 h 26"/>
                <a:gd name="T6" fmla="*/ 30 w 140"/>
                <a:gd name="T7" fmla="*/ 11 h 26"/>
                <a:gd name="T8" fmla="*/ 53 w 140"/>
                <a:gd name="T9" fmla="*/ 9 h 26"/>
                <a:gd name="T10" fmla="*/ 99 w 140"/>
                <a:gd name="T11" fmla="*/ 4 h 26"/>
                <a:gd name="T12" fmla="*/ 117 w 140"/>
                <a:gd name="T13" fmla="*/ 2 h 26"/>
                <a:gd name="T14" fmla="*/ 135 w 140"/>
                <a:gd name="T15" fmla="*/ 0 h 26"/>
                <a:gd name="T16" fmla="*/ 138 w 140"/>
                <a:gd name="T17" fmla="*/ 1 h 26"/>
                <a:gd name="T18" fmla="*/ 138 w 140"/>
                <a:gd name="T19" fmla="*/ 10 h 26"/>
                <a:gd name="T20" fmla="*/ 129 w 140"/>
                <a:gd name="T21" fmla="*/ 11 h 26"/>
                <a:gd name="T22" fmla="*/ 106 w 140"/>
                <a:gd name="T23" fmla="*/ 14 h 26"/>
                <a:gd name="T24" fmla="*/ 71 w 140"/>
                <a:gd name="T25" fmla="*/ 19 h 26"/>
                <a:gd name="T26" fmla="*/ 44 w 140"/>
                <a:gd name="T27" fmla="*/ 22 h 26"/>
                <a:gd name="T28" fmla="*/ 20 w 140"/>
                <a:gd name="T29" fmla="*/ 24 h 26"/>
                <a:gd name="T30" fmla="*/ 8 w 140"/>
                <a:gd name="T31" fmla="*/ 24 h 26"/>
                <a:gd name="T32" fmla="*/ 1 w 140"/>
                <a:gd name="T33" fmla="*/ 25 h 26"/>
                <a:gd name="T34" fmla="*/ 0 w 140"/>
                <a:gd name="T35" fmla="*/ 19 h 26"/>
                <a:gd name="T36" fmla="*/ 2 w 140"/>
                <a:gd name="T37" fmla="*/ 14 h 26"/>
                <a:gd name="T38" fmla="*/ 7 w 140"/>
                <a:gd name="T39"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0" h="26">
                  <a:moveTo>
                    <a:pt x="7" y="13"/>
                  </a:moveTo>
                  <a:cubicBezTo>
                    <a:pt x="8" y="13"/>
                    <a:pt x="10" y="13"/>
                    <a:pt x="10" y="13"/>
                  </a:cubicBezTo>
                  <a:cubicBezTo>
                    <a:pt x="13" y="13"/>
                    <a:pt x="15" y="12"/>
                    <a:pt x="18" y="12"/>
                  </a:cubicBezTo>
                  <a:cubicBezTo>
                    <a:pt x="22" y="12"/>
                    <a:pt x="26" y="11"/>
                    <a:pt x="30" y="11"/>
                  </a:cubicBezTo>
                  <a:cubicBezTo>
                    <a:pt x="38" y="10"/>
                    <a:pt x="45" y="9"/>
                    <a:pt x="53" y="9"/>
                  </a:cubicBezTo>
                  <a:cubicBezTo>
                    <a:pt x="68" y="7"/>
                    <a:pt x="84" y="6"/>
                    <a:pt x="99" y="4"/>
                  </a:cubicBezTo>
                  <a:cubicBezTo>
                    <a:pt x="105" y="4"/>
                    <a:pt x="111" y="3"/>
                    <a:pt x="117" y="2"/>
                  </a:cubicBezTo>
                  <a:cubicBezTo>
                    <a:pt x="123" y="1"/>
                    <a:pt x="129" y="0"/>
                    <a:pt x="135" y="0"/>
                  </a:cubicBezTo>
                  <a:cubicBezTo>
                    <a:pt x="137" y="0"/>
                    <a:pt x="138" y="0"/>
                    <a:pt x="138" y="1"/>
                  </a:cubicBezTo>
                  <a:cubicBezTo>
                    <a:pt x="140" y="4"/>
                    <a:pt x="138" y="7"/>
                    <a:pt x="138" y="10"/>
                  </a:cubicBezTo>
                  <a:cubicBezTo>
                    <a:pt x="135" y="11"/>
                    <a:pt x="133" y="11"/>
                    <a:pt x="129" y="11"/>
                  </a:cubicBezTo>
                  <a:cubicBezTo>
                    <a:pt x="121" y="12"/>
                    <a:pt x="114" y="13"/>
                    <a:pt x="106" y="14"/>
                  </a:cubicBezTo>
                  <a:cubicBezTo>
                    <a:pt x="94" y="16"/>
                    <a:pt x="83" y="18"/>
                    <a:pt x="71" y="19"/>
                  </a:cubicBezTo>
                  <a:cubicBezTo>
                    <a:pt x="62" y="19"/>
                    <a:pt x="53" y="21"/>
                    <a:pt x="44" y="22"/>
                  </a:cubicBezTo>
                  <a:cubicBezTo>
                    <a:pt x="36" y="23"/>
                    <a:pt x="28" y="23"/>
                    <a:pt x="20" y="24"/>
                  </a:cubicBezTo>
                  <a:cubicBezTo>
                    <a:pt x="16" y="24"/>
                    <a:pt x="12" y="24"/>
                    <a:pt x="8" y="24"/>
                  </a:cubicBezTo>
                  <a:cubicBezTo>
                    <a:pt x="7" y="24"/>
                    <a:pt x="2" y="26"/>
                    <a:pt x="1" y="25"/>
                  </a:cubicBezTo>
                  <a:cubicBezTo>
                    <a:pt x="0" y="24"/>
                    <a:pt x="0" y="20"/>
                    <a:pt x="0" y="19"/>
                  </a:cubicBezTo>
                  <a:cubicBezTo>
                    <a:pt x="0" y="17"/>
                    <a:pt x="0" y="15"/>
                    <a:pt x="2" y="14"/>
                  </a:cubicBezTo>
                  <a:cubicBezTo>
                    <a:pt x="4" y="13"/>
                    <a:pt x="6" y="13"/>
                    <a:pt x="7" y="13"/>
                  </a:cubicBezTo>
                  <a:close/>
                </a:path>
              </a:pathLst>
            </a:custGeom>
            <a:solidFill>
              <a:srgbClr val="776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70">
              <a:extLst>
                <a:ext uri="{FF2B5EF4-FFF2-40B4-BE49-F238E27FC236}">
                  <a16:creationId xmlns:a16="http://schemas.microsoft.com/office/drawing/2014/main" xmlns="" id="{EE5933F0-BF24-46EA-B279-0396580BA597}"/>
                </a:ext>
              </a:extLst>
            </p:cNvPr>
            <p:cNvSpPr/>
            <p:nvPr/>
          </p:nvSpPr>
          <p:spPr bwMode="auto">
            <a:xfrm>
              <a:off x="3879850" y="184150"/>
              <a:ext cx="9525" cy="9525"/>
            </a:xfrm>
            <a:custGeom>
              <a:avLst/>
              <a:gdLst>
                <a:gd name="T0" fmla="*/ 0 w 2"/>
                <a:gd name="T1" fmla="*/ 1 h 2"/>
                <a:gd name="T2" fmla="*/ 2 w 2"/>
                <a:gd name="T3" fmla="*/ 0 h 2"/>
                <a:gd name="T4" fmla="*/ 2 w 2"/>
                <a:gd name="T5" fmla="*/ 2 h 2"/>
                <a:gd name="T6" fmla="*/ 0 w 2"/>
                <a:gd name="T7" fmla="*/ 1 h 2"/>
              </a:gdLst>
              <a:ahLst/>
              <a:cxnLst>
                <a:cxn ang="0">
                  <a:pos x="T0" y="T1"/>
                </a:cxn>
                <a:cxn ang="0">
                  <a:pos x="T2" y="T3"/>
                </a:cxn>
                <a:cxn ang="0">
                  <a:pos x="T4" y="T5"/>
                </a:cxn>
                <a:cxn ang="0">
                  <a:pos x="T6" y="T7"/>
                </a:cxn>
              </a:cxnLst>
              <a:rect l="0" t="0" r="r" b="b"/>
              <a:pathLst>
                <a:path w="2" h="2">
                  <a:moveTo>
                    <a:pt x="0" y="1"/>
                  </a:moveTo>
                  <a:cubicBezTo>
                    <a:pt x="1" y="0"/>
                    <a:pt x="1" y="0"/>
                    <a:pt x="2" y="0"/>
                  </a:cubicBezTo>
                  <a:cubicBezTo>
                    <a:pt x="2" y="1"/>
                    <a:pt x="2" y="1"/>
                    <a:pt x="2" y="2"/>
                  </a:cubicBezTo>
                  <a:lnTo>
                    <a:pt x="0" y="1"/>
                  </a:lnTo>
                  <a:close/>
                </a:path>
              </a:pathLst>
            </a:custGeom>
            <a:solidFill>
              <a:srgbClr val="8D6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1">
              <a:extLst>
                <a:ext uri="{FF2B5EF4-FFF2-40B4-BE49-F238E27FC236}">
                  <a16:creationId xmlns:a16="http://schemas.microsoft.com/office/drawing/2014/main" xmlns="" id="{036BBCF3-CFEA-4BAB-A087-614F5E2A1B1A}"/>
                </a:ext>
              </a:extLst>
            </p:cNvPr>
            <p:cNvSpPr/>
            <p:nvPr/>
          </p:nvSpPr>
          <p:spPr bwMode="auto">
            <a:xfrm>
              <a:off x="3744912" y="180975"/>
              <a:ext cx="114300" cy="131763"/>
            </a:xfrm>
            <a:custGeom>
              <a:avLst/>
              <a:gdLst>
                <a:gd name="T0" fmla="*/ 7 w 27"/>
                <a:gd name="T1" fmla="*/ 27 h 31"/>
                <a:gd name="T2" fmla="*/ 2 w 27"/>
                <a:gd name="T3" fmla="*/ 20 h 31"/>
                <a:gd name="T4" fmla="*/ 24 w 27"/>
                <a:gd name="T5" fmla="*/ 9 h 31"/>
                <a:gd name="T6" fmla="*/ 26 w 27"/>
                <a:gd name="T7" fmla="*/ 21 h 31"/>
                <a:gd name="T8" fmla="*/ 7 w 27"/>
                <a:gd name="T9" fmla="*/ 27 h 31"/>
              </a:gdLst>
              <a:ahLst/>
              <a:cxnLst>
                <a:cxn ang="0">
                  <a:pos x="T0" y="T1"/>
                </a:cxn>
                <a:cxn ang="0">
                  <a:pos x="T2" y="T3"/>
                </a:cxn>
                <a:cxn ang="0">
                  <a:pos x="T4" y="T5"/>
                </a:cxn>
                <a:cxn ang="0">
                  <a:pos x="T6" y="T7"/>
                </a:cxn>
                <a:cxn ang="0">
                  <a:pos x="T8" y="T9"/>
                </a:cxn>
              </a:cxnLst>
              <a:rect l="0" t="0" r="r" b="b"/>
              <a:pathLst>
                <a:path w="27" h="31">
                  <a:moveTo>
                    <a:pt x="7" y="27"/>
                  </a:moveTo>
                  <a:cubicBezTo>
                    <a:pt x="5" y="25"/>
                    <a:pt x="3" y="23"/>
                    <a:pt x="2" y="20"/>
                  </a:cubicBezTo>
                  <a:cubicBezTo>
                    <a:pt x="0" y="7"/>
                    <a:pt x="15" y="0"/>
                    <a:pt x="24" y="9"/>
                  </a:cubicBezTo>
                  <a:cubicBezTo>
                    <a:pt x="27" y="12"/>
                    <a:pt x="27" y="18"/>
                    <a:pt x="26" y="21"/>
                  </a:cubicBezTo>
                  <a:cubicBezTo>
                    <a:pt x="23"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2">
              <a:extLst>
                <a:ext uri="{FF2B5EF4-FFF2-40B4-BE49-F238E27FC236}">
                  <a16:creationId xmlns:a16="http://schemas.microsoft.com/office/drawing/2014/main" xmlns="" id="{3DC8ED86-BA92-4D33-BA23-CCD990F39DC3}"/>
                </a:ext>
              </a:extLst>
            </p:cNvPr>
            <p:cNvSpPr/>
            <p:nvPr/>
          </p:nvSpPr>
          <p:spPr bwMode="auto">
            <a:xfrm>
              <a:off x="3783012" y="219075"/>
              <a:ext cx="41275" cy="50800"/>
            </a:xfrm>
            <a:custGeom>
              <a:avLst/>
              <a:gdLst>
                <a:gd name="T0" fmla="*/ 2 w 10"/>
                <a:gd name="T1" fmla="*/ 11 h 12"/>
                <a:gd name="T2" fmla="*/ 1 w 10"/>
                <a:gd name="T3" fmla="*/ 8 h 12"/>
                <a:gd name="T4" fmla="*/ 9 w 10"/>
                <a:gd name="T5" fmla="*/ 4 h 12"/>
                <a:gd name="T6" fmla="*/ 10 w 10"/>
                <a:gd name="T7" fmla="*/ 9 h 12"/>
                <a:gd name="T8" fmla="*/ 2 w 10"/>
                <a:gd name="T9" fmla="*/ 11 h 12"/>
              </a:gdLst>
              <a:ahLst/>
              <a:cxnLst>
                <a:cxn ang="0">
                  <a:pos x="T0" y="T1"/>
                </a:cxn>
                <a:cxn ang="0">
                  <a:pos x="T2" y="T3"/>
                </a:cxn>
                <a:cxn ang="0">
                  <a:pos x="T4" y="T5"/>
                </a:cxn>
                <a:cxn ang="0">
                  <a:pos x="T6" y="T7"/>
                </a:cxn>
                <a:cxn ang="0">
                  <a:pos x="T8" y="T9"/>
                </a:cxn>
              </a:cxnLst>
              <a:rect l="0" t="0" r="r" b="b"/>
              <a:pathLst>
                <a:path w="10" h="12">
                  <a:moveTo>
                    <a:pt x="2" y="11"/>
                  </a:moveTo>
                  <a:cubicBezTo>
                    <a:pt x="2" y="10"/>
                    <a:pt x="1" y="9"/>
                    <a:pt x="1" y="8"/>
                  </a:cubicBezTo>
                  <a:cubicBezTo>
                    <a:pt x="0" y="3"/>
                    <a:pt x="6" y="0"/>
                    <a:pt x="9" y="4"/>
                  </a:cubicBezTo>
                  <a:cubicBezTo>
                    <a:pt x="10" y="5"/>
                    <a:pt x="10" y="7"/>
                    <a:pt x="10" y="9"/>
                  </a:cubicBezTo>
                  <a:cubicBezTo>
                    <a:pt x="9" y="12"/>
                    <a:pt x="5" y="12"/>
                    <a:pt x="2" y="11"/>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3">
              <a:extLst>
                <a:ext uri="{FF2B5EF4-FFF2-40B4-BE49-F238E27FC236}">
                  <a16:creationId xmlns:a16="http://schemas.microsoft.com/office/drawing/2014/main" xmlns="" id="{C62F8EB0-BDFA-4900-8F84-DB4D0A63517C}"/>
                </a:ext>
              </a:extLst>
            </p:cNvPr>
            <p:cNvSpPr/>
            <p:nvPr/>
          </p:nvSpPr>
          <p:spPr bwMode="auto">
            <a:xfrm>
              <a:off x="3413125" y="227012"/>
              <a:ext cx="119063" cy="133350"/>
            </a:xfrm>
            <a:custGeom>
              <a:avLst/>
              <a:gdLst>
                <a:gd name="T0" fmla="*/ 7 w 28"/>
                <a:gd name="T1" fmla="*/ 27 h 31"/>
                <a:gd name="T2" fmla="*/ 3 w 28"/>
                <a:gd name="T3" fmla="*/ 20 h 31"/>
                <a:gd name="T4" fmla="*/ 24 w 28"/>
                <a:gd name="T5" fmla="*/ 9 h 31"/>
                <a:gd name="T6" fmla="*/ 27 w 28"/>
                <a:gd name="T7" fmla="*/ 22 h 31"/>
                <a:gd name="T8" fmla="*/ 7 w 28"/>
                <a:gd name="T9" fmla="*/ 27 h 31"/>
              </a:gdLst>
              <a:ahLst/>
              <a:cxnLst>
                <a:cxn ang="0">
                  <a:pos x="T0" y="T1"/>
                </a:cxn>
                <a:cxn ang="0">
                  <a:pos x="T2" y="T3"/>
                </a:cxn>
                <a:cxn ang="0">
                  <a:pos x="T4" y="T5"/>
                </a:cxn>
                <a:cxn ang="0">
                  <a:pos x="T6" y="T7"/>
                </a:cxn>
                <a:cxn ang="0">
                  <a:pos x="T8" y="T9"/>
                </a:cxn>
              </a:cxnLst>
              <a:rect l="0" t="0" r="r" b="b"/>
              <a:pathLst>
                <a:path w="28" h="31">
                  <a:moveTo>
                    <a:pt x="7" y="27"/>
                  </a:moveTo>
                  <a:cubicBezTo>
                    <a:pt x="5" y="25"/>
                    <a:pt x="3" y="23"/>
                    <a:pt x="3" y="20"/>
                  </a:cubicBezTo>
                  <a:cubicBezTo>
                    <a:pt x="0" y="7"/>
                    <a:pt x="16" y="0"/>
                    <a:pt x="24" y="9"/>
                  </a:cubicBezTo>
                  <a:cubicBezTo>
                    <a:pt x="27" y="12"/>
                    <a:pt x="28" y="18"/>
                    <a:pt x="27" y="22"/>
                  </a:cubicBezTo>
                  <a:cubicBezTo>
                    <a:pt x="24" y="30"/>
                    <a:pt x="14"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4">
              <a:extLst>
                <a:ext uri="{FF2B5EF4-FFF2-40B4-BE49-F238E27FC236}">
                  <a16:creationId xmlns:a16="http://schemas.microsoft.com/office/drawing/2014/main" xmlns="" id="{50B7BC3B-45B2-4A83-99CD-A06B8EB9911A}"/>
                </a:ext>
              </a:extLst>
            </p:cNvPr>
            <p:cNvSpPr/>
            <p:nvPr/>
          </p:nvSpPr>
          <p:spPr bwMode="auto">
            <a:xfrm>
              <a:off x="3451225" y="269875"/>
              <a:ext cx="47625" cy="50800"/>
            </a:xfrm>
            <a:custGeom>
              <a:avLst/>
              <a:gdLst>
                <a:gd name="T0" fmla="*/ 3 w 11"/>
                <a:gd name="T1" fmla="*/ 10 h 12"/>
                <a:gd name="T2" fmla="*/ 1 w 11"/>
                <a:gd name="T3" fmla="*/ 7 h 12"/>
                <a:gd name="T4" fmla="*/ 9 w 11"/>
                <a:gd name="T5" fmla="*/ 3 h 12"/>
                <a:gd name="T6" fmla="*/ 10 w 11"/>
                <a:gd name="T7" fmla="*/ 8 h 12"/>
                <a:gd name="T8" fmla="*/ 3 w 11"/>
                <a:gd name="T9" fmla="*/ 10 h 12"/>
              </a:gdLst>
              <a:ahLst/>
              <a:cxnLst>
                <a:cxn ang="0">
                  <a:pos x="T0" y="T1"/>
                </a:cxn>
                <a:cxn ang="0">
                  <a:pos x="T2" y="T3"/>
                </a:cxn>
                <a:cxn ang="0">
                  <a:pos x="T4" y="T5"/>
                </a:cxn>
                <a:cxn ang="0">
                  <a:pos x="T6" y="T7"/>
                </a:cxn>
                <a:cxn ang="0">
                  <a:pos x="T8" y="T9"/>
                </a:cxn>
              </a:cxnLst>
              <a:rect l="0" t="0" r="r" b="b"/>
              <a:pathLst>
                <a:path w="11" h="12">
                  <a:moveTo>
                    <a:pt x="3" y="10"/>
                  </a:moveTo>
                  <a:cubicBezTo>
                    <a:pt x="2" y="9"/>
                    <a:pt x="1" y="8"/>
                    <a:pt x="1" y="7"/>
                  </a:cubicBezTo>
                  <a:cubicBezTo>
                    <a:pt x="0" y="2"/>
                    <a:pt x="6" y="0"/>
                    <a:pt x="9" y="3"/>
                  </a:cubicBezTo>
                  <a:cubicBezTo>
                    <a:pt x="10" y="4"/>
                    <a:pt x="11"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5">
              <a:extLst>
                <a:ext uri="{FF2B5EF4-FFF2-40B4-BE49-F238E27FC236}">
                  <a16:creationId xmlns:a16="http://schemas.microsoft.com/office/drawing/2014/main" xmlns="" id="{A3396728-E03A-488E-8284-A58D72B8F6B1}"/>
                </a:ext>
              </a:extLst>
            </p:cNvPr>
            <p:cNvSpPr/>
            <p:nvPr/>
          </p:nvSpPr>
          <p:spPr bwMode="auto">
            <a:xfrm>
              <a:off x="1781175" y="757237"/>
              <a:ext cx="758825" cy="423863"/>
            </a:xfrm>
            <a:custGeom>
              <a:avLst/>
              <a:gdLst>
                <a:gd name="T0" fmla="*/ 179 w 179"/>
                <a:gd name="T1" fmla="*/ 98 h 99"/>
                <a:gd name="T2" fmla="*/ 105 w 179"/>
                <a:gd name="T3" fmla="*/ 11 h 99"/>
                <a:gd name="T4" fmla="*/ 0 w 179"/>
                <a:gd name="T5" fmla="*/ 99 h 99"/>
                <a:gd name="T6" fmla="*/ 179 w 179"/>
                <a:gd name="T7" fmla="*/ 98 h 99"/>
              </a:gdLst>
              <a:ahLst/>
              <a:cxnLst>
                <a:cxn ang="0">
                  <a:pos x="T0" y="T1"/>
                </a:cxn>
                <a:cxn ang="0">
                  <a:pos x="T2" y="T3"/>
                </a:cxn>
                <a:cxn ang="0">
                  <a:pos x="T4" y="T5"/>
                </a:cxn>
                <a:cxn ang="0">
                  <a:pos x="T6" y="T7"/>
                </a:cxn>
              </a:cxnLst>
              <a:rect l="0" t="0" r="r" b="b"/>
              <a:pathLst>
                <a:path w="179" h="99">
                  <a:moveTo>
                    <a:pt x="179" y="98"/>
                  </a:moveTo>
                  <a:cubicBezTo>
                    <a:pt x="179" y="98"/>
                    <a:pt x="166" y="22"/>
                    <a:pt x="105" y="11"/>
                  </a:cubicBezTo>
                  <a:cubicBezTo>
                    <a:pt x="44" y="0"/>
                    <a:pt x="0" y="99"/>
                    <a:pt x="0" y="99"/>
                  </a:cubicBezTo>
                  <a:lnTo>
                    <a:pt x="179" y="98"/>
                  </a:lnTo>
                  <a:close/>
                </a:path>
              </a:pathLst>
            </a:custGeom>
            <a:solidFill>
              <a:srgbClr val="9A77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6" name="Freeform 76">
              <a:extLst>
                <a:ext uri="{FF2B5EF4-FFF2-40B4-BE49-F238E27FC236}">
                  <a16:creationId xmlns:a16="http://schemas.microsoft.com/office/drawing/2014/main" xmlns="" id="{0E9EC51B-E1D3-436F-AFC6-87720564564B}"/>
                </a:ext>
              </a:extLst>
            </p:cNvPr>
            <p:cNvSpPr/>
            <p:nvPr/>
          </p:nvSpPr>
          <p:spPr bwMode="auto">
            <a:xfrm>
              <a:off x="2082800" y="925512"/>
              <a:ext cx="195263" cy="38100"/>
            </a:xfrm>
            <a:custGeom>
              <a:avLst/>
              <a:gdLst>
                <a:gd name="T0" fmla="*/ 30 w 46"/>
                <a:gd name="T1" fmla="*/ 2 h 9"/>
                <a:gd name="T2" fmla="*/ 46 w 46"/>
                <a:gd name="T3" fmla="*/ 8 h 9"/>
                <a:gd name="T4" fmla="*/ 0 w 46"/>
                <a:gd name="T5" fmla="*/ 9 h 9"/>
                <a:gd name="T6" fmla="*/ 30 w 46"/>
                <a:gd name="T7" fmla="*/ 2 h 9"/>
              </a:gdLst>
              <a:ahLst/>
              <a:cxnLst>
                <a:cxn ang="0">
                  <a:pos x="T0" y="T1"/>
                </a:cxn>
                <a:cxn ang="0">
                  <a:pos x="T2" y="T3"/>
                </a:cxn>
                <a:cxn ang="0">
                  <a:pos x="T4" y="T5"/>
                </a:cxn>
                <a:cxn ang="0">
                  <a:pos x="T6" y="T7"/>
                </a:cxn>
              </a:cxnLst>
              <a:rect l="0" t="0" r="r" b="b"/>
              <a:pathLst>
                <a:path w="46" h="9">
                  <a:moveTo>
                    <a:pt x="30" y="2"/>
                  </a:moveTo>
                  <a:cubicBezTo>
                    <a:pt x="36" y="3"/>
                    <a:pt x="41" y="5"/>
                    <a:pt x="46" y="8"/>
                  </a:cubicBezTo>
                  <a:cubicBezTo>
                    <a:pt x="0" y="9"/>
                    <a:pt x="0" y="9"/>
                    <a:pt x="0" y="9"/>
                  </a:cubicBezTo>
                  <a:cubicBezTo>
                    <a:pt x="9" y="3"/>
                    <a:pt x="19" y="0"/>
                    <a:pt x="30" y="2"/>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7" name="Freeform 77">
              <a:extLst>
                <a:ext uri="{FF2B5EF4-FFF2-40B4-BE49-F238E27FC236}">
                  <a16:creationId xmlns:a16="http://schemas.microsoft.com/office/drawing/2014/main" xmlns="" id="{D47446AB-0FCE-4BBB-BD9F-CD19D3E54C1B}"/>
                </a:ext>
              </a:extLst>
            </p:cNvPr>
            <p:cNvSpPr/>
            <p:nvPr/>
          </p:nvSpPr>
          <p:spPr bwMode="auto">
            <a:xfrm>
              <a:off x="2044700" y="958850"/>
              <a:ext cx="274638" cy="34925"/>
            </a:xfrm>
            <a:custGeom>
              <a:avLst/>
              <a:gdLst>
                <a:gd name="T0" fmla="*/ 55 w 65"/>
                <a:gd name="T1" fmla="*/ 0 h 8"/>
                <a:gd name="T2" fmla="*/ 65 w 65"/>
                <a:gd name="T3" fmla="*/ 8 h 8"/>
                <a:gd name="T4" fmla="*/ 0 w 65"/>
                <a:gd name="T5" fmla="*/ 8 h 8"/>
                <a:gd name="T6" fmla="*/ 9 w 65"/>
                <a:gd name="T7" fmla="*/ 1 h 8"/>
                <a:gd name="T8" fmla="*/ 55 w 65"/>
                <a:gd name="T9" fmla="*/ 0 h 8"/>
              </a:gdLst>
              <a:ahLst/>
              <a:cxnLst>
                <a:cxn ang="0">
                  <a:pos x="T0" y="T1"/>
                </a:cxn>
                <a:cxn ang="0">
                  <a:pos x="T2" y="T3"/>
                </a:cxn>
                <a:cxn ang="0">
                  <a:pos x="T4" y="T5"/>
                </a:cxn>
                <a:cxn ang="0">
                  <a:pos x="T6" y="T7"/>
                </a:cxn>
                <a:cxn ang="0">
                  <a:pos x="T8" y="T9"/>
                </a:cxn>
              </a:cxnLst>
              <a:rect l="0" t="0" r="r" b="b"/>
              <a:pathLst>
                <a:path w="65" h="8">
                  <a:moveTo>
                    <a:pt x="55" y="0"/>
                  </a:moveTo>
                  <a:cubicBezTo>
                    <a:pt x="59" y="2"/>
                    <a:pt x="62" y="5"/>
                    <a:pt x="65" y="8"/>
                  </a:cubicBezTo>
                  <a:cubicBezTo>
                    <a:pt x="0" y="8"/>
                    <a:pt x="0" y="8"/>
                    <a:pt x="0" y="8"/>
                  </a:cubicBezTo>
                  <a:cubicBezTo>
                    <a:pt x="3" y="6"/>
                    <a:pt x="6" y="3"/>
                    <a:pt x="9" y="1"/>
                  </a:cubicBezTo>
                  <a:lnTo>
                    <a:pt x="55" y="0"/>
                  </a:ln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8" name="Freeform 78">
              <a:extLst>
                <a:ext uri="{FF2B5EF4-FFF2-40B4-BE49-F238E27FC236}">
                  <a16:creationId xmlns:a16="http://schemas.microsoft.com/office/drawing/2014/main" xmlns="" id="{3D736FD3-84DE-49E4-8B27-FF8EA6D3E515}"/>
                </a:ext>
              </a:extLst>
            </p:cNvPr>
            <p:cNvSpPr/>
            <p:nvPr/>
          </p:nvSpPr>
          <p:spPr bwMode="auto">
            <a:xfrm>
              <a:off x="2006600" y="993775"/>
              <a:ext cx="347663" cy="42863"/>
            </a:xfrm>
            <a:custGeom>
              <a:avLst/>
              <a:gdLst>
                <a:gd name="T0" fmla="*/ 9 w 82"/>
                <a:gd name="T1" fmla="*/ 0 h 10"/>
                <a:gd name="T2" fmla="*/ 74 w 82"/>
                <a:gd name="T3" fmla="*/ 0 h 10"/>
                <a:gd name="T4" fmla="*/ 82 w 82"/>
                <a:gd name="T5" fmla="*/ 9 h 10"/>
                <a:gd name="T6" fmla="*/ 0 w 82"/>
                <a:gd name="T7" fmla="*/ 10 h 10"/>
                <a:gd name="T8" fmla="*/ 9 w 82"/>
                <a:gd name="T9" fmla="*/ 0 h 10"/>
              </a:gdLst>
              <a:ahLst/>
              <a:cxnLst>
                <a:cxn ang="0">
                  <a:pos x="T0" y="T1"/>
                </a:cxn>
                <a:cxn ang="0">
                  <a:pos x="T2" y="T3"/>
                </a:cxn>
                <a:cxn ang="0">
                  <a:pos x="T4" y="T5"/>
                </a:cxn>
                <a:cxn ang="0">
                  <a:pos x="T6" y="T7"/>
                </a:cxn>
                <a:cxn ang="0">
                  <a:pos x="T8" y="T9"/>
                </a:cxn>
              </a:cxnLst>
              <a:rect l="0" t="0" r="r" b="b"/>
              <a:pathLst>
                <a:path w="82" h="10">
                  <a:moveTo>
                    <a:pt x="9" y="0"/>
                  </a:moveTo>
                  <a:cubicBezTo>
                    <a:pt x="74" y="0"/>
                    <a:pt x="74" y="0"/>
                    <a:pt x="74" y="0"/>
                  </a:cubicBezTo>
                  <a:cubicBezTo>
                    <a:pt x="77" y="3"/>
                    <a:pt x="80" y="6"/>
                    <a:pt x="82" y="9"/>
                  </a:cubicBezTo>
                  <a:cubicBezTo>
                    <a:pt x="0" y="10"/>
                    <a:pt x="0" y="10"/>
                    <a:pt x="0" y="10"/>
                  </a:cubicBezTo>
                  <a:cubicBezTo>
                    <a:pt x="3" y="7"/>
                    <a:pt x="6" y="3"/>
                    <a:pt x="9" y="0"/>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9" name="Freeform 79">
              <a:extLst>
                <a:ext uri="{FF2B5EF4-FFF2-40B4-BE49-F238E27FC236}">
                  <a16:creationId xmlns:a16="http://schemas.microsoft.com/office/drawing/2014/main" xmlns="" id="{55E9FDD1-A0E5-4980-82A2-F4EE668345E7}"/>
                </a:ext>
              </a:extLst>
            </p:cNvPr>
            <p:cNvSpPr/>
            <p:nvPr/>
          </p:nvSpPr>
          <p:spPr bwMode="auto">
            <a:xfrm>
              <a:off x="1976437" y="1031875"/>
              <a:ext cx="403225" cy="47625"/>
            </a:xfrm>
            <a:custGeom>
              <a:avLst/>
              <a:gdLst>
                <a:gd name="T0" fmla="*/ 7 w 95"/>
                <a:gd name="T1" fmla="*/ 1 h 11"/>
                <a:gd name="T2" fmla="*/ 89 w 95"/>
                <a:gd name="T3" fmla="*/ 0 h 11"/>
                <a:gd name="T4" fmla="*/ 95 w 95"/>
                <a:gd name="T5" fmla="*/ 10 h 11"/>
                <a:gd name="T6" fmla="*/ 0 w 95"/>
                <a:gd name="T7" fmla="*/ 11 h 11"/>
                <a:gd name="T8" fmla="*/ 7 w 95"/>
                <a:gd name="T9" fmla="*/ 1 h 11"/>
              </a:gdLst>
              <a:ahLst/>
              <a:cxnLst>
                <a:cxn ang="0">
                  <a:pos x="T0" y="T1"/>
                </a:cxn>
                <a:cxn ang="0">
                  <a:pos x="T2" y="T3"/>
                </a:cxn>
                <a:cxn ang="0">
                  <a:pos x="T4" y="T5"/>
                </a:cxn>
                <a:cxn ang="0">
                  <a:pos x="T6" y="T7"/>
                </a:cxn>
                <a:cxn ang="0">
                  <a:pos x="T8" y="T9"/>
                </a:cxn>
              </a:cxnLst>
              <a:rect l="0" t="0" r="r" b="b"/>
              <a:pathLst>
                <a:path w="95" h="11">
                  <a:moveTo>
                    <a:pt x="7" y="1"/>
                  </a:moveTo>
                  <a:cubicBezTo>
                    <a:pt x="89" y="0"/>
                    <a:pt x="89" y="0"/>
                    <a:pt x="89" y="0"/>
                  </a:cubicBezTo>
                  <a:cubicBezTo>
                    <a:pt x="91" y="4"/>
                    <a:pt x="93" y="7"/>
                    <a:pt x="95" y="10"/>
                  </a:cubicBezTo>
                  <a:cubicBezTo>
                    <a:pt x="0" y="11"/>
                    <a:pt x="0" y="11"/>
                    <a:pt x="0" y="11"/>
                  </a:cubicBezTo>
                  <a:cubicBezTo>
                    <a:pt x="2" y="7"/>
                    <a:pt x="4" y="4"/>
                    <a:pt x="7" y="1"/>
                  </a:cubicBez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0" name="Freeform 80">
              <a:extLst>
                <a:ext uri="{FF2B5EF4-FFF2-40B4-BE49-F238E27FC236}">
                  <a16:creationId xmlns:a16="http://schemas.microsoft.com/office/drawing/2014/main" xmlns="" id="{8C654E95-733C-4163-8A89-7986CCCF6BF5}"/>
                </a:ext>
              </a:extLst>
            </p:cNvPr>
            <p:cNvSpPr/>
            <p:nvPr/>
          </p:nvSpPr>
          <p:spPr bwMode="auto">
            <a:xfrm>
              <a:off x="1946275" y="1074737"/>
              <a:ext cx="446088" cy="50800"/>
            </a:xfrm>
            <a:custGeom>
              <a:avLst/>
              <a:gdLst>
                <a:gd name="T0" fmla="*/ 7 w 105"/>
                <a:gd name="T1" fmla="*/ 1 h 12"/>
                <a:gd name="T2" fmla="*/ 102 w 105"/>
                <a:gd name="T3" fmla="*/ 0 h 12"/>
                <a:gd name="T4" fmla="*/ 105 w 105"/>
                <a:gd name="T5" fmla="*/ 9 h 12"/>
                <a:gd name="T6" fmla="*/ 0 w 105"/>
                <a:gd name="T7" fmla="*/ 12 h 12"/>
                <a:gd name="T8" fmla="*/ 7 w 105"/>
                <a:gd name="T9" fmla="*/ 1 h 12"/>
              </a:gdLst>
              <a:ahLst/>
              <a:cxnLst>
                <a:cxn ang="0">
                  <a:pos x="T0" y="T1"/>
                </a:cxn>
                <a:cxn ang="0">
                  <a:pos x="T2" y="T3"/>
                </a:cxn>
                <a:cxn ang="0">
                  <a:pos x="T4" y="T5"/>
                </a:cxn>
                <a:cxn ang="0">
                  <a:pos x="T6" y="T7"/>
                </a:cxn>
                <a:cxn ang="0">
                  <a:pos x="T8" y="T9"/>
                </a:cxn>
              </a:cxnLst>
              <a:rect l="0" t="0" r="r" b="b"/>
              <a:pathLst>
                <a:path w="105" h="12">
                  <a:moveTo>
                    <a:pt x="7" y="1"/>
                  </a:moveTo>
                  <a:cubicBezTo>
                    <a:pt x="102" y="0"/>
                    <a:pt x="102" y="0"/>
                    <a:pt x="102" y="0"/>
                  </a:cubicBezTo>
                  <a:cubicBezTo>
                    <a:pt x="103" y="3"/>
                    <a:pt x="104" y="6"/>
                    <a:pt x="105" y="9"/>
                  </a:cubicBezTo>
                  <a:cubicBezTo>
                    <a:pt x="0" y="12"/>
                    <a:pt x="0" y="12"/>
                    <a:pt x="0" y="12"/>
                  </a:cubicBezTo>
                  <a:cubicBezTo>
                    <a:pt x="2" y="8"/>
                    <a:pt x="4" y="5"/>
                    <a:pt x="7" y="1"/>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1" name="Freeform 81">
              <a:extLst>
                <a:ext uri="{FF2B5EF4-FFF2-40B4-BE49-F238E27FC236}">
                  <a16:creationId xmlns:a16="http://schemas.microsoft.com/office/drawing/2014/main" xmlns="" id="{19AB5CAE-5F6F-474E-9DD9-1140392C5466}"/>
                </a:ext>
              </a:extLst>
            </p:cNvPr>
            <p:cNvSpPr/>
            <p:nvPr/>
          </p:nvSpPr>
          <p:spPr bwMode="auto">
            <a:xfrm>
              <a:off x="1930400" y="1112837"/>
              <a:ext cx="474663" cy="42863"/>
            </a:xfrm>
            <a:custGeom>
              <a:avLst/>
              <a:gdLst>
                <a:gd name="T0" fmla="*/ 4 w 112"/>
                <a:gd name="T1" fmla="*/ 3 h 10"/>
                <a:gd name="T2" fmla="*/ 109 w 112"/>
                <a:gd name="T3" fmla="*/ 0 h 10"/>
                <a:gd name="T4" fmla="*/ 112 w 112"/>
                <a:gd name="T5" fmla="*/ 9 h 10"/>
                <a:gd name="T6" fmla="*/ 0 w 112"/>
                <a:gd name="T7" fmla="*/ 10 h 10"/>
                <a:gd name="T8" fmla="*/ 4 w 112"/>
                <a:gd name="T9" fmla="*/ 3 h 10"/>
              </a:gdLst>
              <a:ahLst/>
              <a:cxnLst>
                <a:cxn ang="0">
                  <a:pos x="T0" y="T1"/>
                </a:cxn>
                <a:cxn ang="0">
                  <a:pos x="T2" y="T3"/>
                </a:cxn>
                <a:cxn ang="0">
                  <a:pos x="T4" y="T5"/>
                </a:cxn>
                <a:cxn ang="0">
                  <a:pos x="T6" y="T7"/>
                </a:cxn>
                <a:cxn ang="0">
                  <a:pos x="T8" y="T9"/>
                </a:cxn>
              </a:cxnLst>
              <a:rect l="0" t="0" r="r" b="b"/>
              <a:pathLst>
                <a:path w="112" h="10">
                  <a:moveTo>
                    <a:pt x="4" y="3"/>
                  </a:moveTo>
                  <a:cubicBezTo>
                    <a:pt x="109" y="0"/>
                    <a:pt x="109" y="0"/>
                    <a:pt x="109" y="0"/>
                  </a:cubicBezTo>
                  <a:cubicBezTo>
                    <a:pt x="111" y="3"/>
                    <a:pt x="112" y="6"/>
                    <a:pt x="112" y="9"/>
                  </a:cubicBezTo>
                  <a:cubicBezTo>
                    <a:pt x="0" y="10"/>
                    <a:pt x="0" y="10"/>
                    <a:pt x="0" y="10"/>
                  </a:cubicBezTo>
                  <a:cubicBezTo>
                    <a:pt x="1" y="8"/>
                    <a:pt x="2" y="5"/>
                    <a:pt x="4" y="3"/>
                  </a:cubicBez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 name="Freeform 82">
              <a:extLst>
                <a:ext uri="{FF2B5EF4-FFF2-40B4-BE49-F238E27FC236}">
                  <a16:creationId xmlns:a16="http://schemas.microsoft.com/office/drawing/2014/main" xmlns="" id="{53E544FA-A93D-44E4-B6D1-B7966F24926D}"/>
                </a:ext>
              </a:extLst>
            </p:cNvPr>
            <p:cNvSpPr/>
            <p:nvPr/>
          </p:nvSpPr>
          <p:spPr bwMode="auto">
            <a:xfrm>
              <a:off x="1917700" y="1150937"/>
              <a:ext cx="495300" cy="30163"/>
            </a:xfrm>
            <a:custGeom>
              <a:avLst/>
              <a:gdLst>
                <a:gd name="T0" fmla="*/ 115 w 117"/>
                <a:gd name="T1" fmla="*/ 0 h 7"/>
                <a:gd name="T2" fmla="*/ 117 w 117"/>
                <a:gd name="T3" fmla="*/ 6 h 7"/>
                <a:gd name="T4" fmla="*/ 0 w 117"/>
                <a:gd name="T5" fmla="*/ 7 h 7"/>
                <a:gd name="T6" fmla="*/ 3 w 117"/>
                <a:gd name="T7" fmla="*/ 1 h 7"/>
                <a:gd name="T8" fmla="*/ 115 w 117"/>
                <a:gd name="T9" fmla="*/ 0 h 7"/>
              </a:gdLst>
              <a:ahLst/>
              <a:cxnLst>
                <a:cxn ang="0">
                  <a:pos x="T0" y="T1"/>
                </a:cxn>
                <a:cxn ang="0">
                  <a:pos x="T2" y="T3"/>
                </a:cxn>
                <a:cxn ang="0">
                  <a:pos x="T4" y="T5"/>
                </a:cxn>
                <a:cxn ang="0">
                  <a:pos x="T6" y="T7"/>
                </a:cxn>
                <a:cxn ang="0">
                  <a:pos x="T8" y="T9"/>
                </a:cxn>
              </a:cxnLst>
              <a:rect l="0" t="0" r="r" b="b"/>
              <a:pathLst>
                <a:path w="117" h="7">
                  <a:moveTo>
                    <a:pt x="115" y="0"/>
                  </a:moveTo>
                  <a:cubicBezTo>
                    <a:pt x="116" y="4"/>
                    <a:pt x="117" y="6"/>
                    <a:pt x="117" y="6"/>
                  </a:cubicBezTo>
                  <a:cubicBezTo>
                    <a:pt x="0" y="7"/>
                    <a:pt x="0" y="7"/>
                    <a:pt x="0" y="7"/>
                  </a:cubicBezTo>
                  <a:cubicBezTo>
                    <a:pt x="0" y="7"/>
                    <a:pt x="1" y="5"/>
                    <a:pt x="3" y="1"/>
                  </a:cubicBezTo>
                  <a:lnTo>
                    <a:pt x="115" y="0"/>
                  </a:ln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3" name="Oval 82">
              <a:extLst>
                <a:ext uri="{FF2B5EF4-FFF2-40B4-BE49-F238E27FC236}">
                  <a16:creationId xmlns:a16="http://schemas.microsoft.com/office/drawing/2014/main" xmlns="" id="{F53281A4-12DF-4661-B3AA-56F59E3DD764}"/>
                </a:ext>
              </a:extLst>
            </p:cNvPr>
            <p:cNvSpPr>
              <a:spLocks noChangeArrowheads="1"/>
            </p:cNvSpPr>
            <p:nvPr/>
          </p:nvSpPr>
          <p:spPr bwMode="auto">
            <a:xfrm>
              <a:off x="2443162" y="1104900"/>
              <a:ext cx="20638"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4" name="Oval 83">
              <a:extLst>
                <a:ext uri="{FF2B5EF4-FFF2-40B4-BE49-F238E27FC236}">
                  <a16:creationId xmlns:a16="http://schemas.microsoft.com/office/drawing/2014/main" xmlns="" id="{D0EA48A7-715C-43F4-838E-3CC89A30C5D7}"/>
                </a:ext>
              </a:extLst>
            </p:cNvPr>
            <p:cNvSpPr>
              <a:spLocks noChangeArrowheads="1"/>
            </p:cNvSpPr>
            <p:nvPr/>
          </p:nvSpPr>
          <p:spPr bwMode="auto">
            <a:xfrm>
              <a:off x="2374900" y="968375"/>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5" name="Oval 84">
              <a:extLst>
                <a:ext uri="{FF2B5EF4-FFF2-40B4-BE49-F238E27FC236}">
                  <a16:creationId xmlns:a16="http://schemas.microsoft.com/office/drawing/2014/main" xmlns="" id="{28FA0A3B-147B-48F0-B054-4BAFA88133B2}"/>
                </a:ext>
              </a:extLst>
            </p:cNvPr>
            <p:cNvSpPr>
              <a:spLocks noChangeArrowheads="1"/>
            </p:cNvSpPr>
            <p:nvPr/>
          </p:nvSpPr>
          <p:spPr bwMode="auto">
            <a:xfrm>
              <a:off x="2247900" y="873125"/>
              <a:ext cx="25400"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6" name="Oval 85">
              <a:extLst>
                <a:ext uri="{FF2B5EF4-FFF2-40B4-BE49-F238E27FC236}">
                  <a16:creationId xmlns:a16="http://schemas.microsoft.com/office/drawing/2014/main" xmlns="" id="{0E6B2478-DECF-4FE2-8F04-F5ECF8CE53EA}"/>
                </a:ext>
              </a:extLst>
            </p:cNvPr>
            <p:cNvSpPr>
              <a:spLocks noChangeArrowheads="1"/>
            </p:cNvSpPr>
            <p:nvPr/>
          </p:nvSpPr>
          <p:spPr bwMode="auto">
            <a:xfrm>
              <a:off x="2120900" y="873125"/>
              <a:ext cx="20638"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7" name="Oval 86">
              <a:extLst>
                <a:ext uri="{FF2B5EF4-FFF2-40B4-BE49-F238E27FC236}">
                  <a16:creationId xmlns:a16="http://schemas.microsoft.com/office/drawing/2014/main" xmlns="" id="{5DEAD495-617C-4ADC-84BC-F988EF53F58F}"/>
                </a:ext>
              </a:extLst>
            </p:cNvPr>
            <p:cNvSpPr>
              <a:spLocks noChangeArrowheads="1"/>
            </p:cNvSpPr>
            <p:nvPr/>
          </p:nvSpPr>
          <p:spPr bwMode="auto">
            <a:xfrm>
              <a:off x="1989137" y="946150"/>
              <a:ext cx="25400"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8" name="Oval 87">
              <a:extLst>
                <a:ext uri="{FF2B5EF4-FFF2-40B4-BE49-F238E27FC236}">
                  <a16:creationId xmlns:a16="http://schemas.microsoft.com/office/drawing/2014/main" xmlns="" id="{99637BA2-1EA9-4628-9D09-BFB244E777A6}"/>
                </a:ext>
              </a:extLst>
            </p:cNvPr>
            <p:cNvSpPr>
              <a:spLocks noChangeArrowheads="1"/>
            </p:cNvSpPr>
            <p:nvPr/>
          </p:nvSpPr>
          <p:spPr bwMode="auto">
            <a:xfrm>
              <a:off x="1912937" y="1049337"/>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9" name="Oval 88">
              <a:extLst>
                <a:ext uri="{FF2B5EF4-FFF2-40B4-BE49-F238E27FC236}">
                  <a16:creationId xmlns:a16="http://schemas.microsoft.com/office/drawing/2014/main" xmlns="" id="{8C6666E0-E28E-4E56-83BB-3421AD6589D6}"/>
                </a:ext>
              </a:extLst>
            </p:cNvPr>
            <p:cNvSpPr>
              <a:spLocks noChangeArrowheads="1"/>
            </p:cNvSpPr>
            <p:nvPr/>
          </p:nvSpPr>
          <p:spPr bwMode="auto">
            <a:xfrm>
              <a:off x="1849437" y="1130300"/>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 name="Freeform 90">
              <a:extLst>
                <a:ext uri="{FF2B5EF4-FFF2-40B4-BE49-F238E27FC236}">
                  <a16:creationId xmlns:a16="http://schemas.microsoft.com/office/drawing/2014/main" xmlns="" id="{BF10BE4C-EEF4-4E06-B13D-B186A62E1EF3}"/>
                </a:ext>
              </a:extLst>
            </p:cNvPr>
            <p:cNvSpPr/>
            <p:nvPr/>
          </p:nvSpPr>
          <p:spPr bwMode="auto">
            <a:xfrm>
              <a:off x="3816350" y="25400"/>
              <a:ext cx="55563" cy="98425"/>
            </a:xfrm>
            <a:custGeom>
              <a:avLst/>
              <a:gdLst>
                <a:gd name="T0" fmla="*/ 0 w 13"/>
                <a:gd name="T1" fmla="*/ 0 h 23"/>
                <a:gd name="T2" fmla="*/ 12 w 13"/>
                <a:gd name="T3" fmla="*/ 4 h 23"/>
                <a:gd name="T4" fmla="*/ 13 w 13"/>
                <a:gd name="T5" fmla="*/ 21 h 23"/>
                <a:gd name="T6" fmla="*/ 0 w 13"/>
                <a:gd name="T7" fmla="*/ 23 h 23"/>
                <a:gd name="T8" fmla="*/ 0 w 13"/>
                <a:gd name="T9" fmla="*/ 0 h 23"/>
              </a:gdLst>
              <a:ahLst/>
              <a:cxnLst>
                <a:cxn ang="0">
                  <a:pos x="T0" y="T1"/>
                </a:cxn>
                <a:cxn ang="0">
                  <a:pos x="T2" y="T3"/>
                </a:cxn>
                <a:cxn ang="0">
                  <a:pos x="T4" y="T5"/>
                </a:cxn>
                <a:cxn ang="0">
                  <a:pos x="T6" y="T7"/>
                </a:cxn>
                <a:cxn ang="0">
                  <a:pos x="T8" y="T9"/>
                </a:cxn>
              </a:cxnLst>
              <a:rect l="0" t="0" r="r" b="b"/>
              <a:pathLst>
                <a:path w="13" h="23">
                  <a:moveTo>
                    <a:pt x="0" y="0"/>
                  </a:moveTo>
                  <a:cubicBezTo>
                    <a:pt x="0" y="0"/>
                    <a:pt x="12" y="1"/>
                    <a:pt x="12" y="4"/>
                  </a:cubicBezTo>
                  <a:cubicBezTo>
                    <a:pt x="13" y="6"/>
                    <a:pt x="13" y="21"/>
                    <a:pt x="13" y="21"/>
                  </a:cubicBezTo>
                  <a:cubicBezTo>
                    <a:pt x="13" y="21"/>
                    <a:pt x="2" y="23"/>
                    <a:pt x="0" y="23"/>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1" name="Freeform 91">
              <a:extLst>
                <a:ext uri="{FF2B5EF4-FFF2-40B4-BE49-F238E27FC236}">
                  <a16:creationId xmlns:a16="http://schemas.microsoft.com/office/drawing/2014/main" xmlns="" id="{D644042C-50C0-4E83-A296-1E243302ACD3}"/>
                </a:ext>
              </a:extLst>
            </p:cNvPr>
            <p:cNvSpPr/>
            <p:nvPr/>
          </p:nvSpPr>
          <p:spPr bwMode="auto">
            <a:xfrm>
              <a:off x="3727450" y="30162"/>
              <a:ext cx="68263" cy="98425"/>
            </a:xfrm>
            <a:custGeom>
              <a:avLst/>
              <a:gdLst>
                <a:gd name="T0" fmla="*/ 16 w 16"/>
                <a:gd name="T1" fmla="*/ 0 h 23"/>
                <a:gd name="T2" fmla="*/ 16 w 16"/>
                <a:gd name="T3" fmla="*/ 22 h 23"/>
                <a:gd name="T4" fmla="*/ 0 w 16"/>
                <a:gd name="T5" fmla="*/ 23 h 23"/>
                <a:gd name="T6" fmla="*/ 0 w 16"/>
                <a:gd name="T7" fmla="*/ 1 h 23"/>
                <a:gd name="T8" fmla="*/ 16 w 16"/>
                <a:gd name="T9" fmla="*/ 0 h 23"/>
              </a:gdLst>
              <a:ahLst/>
              <a:cxnLst>
                <a:cxn ang="0">
                  <a:pos x="T0" y="T1"/>
                </a:cxn>
                <a:cxn ang="0">
                  <a:pos x="T2" y="T3"/>
                </a:cxn>
                <a:cxn ang="0">
                  <a:pos x="T4" y="T5"/>
                </a:cxn>
                <a:cxn ang="0">
                  <a:pos x="T6" y="T7"/>
                </a:cxn>
                <a:cxn ang="0">
                  <a:pos x="T8" y="T9"/>
                </a:cxn>
              </a:cxnLst>
              <a:rect l="0" t="0" r="r" b="b"/>
              <a:pathLst>
                <a:path w="16" h="23">
                  <a:moveTo>
                    <a:pt x="16" y="0"/>
                  </a:moveTo>
                  <a:cubicBezTo>
                    <a:pt x="16" y="22"/>
                    <a:pt x="16" y="22"/>
                    <a:pt x="16" y="22"/>
                  </a:cubicBezTo>
                  <a:cubicBezTo>
                    <a:pt x="0" y="23"/>
                    <a:pt x="0" y="23"/>
                    <a:pt x="0" y="23"/>
                  </a:cubicBezTo>
                  <a:cubicBezTo>
                    <a:pt x="0" y="1"/>
                    <a:pt x="0" y="1"/>
                    <a:pt x="0" y="1"/>
                  </a:cubicBezTo>
                  <a:cubicBezTo>
                    <a:pt x="0" y="1"/>
                    <a:pt x="6" y="0"/>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2" name="Freeform 92">
              <a:extLst>
                <a:ext uri="{FF2B5EF4-FFF2-40B4-BE49-F238E27FC236}">
                  <a16:creationId xmlns:a16="http://schemas.microsoft.com/office/drawing/2014/main" xmlns="" id="{E984570F-474E-42A8-814C-25508CFEE2CA}"/>
                </a:ext>
              </a:extLst>
            </p:cNvPr>
            <p:cNvSpPr/>
            <p:nvPr/>
          </p:nvSpPr>
          <p:spPr bwMode="auto">
            <a:xfrm>
              <a:off x="3630612" y="34925"/>
              <a:ext cx="71438" cy="103188"/>
            </a:xfrm>
            <a:custGeom>
              <a:avLst/>
              <a:gdLst>
                <a:gd name="T0" fmla="*/ 16 w 17"/>
                <a:gd name="T1" fmla="*/ 1 h 24"/>
                <a:gd name="T2" fmla="*/ 17 w 17"/>
                <a:gd name="T3" fmla="*/ 22 h 24"/>
                <a:gd name="T4" fmla="*/ 0 w 17"/>
                <a:gd name="T5" fmla="*/ 24 h 24"/>
                <a:gd name="T6" fmla="*/ 0 w 17"/>
                <a:gd name="T7" fmla="*/ 2 h 24"/>
                <a:gd name="T8" fmla="*/ 16 w 17"/>
                <a:gd name="T9" fmla="*/ 1 h 24"/>
              </a:gdLst>
              <a:ahLst/>
              <a:cxnLst>
                <a:cxn ang="0">
                  <a:pos x="T0" y="T1"/>
                </a:cxn>
                <a:cxn ang="0">
                  <a:pos x="T2" y="T3"/>
                </a:cxn>
                <a:cxn ang="0">
                  <a:pos x="T4" y="T5"/>
                </a:cxn>
                <a:cxn ang="0">
                  <a:pos x="T6" y="T7"/>
                </a:cxn>
                <a:cxn ang="0">
                  <a:pos x="T8" y="T9"/>
                </a:cxn>
              </a:cxnLst>
              <a:rect l="0" t="0" r="r" b="b"/>
              <a:pathLst>
                <a:path w="17" h="24">
                  <a:moveTo>
                    <a:pt x="16" y="1"/>
                  </a:moveTo>
                  <a:cubicBezTo>
                    <a:pt x="17" y="22"/>
                    <a:pt x="17" y="22"/>
                    <a:pt x="17" y="22"/>
                  </a:cubicBezTo>
                  <a:cubicBezTo>
                    <a:pt x="0" y="24"/>
                    <a:pt x="0" y="24"/>
                    <a:pt x="0" y="24"/>
                  </a:cubicBezTo>
                  <a:cubicBezTo>
                    <a:pt x="0" y="2"/>
                    <a:pt x="0" y="2"/>
                    <a:pt x="0" y="2"/>
                  </a:cubicBezTo>
                  <a:cubicBezTo>
                    <a:pt x="0" y="2"/>
                    <a:pt x="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3" name="Freeform 93">
              <a:extLst>
                <a:ext uri="{FF2B5EF4-FFF2-40B4-BE49-F238E27FC236}">
                  <a16:creationId xmlns:a16="http://schemas.microsoft.com/office/drawing/2014/main" xmlns="" id="{1AE81D38-8B74-4BAE-B353-FAFE4EBF4CD0}"/>
                </a:ext>
              </a:extLst>
            </p:cNvPr>
            <p:cNvSpPr/>
            <p:nvPr/>
          </p:nvSpPr>
          <p:spPr bwMode="auto">
            <a:xfrm>
              <a:off x="3529012" y="42862"/>
              <a:ext cx="71438" cy="103188"/>
            </a:xfrm>
            <a:custGeom>
              <a:avLst/>
              <a:gdLst>
                <a:gd name="T0" fmla="*/ 16 w 17"/>
                <a:gd name="T1" fmla="*/ 1 h 24"/>
                <a:gd name="T2" fmla="*/ 17 w 17"/>
                <a:gd name="T3" fmla="*/ 22 h 24"/>
                <a:gd name="T4" fmla="*/ 0 w 17"/>
                <a:gd name="T5" fmla="*/ 24 h 24"/>
                <a:gd name="T6" fmla="*/ 0 w 17"/>
                <a:gd name="T7" fmla="*/ 2 h 24"/>
                <a:gd name="T8" fmla="*/ 16 w 17"/>
                <a:gd name="T9" fmla="*/ 1 h 24"/>
              </a:gdLst>
              <a:ahLst/>
              <a:cxnLst>
                <a:cxn ang="0">
                  <a:pos x="T0" y="T1"/>
                </a:cxn>
                <a:cxn ang="0">
                  <a:pos x="T2" y="T3"/>
                </a:cxn>
                <a:cxn ang="0">
                  <a:pos x="T4" y="T5"/>
                </a:cxn>
                <a:cxn ang="0">
                  <a:pos x="T6" y="T7"/>
                </a:cxn>
                <a:cxn ang="0">
                  <a:pos x="T8" y="T9"/>
                </a:cxn>
              </a:cxnLst>
              <a:rect l="0" t="0" r="r" b="b"/>
              <a:pathLst>
                <a:path w="17" h="24">
                  <a:moveTo>
                    <a:pt x="16" y="1"/>
                  </a:moveTo>
                  <a:cubicBezTo>
                    <a:pt x="17" y="22"/>
                    <a:pt x="17" y="22"/>
                    <a:pt x="17" y="22"/>
                  </a:cubicBezTo>
                  <a:cubicBezTo>
                    <a:pt x="0" y="24"/>
                    <a:pt x="0" y="24"/>
                    <a:pt x="0" y="24"/>
                  </a:cubicBezTo>
                  <a:cubicBezTo>
                    <a:pt x="0" y="2"/>
                    <a:pt x="0" y="2"/>
                    <a:pt x="0" y="2"/>
                  </a:cubicBezTo>
                  <a:cubicBezTo>
                    <a:pt x="0" y="2"/>
                    <a:pt x="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4" name="Freeform 94">
              <a:extLst>
                <a:ext uri="{FF2B5EF4-FFF2-40B4-BE49-F238E27FC236}">
                  <a16:creationId xmlns:a16="http://schemas.microsoft.com/office/drawing/2014/main" xmlns="" id="{77414F5B-751F-47BE-BE7C-ABF108EB4806}"/>
                </a:ext>
              </a:extLst>
            </p:cNvPr>
            <p:cNvSpPr/>
            <p:nvPr/>
          </p:nvSpPr>
          <p:spPr bwMode="auto">
            <a:xfrm>
              <a:off x="3379787" y="55562"/>
              <a:ext cx="122238" cy="98425"/>
            </a:xfrm>
            <a:custGeom>
              <a:avLst/>
              <a:gdLst>
                <a:gd name="T0" fmla="*/ 28 w 29"/>
                <a:gd name="T1" fmla="*/ 1 h 23"/>
                <a:gd name="T2" fmla="*/ 29 w 29"/>
                <a:gd name="T3" fmla="*/ 20 h 23"/>
                <a:gd name="T4" fmla="*/ 1 w 29"/>
                <a:gd name="T5" fmla="*/ 23 h 23"/>
                <a:gd name="T6" fmla="*/ 2 w 29"/>
                <a:gd name="T7" fmla="*/ 6 h 23"/>
                <a:gd name="T8" fmla="*/ 28 w 29"/>
                <a:gd name="T9" fmla="*/ 1 h 23"/>
              </a:gdLst>
              <a:ahLst/>
              <a:cxnLst>
                <a:cxn ang="0">
                  <a:pos x="T0" y="T1"/>
                </a:cxn>
                <a:cxn ang="0">
                  <a:pos x="T2" y="T3"/>
                </a:cxn>
                <a:cxn ang="0">
                  <a:pos x="T4" y="T5"/>
                </a:cxn>
                <a:cxn ang="0">
                  <a:pos x="T6" y="T7"/>
                </a:cxn>
                <a:cxn ang="0">
                  <a:pos x="T8" y="T9"/>
                </a:cxn>
              </a:cxnLst>
              <a:rect l="0" t="0" r="r" b="b"/>
              <a:pathLst>
                <a:path w="29" h="23">
                  <a:moveTo>
                    <a:pt x="28" y="1"/>
                  </a:moveTo>
                  <a:cubicBezTo>
                    <a:pt x="29" y="20"/>
                    <a:pt x="29" y="20"/>
                    <a:pt x="29" y="20"/>
                  </a:cubicBezTo>
                  <a:cubicBezTo>
                    <a:pt x="1" y="23"/>
                    <a:pt x="1" y="23"/>
                    <a:pt x="1" y="23"/>
                  </a:cubicBezTo>
                  <a:cubicBezTo>
                    <a:pt x="1" y="23"/>
                    <a:pt x="0" y="8"/>
                    <a:pt x="2" y="6"/>
                  </a:cubicBezTo>
                  <a:cubicBezTo>
                    <a:pt x="5" y="4"/>
                    <a:pt x="23" y="0"/>
                    <a:pt x="28"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5" name="Freeform 95">
              <a:extLst>
                <a:ext uri="{FF2B5EF4-FFF2-40B4-BE49-F238E27FC236}">
                  <a16:creationId xmlns:a16="http://schemas.microsoft.com/office/drawing/2014/main" xmlns="" id="{261386AA-C705-4627-8C27-94B3E90948BC}"/>
                </a:ext>
              </a:extLst>
            </p:cNvPr>
            <p:cNvSpPr/>
            <p:nvPr/>
          </p:nvSpPr>
          <p:spPr bwMode="auto">
            <a:xfrm>
              <a:off x="3367087" y="146050"/>
              <a:ext cx="522288" cy="63500"/>
            </a:xfrm>
            <a:custGeom>
              <a:avLst/>
              <a:gdLst>
                <a:gd name="T0" fmla="*/ 323 w 329"/>
                <a:gd name="T1" fmla="*/ 0 h 40"/>
                <a:gd name="T2" fmla="*/ 0 w 329"/>
                <a:gd name="T3" fmla="*/ 24 h 40"/>
                <a:gd name="T4" fmla="*/ 0 w 329"/>
                <a:gd name="T5" fmla="*/ 40 h 40"/>
                <a:gd name="T6" fmla="*/ 329 w 329"/>
                <a:gd name="T7" fmla="*/ 11 h 40"/>
                <a:gd name="T8" fmla="*/ 323 w 329"/>
                <a:gd name="T9" fmla="*/ 0 h 40"/>
              </a:gdLst>
              <a:ahLst/>
              <a:cxnLst>
                <a:cxn ang="0">
                  <a:pos x="T0" y="T1"/>
                </a:cxn>
                <a:cxn ang="0">
                  <a:pos x="T2" y="T3"/>
                </a:cxn>
                <a:cxn ang="0">
                  <a:pos x="T4" y="T5"/>
                </a:cxn>
                <a:cxn ang="0">
                  <a:pos x="T6" y="T7"/>
                </a:cxn>
                <a:cxn ang="0">
                  <a:pos x="T8" y="T9"/>
                </a:cxn>
              </a:cxnLst>
              <a:rect l="0" t="0" r="r" b="b"/>
              <a:pathLst>
                <a:path w="329" h="40">
                  <a:moveTo>
                    <a:pt x="323" y="0"/>
                  </a:moveTo>
                  <a:lnTo>
                    <a:pt x="0" y="24"/>
                  </a:lnTo>
                  <a:lnTo>
                    <a:pt x="0" y="40"/>
                  </a:lnTo>
                  <a:lnTo>
                    <a:pt x="329" y="11"/>
                  </a:lnTo>
                  <a:lnTo>
                    <a:pt x="323" y="0"/>
                  </a:lnTo>
                  <a:close/>
                </a:path>
              </a:pathLst>
            </a:custGeom>
            <a:solidFill>
              <a:srgbClr val="E377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6" name="Freeform 96">
              <a:extLst>
                <a:ext uri="{FF2B5EF4-FFF2-40B4-BE49-F238E27FC236}">
                  <a16:creationId xmlns:a16="http://schemas.microsoft.com/office/drawing/2014/main" xmlns="" id="{E6E4C302-3F28-4618-8F92-5AB1AE668484}"/>
                </a:ext>
              </a:extLst>
            </p:cNvPr>
            <p:cNvSpPr/>
            <p:nvPr/>
          </p:nvSpPr>
          <p:spPr bwMode="auto">
            <a:xfrm>
              <a:off x="0" y="180975"/>
              <a:ext cx="1570038" cy="996950"/>
            </a:xfrm>
            <a:custGeom>
              <a:avLst/>
              <a:gdLst>
                <a:gd name="T0" fmla="*/ 0 w 370"/>
                <a:gd name="T1" fmla="*/ 233 h 233"/>
                <a:gd name="T2" fmla="*/ 370 w 370"/>
                <a:gd name="T3" fmla="*/ 233 h 233"/>
                <a:gd name="T4" fmla="*/ 0 w 370"/>
                <a:gd name="T5" fmla="*/ 233 h 233"/>
              </a:gdLst>
              <a:ahLst/>
              <a:cxnLst>
                <a:cxn ang="0">
                  <a:pos x="T0" y="T1"/>
                </a:cxn>
                <a:cxn ang="0">
                  <a:pos x="T2" y="T3"/>
                </a:cxn>
                <a:cxn ang="0">
                  <a:pos x="T4" y="T5"/>
                </a:cxn>
              </a:cxnLst>
              <a:rect l="0" t="0" r="r" b="b"/>
              <a:pathLst>
                <a:path w="370" h="233">
                  <a:moveTo>
                    <a:pt x="0" y="233"/>
                  </a:moveTo>
                  <a:cubicBezTo>
                    <a:pt x="0" y="233"/>
                    <a:pt x="181" y="0"/>
                    <a:pt x="370" y="233"/>
                  </a:cubicBezTo>
                  <a:lnTo>
                    <a:pt x="0" y="233"/>
                  </a:lnTo>
                  <a:close/>
                </a:path>
              </a:pathLst>
            </a:custGeom>
            <a:solidFill>
              <a:srgbClr val="81AC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7" name="Freeform 97">
              <a:extLst>
                <a:ext uri="{FF2B5EF4-FFF2-40B4-BE49-F238E27FC236}">
                  <a16:creationId xmlns:a16="http://schemas.microsoft.com/office/drawing/2014/main" xmlns="" id="{80F07DC5-60E8-4B4F-A1C9-25D4AE977E50}"/>
                </a:ext>
              </a:extLst>
            </p:cNvPr>
            <p:cNvSpPr/>
            <p:nvPr/>
          </p:nvSpPr>
          <p:spPr bwMode="auto">
            <a:xfrm>
              <a:off x="220662" y="1062037"/>
              <a:ext cx="228600" cy="111125"/>
            </a:xfrm>
            <a:custGeom>
              <a:avLst/>
              <a:gdLst>
                <a:gd name="T0" fmla="*/ 0 w 54"/>
                <a:gd name="T1" fmla="*/ 26 h 26"/>
                <a:gd name="T2" fmla="*/ 54 w 54"/>
                <a:gd name="T3" fmla="*/ 26 h 26"/>
                <a:gd name="T4" fmla="*/ 25 w 54"/>
                <a:gd name="T5" fmla="*/ 0 h 26"/>
                <a:gd name="T6" fmla="*/ 0 w 54"/>
                <a:gd name="T7" fmla="*/ 26 h 26"/>
              </a:gdLst>
              <a:ahLst/>
              <a:cxnLst>
                <a:cxn ang="0">
                  <a:pos x="T0" y="T1"/>
                </a:cxn>
                <a:cxn ang="0">
                  <a:pos x="T2" y="T3"/>
                </a:cxn>
                <a:cxn ang="0">
                  <a:pos x="T4" y="T5"/>
                </a:cxn>
                <a:cxn ang="0">
                  <a:pos x="T6" y="T7"/>
                </a:cxn>
              </a:cxnLst>
              <a:rect l="0" t="0" r="r" b="b"/>
              <a:pathLst>
                <a:path w="54" h="26">
                  <a:moveTo>
                    <a:pt x="0" y="26"/>
                  </a:moveTo>
                  <a:cubicBezTo>
                    <a:pt x="54" y="26"/>
                    <a:pt x="54" y="26"/>
                    <a:pt x="54" y="26"/>
                  </a:cubicBezTo>
                  <a:cubicBezTo>
                    <a:pt x="25" y="0"/>
                    <a:pt x="25" y="0"/>
                    <a:pt x="25" y="0"/>
                  </a:cubicBezTo>
                  <a:cubicBezTo>
                    <a:pt x="9" y="14"/>
                    <a:pt x="0" y="26"/>
                    <a:pt x="0" y="26"/>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8" name="Freeform 98">
              <a:extLst>
                <a:ext uri="{FF2B5EF4-FFF2-40B4-BE49-F238E27FC236}">
                  <a16:creationId xmlns:a16="http://schemas.microsoft.com/office/drawing/2014/main" xmlns="" id="{415BF08B-7074-4625-B6AE-E8D29BA24F84}"/>
                </a:ext>
              </a:extLst>
            </p:cNvPr>
            <p:cNvSpPr/>
            <p:nvPr/>
          </p:nvSpPr>
          <p:spPr bwMode="auto">
            <a:xfrm>
              <a:off x="327025" y="971550"/>
              <a:ext cx="276225" cy="201613"/>
            </a:xfrm>
            <a:custGeom>
              <a:avLst/>
              <a:gdLst>
                <a:gd name="T0" fmla="*/ 0 w 65"/>
                <a:gd name="T1" fmla="*/ 21 h 47"/>
                <a:gd name="T2" fmla="*/ 29 w 65"/>
                <a:gd name="T3" fmla="*/ 47 h 47"/>
                <a:gd name="T4" fmla="*/ 65 w 65"/>
                <a:gd name="T5" fmla="*/ 47 h 47"/>
                <a:gd name="T6" fmla="*/ 28 w 65"/>
                <a:gd name="T7" fmla="*/ 0 h 47"/>
                <a:gd name="T8" fmla="*/ 0 w 65"/>
                <a:gd name="T9" fmla="*/ 21 h 47"/>
              </a:gdLst>
              <a:ahLst/>
              <a:cxnLst>
                <a:cxn ang="0">
                  <a:pos x="T0" y="T1"/>
                </a:cxn>
                <a:cxn ang="0">
                  <a:pos x="T2" y="T3"/>
                </a:cxn>
                <a:cxn ang="0">
                  <a:pos x="T4" y="T5"/>
                </a:cxn>
                <a:cxn ang="0">
                  <a:pos x="T6" y="T7"/>
                </a:cxn>
                <a:cxn ang="0">
                  <a:pos x="T8" y="T9"/>
                </a:cxn>
              </a:cxnLst>
              <a:rect l="0" t="0" r="r" b="b"/>
              <a:pathLst>
                <a:path w="65" h="47">
                  <a:moveTo>
                    <a:pt x="0" y="21"/>
                  </a:moveTo>
                  <a:cubicBezTo>
                    <a:pt x="29" y="47"/>
                    <a:pt x="29" y="47"/>
                    <a:pt x="29" y="47"/>
                  </a:cubicBezTo>
                  <a:cubicBezTo>
                    <a:pt x="65" y="47"/>
                    <a:pt x="65" y="47"/>
                    <a:pt x="65" y="47"/>
                  </a:cubicBezTo>
                  <a:cubicBezTo>
                    <a:pt x="28" y="0"/>
                    <a:pt x="28" y="0"/>
                    <a:pt x="28" y="0"/>
                  </a:cubicBezTo>
                  <a:cubicBezTo>
                    <a:pt x="17" y="7"/>
                    <a:pt x="8" y="14"/>
                    <a:pt x="0" y="21"/>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9" name="Freeform 99">
              <a:extLst>
                <a:ext uri="{FF2B5EF4-FFF2-40B4-BE49-F238E27FC236}">
                  <a16:creationId xmlns:a16="http://schemas.microsoft.com/office/drawing/2014/main" xmlns="" id="{F02E646F-8EBF-47F7-BABF-9D3B647F9220}"/>
                </a:ext>
              </a:extLst>
            </p:cNvPr>
            <p:cNvSpPr/>
            <p:nvPr/>
          </p:nvSpPr>
          <p:spPr bwMode="auto">
            <a:xfrm>
              <a:off x="801687" y="847725"/>
              <a:ext cx="195263" cy="325438"/>
            </a:xfrm>
            <a:custGeom>
              <a:avLst/>
              <a:gdLst>
                <a:gd name="T0" fmla="*/ 0 w 46"/>
                <a:gd name="T1" fmla="*/ 1 h 76"/>
                <a:gd name="T2" fmla="*/ 0 w 46"/>
                <a:gd name="T3" fmla="*/ 76 h 76"/>
                <a:gd name="T4" fmla="*/ 31 w 46"/>
                <a:gd name="T5" fmla="*/ 76 h 76"/>
                <a:gd name="T6" fmla="*/ 46 w 46"/>
                <a:gd name="T7" fmla="*/ 9 h 76"/>
                <a:gd name="T8" fmla="*/ 0 w 46"/>
                <a:gd name="T9" fmla="*/ 1 h 76"/>
              </a:gdLst>
              <a:ahLst/>
              <a:cxnLst>
                <a:cxn ang="0">
                  <a:pos x="T0" y="T1"/>
                </a:cxn>
                <a:cxn ang="0">
                  <a:pos x="T2" y="T3"/>
                </a:cxn>
                <a:cxn ang="0">
                  <a:pos x="T4" y="T5"/>
                </a:cxn>
                <a:cxn ang="0">
                  <a:pos x="T6" y="T7"/>
                </a:cxn>
                <a:cxn ang="0">
                  <a:pos x="T8" y="T9"/>
                </a:cxn>
              </a:cxnLst>
              <a:rect l="0" t="0" r="r" b="b"/>
              <a:pathLst>
                <a:path w="46" h="76">
                  <a:moveTo>
                    <a:pt x="0" y="1"/>
                  </a:moveTo>
                  <a:cubicBezTo>
                    <a:pt x="0" y="76"/>
                    <a:pt x="0" y="76"/>
                    <a:pt x="0" y="76"/>
                  </a:cubicBezTo>
                  <a:cubicBezTo>
                    <a:pt x="31" y="76"/>
                    <a:pt x="31" y="76"/>
                    <a:pt x="31" y="76"/>
                  </a:cubicBezTo>
                  <a:cubicBezTo>
                    <a:pt x="46" y="9"/>
                    <a:pt x="46" y="9"/>
                    <a:pt x="46" y="9"/>
                  </a:cubicBezTo>
                  <a:cubicBezTo>
                    <a:pt x="30" y="3"/>
                    <a:pt x="15" y="0"/>
                    <a:pt x="0" y="1"/>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0" name="Freeform 100">
              <a:extLst>
                <a:ext uri="{FF2B5EF4-FFF2-40B4-BE49-F238E27FC236}">
                  <a16:creationId xmlns:a16="http://schemas.microsoft.com/office/drawing/2014/main" xmlns="" id="{5C1D3F96-8854-4E91-AD8D-34761E06CB21}"/>
                </a:ext>
              </a:extLst>
            </p:cNvPr>
            <p:cNvSpPr/>
            <p:nvPr/>
          </p:nvSpPr>
          <p:spPr bwMode="auto">
            <a:xfrm>
              <a:off x="933450" y="885825"/>
              <a:ext cx="228600" cy="287338"/>
            </a:xfrm>
            <a:custGeom>
              <a:avLst/>
              <a:gdLst>
                <a:gd name="T0" fmla="*/ 54 w 54"/>
                <a:gd name="T1" fmla="*/ 21 h 67"/>
                <a:gd name="T2" fmla="*/ 15 w 54"/>
                <a:gd name="T3" fmla="*/ 0 h 67"/>
                <a:gd name="T4" fmla="*/ 0 w 54"/>
                <a:gd name="T5" fmla="*/ 67 h 67"/>
                <a:gd name="T6" fmla="*/ 34 w 54"/>
                <a:gd name="T7" fmla="*/ 67 h 67"/>
                <a:gd name="T8" fmla="*/ 54 w 54"/>
                <a:gd name="T9" fmla="*/ 21 h 67"/>
              </a:gdLst>
              <a:ahLst/>
              <a:cxnLst>
                <a:cxn ang="0">
                  <a:pos x="T0" y="T1"/>
                </a:cxn>
                <a:cxn ang="0">
                  <a:pos x="T2" y="T3"/>
                </a:cxn>
                <a:cxn ang="0">
                  <a:pos x="T4" y="T5"/>
                </a:cxn>
                <a:cxn ang="0">
                  <a:pos x="T6" y="T7"/>
                </a:cxn>
                <a:cxn ang="0">
                  <a:pos x="T8" y="T9"/>
                </a:cxn>
              </a:cxnLst>
              <a:rect l="0" t="0" r="r" b="b"/>
              <a:pathLst>
                <a:path w="54" h="67">
                  <a:moveTo>
                    <a:pt x="54" y="21"/>
                  </a:moveTo>
                  <a:cubicBezTo>
                    <a:pt x="41" y="11"/>
                    <a:pt x="28" y="5"/>
                    <a:pt x="15" y="0"/>
                  </a:cubicBezTo>
                  <a:cubicBezTo>
                    <a:pt x="0" y="67"/>
                    <a:pt x="0" y="67"/>
                    <a:pt x="0" y="67"/>
                  </a:cubicBezTo>
                  <a:cubicBezTo>
                    <a:pt x="34" y="67"/>
                    <a:pt x="34" y="67"/>
                    <a:pt x="34" y="67"/>
                  </a:cubicBezTo>
                  <a:lnTo>
                    <a:pt x="54" y="21"/>
                  </a:ln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1" name="Freeform 101">
              <a:extLst>
                <a:ext uri="{FF2B5EF4-FFF2-40B4-BE49-F238E27FC236}">
                  <a16:creationId xmlns:a16="http://schemas.microsoft.com/office/drawing/2014/main" xmlns="" id="{FE81A16E-F8A0-442A-B9F1-B3D704874B55}"/>
                </a:ext>
              </a:extLst>
            </p:cNvPr>
            <p:cNvSpPr/>
            <p:nvPr/>
          </p:nvSpPr>
          <p:spPr bwMode="auto">
            <a:xfrm>
              <a:off x="1222375" y="1104900"/>
              <a:ext cx="139700" cy="68263"/>
            </a:xfrm>
            <a:custGeom>
              <a:avLst/>
              <a:gdLst>
                <a:gd name="T0" fmla="*/ 19 w 33"/>
                <a:gd name="T1" fmla="*/ 0 h 16"/>
                <a:gd name="T2" fmla="*/ 0 w 33"/>
                <a:gd name="T3" fmla="*/ 16 h 16"/>
                <a:gd name="T4" fmla="*/ 33 w 33"/>
                <a:gd name="T5" fmla="*/ 16 h 16"/>
                <a:gd name="T6" fmla="*/ 19 w 33"/>
                <a:gd name="T7" fmla="*/ 0 h 16"/>
              </a:gdLst>
              <a:ahLst/>
              <a:cxnLst>
                <a:cxn ang="0">
                  <a:pos x="T0" y="T1"/>
                </a:cxn>
                <a:cxn ang="0">
                  <a:pos x="T2" y="T3"/>
                </a:cxn>
                <a:cxn ang="0">
                  <a:pos x="T4" y="T5"/>
                </a:cxn>
                <a:cxn ang="0">
                  <a:pos x="T6" y="T7"/>
                </a:cxn>
              </a:cxnLst>
              <a:rect l="0" t="0" r="r" b="b"/>
              <a:pathLst>
                <a:path w="33" h="16">
                  <a:moveTo>
                    <a:pt x="19" y="0"/>
                  </a:moveTo>
                  <a:cubicBezTo>
                    <a:pt x="0" y="16"/>
                    <a:pt x="0" y="16"/>
                    <a:pt x="0" y="16"/>
                  </a:cubicBezTo>
                  <a:cubicBezTo>
                    <a:pt x="33" y="16"/>
                    <a:pt x="33" y="16"/>
                    <a:pt x="33" y="16"/>
                  </a:cubicBezTo>
                  <a:cubicBezTo>
                    <a:pt x="28" y="10"/>
                    <a:pt x="24" y="5"/>
                    <a:pt x="19" y="0"/>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2" name="Freeform 102">
              <a:extLst>
                <a:ext uri="{FF2B5EF4-FFF2-40B4-BE49-F238E27FC236}">
                  <a16:creationId xmlns:a16="http://schemas.microsoft.com/office/drawing/2014/main" xmlns="" id="{9DBFC861-680D-4B94-B2F8-2D17F15BA660}"/>
                </a:ext>
              </a:extLst>
            </p:cNvPr>
            <p:cNvSpPr/>
            <p:nvPr/>
          </p:nvSpPr>
          <p:spPr bwMode="auto">
            <a:xfrm>
              <a:off x="1077912" y="976312"/>
              <a:ext cx="223838" cy="196850"/>
            </a:xfrm>
            <a:custGeom>
              <a:avLst/>
              <a:gdLst>
                <a:gd name="T0" fmla="*/ 20 w 53"/>
                <a:gd name="T1" fmla="*/ 0 h 46"/>
                <a:gd name="T2" fmla="*/ 0 w 53"/>
                <a:gd name="T3" fmla="*/ 46 h 46"/>
                <a:gd name="T4" fmla="*/ 34 w 53"/>
                <a:gd name="T5" fmla="*/ 46 h 46"/>
                <a:gd name="T6" fmla="*/ 53 w 53"/>
                <a:gd name="T7" fmla="*/ 30 h 46"/>
                <a:gd name="T8" fmla="*/ 20 w 53"/>
                <a:gd name="T9" fmla="*/ 0 h 46"/>
              </a:gdLst>
              <a:ahLst/>
              <a:cxnLst>
                <a:cxn ang="0">
                  <a:pos x="T0" y="T1"/>
                </a:cxn>
                <a:cxn ang="0">
                  <a:pos x="T2" y="T3"/>
                </a:cxn>
                <a:cxn ang="0">
                  <a:pos x="T4" y="T5"/>
                </a:cxn>
                <a:cxn ang="0">
                  <a:pos x="T6" y="T7"/>
                </a:cxn>
                <a:cxn ang="0">
                  <a:pos x="T8" y="T9"/>
                </a:cxn>
              </a:cxnLst>
              <a:rect l="0" t="0" r="r" b="b"/>
              <a:pathLst>
                <a:path w="53" h="46">
                  <a:moveTo>
                    <a:pt x="20" y="0"/>
                  </a:moveTo>
                  <a:cubicBezTo>
                    <a:pt x="0" y="46"/>
                    <a:pt x="0" y="46"/>
                    <a:pt x="0" y="46"/>
                  </a:cubicBezTo>
                  <a:cubicBezTo>
                    <a:pt x="34" y="46"/>
                    <a:pt x="34" y="46"/>
                    <a:pt x="34" y="46"/>
                  </a:cubicBezTo>
                  <a:cubicBezTo>
                    <a:pt x="53" y="30"/>
                    <a:pt x="53" y="30"/>
                    <a:pt x="53" y="30"/>
                  </a:cubicBezTo>
                  <a:cubicBezTo>
                    <a:pt x="42" y="18"/>
                    <a:pt x="31" y="8"/>
                    <a:pt x="20" y="0"/>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3" name="Freeform 103">
              <a:extLst>
                <a:ext uri="{FF2B5EF4-FFF2-40B4-BE49-F238E27FC236}">
                  <a16:creationId xmlns:a16="http://schemas.microsoft.com/office/drawing/2014/main" xmlns="" id="{B59FFF45-FB4A-49C8-B752-98D4D4A09C6A}"/>
                </a:ext>
              </a:extLst>
            </p:cNvPr>
            <p:cNvSpPr/>
            <p:nvPr/>
          </p:nvSpPr>
          <p:spPr bwMode="auto">
            <a:xfrm>
              <a:off x="619125" y="852487"/>
              <a:ext cx="182563" cy="320675"/>
            </a:xfrm>
            <a:custGeom>
              <a:avLst/>
              <a:gdLst>
                <a:gd name="T0" fmla="*/ 0 w 43"/>
                <a:gd name="T1" fmla="*/ 7 h 75"/>
                <a:gd name="T2" fmla="*/ 14 w 43"/>
                <a:gd name="T3" fmla="*/ 75 h 75"/>
                <a:gd name="T4" fmla="*/ 43 w 43"/>
                <a:gd name="T5" fmla="*/ 75 h 75"/>
                <a:gd name="T6" fmla="*/ 43 w 43"/>
                <a:gd name="T7" fmla="*/ 0 h 75"/>
                <a:gd name="T8" fmla="*/ 0 w 43"/>
                <a:gd name="T9" fmla="*/ 7 h 75"/>
              </a:gdLst>
              <a:ahLst/>
              <a:cxnLst>
                <a:cxn ang="0">
                  <a:pos x="T0" y="T1"/>
                </a:cxn>
                <a:cxn ang="0">
                  <a:pos x="T2" y="T3"/>
                </a:cxn>
                <a:cxn ang="0">
                  <a:pos x="T4" y="T5"/>
                </a:cxn>
                <a:cxn ang="0">
                  <a:pos x="T6" y="T7"/>
                </a:cxn>
                <a:cxn ang="0">
                  <a:pos x="T8" y="T9"/>
                </a:cxn>
              </a:cxnLst>
              <a:rect l="0" t="0" r="r" b="b"/>
              <a:pathLst>
                <a:path w="43" h="75">
                  <a:moveTo>
                    <a:pt x="0" y="7"/>
                  </a:moveTo>
                  <a:cubicBezTo>
                    <a:pt x="14" y="75"/>
                    <a:pt x="14" y="75"/>
                    <a:pt x="14" y="75"/>
                  </a:cubicBezTo>
                  <a:cubicBezTo>
                    <a:pt x="43" y="75"/>
                    <a:pt x="43" y="75"/>
                    <a:pt x="43" y="75"/>
                  </a:cubicBezTo>
                  <a:cubicBezTo>
                    <a:pt x="43" y="0"/>
                    <a:pt x="43" y="0"/>
                    <a:pt x="43" y="0"/>
                  </a:cubicBezTo>
                  <a:cubicBezTo>
                    <a:pt x="28" y="0"/>
                    <a:pt x="13" y="3"/>
                    <a:pt x="0" y="7"/>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4" name="Freeform 104">
              <a:extLst>
                <a:ext uri="{FF2B5EF4-FFF2-40B4-BE49-F238E27FC236}">
                  <a16:creationId xmlns:a16="http://schemas.microsoft.com/office/drawing/2014/main" xmlns="" id="{80EF9133-2DCE-4647-A351-9A828AC64D2B}"/>
                </a:ext>
              </a:extLst>
            </p:cNvPr>
            <p:cNvSpPr/>
            <p:nvPr/>
          </p:nvSpPr>
          <p:spPr bwMode="auto">
            <a:xfrm>
              <a:off x="446087" y="882650"/>
              <a:ext cx="233363" cy="290513"/>
            </a:xfrm>
            <a:custGeom>
              <a:avLst/>
              <a:gdLst>
                <a:gd name="T0" fmla="*/ 0 w 55"/>
                <a:gd name="T1" fmla="*/ 21 h 68"/>
                <a:gd name="T2" fmla="*/ 37 w 55"/>
                <a:gd name="T3" fmla="*/ 68 h 68"/>
                <a:gd name="T4" fmla="*/ 55 w 55"/>
                <a:gd name="T5" fmla="*/ 68 h 68"/>
                <a:gd name="T6" fmla="*/ 41 w 55"/>
                <a:gd name="T7" fmla="*/ 0 h 68"/>
                <a:gd name="T8" fmla="*/ 0 w 55"/>
                <a:gd name="T9" fmla="*/ 21 h 68"/>
              </a:gdLst>
              <a:ahLst/>
              <a:cxnLst>
                <a:cxn ang="0">
                  <a:pos x="T0" y="T1"/>
                </a:cxn>
                <a:cxn ang="0">
                  <a:pos x="T2" y="T3"/>
                </a:cxn>
                <a:cxn ang="0">
                  <a:pos x="T4" y="T5"/>
                </a:cxn>
                <a:cxn ang="0">
                  <a:pos x="T6" y="T7"/>
                </a:cxn>
                <a:cxn ang="0">
                  <a:pos x="T8" y="T9"/>
                </a:cxn>
              </a:cxnLst>
              <a:rect l="0" t="0" r="r" b="b"/>
              <a:pathLst>
                <a:path w="55" h="68">
                  <a:moveTo>
                    <a:pt x="0" y="21"/>
                  </a:moveTo>
                  <a:cubicBezTo>
                    <a:pt x="37" y="68"/>
                    <a:pt x="37" y="68"/>
                    <a:pt x="37" y="68"/>
                  </a:cubicBezTo>
                  <a:cubicBezTo>
                    <a:pt x="55" y="68"/>
                    <a:pt x="55" y="68"/>
                    <a:pt x="55" y="68"/>
                  </a:cubicBezTo>
                  <a:cubicBezTo>
                    <a:pt x="41" y="0"/>
                    <a:pt x="41" y="0"/>
                    <a:pt x="41" y="0"/>
                  </a:cubicBezTo>
                  <a:cubicBezTo>
                    <a:pt x="26" y="6"/>
                    <a:pt x="12" y="13"/>
                    <a:pt x="0" y="21"/>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5" name="Freeform 105">
              <a:extLst>
                <a:ext uri="{FF2B5EF4-FFF2-40B4-BE49-F238E27FC236}">
                  <a16:creationId xmlns:a16="http://schemas.microsoft.com/office/drawing/2014/main" xmlns="" id="{566C3E99-26CD-4068-921C-DF83801769F4}"/>
                </a:ext>
              </a:extLst>
            </p:cNvPr>
            <p:cNvSpPr/>
            <p:nvPr/>
          </p:nvSpPr>
          <p:spPr bwMode="auto">
            <a:xfrm>
              <a:off x="476250" y="731837"/>
              <a:ext cx="695325" cy="446088"/>
            </a:xfrm>
            <a:custGeom>
              <a:avLst/>
              <a:gdLst>
                <a:gd name="T0" fmla="*/ 0 w 164"/>
                <a:gd name="T1" fmla="*/ 104 h 104"/>
                <a:gd name="T2" fmla="*/ 164 w 164"/>
                <a:gd name="T3" fmla="*/ 104 h 104"/>
                <a:gd name="T4" fmla="*/ 0 w 164"/>
                <a:gd name="T5" fmla="*/ 104 h 104"/>
              </a:gdLst>
              <a:ahLst/>
              <a:cxnLst>
                <a:cxn ang="0">
                  <a:pos x="T0" y="T1"/>
                </a:cxn>
                <a:cxn ang="0">
                  <a:pos x="T2" y="T3"/>
                </a:cxn>
                <a:cxn ang="0">
                  <a:pos x="T4" y="T5"/>
                </a:cxn>
              </a:cxnLst>
              <a:rect l="0" t="0" r="r" b="b"/>
              <a:pathLst>
                <a:path w="164" h="104">
                  <a:moveTo>
                    <a:pt x="0" y="104"/>
                  </a:moveTo>
                  <a:cubicBezTo>
                    <a:pt x="0" y="104"/>
                    <a:pt x="80" y="0"/>
                    <a:pt x="164" y="104"/>
                  </a:cubicBezTo>
                  <a:lnTo>
                    <a:pt x="0" y="104"/>
                  </a:lnTo>
                  <a:close/>
                </a:path>
              </a:pathLst>
            </a:custGeom>
            <a:solidFill>
              <a:srgbClr val="FFE6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6" name="Freeform 106">
              <a:extLst>
                <a:ext uri="{FF2B5EF4-FFF2-40B4-BE49-F238E27FC236}">
                  <a16:creationId xmlns:a16="http://schemas.microsoft.com/office/drawing/2014/main" xmlns="" id="{B7FCDA6B-5B5A-4A82-B537-B969F08E4348}"/>
                </a:ext>
              </a:extLst>
            </p:cNvPr>
            <p:cNvSpPr/>
            <p:nvPr/>
          </p:nvSpPr>
          <p:spPr bwMode="auto">
            <a:xfrm>
              <a:off x="611187" y="911225"/>
              <a:ext cx="431800" cy="279400"/>
            </a:xfrm>
            <a:custGeom>
              <a:avLst/>
              <a:gdLst>
                <a:gd name="T0" fmla="*/ 0 w 102"/>
                <a:gd name="T1" fmla="*/ 65 h 65"/>
                <a:gd name="T2" fmla="*/ 102 w 102"/>
                <a:gd name="T3" fmla="*/ 65 h 65"/>
                <a:gd name="T4" fmla="*/ 0 w 102"/>
                <a:gd name="T5" fmla="*/ 65 h 65"/>
              </a:gdLst>
              <a:ahLst/>
              <a:cxnLst>
                <a:cxn ang="0">
                  <a:pos x="T0" y="T1"/>
                </a:cxn>
                <a:cxn ang="0">
                  <a:pos x="T2" y="T3"/>
                </a:cxn>
                <a:cxn ang="0">
                  <a:pos x="T4" y="T5"/>
                </a:cxn>
              </a:cxnLst>
              <a:rect l="0" t="0" r="r" b="b"/>
              <a:pathLst>
                <a:path w="102" h="65">
                  <a:moveTo>
                    <a:pt x="0" y="65"/>
                  </a:moveTo>
                  <a:cubicBezTo>
                    <a:pt x="0" y="65"/>
                    <a:pt x="50" y="0"/>
                    <a:pt x="102" y="65"/>
                  </a:cubicBezTo>
                  <a:lnTo>
                    <a:pt x="0" y="65"/>
                  </a:lnTo>
                  <a:close/>
                </a:path>
              </a:pathLst>
            </a:custGeom>
            <a:solidFill>
              <a:srgbClr val="A4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7" name="Freeform 107">
              <a:extLst>
                <a:ext uri="{FF2B5EF4-FFF2-40B4-BE49-F238E27FC236}">
                  <a16:creationId xmlns:a16="http://schemas.microsoft.com/office/drawing/2014/main" xmlns="" id="{A5F3311C-7279-40D8-BC32-D803B689E785}"/>
                </a:ext>
              </a:extLst>
            </p:cNvPr>
            <p:cNvSpPr/>
            <p:nvPr/>
          </p:nvSpPr>
          <p:spPr bwMode="auto">
            <a:xfrm>
              <a:off x="2913062" y="476250"/>
              <a:ext cx="1522413" cy="701675"/>
            </a:xfrm>
            <a:custGeom>
              <a:avLst/>
              <a:gdLst>
                <a:gd name="T0" fmla="*/ 0 w 359"/>
                <a:gd name="T1" fmla="*/ 142 h 164"/>
                <a:gd name="T2" fmla="*/ 42 w 359"/>
                <a:gd name="T3" fmla="*/ 145 h 164"/>
                <a:gd name="T4" fmla="*/ 22 w 359"/>
                <a:gd name="T5" fmla="*/ 108 h 164"/>
                <a:gd name="T6" fmla="*/ 66 w 359"/>
                <a:gd name="T7" fmla="*/ 108 h 164"/>
                <a:gd name="T8" fmla="*/ 52 w 359"/>
                <a:gd name="T9" fmla="*/ 71 h 164"/>
                <a:gd name="T10" fmla="*/ 89 w 359"/>
                <a:gd name="T11" fmla="*/ 81 h 164"/>
                <a:gd name="T12" fmla="*/ 85 w 359"/>
                <a:gd name="T13" fmla="*/ 42 h 164"/>
                <a:gd name="T14" fmla="*/ 120 w 359"/>
                <a:gd name="T15" fmla="*/ 58 h 164"/>
                <a:gd name="T16" fmla="*/ 122 w 359"/>
                <a:gd name="T17" fmla="*/ 23 h 164"/>
                <a:gd name="T18" fmla="*/ 158 w 359"/>
                <a:gd name="T19" fmla="*/ 42 h 164"/>
                <a:gd name="T20" fmla="*/ 169 w 359"/>
                <a:gd name="T21" fmla="*/ 6 h 164"/>
                <a:gd name="T22" fmla="*/ 196 w 359"/>
                <a:gd name="T23" fmla="*/ 33 h 164"/>
                <a:gd name="T24" fmla="*/ 214 w 359"/>
                <a:gd name="T25" fmla="*/ 0 h 164"/>
                <a:gd name="T26" fmla="*/ 228 w 359"/>
                <a:gd name="T27" fmla="*/ 35 h 164"/>
                <a:gd name="T28" fmla="*/ 263 w 359"/>
                <a:gd name="T29" fmla="*/ 10 h 164"/>
                <a:gd name="T30" fmla="*/ 260 w 359"/>
                <a:gd name="T31" fmla="*/ 47 h 164"/>
                <a:gd name="T32" fmla="*/ 300 w 359"/>
                <a:gd name="T33" fmla="*/ 29 h 164"/>
                <a:gd name="T34" fmla="*/ 292 w 359"/>
                <a:gd name="T35" fmla="*/ 69 h 164"/>
                <a:gd name="T36" fmla="*/ 334 w 359"/>
                <a:gd name="T37" fmla="*/ 63 h 164"/>
                <a:gd name="T38" fmla="*/ 316 w 359"/>
                <a:gd name="T39" fmla="*/ 99 h 164"/>
                <a:gd name="T40" fmla="*/ 359 w 359"/>
                <a:gd name="T41" fmla="*/ 95 h 164"/>
                <a:gd name="T42" fmla="*/ 339 w 359"/>
                <a:gd name="T43" fmla="*/ 133 h 164"/>
                <a:gd name="T44" fmla="*/ 199 w 359"/>
                <a:gd name="T45" fmla="*/ 52 h 164"/>
                <a:gd name="T46" fmla="*/ 59 w 359"/>
                <a:gd name="T47" fmla="*/ 153 h 164"/>
                <a:gd name="T48" fmla="*/ 55 w 359"/>
                <a:gd name="T49" fmla="*/ 164 h 164"/>
                <a:gd name="T50" fmla="*/ 35 w 359"/>
                <a:gd name="T51" fmla="*/ 164 h 164"/>
                <a:gd name="T52" fmla="*/ 14 w 359"/>
                <a:gd name="T53" fmla="*/ 164 h 164"/>
                <a:gd name="T54" fmla="*/ 0 w 359"/>
                <a:gd name="T55" fmla="*/ 14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 h="164">
                  <a:moveTo>
                    <a:pt x="0" y="142"/>
                  </a:moveTo>
                  <a:cubicBezTo>
                    <a:pt x="42" y="145"/>
                    <a:pt x="42" y="145"/>
                    <a:pt x="42" y="145"/>
                  </a:cubicBezTo>
                  <a:cubicBezTo>
                    <a:pt x="22" y="108"/>
                    <a:pt x="22" y="108"/>
                    <a:pt x="22" y="108"/>
                  </a:cubicBezTo>
                  <a:cubicBezTo>
                    <a:pt x="66" y="108"/>
                    <a:pt x="66" y="108"/>
                    <a:pt x="66" y="108"/>
                  </a:cubicBezTo>
                  <a:cubicBezTo>
                    <a:pt x="52" y="71"/>
                    <a:pt x="52" y="71"/>
                    <a:pt x="52" y="71"/>
                  </a:cubicBezTo>
                  <a:cubicBezTo>
                    <a:pt x="89" y="81"/>
                    <a:pt x="89" y="81"/>
                    <a:pt x="89" y="81"/>
                  </a:cubicBezTo>
                  <a:cubicBezTo>
                    <a:pt x="85" y="42"/>
                    <a:pt x="85" y="42"/>
                    <a:pt x="85" y="42"/>
                  </a:cubicBezTo>
                  <a:cubicBezTo>
                    <a:pt x="120" y="58"/>
                    <a:pt x="120" y="58"/>
                    <a:pt x="120" y="58"/>
                  </a:cubicBezTo>
                  <a:cubicBezTo>
                    <a:pt x="122" y="23"/>
                    <a:pt x="122" y="23"/>
                    <a:pt x="122" y="23"/>
                  </a:cubicBezTo>
                  <a:cubicBezTo>
                    <a:pt x="158" y="42"/>
                    <a:pt x="158" y="42"/>
                    <a:pt x="158" y="42"/>
                  </a:cubicBezTo>
                  <a:cubicBezTo>
                    <a:pt x="169" y="6"/>
                    <a:pt x="169" y="6"/>
                    <a:pt x="169" y="6"/>
                  </a:cubicBezTo>
                  <a:cubicBezTo>
                    <a:pt x="196" y="33"/>
                    <a:pt x="196" y="33"/>
                    <a:pt x="196" y="33"/>
                  </a:cubicBezTo>
                  <a:cubicBezTo>
                    <a:pt x="214" y="0"/>
                    <a:pt x="214" y="0"/>
                    <a:pt x="214" y="0"/>
                  </a:cubicBezTo>
                  <a:cubicBezTo>
                    <a:pt x="228" y="35"/>
                    <a:pt x="228" y="35"/>
                    <a:pt x="228" y="35"/>
                  </a:cubicBezTo>
                  <a:cubicBezTo>
                    <a:pt x="263" y="10"/>
                    <a:pt x="263" y="10"/>
                    <a:pt x="263" y="10"/>
                  </a:cubicBezTo>
                  <a:cubicBezTo>
                    <a:pt x="260" y="47"/>
                    <a:pt x="260" y="47"/>
                    <a:pt x="260" y="47"/>
                  </a:cubicBezTo>
                  <a:cubicBezTo>
                    <a:pt x="300" y="29"/>
                    <a:pt x="300" y="29"/>
                    <a:pt x="300" y="29"/>
                  </a:cubicBezTo>
                  <a:cubicBezTo>
                    <a:pt x="292" y="69"/>
                    <a:pt x="292" y="69"/>
                    <a:pt x="292" y="69"/>
                  </a:cubicBezTo>
                  <a:cubicBezTo>
                    <a:pt x="334" y="63"/>
                    <a:pt x="334" y="63"/>
                    <a:pt x="334" y="63"/>
                  </a:cubicBezTo>
                  <a:cubicBezTo>
                    <a:pt x="316" y="99"/>
                    <a:pt x="316" y="99"/>
                    <a:pt x="316" y="99"/>
                  </a:cubicBezTo>
                  <a:cubicBezTo>
                    <a:pt x="359" y="95"/>
                    <a:pt x="359" y="95"/>
                    <a:pt x="359" y="95"/>
                  </a:cubicBezTo>
                  <a:cubicBezTo>
                    <a:pt x="339" y="133"/>
                    <a:pt x="339" y="133"/>
                    <a:pt x="339" y="133"/>
                  </a:cubicBezTo>
                  <a:cubicBezTo>
                    <a:pt x="339" y="133"/>
                    <a:pt x="259" y="45"/>
                    <a:pt x="199" y="52"/>
                  </a:cubicBezTo>
                  <a:cubicBezTo>
                    <a:pt x="139" y="58"/>
                    <a:pt x="59" y="153"/>
                    <a:pt x="59" y="153"/>
                  </a:cubicBezTo>
                  <a:cubicBezTo>
                    <a:pt x="55" y="164"/>
                    <a:pt x="55" y="164"/>
                    <a:pt x="55" y="164"/>
                  </a:cubicBezTo>
                  <a:cubicBezTo>
                    <a:pt x="35" y="164"/>
                    <a:pt x="35" y="164"/>
                    <a:pt x="35" y="164"/>
                  </a:cubicBezTo>
                  <a:cubicBezTo>
                    <a:pt x="14" y="164"/>
                    <a:pt x="14" y="164"/>
                    <a:pt x="14" y="164"/>
                  </a:cubicBezTo>
                  <a:lnTo>
                    <a:pt x="0" y="142"/>
                  </a:lnTo>
                  <a:close/>
                </a:path>
              </a:pathLst>
            </a:custGeom>
            <a:solidFill>
              <a:srgbClr val="9ACF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8" name="Freeform 108">
              <a:extLst>
                <a:ext uri="{FF2B5EF4-FFF2-40B4-BE49-F238E27FC236}">
                  <a16:creationId xmlns:a16="http://schemas.microsoft.com/office/drawing/2014/main" xmlns="" id="{925C98B7-B80E-4710-9F6F-A6383FC1E66C}"/>
                </a:ext>
              </a:extLst>
            </p:cNvPr>
            <p:cNvSpPr/>
            <p:nvPr/>
          </p:nvSpPr>
          <p:spPr bwMode="auto">
            <a:xfrm>
              <a:off x="4029075" y="898525"/>
              <a:ext cx="376238" cy="274638"/>
            </a:xfrm>
            <a:custGeom>
              <a:avLst/>
              <a:gdLst>
                <a:gd name="T0" fmla="*/ 89 w 89"/>
                <a:gd name="T1" fmla="*/ 64 h 64"/>
                <a:gd name="T2" fmla="*/ 0 w 89"/>
                <a:gd name="T3" fmla="*/ 64 h 64"/>
                <a:gd name="T4" fmla="*/ 53 w 89"/>
                <a:gd name="T5" fmla="*/ 0 h 64"/>
                <a:gd name="T6" fmla="*/ 89 w 89"/>
                <a:gd name="T7" fmla="*/ 64 h 64"/>
              </a:gdLst>
              <a:ahLst/>
              <a:cxnLst>
                <a:cxn ang="0">
                  <a:pos x="T0" y="T1"/>
                </a:cxn>
                <a:cxn ang="0">
                  <a:pos x="T2" y="T3"/>
                </a:cxn>
                <a:cxn ang="0">
                  <a:pos x="T4" y="T5"/>
                </a:cxn>
                <a:cxn ang="0">
                  <a:pos x="T6" y="T7"/>
                </a:cxn>
              </a:cxnLst>
              <a:rect l="0" t="0" r="r" b="b"/>
              <a:pathLst>
                <a:path w="89" h="64">
                  <a:moveTo>
                    <a:pt x="89" y="64"/>
                  </a:moveTo>
                  <a:cubicBezTo>
                    <a:pt x="0" y="64"/>
                    <a:pt x="0" y="64"/>
                    <a:pt x="0" y="64"/>
                  </a:cubicBezTo>
                  <a:cubicBezTo>
                    <a:pt x="53" y="0"/>
                    <a:pt x="53" y="0"/>
                    <a:pt x="53" y="0"/>
                  </a:cubicBezTo>
                  <a:cubicBezTo>
                    <a:pt x="77" y="32"/>
                    <a:pt x="89" y="64"/>
                    <a:pt x="89" y="64"/>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9" name="Freeform 109">
              <a:extLst>
                <a:ext uri="{FF2B5EF4-FFF2-40B4-BE49-F238E27FC236}">
                  <a16:creationId xmlns:a16="http://schemas.microsoft.com/office/drawing/2014/main" xmlns="" id="{8AB6AF30-7DE1-451C-BD78-ED9E980E42D1}"/>
                </a:ext>
              </a:extLst>
            </p:cNvPr>
            <p:cNvSpPr/>
            <p:nvPr/>
          </p:nvSpPr>
          <p:spPr bwMode="auto">
            <a:xfrm>
              <a:off x="3567112" y="615950"/>
              <a:ext cx="261938" cy="557213"/>
            </a:xfrm>
            <a:custGeom>
              <a:avLst/>
              <a:gdLst>
                <a:gd name="T0" fmla="*/ 47 w 62"/>
                <a:gd name="T1" fmla="*/ 1 h 130"/>
                <a:gd name="T2" fmla="*/ 62 w 62"/>
                <a:gd name="T3" fmla="*/ 1 h 130"/>
                <a:gd name="T4" fmla="*/ 45 w 62"/>
                <a:gd name="T5" fmla="*/ 130 h 130"/>
                <a:gd name="T6" fmla="*/ 20 w 62"/>
                <a:gd name="T7" fmla="*/ 130 h 130"/>
                <a:gd name="T8" fmla="*/ 0 w 62"/>
                <a:gd name="T9" fmla="*/ 11 h 130"/>
                <a:gd name="T10" fmla="*/ 47 w 62"/>
                <a:gd name="T11" fmla="*/ 1 h 130"/>
              </a:gdLst>
              <a:ahLst/>
              <a:cxnLst>
                <a:cxn ang="0">
                  <a:pos x="T0" y="T1"/>
                </a:cxn>
                <a:cxn ang="0">
                  <a:pos x="T2" y="T3"/>
                </a:cxn>
                <a:cxn ang="0">
                  <a:pos x="T4" y="T5"/>
                </a:cxn>
                <a:cxn ang="0">
                  <a:pos x="T6" y="T7"/>
                </a:cxn>
                <a:cxn ang="0">
                  <a:pos x="T8" y="T9"/>
                </a:cxn>
                <a:cxn ang="0">
                  <a:pos x="T10" y="T11"/>
                </a:cxn>
              </a:cxnLst>
              <a:rect l="0" t="0" r="r" b="b"/>
              <a:pathLst>
                <a:path w="62" h="130">
                  <a:moveTo>
                    <a:pt x="47" y="1"/>
                  </a:moveTo>
                  <a:cubicBezTo>
                    <a:pt x="52" y="0"/>
                    <a:pt x="57" y="0"/>
                    <a:pt x="62" y="1"/>
                  </a:cubicBezTo>
                  <a:cubicBezTo>
                    <a:pt x="45" y="130"/>
                    <a:pt x="45" y="130"/>
                    <a:pt x="45" y="130"/>
                  </a:cubicBezTo>
                  <a:cubicBezTo>
                    <a:pt x="20" y="130"/>
                    <a:pt x="20" y="130"/>
                    <a:pt x="20" y="130"/>
                  </a:cubicBezTo>
                  <a:cubicBezTo>
                    <a:pt x="0" y="11"/>
                    <a:pt x="0" y="11"/>
                    <a:pt x="0" y="11"/>
                  </a:cubicBezTo>
                  <a:cubicBezTo>
                    <a:pt x="15" y="6"/>
                    <a:pt x="30" y="2"/>
                    <a:pt x="47" y="1"/>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0" name="Freeform 110">
              <a:extLst>
                <a:ext uri="{FF2B5EF4-FFF2-40B4-BE49-F238E27FC236}">
                  <a16:creationId xmlns:a16="http://schemas.microsoft.com/office/drawing/2014/main" xmlns="" id="{71BD9F89-D553-4801-AEBD-43AFC628F440}"/>
                </a:ext>
              </a:extLst>
            </p:cNvPr>
            <p:cNvSpPr/>
            <p:nvPr/>
          </p:nvSpPr>
          <p:spPr bwMode="auto">
            <a:xfrm>
              <a:off x="3349625" y="663575"/>
              <a:ext cx="301625" cy="509588"/>
            </a:xfrm>
            <a:custGeom>
              <a:avLst/>
              <a:gdLst>
                <a:gd name="T0" fmla="*/ 51 w 71"/>
                <a:gd name="T1" fmla="*/ 0 h 119"/>
                <a:gd name="T2" fmla="*/ 71 w 71"/>
                <a:gd name="T3" fmla="*/ 119 h 119"/>
                <a:gd name="T4" fmla="*/ 38 w 71"/>
                <a:gd name="T5" fmla="*/ 119 h 119"/>
                <a:gd name="T6" fmla="*/ 0 w 71"/>
                <a:gd name="T7" fmla="*/ 27 h 119"/>
                <a:gd name="T8" fmla="*/ 51 w 71"/>
                <a:gd name="T9" fmla="*/ 0 h 119"/>
              </a:gdLst>
              <a:ahLst/>
              <a:cxnLst>
                <a:cxn ang="0">
                  <a:pos x="T0" y="T1"/>
                </a:cxn>
                <a:cxn ang="0">
                  <a:pos x="T2" y="T3"/>
                </a:cxn>
                <a:cxn ang="0">
                  <a:pos x="T4" y="T5"/>
                </a:cxn>
                <a:cxn ang="0">
                  <a:pos x="T6" y="T7"/>
                </a:cxn>
                <a:cxn ang="0">
                  <a:pos x="T8" y="T9"/>
                </a:cxn>
              </a:cxnLst>
              <a:rect l="0" t="0" r="r" b="b"/>
              <a:pathLst>
                <a:path w="71" h="119">
                  <a:moveTo>
                    <a:pt x="51" y="0"/>
                  </a:moveTo>
                  <a:cubicBezTo>
                    <a:pt x="71" y="119"/>
                    <a:pt x="71" y="119"/>
                    <a:pt x="71" y="119"/>
                  </a:cubicBezTo>
                  <a:cubicBezTo>
                    <a:pt x="38" y="119"/>
                    <a:pt x="38" y="119"/>
                    <a:pt x="38" y="119"/>
                  </a:cubicBezTo>
                  <a:cubicBezTo>
                    <a:pt x="0" y="27"/>
                    <a:pt x="0" y="27"/>
                    <a:pt x="0" y="27"/>
                  </a:cubicBezTo>
                  <a:cubicBezTo>
                    <a:pt x="15" y="16"/>
                    <a:pt x="32" y="6"/>
                    <a:pt x="51"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1" name="Freeform 111">
              <a:extLst>
                <a:ext uri="{FF2B5EF4-FFF2-40B4-BE49-F238E27FC236}">
                  <a16:creationId xmlns:a16="http://schemas.microsoft.com/office/drawing/2014/main" xmlns="" id="{05315AAD-ADD9-4583-82A2-681DEA329A0D}"/>
                </a:ext>
              </a:extLst>
            </p:cNvPr>
            <p:cNvSpPr/>
            <p:nvPr/>
          </p:nvSpPr>
          <p:spPr bwMode="auto">
            <a:xfrm>
              <a:off x="3176587" y="779462"/>
              <a:ext cx="334963" cy="393700"/>
            </a:xfrm>
            <a:custGeom>
              <a:avLst/>
              <a:gdLst>
                <a:gd name="T0" fmla="*/ 41 w 79"/>
                <a:gd name="T1" fmla="*/ 0 h 92"/>
                <a:gd name="T2" fmla="*/ 79 w 79"/>
                <a:gd name="T3" fmla="*/ 92 h 92"/>
                <a:gd name="T4" fmla="*/ 39 w 79"/>
                <a:gd name="T5" fmla="*/ 92 h 92"/>
                <a:gd name="T6" fmla="*/ 0 w 79"/>
                <a:gd name="T7" fmla="*/ 40 h 92"/>
                <a:gd name="T8" fmla="*/ 41 w 79"/>
                <a:gd name="T9" fmla="*/ 0 h 92"/>
              </a:gdLst>
              <a:ahLst/>
              <a:cxnLst>
                <a:cxn ang="0">
                  <a:pos x="T0" y="T1"/>
                </a:cxn>
                <a:cxn ang="0">
                  <a:pos x="T2" y="T3"/>
                </a:cxn>
                <a:cxn ang="0">
                  <a:pos x="T4" y="T5"/>
                </a:cxn>
                <a:cxn ang="0">
                  <a:pos x="T6" y="T7"/>
                </a:cxn>
                <a:cxn ang="0">
                  <a:pos x="T8" y="T9"/>
                </a:cxn>
              </a:cxnLst>
              <a:rect l="0" t="0" r="r" b="b"/>
              <a:pathLst>
                <a:path w="79" h="92">
                  <a:moveTo>
                    <a:pt x="41" y="0"/>
                  </a:moveTo>
                  <a:cubicBezTo>
                    <a:pt x="79" y="92"/>
                    <a:pt x="79" y="92"/>
                    <a:pt x="79" y="92"/>
                  </a:cubicBezTo>
                  <a:cubicBezTo>
                    <a:pt x="39" y="92"/>
                    <a:pt x="39" y="92"/>
                    <a:pt x="39" y="92"/>
                  </a:cubicBezTo>
                  <a:cubicBezTo>
                    <a:pt x="0" y="40"/>
                    <a:pt x="0" y="40"/>
                    <a:pt x="0" y="40"/>
                  </a:cubicBezTo>
                  <a:cubicBezTo>
                    <a:pt x="11" y="26"/>
                    <a:pt x="24" y="12"/>
                    <a:pt x="41"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2" name="Freeform 112">
              <a:extLst>
                <a:ext uri="{FF2B5EF4-FFF2-40B4-BE49-F238E27FC236}">
                  <a16:creationId xmlns:a16="http://schemas.microsoft.com/office/drawing/2014/main" xmlns="" id="{9B4D6C97-C706-470C-B279-826C1DEBC1C3}"/>
                </a:ext>
              </a:extLst>
            </p:cNvPr>
            <p:cNvSpPr/>
            <p:nvPr/>
          </p:nvSpPr>
          <p:spPr bwMode="auto">
            <a:xfrm>
              <a:off x="3052762" y="950912"/>
              <a:ext cx="288925" cy="222250"/>
            </a:xfrm>
            <a:custGeom>
              <a:avLst/>
              <a:gdLst>
                <a:gd name="T0" fmla="*/ 29 w 68"/>
                <a:gd name="T1" fmla="*/ 0 h 52"/>
                <a:gd name="T2" fmla="*/ 68 w 68"/>
                <a:gd name="T3" fmla="*/ 52 h 52"/>
                <a:gd name="T4" fmla="*/ 0 w 68"/>
                <a:gd name="T5" fmla="*/ 52 h 52"/>
                <a:gd name="T6" fmla="*/ 29 w 68"/>
                <a:gd name="T7" fmla="*/ 0 h 52"/>
              </a:gdLst>
              <a:ahLst/>
              <a:cxnLst>
                <a:cxn ang="0">
                  <a:pos x="T0" y="T1"/>
                </a:cxn>
                <a:cxn ang="0">
                  <a:pos x="T2" y="T3"/>
                </a:cxn>
                <a:cxn ang="0">
                  <a:pos x="T4" y="T5"/>
                </a:cxn>
                <a:cxn ang="0">
                  <a:pos x="T6" y="T7"/>
                </a:cxn>
              </a:cxnLst>
              <a:rect l="0" t="0" r="r" b="b"/>
              <a:pathLst>
                <a:path w="68" h="52">
                  <a:moveTo>
                    <a:pt x="29" y="0"/>
                  </a:moveTo>
                  <a:cubicBezTo>
                    <a:pt x="68" y="52"/>
                    <a:pt x="68" y="52"/>
                    <a:pt x="68" y="52"/>
                  </a:cubicBezTo>
                  <a:cubicBezTo>
                    <a:pt x="0" y="52"/>
                    <a:pt x="0" y="52"/>
                    <a:pt x="0" y="52"/>
                  </a:cubicBezTo>
                  <a:cubicBezTo>
                    <a:pt x="5" y="37"/>
                    <a:pt x="14" y="19"/>
                    <a:pt x="29"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3" name="Freeform 113">
              <a:extLst>
                <a:ext uri="{FF2B5EF4-FFF2-40B4-BE49-F238E27FC236}">
                  <a16:creationId xmlns:a16="http://schemas.microsoft.com/office/drawing/2014/main" xmlns="" id="{C97FB64E-C51C-4EB5-85CA-430585752FC3}"/>
                </a:ext>
              </a:extLst>
            </p:cNvPr>
            <p:cNvSpPr/>
            <p:nvPr/>
          </p:nvSpPr>
          <p:spPr bwMode="auto">
            <a:xfrm>
              <a:off x="3757612" y="620712"/>
              <a:ext cx="330200" cy="552450"/>
            </a:xfrm>
            <a:custGeom>
              <a:avLst/>
              <a:gdLst>
                <a:gd name="T0" fmla="*/ 78 w 78"/>
                <a:gd name="T1" fmla="*/ 24 h 129"/>
                <a:gd name="T2" fmla="*/ 22 w 78"/>
                <a:gd name="T3" fmla="*/ 129 h 129"/>
                <a:gd name="T4" fmla="*/ 0 w 78"/>
                <a:gd name="T5" fmla="*/ 129 h 129"/>
                <a:gd name="T6" fmla="*/ 17 w 78"/>
                <a:gd name="T7" fmla="*/ 0 h 129"/>
                <a:gd name="T8" fmla="*/ 78 w 78"/>
                <a:gd name="T9" fmla="*/ 24 h 129"/>
              </a:gdLst>
              <a:ahLst/>
              <a:cxnLst>
                <a:cxn ang="0">
                  <a:pos x="T0" y="T1"/>
                </a:cxn>
                <a:cxn ang="0">
                  <a:pos x="T2" y="T3"/>
                </a:cxn>
                <a:cxn ang="0">
                  <a:pos x="T4" y="T5"/>
                </a:cxn>
                <a:cxn ang="0">
                  <a:pos x="T6" y="T7"/>
                </a:cxn>
                <a:cxn ang="0">
                  <a:pos x="T8" y="T9"/>
                </a:cxn>
              </a:cxnLst>
              <a:rect l="0" t="0" r="r" b="b"/>
              <a:pathLst>
                <a:path w="78" h="129">
                  <a:moveTo>
                    <a:pt x="78" y="24"/>
                  </a:moveTo>
                  <a:cubicBezTo>
                    <a:pt x="22" y="129"/>
                    <a:pt x="22" y="129"/>
                    <a:pt x="22" y="129"/>
                  </a:cubicBezTo>
                  <a:cubicBezTo>
                    <a:pt x="0" y="129"/>
                    <a:pt x="0" y="129"/>
                    <a:pt x="0" y="129"/>
                  </a:cubicBezTo>
                  <a:cubicBezTo>
                    <a:pt x="17" y="0"/>
                    <a:pt x="17" y="0"/>
                    <a:pt x="17" y="0"/>
                  </a:cubicBezTo>
                  <a:cubicBezTo>
                    <a:pt x="40" y="1"/>
                    <a:pt x="61" y="11"/>
                    <a:pt x="78" y="24"/>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4" name="Freeform 114">
              <a:extLst>
                <a:ext uri="{FF2B5EF4-FFF2-40B4-BE49-F238E27FC236}">
                  <a16:creationId xmlns:a16="http://schemas.microsoft.com/office/drawing/2014/main" xmlns="" id="{7928528D-0558-4A92-90C6-4EDFEC07473B}"/>
                </a:ext>
              </a:extLst>
            </p:cNvPr>
            <p:cNvSpPr/>
            <p:nvPr/>
          </p:nvSpPr>
          <p:spPr bwMode="auto">
            <a:xfrm>
              <a:off x="3849687" y="723900"/>
              <a:ext cx="403225" cy="449263"/>
            </a:xfrm>
            <a:custGeom>
              <a:avLst/>
              <a:gdLst>
                <a:gd name="T0" fmla="*/ 95 w 95"/>
                <a:gd name="T1" fmla="*/ 41 h 105"/>
                <a:gd name="T2" fmla="*/ 42 w 95"/>
                <a:gd name="T3" fmla="*/ 105 h 105"/>
                <a:gd name="T4" fmla="*/ 0 w 95"/>
                <a:gd name="T5" fmla="*/ 105 h 105"/>
                <a:gd name="T6" fmla="*/ 56 w 95"/>
                <a:gd name="T7" fmla="*/ 0 h 105"/>
                <a:gd name="T8" fmla="*/ 95 w 95"/>
                <a:gd name="T9" fmla="*/ 41 h 105"/>
              </a:gdLst>
              <a:ahLst/>
              <a:cxnLst>
                <a:cxn ang="0">
                  <a:pos x="T0" y="T1"/>
                </a:cxn>
                <a:cxn ang="0">
                  <a:pos x="T2" y="T3"/>
                </a:cxn>
                <a:cxn ang="0">
                  <a:pos x="T4" y="T5"/>
                </a:cxn>
                <a:cxn ang="0">
                  <a:pos x="T6" y="T7"/>
                </a:cxn>
                <a:cxn ang="0">
                  <a:pos x="T8" y="T9"/>
                </a:cxn>
              </a:cxnLst>
              <a:rect l="0" t="0" r="r" b="b"/>
              <a:pathLst>
                <a:path w="95" h="105">
                  <a:moveTo>
                    <a:pt x="95" y="41"/>
                  </a:moveTo>
                  <a:cubicBezTo>
                    <a:pt x="42" y="105"/>
                    <a:pt x="42" y="105"/>
                    <a:pt x="42" y="105"/>
                  </a:cubicBezTo>
                  <a:cubicBezTo>
                    <a:pt x="0" y="105"/>
                    <a:pt x="0" y="105"/>
                    <a:pt x="0" y="105"/>
                  </a:cubicBezTo>
                  <a:cubicBezTo>
                    <a:pt x="56" y="0"/>
                    <a:pt x="56" y="0"/>
                    <a:pt x="56" y="0"/>
                  </a:cubicBezTo>
                  <a:cubicBezTo>
                    <a:pt x="71" y="12"/>
                    <a:pt x="84" y="26"/>
                    <a:pt x="95" y="41"/>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5" name="Freeform 115">
              <a:extLst>
                <a:ext uri="{FF2B5EF4-FFF2-40B4-BE49-F238E27FC236}">
                  <a16:creationId xmlns:a16="http://schemas.microsoft.com/office/drawing/2014/main" xmlns="" id="{20CBA913-7B5E-4DB8-AC3E-B3527B7E96B5}"/>
                </a:ext>
              </a:extLst>
            </p:cNvPr>
            <p:cNvSpPr/>
            <p:nvPr/>
          </p:nvSpPr>
          <p:spPr bwMode="auto">
            <a:xfrm>
              <a:off x="3265487" y="796925"/>
              <a:ext cx="890588" cy="384175"/>
            </a:xfrm>
            <a:custGeom>
              <a:avLst/>
              <a:gdLst>
                <a:gd name="T0" fmla="*/ 210 w 210"/>
                <a:gd name="T1" fmla="*/ 90 h 90"/>
                <a:gd name="T2" fmla="*/ 111 w 210"/>
                <a:gd name="T3" fmla="*/ 5 h 90"/>
                <a:gd name="T4" fmla="*/ 0 w 210"/>
                <a:gd name="T5" fmla="*/ 90 h 90"/>
                <a:gd name="T6" fmla="*/ 210 w 210"/>
                <a:gd name="T7" fmla="*/ 90 h 90"/>
              </a:gdLst>
              <a:ahLst/>
              <a:cxnLst>
                <a:cxn ang="0">
                  <a:pos x="T0" y="T1"/>
                </a:cxn>
                <a:cxn ang="0">
                  <a:pos x="T2" y="T3"/>
                </a:cxn>
                <a:cxn ang="0">
                  <a:pos x="T4" y="T5"/>
                </a:cxn>
                <a:cxn ang="0">
                  <a:pos x="T6" y="T7"/>
                </a:cxn>
              </a:cxnLst>
              <a:rect l="0" t="0" r="r" b="b"/>
              <a:pathLst>
                <a:path w="210" h="90">
                  <a:moveTo>
                    <a:pt x="210" y="90"/>
                  </a:moveTo>
                  <a:cubicBezTo>
                    <a:pt x="210" y="90"/>
                    <a:pt x="175" y="0"/>
                    <a:pt x="111" y="5"/>
                  </a:cubicBezTo>
                  <a:cubicBezTo>
                    <a:pt x="46" y="10"/>
                    <a:pt x="9" y="62"/>
                    <a:pt x="0" y="90"/>
                  </a:cubicBezTo>
                  <a:lnTo>
                    <a:pt x="210" y="90"/>
                  </a:lnTo>
                  <a:close/>
                </a:path>
              </a:pathLst>
            </a:custGeom>
            <a:solidFill>
              <a:srgbClr val="FFDC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6" name="Freeform 116">
              <a:extLst>
                <a:ext uri="{FF2B5EF4-FFF2-40B4-BE49-F238E27FC236}">
                  <a16:creationId xmlns:a16="http://schemas.microsoft.com/office/drawing/2014/main" xmlns="" id="{081769A4-7688-4DC0-BEBA-F65F740F319C}"/>
                </a:ext>
              </a:extLst>
            </p:cNvPr>
            <p:cNvSpPr/>
            <p:nvPr/>
          </p:nvSpPr>
          <p:spPr bwMode="auto">
            <a:xfrm>
              <a:off x="3422650" y="928687"/>
              <a:ext cx="593725" cy="257175"/>
            </a:xfrm>
            <a:custGeom>
              <a:avLst/>
              <a:gdLst>
                <a:gd name="T0" fmla="*/ 140 w 140"/>
                <a:gd name="T1" fmla="*/ 60 h 60"/>
                <a:gd name="T2" fmla="*/ 74 w 140"/>
                <a:gd name="T3" fmla="*/ 3 h 60"/>
                <a:gd name="T4" fmla="*/ 0 w 140"/>
                <a:gd name="T5" fmla="*/ 60 h 60"/>
                <a:gd name="T6" fmla="*/ 140 w 140"/>
                <a:gd name="T7" fmla="*/ 60 h 60"/>
              </a:gdLst>
              <a:ahLst/>
              <a:cxnLst>
                <a:cxn ang="0">
                  <a:pos x="T0" y="T1"/>
                </a:cxn>
                <a:cxn ang="0">
                  <a:pos x="T2" y="T3"/>
                </a:cxn>
                <a:cxn ang="0">
                  <a:pos x="T4" y="T5"/>
                </a:cxn>
                <a:cxn ang="0">
                  <a:pos x="T6" y="T7"/>
                </a:cxn>
              </a:cxnLst>
              <a:rect l="0" t="0" r="r" b="b"/>
              <a:pathLst>
                <a:path w="140" h="60">
                  <a:moveTo>
                    <a:pt x="140" y="60"/>
                  </a:moveTo>
                  <a:cubicBezTo>
                    <a:pt x="140" y="60"/>
                    <a:pt x="117" y="0"/>
                    <a:pt x="74" y="3"/>
                  </a:cubicBezTo>
                  <a:cubicBezTo>
                    <a:pt x="31" y="7"/>
                    <a:pt x="6" y="41"/>
                    <a:pt x="0" y="60"/>
                  </a:cubicBezTo>
                  <a:lnTo>
                    <a:pt x="140" y="60"/>
                  </a:lnTo>
                  <a:close/>
                </a:path>
              </a:pathLst>
            </a:cu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7" name="Oval 116">
              <a:extLst>
                <a:ext uri="{FF2B5EF4-FFF2-40B4-BE49-F238E27FC236}">
                  <a16:creationId xmlns:a16="http://schemas.microsoft.com/office/drawing/2014/main" xmlns="" id="{D38993CB-8A5D-4890-8138-33CAE381B263}"/>
                </a:ext>
              </a:extLst>
            </p:cNvPr>
            <p:cNvSpPr>
              <a:spLocks noChangeArrowheads="1"/>
            </p:cNvSpPr>
            <p:nvPr/>
          </p:nvSpPr>
          <p:spPr bwMode="auto">
            <a:xfrm>
              <a:off x="3001962" y="1125537"/>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8" name="Oval 117">
              <a:extLst>
                <a:ext uri="{FF2B5EF4-FFF2-40B4-BE49-F238E27FC236}">
                  <a16:creationId xmlns:a16="http://schemas.microsoft.com/office/drawing/2014/main" xmlns="" id="{5C200B53-EB59-4CF6-AF7B-D5C70F5FED04}"/>
                </a:ext>
              </a:extLst>
            </p:cNvPr>
            <p:cNvSpPr>
              <a:spLocks noChangeArrowheads="1"/>
            </p:cNvSpPr>
            <p:nvPr/>
          </p:nvSpPr>
          <p:spPr bwMode="auto">
            <a:xfrm>
              <a:off x="3090862" y="971550"/>
              <a:ext cx="25400" cy="22225"/>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9" name="Oval 118">
              <a:extLst>
                <a:ext uri="{FF2B5EF4-FFF2-40B4-BE49-F238E27FC236}">
                  <a16:creationId xmlns:a16="http://schemas.microsoft.com/office/drawing/2014/main" xmlns="" id="{B4A5081A-F979-4381-AB12-EDD7E4C653BF}"/>
                </a:ext>
              </a:extLst>
            </p:cNvPr>
            <p:cNvSpPr>
              <a:spLocks noChangeArrowheads="1"/>
            </p:cNvSpPr>
            <p:nvPr/>
          </p:nvSpPr>
          <p:spPr bwMode="auto">
            <a:xfrm>
              <a:off x="3206750" y="835025"/>
              <a:ext cx="20638" cy="20638"/>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0" name="Oval 119">
              <a:extLst>
                <a:ext uri="{FF2B5EF4-FFF2-40B4-BE49-F238E27FC236}">
                  <a16:creationId xmlns:a16="http://schemas.microsoft.com/office/drawing/2014/main" xmlns="" id="{0D0233E9-3338-4539-BAF4-3E2040B18F52}"/>
                </a:ext>
              </a:extLst>
            </p:cNvPr>
            <p:cNvSpPr>
              <a:spLocks noChangeArrowheads="1"/>
            </p:cNvSpPr>
            <p:nvPr/>
          </p:nvSpPr>
          <p:spPr bwMode="auto">
            <a:xfrm>
              <a:off x="3336925" y="723900"/>
              <a:ext cx="22225"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1" name="Oval 120">
              <a:extLst>
                <a:ext uri="{FF2B5EF4-FFF2-40B4-BE49-F238E27FC236}">
                  <a16:creationId xmlns:a16="http://schemas.microsoft.com/office/drawing/2014/main" xmlns="" id="{AC2A9357-8569-4026-BB9C-764F3E45BA83}"/>
                </a:ext>
              </a:extLst>
            </p:cNvPr>
            <p:cNvSpPr>
              <a:spLocks noChangeArrowheads="1"/>
            </p:cNvSpPr>
            <p:nvPr/>
          </p:nvSpPr>
          <p:spPr bwMode="auto">
            <a:xfrm>
              <a:off x="3481387" y="642937"/>
              <a:ext cx="20638" cy="20638"/>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2" name="Oval 121">
              <a:extLst>
                <a:ext uri="{FF2B5EF4-FFF2-40B4-BE49-F238E27FC236}">
                  <a16:creationId xmlns:a16="http://schemas.microsoft.com/office/drawing/2014/main" xmlns="" id="{536CB145-CC59-4BD2-A10D-908E2D04B177}"/>
                </a:ext>
              </a:extLst>
            </p:cNvPr>
            <p:cNvSpPr>
              <a:spLocks noChangeArrowheads="1"/>
            </p:cNvSpPr>
            <p:nvPr/>
          </p:nvSpPr>
          <p:spPr bwMode="auto">
            <a:xfrm>
              <a:off x="3625850" y="587375"/>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3" name="Oval 122">
              <a:extLst>
                <a:ext uri="{FF2B5EF4-FFF2-40B4-BE49-F238E27FC236}">
                  <a16:creationId xmlns:a16="http://schemas.microsoft.com/office/drawing/2014/main" xmlns="" id="{063AE94B-6D96-4A91-A492-973977AC43D1}"/>
                </a:ext>
              </a:extLst>
            </p:cNvPr>
            <p:cNvSpPr>
              <a:spLocks noChangeArrowheads="1"/>
            </p:cNvSpPr>
            <p:nvPr/>
          </p:nvSpPr>
          <p:spPr bwMode="auto">
            <a:xfrm>
              <a:off x="3808412" y="577850"/>
              <a:ext cx="20638" cy="22225"/>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4" name="Oval 123">
              <a:extLst>
                <a:ext uri="{FF2B5EF4-FFF2-40B4-BE49-F238E27FC236}">
                  <a16:creationId xmlns:a16="http://schemas.microsoft.com/office/drawing/2014/main" xmlns="" id="{9DBF5B13-3E5B-4DF5-B1EC-01B2023C162A}"/>
                </a:ext>
              </a:extLst>
            </p:cNvPr>
            <p:cNvSpPr>
              <a:spLocks noChangeArrowheads="1"/>
            </p:cNvSpPr>
            <p:nvPr/>
          </p:nvSpPr>
          <p:spPr bwMode="auto">
            <a:xfrm>
              <a:off x="3952875" y="612775"/>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5" name="Oval 124">
              <a:extLst>
                <a:ext uri="{FF2B5EF4-FFF2-40B4-BE49-F238E27FC236}">
                  <a16:creationId xmlns:a16="http://schemas.microsoft.com/office/drawing/2014/main" xmlns="" id="{BC533895-EC9E-478A-94D7-7951ED8A4058}"/>
                </a:ext>
              </a:extLst>
            </p:cNvPr>
            <p:cNvSpPr>
              <a:spLocks noChangeArrowheads="1"/>
            </p:cNvSpPr>
            <p:nvPr/>
          </p:nvSpPr>
          <p:spPr bwMode="auto">
            <a:xfrm>
              <a:off x="4100512" y="685800"/>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6" name="Oval 125">
              <a:extLst>
                <a:ext uri="{FF2B5EF4-FFF2-40B4-BE49-F238E27FC236}">
                  <a16:creationId xmlns:a16="http://schemas.microsoft.com/office/drawing/2014/main" xmlns="" id="{B239FBD7-92E6-440C-92CC-D6C8BF2E7B69}"/>
                </a:ext>
              </a:extLst>
            </p:cNvPr>
            <p:cNvSpPr>
              <a:spLocks noChangeArrowheads="1"/>
            </p:cNvSpPr>
            <p:nvPr/>
          </p:nvSpPr>
          <p:spPr bwMode="auto">
            <a:xfrm>
              <a:off x="4224337" y="817562"/>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7" name="Oval 126">
              <a:extLst>
                <a:ext uri="{FF2B5EF4-FFF2-40B4-BE49-F238E27FC236}">
                  <a16:creationId xmlns:a16="http://schemas.microsoft.com/office/drawing/2014/main" xmlns="" id="{A96246A2-2886-4D70-A798-F71FF1CA5A61}"/>
                </a:ext>
              </a:extLst>
            </p:cNvPr>
            <p:cNvSpPr>
              <a:spLocks noChangeArrowheads="1"/>
            </p:cNvSpPr>
            <p:nvPr/>
          </p:nvSpPr>
          <p:spPr bwMode="auto">
            <a:xfrm>
              <a:off x="4313237" y="946150"/>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8" name="Oval 127">
              <a:extLst>
                <a:ext uri="{FF2B5EF4-FFF2-40B4-BE49-F238E27FC236}">
                  <a16:creationId xmlns:a16="http://schemas.microsoft.com/office/drawing/2014/main" xmlns="" id="{7967095A-26F4-46BF-AAC7-84CD24A1A027}"/>
                </a:ext>
              </a:extLst>
            </p:cNvPr>
            <p:cNvSpPr>
              <a:spLocks noChangeArrowheads="1"/>
            </p:cNvSpPr>
            <p:nvPr/>
          </p:nvSpPr>
          <p:spPr bwMode="auto">
            <a:xfrm>
              <a:off x="3163887" y="1082675"/>
              <a:ext cx="42863"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9" name="Oval 128">
              <a:extLst>
                <a:ext uri="{FF2B5EF4-FFF2-40B4-BE49-F238E27FC236}">
                  <a16:creationId xmlns:a16="http://schemas.microsoft.com/office/drawing/2014/main" xmlns="" id="{A8EDBCE5-393B-4BE3-B5BD-197005E8598C}"/>
                </a:ext>
              </a:extLst>
            </p:cNvPr>
            <p:cNvSpPr>
              <a:spLocks noChangeArrowheads="1"/>
            </p:cNvSpPr>
            <p:nvPr/>
          </p:nvSpPr>
          <p:spPr bwMode="auto">
            <a:xfrm>
              <a:off x="3252787" y="950912"/>
              <a:ext cx="38100"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0" name="Oval 129">
              <a:extLst>
                <a:ext uri="{FF2B5EF4-FFF2-40B4-BE49-F238E27FC236}">
                  <a16:creationId xmlns:a16="http://schemas.microsoft.com/office/drawing/2014/main" xmlns="" id="{1D20211D-957C-4FC3-B88F-32D61F984C98}"/>
                </a:ext>
              </a:extLst>
            </p:cNvPr>
            <p:cNvSpPr>
              <a:spLocks noChangeArrowheads="1"/>
            </p:cNvSpPr>
            <p:nvPr/>
          </p:nvSpPr>
          <p:spPr bwMode="auto">
            <a:xfrm>
              <a:off x="3400425" y="835025"/>
              <a:ext cx="38100"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1" name="Oval 130">
              <a:extLst>
                <a:ext uri="{FF2B5EF4-FFF2-40B4-BE49-F238E27FC236}">
                  <a16:creationId xmlns:a16="http://schemas.microsoft.com/office/drawing/2014/main" xmlns="" id="{4714B47A-4337-4C1E-8BAE-D543618C9476}"/>
                </a:ext>
              </a:extLst>
            </p:cNvPr>
            <p:cNvSpPr>
              <a:spLocks noChangeArrowheads="1"/>
            </p:cNvSpPr>
            <p:nvPr/>
          </p:nvSpPr>
          <p:spPr bwMode="auto">
            <a:xfrm>
              <a:off x="3748087" y="714375"/>
              <a:ext cx="38100"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2" name="Oval 131">
              <a:extLst>
                <a:ext uri="{FF2B5EF4-FFF2-40B4-BE49-F238E27FC236}">
                  <a16:creationId xmlns:a16="http://schemas.microsoft.com/office/drawing/2014/main" xmlns="" id="{948AF144-7736-4301-9F0D-16B84E7D39A7}"/>
                </a:ext>
              </a:extLst>
            </p:cNvPr>
            <p:cNvSpPr>
              <a:spLocks noChangeArrowheads="1"/>
            </p:cNvSpPr>
            <p:nvPr/>
          </p:nvSpPr>
          <p:spPr bwMode="auto">
            <a:xfrm>
              <a:off x="3960812" y="771525"/>
              <a:ext cx="42863"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3" name="Oval 132">
              <a:extLst>
                <a:ext uri="{FF2B5EF4-FFF2-40B4-BE49-F238E27FC236}">
                  <a16:creationId xmlns:a16="http://schemas.microsoft.com/office/drawing/2014/main" xmlns="" id="{BAEA683E-32B3-41EF-86CD-84C373F581A2}"/>
                </a:ext>
              </a:extLst>
            </p:cNvPr>
            <p:cNvSpPr>
              <a:spLocks noChangeArrowheads="1"/>
            </p:cNvSpPr>
            <p:nvPr/>
          </p:nvSpPr>
          <p:spPr bwMode="auto">
            <a:xfrm>
              <a:off x="4133850" y="898525"/>
              <a:ext cx="38100"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4" name="Oval 133">
              <a:extLst>
                <a:ext uri="{FF2B5EF4-FFF2-40B4-BE49-F238E27FC236}">
                  <a16:creationId xmlns:a16="http://schemas.microsoft.com/office/drawing/2014/main" xmlns="" id="{3C93C8E2-CEF2-42B7-9AE4-835F906BD401}"/>
                </a:ext>
              </a:extLst>
            </p:cNvPr>
            <p:cNvSpPr>
              <a:spLocks noChangeArrowheads="1"/>
            </p:cNvSpPr>
            <p:nvPr/>
          </p:nvSpPr>
          <p:spPr bwMode="auto">
            <a:xfrm>
              <a:off x="4197350" y="1069975"/>
              <a:ext cx="39688" cy="42863"/>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5" name="Oval 134">
              <a:extLst>
                <a:ext uri="{FF2B5EF4-FFF2-40B4-BE49-F238E27FC236}">
                  <a16:creationId xmlns:a16="http://schemas.microsoft.com/office/drawing/2014/main" xmlns="" id="{53F8551D-1B68-4832-8DAB-1F542D39441F}"/>
                </a:ext>
              </a:extLst>
            </p:cNvPr>
            <p:cNvSpPr>
              <a:spLocks noChangeArrowheads="1"/>
            </p:cNvSpPr>
            <p:nvPr/>
          </p:nvSpPr>
          <p:spPr bwMode="auto">
            <a:xfrm>
              <a:off x="3549650" y="749300"/>
              <a:ext cx="42863"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6" name="Oval 135">
              <a:extLst>
                <a:ext uri="{FF2B5EF4-FFF2-40B4-BE49-F238E27FC236}">
                  <a16:creationId xmlns:a16="http://schemas.microsoft.com/office/drawing/2014/main" xmlns="" id="{E946E7DE-95E4-4251-A2DE-5182318B31D7}"/>
                </a:ext>
              </a:extLst>
            </p:cNvPr>
            <p:cNvSpPr>
              <a:spLocks noChangeArrowheads="1"/>
            </p:cNvSpPr>
            <p:nvPr/>
          </p:nvSpPr>
          <p:spPr bwMode="auto">
            <a:xfrm>
              <a:off x="1535112" y="423862"/>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7" name="Oval 136">
              <a:extLst>
                <a:ext uri="{FF2B5EF4-FFF2-40B4-BE49-F238E27FC236}">
                  <a16:creationId xmlns:a16="http://schemas.microsoft.com/office/drawing/2014/main" xmlns="" id="{3073A1E2-72A7-41AC-89CC-BA001FF3F4EF}"/>
                </a:ext>
              </a:extLst>
            </p:cNvPr>
            <p:cNvSpPr>
              <a:spLocks noChangeArrowheads="1"/>
            </p:cNvSpPr>
            <p:nvPr/>
          </p:nvSpPr>
          <p:spPr bwMode="auto">
            <a:xfrm>
              <a:off x="1433512" y="471487"/>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8" name="Oval 137">
              <a:extLst>
                <a:ext uri="{FF2B5EF4-FFF2-40B4-BE49-F238E27FC236}">
                  <a16:creationId xmlns:a16="http://schemas.microsoft.com/office/drawing/2014/main" xmlns="" id="{7C37CF9F-1DCD-4788-A1BC-CA4F2743BC8B}"/>
                </a:ext>
              </a:extLst>
            </p:cNvPr>
            <p:cNvSpPr>
              <a:spLocks noChangeArrowheads="1"/>
            </p:cNvSpPr>
            <p:nvPr/>
          </p:nvSpPr>
          <p:spPr bwMode="auto">
            <a:xfrm>
              <a:off x="1501775" y="517525"/>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9" name="Oval 138">
              <a:extLst>
                <a:ext uri="{FF2B5EF4-FFF2-40B4-BE49-F238E27FC236}">
                  <a16:creationId xmlns:a16="http://schemas.microsoft.com/office/drawing/2014/main" xmlns="" id="{5F33032F-7EB2-42BD-965D-DB45DAF5A90F}"/>
                </a:ext>
              </a:extLst>
            </p:cNvPr>
            <p:cNvSpPr>
              <a:spLocks noChangeArrowheads="1"/>
            </p:cNvSpPr>
            <p:nvPr/>
          </p:nvSpPr>
          <p:spPr bwMode="auto">
            <a:xfrm>
              <a:off x="1611312" y="496887"/>
              <a:ext cx="17463" cy="20638"/>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0" name="Oval 139">
              <a:extLst>
                <a:ext uri="{FF2B5EF4-FFF2-40B4-BE49-F238E27FC236}">
                  <a16:creationId xmlns:a16="http://schemas.microsoft.com/office/drawing/2014/main" xmlns="" id="{F77A49D7-2BCF-47EC-A768-1CC885373D78}"/>
                </a:ext>
              </a:extLst>
            </p:cNvPr>
            <p:cNvSpPr>
              <a:spLocks noChangeArrowheads="1"/>
            </p:cNvSpPr>
            <p:nvPr/>
          </p:nvSpPr>
          <p:spPr bwMode="auto">
            <a:xfrm>
              <a:off x="1573212" y="587375"/>
              <a:ext cx="17463"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1" name="Oval 140">
              <a:extLst>
                <a:ext uri="{FF2B5EF4-FFF2-40B4-BE49-F238E27FC236}">
                  <a16:creationId xmlns:a16="http://schemas.microsoft.com/office/drawing/2014/main" xmlns="" id="{34CF38E7-A01F-4A72-91F1-93B258213BAD}"/>
                </a:ext>
              </a:extLst>
            </p:cNvPr>
            <p:cNvSpPr>
              <a:spLocks noChangeArrowheads="1"/>
            </p:cNvSpPr>
            <p:nvPr/>
          </p:nvSpPr>
          <p:spPr bwMode="auto">
            <a:xfrm>
              <a:off x="1484312" y="630237"/>
              <a:ext cx="17463" cy="20638"/>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2" name="Oval 141">
              <a:extLst>
                <a:ext uri="{FF2B5EF4-FFF2-40B4-BE49-F238E27FC236}">
                  <a16:creationId xmlns:a16="http://schemas.microsoft.com/office/drawing/2014/main" xmlns="" id="{A03787C0-BA75-40F2-A429-99A033AE715A}"/>
                </a:ext>
              </a:extLst>
            </p:cNvPr>
            <p:cNvSpPr>
              <a:spLocks noChangeArrowheads="1"/>
            </p:cNvSpPr>
            <p:nvPr/>
          </p:nvSpPr>
          <p:spPr bwMode="auto">
            <a:xfrm>
              <a:off x="1420812" y="552450"/>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3" name="Oval 142">
              <a:extLst>
                <a:ext uri="{FF2B5EF4-FFF2-40B4-BE49-F238E27FC236}">
                  <a16:creationId xmlns:a16="http://schemas.microsoft.com/office/drawing/2014/main" xmlns="" id="{5EC4D695-C948-4F73-A656-157DE9E50F13}"/>
                </a:ext>
              </a:extLst>
            </p:cNvPr>
            <p:cNvSpPr>
              <a:spLocks noChangeArrowheads="1"/>
            </p:cNvSpPr>
            <p:nvPr/>
          </p:nvSpPr>
          <p:spPr bwMode="auto">
            <a:xfrm>
              <a:off x="1382712" y="638175"/>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4" name="Oval 143">
              <a:extLst>
                <a:ext uri="{FF2B5EF4-FFF2-40B4-BE49-F238E27FC236}">
                  <a16:creationId xmlns:a16="http://schemas.microsoft.com/office/drawing/2014/main" xmlns="" id="{6665BC25-F33E-452D-9B9C-AB0A9D6915FB}"/>
                </a:ext>
              </a:extLst>
            </p:cNvPr>
            <p:cNvSpPr>
              <a:spLocks noChangeArrowheads="1"/>
            </p:cNvSpPr>
            <p:nvPr/>
          </p:nvSpPr>
          <p:spPr bwMode="auto">
            <a:xfrm>
              <a:off x="1450975" y="701675"/>
              <a:ext cx="15875"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5" name="Oval 144">
              <a:extLst>
                <a:ext uri="{FF2B5EF4-FFF2-40B4-BE49-F238E27FC236}">
                  <a16:creationId xmlns:a16="http://schemas.microsoft.com/office/drawing/2014/main" xmlns="" id="{CB2A1E91-8519-4B90-8689-A7EA00F13B95}"/>
                </a:ext>
              </a:extLst>
            </p:cNvPr>
            <p:cNvSpPr>
              <a:spLocks noChangeArrowheads="1"/>
            </p:cNvSpPr>
            <p:nvPr/>
          </p:nvSpPr>
          <p:spPr bwMode="auto">
            <a:xfrm>
              <a:off x="1544637" y="658812"/>
              <a:ext cx="20638" cy="2222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6" name="Oval 145">
              <a:extLst>
                <a:ext uri="{FF2B5EF4-FFF2-40B4-BE49-F238E27FC236}">
                  <a16:creationId xmlns:a16="http://schemas.microsoft.com/office/drawing/2014/main" xmlns="" id="{51AA05CF-D920-4CE9-B709-EBA37EB037F2}"/>
                </a:ext>
              </a:extLst>
            </p:cNvPr>
            <p:cNvSpPr>
              <a:spLocks noChangeArrowheads="1"/>
            </p:cNvSpPr>
            <p:nvPr/>
          </p:nvSpPr>
          <p:spPr bwMode="auto">
            <a:xfrm>
              <a:off x="1285875" y="615950"/>
              <a:ext cx="15875" cy="2222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7" name="Oval 146">
              <a:extLst>
                <a:ext uri="{FF2B5EF4-FFF2-40B4-BE49-F238E27FC236}">
                  <a16:creationId xmlns:a16="http://schemas.microsoft.com/office/drawing/2014/main" xmlns="" id="{2399FC2C-CE21-405B-9E3B-4A66BD1021D8}"/>
                </a:ext>
              </a:extLst>
            </p:cNvPr>
            <p:cNvSpPr>
              <a:spLocks noChangeArrowheads="1"/>
            </p:cNvSpPr>
            <p:nvPr/>
          </p:nvSpPr>
          <p:spPr bwMode="auto">
            <a:xfrm>
              <a:off x="1230312" y="646112"/>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8" name="Oval 147">
              <a:extLst>
                <a:ext uri="{FF2B5EF4-FFF2-40B4-BE49-F238E27FC236}">
                  <a16:creationId xmlns:a16="http://schemas.microsoft.com/office/drawing/2014/main" xmlns="" id="{6B17DE37-0443-42BE-9B57-EA22B3BFE399}"/>
                </a:ext>
              </a:extLst>
            </p:cNvPr>
            <p:cNvSpPr>
              <a:spLocks noChangeArrowheads="1"/>
            </p:cNvSpPr>
            <p:nvPr/>
          </p:nvSpPr>
          <p:spPr bwMode="auto">
            <a:xfrm>
              <a:off x="1281112" y="681037"/>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9" name="Oval 148">
              <a:extLst>
                <a:ext uri="{FF2B5EF4-FFF2-40B4-BE49-F238E27FC236}">
                  <a16:creationId xmlns:a16="http://schemas.microsoft.com/office/drawing/2014/main" xmlns="" id="{4B458D04-28CB-4AA2-ACAC-98B19467363B}"/>
                </a:ext>
              </a:extLst>
            </p:cNvPr>
            <p:cNvSpPr>
              <a:spLocks noChangeArrowheads="1"/>
            </p:cNvSpPr>
            <p:nvPr/>
          </p:nvSpPr>
          <p:spPr bwMode="auto">
            <a:xfrm>
              <a:off x="1339850" y="663575"/>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0" name="Oval 149">
              <a:extLst>
                <a:ext uri="{FF2B5EF4-FFF2-40B4-BE49-F238E27FC236}">
                  <a16:creationId xmlns:a16="http://schemas.microsoft.com/office/drawing/2014/main" xmlns="" id="{B233F65E-A19E-459F-B416-8A7C99D0494F}"/>
                </a:ext>
              </a:extLst>
            </p:cNvPr>
            <p:cNvSpPr>
              <a:spLocks noChangeArrowheads="1"/>
            </p:cNvSpPr>
            <p:nvPr/>
          </p:nvSpPr>
          <p:spPr bwMode="auto">
            <a:xfrm>
              <a:off x="1306512" y="741362"/>
              <a:ext cx="17463"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1" name="Oval 150">
              <a:extLst>
                <a:ext uri="{FF2B5EF4-FFF2-40B4-BE49-F238E27FC236}">
                  <a16:creationId xmlns:a16="http://schemas.microsoft.com/office/drawing/2014/main" xmlns="" id="{9BF55271-5E06-4A31-8D3B-25729A7818F5}"/>
                </a:ext>
              </a:extLst>
            </p:cNvPr>
            <p:cNvSpPr>
              <a:spLocks noChangeArrowheads="1"/>
            </p:cNvSpPr>
            <p:nvPr/>
          </p:nvSpPr>
          <p:spPr bwMode="auto">
            <a:xfrm>
              <a:off x="1235075" y="698500"/>
              <a:ext cx="15875"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 name="TextBox 1">
            <a:extLst>
              <a:ext uri="{FF2B5EF4-FFF2-40B4-BE49-F238E27FC236}">
                <a16:creationId xmlns:a16="http://schemas.microsoft.com/office/drawing/2014/main" xmlns="" id="{FF5BA702-6B5A-4221-8B8C-58431AD6A0C3}"/>
              </a:ext>
            </a:extLst>
          </p:cNvPr>
          <p:cNvSpPr txBox="1"/>
          <p:nvPr/>
        </p:nvSpPr>
        <p:spPr>
          <a:xfrm>
            <a:off x="2101581" y="955934"/>
            <a:ext cx="601267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smtClean="0">
                <a:ln>
                  <a:noFill/>
                </a:ln>
                <a:solidFill>
                  <a:srgbClr val="0070C0"/>
                </a:solidFill>
                <a:effectLst/>
                <a:uLnTx/>
                <a:uFillTx/>
                <a:latin typeface="Calibri"/>
                <a:ea typeface="+mn-ea"/>
                <a:cs typeface="+mn-cs"/>
              </a:rPr>
              <a:t>Tiết</a:t>
            </a:r>
            <a:r>
              <a:rPr kumimoji="0" lang="en-US" sz="2400" b="1" i="0" u="none" strike="noStrike" kern="1200" cap="none" spc="0" normalizeH="0" noProof="0" dirty="0" smtClean="0">
                <a:ln>
                  <a:noFill/>
                </a:ln>
                <a:solidFill>
                  <a:srgbClr val="0070C0"/>
                </a:solidFill>
                <a:effectLst/>
                <a:uLnTx/>
                <a:uFillTx/>
                <a:latin typeface="Calibri"/>
                <a:ea typeface="+mn-ea"/>
                <a:cs typeface="+mn-cs"/>
              </a:rPr>
              <a:t> 48: </a:t>
            </a:r>
            <a:r>
              <a:rPr kumimoji="0" lang="en-US" sz="2400" b="1" i="0" u="none" strike="noStrike" kern="1200" cap="none" spc="0" normalizeH="0" baseline="0" noProof="0" dirty="0" smtClean="0">
                <a:ln>
                  <a:noFill/>
                </a:ln>
                <a:solidFill>
                  <a:srgbClr val="0070C0"/>
                </a:solidFill>
                <a:effectLst/>
                <a:uLnTx/>
                <a:uFillTx/>
                <a:latin typeface="Calibri"/>
                <a:ea typeface="+mn-ea"/>
                <a:cs typeface="+mn-cs"/>
              </a:rPr>
              <a:t>THỰC </a:t>
            </a:r>
            <a:r>
              <a:rPr kumimoji="0" lang="en-US" sz="2400" b="1" i="0" u="none" strike="noStrike" kern="1200" cap="none" spc="0" normalizeH="0" baseline="0" noProof="0" dirty="0">
                <a:ln>
                  <a:noFill/>
                </a:ln>
                <a:solidFill>
                  <a:srgbClr val="0070C0"/>
                </a:solidFill>
                <a:effectLst/>
                <a:uLnTx/>
                <a:uFillTx/>
                <a:latin typeface="Calibri"/>
                <a:ea typeface="+mn-ea"/>
                <a:cs typeface="+mn-cs"/>
              </a:rPr>
              <a:t>HÀNH TIẾNG VIỆT</a:t>
            </a:r>
          </a:p>
        </p:txBody>
      </p:sp>
      <p:sp>
        <p:nvSpPr>
          <p:cNvPr id="3" name="TextBox 2">
            <a:extLst>
              <a:ext uri="{FF2B5EF4-FFF2-40B4-BE49-F238E27FC236}">
                <a16:creationId xmlns:a16="http://schemas.microsoft.com/office/drawing/2014/main" xmlns="" id="{B5D162AE-94BB-49F9-B409-295361417743}"/>
              </a:ext>
            </a:extLst>
          </p:cNvPr>
          <p:cNvSpPr txBox="1"/>
          <p:nvPr/>
        </p:nvSpPr>
        <p:spPr>
          <a:xfrm>
            <a:off x="2458507" y="2615990"/>
            <a:ext cx="924887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rPr>
              <a:t>II. THỰC HÀNH</a:t>
            </a:r>
          </a:p>
        </p:txBody>
      </p:sp>
    </p:spTree>
    <p:extLst>
      <p:ext uri="{BB962C8B-B14F-4D97-AF65-F5344CB8AC3E}">
        <p14:creationId xmlns:p14="http://schemas.microsoft.com/office/powerpoint/2010/main" val="27810294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816006D2-B940-451E-A236-99460F1C9A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1600"/>
            <a:ext cx="1872343" cy="1872343"/>
          </a:xfrm>
          <a:prstGeom prst="rect">
            <a:avLst/>
          </a:prstGeom>
        </p:spPr>
      </p:pic>
      <p:pic>
        <p:nvPicPr>
          <p:cNvPr id="9" name="Picture 8">
            <a:extLst>
              <a:ext uri="{FF2B5EF4-FFF2-40B4-BE49-F238E27FC236}">
                <a16:creationId xmlns:a16="http://schemas.microsoft.com/office/drawing/2014/main" xmlns="" id="{2C2188EE-CEAF-4FFF-B2BA-DE4EFB75DC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945" y="4625775"/>
            <a:ext cx="3806977" cy="2232225"/>
          </a:xfrm>
          <a:prstGeom prst="rect">
            <a:avLst/>
          </a:prstGeom>
        </p:spPr>
      </p:pic>
      <p:pic>
        <p:nvPicPr>
          <p:cNvPr id="11" name="Picture 10">
            <a:extLst>
              <a:ext uri="{FF2B5EF4-FFF2-40B4-BE49-F238E27FC236}">
                <a16:creationId xmlns:a16="http://schemas.microsoft.com/office/drawing/2014/main" xmlns="" id="{CCFC8498-11BC-48D2-86D5-BCB0D27720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6577" y="125581"/>
            <a:ext cx="2525486" cy="2669647"/>
          </a:xfrm>
          <a:prstGeom prst="rect">
            <a:avLst/>
          </a:prstGeom>
        </p:spPr>
      </p:pic>
      <p:pic>
        <p:nvPicPr>
          <p:cNvPr id="13" name="Picture 12">
            <a:extLst>
              <a:ext uri="{FF2B5EF4-FFF2-40B4-BE49-F238E27FC236}">
                <a16:creationId xmlns:a16="http://schemas.microsoft.com/office/drawing/2014/main" xmlns="" id="{4261616B-5EB7-42FC-81FF-268DD5332D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4259" y="-1"/>
            <a:ext cx="7366716" cy="7302321"/>
          </a:xfrm>
          <a:prstGeom prst="rect">
            <a:avLst/>
          </a:prstGeom>
        </p:spPr>
      </p:pic>
      <p:sp>
        <p:nvSpPr>
          <p:cNvPr id="5" name="TextBox 4">
            <a:extLst>
              <a:ext uri="{FF2B5EF4-FFF2-40B4-BE49-F238E27FC236}">
                <a16:creationId xmlns:a16="http://schemas.microsoft.com/office/drawing/2014/main" xmlns="" id="{89991893-787E-44C3-998B-05D9AC94C689}"/>
              </a:ext>
            </a:extLst>
          </p:cNvPr>
          <p:cNvSpPr txBox="1"/>
          <p:nvPr/>
        </p:nvSpPr>
        <p:spPr>
          <a:xfrm>
            <a:off x="4533362" y="2677978"/>
            <a:ext cx="4473665" cy="1323439"/>
          </a:xfrm>
          <a:prstGeom prst="rect">
            <a:avLst/>
          </a:prstGeom>
          <a:noFill/>
        </p:spPr>
        <p:txBody>
          <a:bodyPr wrap="square">
            <a:spAutoFit/>
          </a:bodyPr>
          <a:lstStyle/>
          <a:p>
            <a:pPr marL="0" marR="0" algn="ctr">
              <a:spcBef>
                <a:spcPts val="0"/>
              </a:spcBef>
              <a:spcAft>
                <a:spcPts val="0"/>
              </a:spcAft>
            </a:pPr>
            <a:r>
              <a:rPr lang="en-US" sz="3600" b="1" i="1" dirty="0">
                <a:solidFill>
                  <a:srgbClr val="FF0000"/>
                </a:solidFill>
                <a:effectLst/>
                <a:latin typeface="Times New Roman" panose="02020603050405020304" pitchFamily="18" charset="0"/>
                <a:ea typeface="Times New Roman" panose="02020603050405020304" pitchFamily="18" charset="0"/>
              </a:rPr>
              <a:t>BÀI 1</a:t>
            </a:r>
            <a:endParaRPr lang="en-US" sz="3600" b="1" dirty="0">
              <a:solidFill>
                <a:srgbClr val="FF0000"/>
              </a:solidFill>
              <a:latin typeface="Times New Roman" pitchFamily="18" charset="0"/>
              <a:cs typeface="Times New Roman" pitchFamily="18" charset="0"/>
            </a:endParaRPr>
          </a:p>
          <a:p>
            <a:pPr marL="0" marR="0" algn="just">
              <a:spcBef>
                <a:spcPts val="0"/>
              </a:spcBef>
              <a:spcAft>
                <a:spcPts val="0"/>
              </a:spcAft>
            </a:pPr>
            <a:endParaRPr lang="en-US" sz="2400" i="1" dirty="0">
              <a:solidFill>
                <a:srgbClr val="002060"/>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endParaRPr lang="en-US" sz="2000" dirty="0">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234568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51">
            <a:extLst>
              <a:ext uri="{FF2B5EF4-FFF2-40B4-BE49-F238E27FC236}">
                <a16:creationId xmlns:a16="http://schemas.microsoft.com/office/drawing/2014/main" xmlns="" id="{9290519E-C887-4C08-9D29-70E4FE7DA8CE}"/>
              </a:ext>
            </a:extLst>
          </p:cNvPr>
          <p:cNvGrpSpPr/>
          <p:nvPr/>
        </p:nvGrpSpPr>
        <p:grpSpPr>
          <a:xfrm>
            <a:off x="344" y="4759036"/>
            <a:ext cx="12191655" cy="2098964"/>
            <a:chOff x="0" y="0"/>
            <a:chExt cx="6051550" cy="1190625"/>
          </a:xfrm>
        </p:grpSpPr>
        <p:sp>
          <p:nvSpPr>
            <p:cNvPr id="5" name="Freeform 5">
              <a:extLst>
                <a:ext uri="{FF2B5EF4-FFF2-40B4-BE49-F238E27FC236}">
                  <a16:creationId xmlns:a16="http://schemas.microsoft.com/office/drawing/2014/main" xmlns="" id="{AB88BA70-86ED-4F60-A247-56CE921BF5E3}"/>
                </a:ext>
              </a:extLst>
            </p:cNvPr>
            <p:cNvSpPr/>
            <p:nvPr/>
          </p:nvSpPr>
          <p:spPr bwMode="auto">
            <a:xfrm>
              <a:off x="1425575" y="668337"/>
              <a:ext cx="134938" cy="492125"/>
            </a:xfrm>
            <a:custGeom>
              <a:avLst/>
              <a:gdLst>
                <a:gd name="T0" fmla="*/ 11 w 32"/>
                <a:gd name="T1" fmla="*/ 111 h 115"/>
                <a:gd name="T2" fmla="*/ 4 w 32"/>
                <a:gd name="T3" fmla="*/ 48 h 115"/>
                <a:gd name="T4" fmla="*/ 8 w 32"/>
                <a:gd name="T5" fmla="*/ 0 h 115"/>
                <a:gd name="T6" fmla="*/ 9 w 32"/>
                <a:gd name="T7" fmla="*/ 31 h 115"/>
                <a:gd name="T8" fmla="*/ 14 w 32"/>
                <a:gd name="T9" fmla="*/ 60 h 115"/>
                <a:gd name="T10" fmla="*/ 32 w 32"/>
                <a:gd name="T11" fmla="*/ 115 h 115"/>
              </a:gdLst>
              <a:ahLst/>
              <a:cxnLst>
                <a:cxn ang="0">
                  <a:pos x="T0" y="T1"/>
                </a:cxn>
                <a:cxn ang="0">
                  <a:pos x="T2" y="T3"/>
                </a:cxn>
                <a:cxn ang="0">
                  <a:pos x="T4" y="T5"/>
                </a:cxn>
                <a:cxn ang="0">
                  <a:pos x="T6" y="T7"/>
                </a:cxn>
                <a:cxn ang="0">
                  <a:pos x="T8" y="T9"/>
                </a:cxn>
                <a:cxn ang="0">
                  <a:pos x="T10" y="T11"/>
                </a:cxn>
              </a:cxnLst>
              <a:rect l="0" t="0" r="r" b="b"/>
              <a:pathLst>
                <a:path w="32" h="115">
                  <a:moveTo>
                    <a:pt x="11" y="111"/>
                  </a:moveTo>
                  <a:cubicBezTo>
                    <a:pt x="10" y="90"/>
                    <a:pt x="5" y="69"/>
                    <a:pt x="4" y="48"/>
                  </a:cubicBezTo>
                  <a:cubicBezTo>
                    <a:pt x="3" y="36"/>
                    <a:pt x="0" y="8"/>
                    <a:pt x="8" y="0"/>
                  </a:cubicBezTo>
                  <a:cubicBezTo>
                    <a:pt x="12" y="7"/>
                    <a:pt x="9" y="21"/>
                    <a:pt x="9" y="31"/>
                  </a:cubicBezTo>
                  <a:cubicBezTo>
                    <a:pt x="10" y="41"/>
                    <a:pt x="12" y="51"/>
                    <a:pt x="14" y="60"/>
                  </a:cubicBezTo>
                  <a:cubicBezTo>
                    <a:pt x="16" y="78"/>
                    <a:pt x="21" y="101"/>
                    <a:pt x="32" y="115"/>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 name="Freeform 6">
              <a:extLst>
                <a:ext uri="{FF2B5EF4-FFF2-40B4-BE49-F238E27FC236}">
                  <a16:creationId xmlns:a16="http://schemas.microsoft.com/office/drawing/2014/main" xmlns="" id="{5D24E29C-BDAB-45E1-8489-3C804FD9B485}"/>
                </a:ext>
              </a:extLst>
            </p:cNvPr>
            <p:cNvSpPr/>
            <p:nvPr/>
          </p:nvSpPr>
          <p:spPr bwMode="auto">
            <a:xfrm>
              <a:off x="1285875" y="681037"/>
              <a:ext cx="185738" cy="295275"/>
            </a:xfrm>
            <a:custGeom>
              <a:avLst/>
              <a:gdLst>
                <a:gd name="T0" fmla="*/ 37 w 44"/>
                <a:gd name="T1" fmla="*/ 47 h 69"/>
                <a:gd name="T2" fmla="*/ 19 w 44"/>
                <a:gd name="T3" fmla="*/ 28 h 69"/>
                <a:gd name="T4" fmla="*/ 3 w 44"/>
                <a:gd name="T5" fmla="*/ 0 h 69"/>
                <a:gd name="T6" fmla="*/ 44 w 44"/>
                <a:gd name="T7" fmla="*/ 69 h 69"/>
              </a:gdLst>
              <a:ahLst/>
              <a:cxnLst>
                <a:cxn ang="0">
                  <a:pos x="T0" y="T1"/>
                </a:cxn>
                <a:cxn ang="0">
                  <a:pos x="T2" y="T3"/>
                </a:cxn>
                <a:cxn ang="0">
                  <a:pos x="T4" y="T5"/>
                </a:cxn>
                <a:cxn ang="0">
                  <a:pos x="T6" y="T7"/>
                </a:cxn>
              </a:cxnLst>
              <a:rect l="0" t="0" r="r" b="b"/>
              <a:pathLst>
                <a:path w="44" h="69">
                  <a:moveTo>
                    <a:pt x="37" y="47"/>
                  </a:moveTo>
                  <a:cubicBezTo>
                    <a:pt x="32" y="41"/>
                    <a:pt x="25" y="34"/>
                    <a:pt x="19" y="28"/>
                  </a:cubicBezTo>
                  <a:cubicBezTo>
                    <a:pt x="12" y="19"/>
                    <a:pt x="9" y="9"/>
                    <a:pt x="3" y="0"/>
                  </a:cubicBezTo>
                  <a:cubicBezTo>
                    <a:pt x="0" y="22"/>
                    <a:pt x="29" y="55"/>
                    <a:pt x="44" y="69"/>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 name="Freeform 7">
              <a:extLst>
                <a:ext uri="{FF2B5EF4-FFF2-40B4-BE49-F238E27FC236}">
                  <a16:creationId xmlns:a16="http://schemas.microsoft.com/office/drawing/2014/main" xmlns="" id="{06935768-9F74-4EE5-BF1B-9FD46CAD6009}"/>
                </a:ext>
              </a:extLst>
            </p:cNvPr>
            <p:cNvSpPr/>
            <p:nvPr/>
          </p:nvSpPr>
          <p:spPr bwMode="auto">
            <a:xfrm>
              <a:off x="1374775" y="381000"/>
              <a:ext cx="271463" cy="385763"/>
            </a:xfrm>
            <a:custGeom>
              <a:avLst/>
              <a:gdLst>
                <a:gd name="T0" fmla="*/ 62 w 64"/>
                <a:gd name="T1" fmla="*/ 46 h 90"/>
                <a:gd name="T2" fmla="*/ 22 w 64"/>
                <a:gd name="T3" fmla="*/ 89 h 90"/>
                <a:gd name="T4" fmla="*/ 0 w 64"/>
                <a:gd name="T5" fmla="*/ 49 h 90"/>
                <a:gd name="T6" fmla="*/ 38 w 64"/>
                <a:gd name="T7" fmla="*/ 0 h 90"/>
                <a:gd name="T8" fmla="*/ 62 w 64"/>
                <a:gd name="T9" fmla="*/ 46 h 90"/>
              </a:gdLst>
              <a:ahLst/>
              <a:cxnLst>
                <a:cxn ang="0">
                  <a:pos x="T0" y="T1"/>
                </a:cxn>
                <a:cxn ang="0">
                  <a:pos x="T2" y="T3"/>
                </a:cxn>
                <a:cxn ang="0">
                  <a:pos x="T4" y="T5"/>
                </a:cxn>
                <a:cxn ang="0">
                  <a:pos x="T6" y="T7"/>
                </a:cxn>
                <a:cxn ang="0">
                  <a:pos x="T8" y="T9"/>
                </a:cxn>
              </a:cxnLst>
              <a:rect l="0" t="0" r="r" b="b"/>
              <a:pathLst>
                <a:path w="64" h="90">
                  <a:moveTo>
                    <a:pt x="62" y="46"/>
                  </a:moveTo>
                  <a:cubicBezTo>
                    <a:pt x="60" y="60"/>
                    <a:pt x="39" y="90"/>
                    <a:pt x="22" y="89"/>
                  </a:cubicBezTo>
                  <a:cubicBezTo>
                    <a:pt x="6" y="88"/>
                    <a:pt x="0" y="61"/>
                    <a:pt x="0" y="49"/>
                  </a:cubicBezTo>
                  <a:cubicBezTo>
                    <a:pt x="1" y="27"/>
                    <a:pt x="14" y="1"/>
                    <a:pt x="38" y="0"/>
                  </a:cubicBezTo>
                  <a:cubicBezTo>
                    <a:pt x="59" y="0"/>
                    <a:pt x="64" y="29"/>
                    <a:pt x="62" y="46"/>
                  </a:cubicBezTo>
                  <a:close/>
                </a:path>
              </a:pathLst>
            </a:custGeom>
            <a:solidFill>
              <a:srgbClr val="9FC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 name="Freeform 8">
              <a:extLst>
                <a:ext uri="{FF2B5EF4-FFF2-40B4-BE49-F238E27FC236}">
                  <a16:creationId xmlns:a16="http://schemas.microsoft.com/office/drawing/2014/main" xmlns="" id="{D6F35B70-C519-4455-9C6E-3D3A541486ED}"/>
                </a:ext>
              </a:extLst>
            </p:cNvPr>
            <p:cNvSpPr/>
            <p:nvPr/>
          </p:nvSpPr>
          <p:spPr bwMode="auto">
            <a:xfrm>
              <a:off x="1184275" y="544512"/>
              <a:ext cx="185738" cy="273050"/>
            </a:xfrm>
            <a:custGeom>
              <a:avLst/>
              <a:gdLst>
                <a:gd name="T0" fmla="*/ 37 w 44"/>
                <a:gd name="T1" fmla="*/ 19 h 64"/>
                <a:gd name="T2" fmla="*/ 9 w 44"/>
                <a:gd name="T3" fmla="*/ 40 h 64"/>
                <a:gd name="T4" fmla="*/ 40 w 44"/>
                <a:gd name="T5" fmla="*/ 47 h 64"/>
                <a:gd name="T6" fmla="*/ 37 w 44"/>
                <a:gd name="T7" fmla="*/ 19 h 64"/>
              </a:gdLst>
              <a:ahLst/>
              <a:cxnLst>
                <a:cxn ang="0">
                  <a:pos x="T0" y="T1"/>
                </a:cxn>
                <a:cxn ang="0">
                  <a:pos x="T2" y="T3"/>
                </a:cxn>
                <a:cxn ang="0">
                  <a:pos x="T4" y="T5"/>
                </a:cxn>
                <a:cxn ang="0">
                  <a:pos x="T6" y="T7"/>
                </a:cxn>
              </a:cxnLst>
              <a:rect l="0" t="0" r="r" b="b"/>
              <a:pathLst>
                <a:path w="44" h="64">
                  <a:moveTo>
                    <a:pt x="37" y="19"/>
                  </a:moveTo>
                  <a:cubicBezTo>
                    <a:pt x="19" y="0"/>
                    <a:pt x="0" y="20"/>
                    <a:pt x="9" y="40"/>
                  </a:cubicBezTo>
                  <a:cubicBezTo>
                    <a:pt x="15" y="52"/>
                    <a:pt x="31" y="64"/>
                    <a:pt x="40" y="47"/>
                  </a:cubicBezTo>
                  <a:cubicBezTo>
                    <a:pt x="44" y="39"/>
                    <a:pt x="44" y="26"/>
                    <a:pt x="37" y="19"/>
                  </a:cubicBezTo>
                  <a:close/>
                </a:path>
              </a:pathLst>
            </a:custGeom>
            <a:solidFill>
              <a:srgbClr val="9FC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 name="Freeform 9">
              <a:extLst>
                <a:ext uri="{FF2B5EF4-FFF2-40B4-BE49-F238E27FC236}">
                  <a16:creationId xmlns:a16="http://schemas.microsoft.com/office/drawing/2014/main" xmlns="" id="{B15C375C-4BEF-4C69-A7D0-49F39A4F5764}"/>
                </a:ext>
              </a:extLst>
            </p:cNvPr>
            <p:cNvSpPr/>
            <p:nvPr/>
          </p:nvSpPr>
          <p:spPr bwMode="auto">
            <a:xfrm>
              <a:off x="1692275" y="812800"/>
              <a:ext cx="233363" cy="244475"/>
            </a:xfrm>
            <a:custGeom>
              <a:avLst/>
              <a:gdLst>
                <a:gd name="T0" fmla="*/ 0 w 55"/>
                <a:gd name="T1" fmla="*/ 30 h 57"/>
                <a:gd name="T2" fmla="*/ 36 w 55"/>
                <a:gd name="T3" fmla="*/ 57 h 57"/>
                <a:gd name="T4" fmla="*/ 55 w 55"/>
                <a:gd name="T5" fmla="*/ 32 h 57"/>
                <a:gd name="T6" fmla="*/ 22 w 55"/>
                <a:gd name="T7" fmla="*/ 0 h 57"/>
                <a:gd name="T8" fmla="*/ 0 w 55"/>
                <a:gd name="T9" fmla="*/ 30 h 57"/>
              </a:gdLst>
              <a:ahLst/>
              <a:cxnLst>
                <a:cxn ang="0">
                  <a:pos x="T0" y="T1"/>
                </a:cxn>
                <a:cxn ang="0">
                  <a:pos x="T2" y="T3"/>
                </a:cxn>
                <a:cxn ang="0">
                  <a:pos x="T4" y="T5"/>
                </a:cxn>
                <a:cxn ang="0">
                  <a:pos x="T6" y="T7"/>
                </a:cxn>
                <a:cxn ang="0">
                  <a:pos x="T8" y="T9"/>
                </a:cxn>
              </a:cxnLst>
              <a:rect l="0" t="0" r="r" b="b"/>
              <a:pathLst>
                <a:path w="55" h="57">
                  <a:moveTo>
                    <a:pt x="0" y="30"/>
                  </a:moveTo>
                  <a:cubicBezTo>
                    <a:pt x="36" y="57"/>
                    <a:pt x="36" y="57"/>
                    <a:pt x="36" y="57"/>
                  </a:cubicBezTo>
                  <a:cubicBezTo>
                    <a:pt x="42" y="48"/>
                    <a:pt x="49" y="40"/>
                    <a:pt x="55" y="32"/>
                  </a:cubicBezTo>
                  <a:cubicBezTo>
                    <a:pt x="22" y="0"/>
                    <a:pt x="22" y="0"/>
                    <a:pt x="22" y="0"/>
                  </a:cubicBezTo>
                  <a:cubicBezTo>
                    <a:pt x="14" y="10"/>
                    <a:pt x="6" y="20"/>
                    <a:pt x="0" y="3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 name="Freeform 10">
              <a:extLst>
                <a:ext uri="{FF2B5EF4-FFF2-40B4-BE49-F238E27FC236}">
                  <a16:creationId xmlns:a16="http://schemas.microsoft.com/office/drawing/2014/main" xmlns="" id="{E7F69DD1-F253-4F8F-8DEE-6321EDDEE48A}"/>
                </a:ext>
              </a:extLst>
            </p:cNvPr>
            <p:cNvSpPr/>
            <p:nvPr/>
          </p:nvSpPr>
          <p:spPr bwMode="auto">
            <a:xfrm>
              <a:off x="1905000" y="612775"/>
              <a:ext cx="206375" cy="260350"/>
            </a:xfrm>
            <a:custGeom>
              <a:avLst/>
              <a:gdLst>
                <a:gd name="T0" fmla="*/ 0 w 49"/>
                <a:gd name="T1" fmla="*/ 21 h 61"/>
                <a:gd name="T2" fmla="*/ 23 w 49"/>
                <a:gd name="T3" fmla="*/ 61 h 61"/>
                <a:gd name="T4" fmla="*/ 49 w 49"/>
                <a:gd name="T5" fmla="*/ 43 h 61"/>
                <a:gd name="T6" fmla="*/ 35 w 49"/>
                <a:gd name="T7" fmla="*/ 0 h 61"/>
                <a:gd name="T8" fmla="*/ 0 w 49"/>
                <a:gd name="T9" fmla="*/ 21 h 61"/>
              </a:gdLst>
              <a:ahLst/>
              <a:cxnLst>
                <a:cxn ang="0">
                  <a:pos x="T0" y="T1"/>
                </a:cxn>
                <a:cxn ang="0">
                  <a:pos x="T2" y="T3"/>
                </a:cxn>
                <a:cxn ang="0">
                  <a:pos x="T4" y="T5"/>
                </a:cxn>
                <a:cxn ang="0">
                  <a:pos x="T6" y="T7"/>
                </a:cxn>
                <a:cxn ang="0">
                  <a:pos x="T8" y="T9"/>
                </a:cxn>
              </a:cxnLst>
              <a:rect l="0" t="0" r="r" b="b"/>
              <a:pathLst>
                <a:path w="49" h="61">
                  <a:moveTo>
                    <a:pt x="0" y="21"/>
                  </a:moveTo>
                  <a:cubicBezTo>
                    <a:pt x="23" y="61"/>
                    <a:pt x="23" y="61"/>
                    <a:pt x="23" y="61"/>
                  </a:cubicBezTo>
                  <a:cubicBezTo>
                    <a:pt x="31" y="54"/>
                    <a:pt x="40" y="48"/>
                    <a:pt x="49" y="43"/>
                  </a:cubicBezTo>
                  <a:cubicBezTo>
                    <a:pt x="35" y="0"/>
                    <a:pt x="35" y="0"/>
                    <a:pt x="35" y="0"/>
                  </a:cubicBezTo>
                  <a:cubicBezTo>
                    <a:pt x="22" y="5"/>
                    <a:pt x="11" y="12"/>
                    <a:pt x="0" y="21"/>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 name="Freeform 11">
              <a:extLst>
                <a:ext uri="{FF2B5EF4-FFF2-40B4-BE49-F238E27FC236}">
                  <a16:creationId xmlns:a16="http://schemas.microsoft.com/office/drawing/2014/main" xmlns="" id="{99133FDC-A397-426E-B776-F6DC58DA4102}"/>
                </a:ext>
              </a:extLst>
            </p:cNvPr>
            <p:cNvSpPr/>
            <p:nvPr/>
          </p:nvSpPr>
          <p:spPr bwMode="auto">
            <a:xfrm>
              <a:off x="2052637" y="582612"/>
              <a:ext cx="169863" cy="214313"/>
            </a:xfrm>
            <a:custGeom>
              <a:avLst/>
              <a:gdLst>
                <a:gd name="T0" fmla="*/ 0 w 40"/>
                <a:gd name="T1" fmla="*/ 7 h 50"/>
                <a:gd name="T2" fmla="*/ 14 w 40"/>
                <a:gd name="T3" fmla="*/ 50 h 50"/>
                <a:gd name="T4" fmla="*/ 40 w 40"/>
                <a:gd name="T5" fmla="*/ 44 h 50"/>
                <a:gd name="T6" fmla="*/ 38 w 40"/>
                <a:gd name="T7" fmla="*/ 1 h 50"/>
                <a:gd name="T8" fmla="*/ 0 w 40"/>
                <a:gd name="T9" fmla="*/ 7 h 50"/>
              </a:gdLst>
              <a:ahLst/>
              <a:cxnLst>
                <a:cxn ang="0">
                  <a:pos x="T0" y="T1"/>
                </a:cxn>
                <a:cxn ang="0">
                  <a:pos x="T2" y="T3"/>
                </a:cxn>
                <a:cxn ang="0">
                  <a:pos x="T4" y="T5"/>
                </a:cxn>
                <a:cxn ang="0">
                  <a:pos x="T6" y="T7"/>
                </a:cxn>
                <a:cxn ang="0">
                  <a:pos x="T8" y="T9"/>
                </a:cxn>
              </a:cxnLst>
              <a:rect l="0" t="0" r="r" b="b"/>
              <a:pathLst>
                <a:path w="40" h="50">
                  <a:moveTo>
                    <a:pt x="0" y="7"/>
                  </a:moveTo>
                  <a:cubicBezTo>
                    <a:pt x="14" y="50"/>
                    <a:pt x="14" y="50"/>
                    <a:pt x="14" y="50"/>
                  </a:cubicBezTo>
                  <a:cubicBezTo>
                    <a:pt x="23" y="47"/>
                    <a:pt x="31" y="45"/>
                    <a:pt x="40" y="44"/>
                  </a:cubicBezTo>
                  <a:cubicBezTo>
                    <a:pt x="38" y="1"/>
                    <a:pt x="38" y="1"/>
                    <a:pt x="38" y="1"/>
                  </a:cubicBezTo>
                  <a:cubicBezTo>
                    <a:pt x="25" y="0"/>
                    <a:pt x="12" y="2"/>
                    <a:pt x="0" y="7"/>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 name="Freeform 12">
              <a:extLst>
                <a:ext uri="{FF2B5EF4-FFF2-40B4-BE49-F238E27FC236}">
                  <a16:creationId xmlns:a16="http://schemas.microsoft.com/office/drawing/2014/main" xmlns="" id="{B16276DA-2FB8-4390-84C2-33E8D97810E6}"/>
                </a:ext>
              </a:extLst>
            </p:cNvPr>
            <p:cNvSpPr/>
            <p:nvPr/>
          </p:nvSpPr>
          <p:spPr bwMode="auto">
            <a:xfrm>
              <a:off x="2214562" y="587375"/>
              <a:ext cx="180975" cy="212725"/>
            </a:xfrm>
            <a:custGeom>
              <a:avLst/>
              <a:gdLst>
                <a:gd name="T0" fmla="*/ 43 w 43"/>
                <a:gd name="T1" fmla="*/ 12 h 50"/>
                <a:gd name="T2" fmla="*/ 10 w 43"/>
                <a:gd name="T3" fmla="*/ 1 h 50"/>
                <a:gd name="T4" fmla="*/ 0 w 43"/>
                <a:gd name="T5" fmla="*/ 0 h 50"/>
                <a:gd name="T6" fmla="*/ 2 w 43"/>
                <a:gd name="T7" fmla="*/ 43 h 50"/>
                <a:gd name="T8" fmla="*/ 29 w 43"/>
                <a:gd name="T9" fmla="*/ 50 h 50"/>
                <a:gd name="T10" fmla="*/ 43 w 43"/>
                <a:gd name="T11" fmla="*/ 12 h 50"/>
              </a:gdLst>
              <a:ahLst/>
              <a:cxnLst>
                <a:cxn ang="0">
                  <a:pos x="T0" y="T1"/>
                </a:cxn>
                <a:cxn ang="0">
                  <a:pos x="T2" y="T3"/>
                </a:cxn>
                <a:cxn ang="0">
                  <a:pos x="T4" y="T5"/>
                </a:cxn>
                <a:cxn ang="0">
                  <a:pos x="T6" y="T7"/>
                </a:cxn>
                <a:cxn ang="0">
                  <a:pos x="T8" y="T9"/>
                </a:cxn>
                <a:cxn ang="0">
                  <a:pos x="T10" y="T11"/>
                </a:cxn>
              </a:cxnLst>
              <a:rect l="0" t="0" r="r" b="b"/>
              <a:pathLst>
                <a:path w="43" h="50">
                  <a:moveTo>
                    <a:pt x="43" y="12"/>
                  </a:moveTo>
                  <a:cubicBezTo>
                    <a:pt x="33" y="7"/>
                    <a:pt x="22" y="3"/>
                    <a:pt x="10" y="1"/>
                  </a:cubicBezTo>
                  <a:cubicBezTo>
                    <a:pt x="7" y="0"/>
                    <a:pt x="3" y="0"/>
                    <a:pt x="0" y="0"/>
                  </a:cubicBezTo>
                  <a:cubicBezTo>
                    <a:pt x="2" y="43"/>
                    <a:pt x="2" y="43"/>
                    <a:pt x="2" y="43"/>
                  </a:cubicBezTo>
                  <a:cubicBezTo>
                    <a:pt x="11" y="43"/>
                    <a:pt x="20" y="45"/>
                    <a:pt x="29" y="50"/>
                  </a:cubicBezTo>
                  <a:lnTo>
                    <a:pt x="43" y="12"/>
                  </a:ln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 name="Freeform 13">
              <a:extLst>
                <a:ext uri="{FF2B5EF4-FFF2-40B4-BE49-F238E27FC236}">
                  <a16:creationId xmlns:a16="http://schemas.microsoft.com/office/drawing/2014/main" xmlns="" id="{02BB7F08-CE8F-44E0-802C-88979A91F54E}"/>
                </a:ext>
              </a:extLst>
            </p:cNvPr>
            <p:cNvSpPr/>
            <p:nvPr/>
          </p:nvSpPr>
          <p:spPr bwMode="auto">
            <a:xfrm>
              <a:off x="2336800" y="638175"/>
              <a:ext cx="212725" cy="239713"/>
            </a:xfrm>
            <a:custGeom>
              <a:avLst/>
              <a:gdLst>
                <a:gd name="T0" fmla="*/ 50 w 50"/>
                <a:gd name="T1" fmla="*/ 28 h 56"/>
                <a:gd name="T2" fmla="*/ 14 w 50"/>
                <a:gd name="T3" fmla="*/ 0 h 56"/>
                <a:gd name="T4" fmla="*/ 0 w 50"/>
                <a:gd name="T5" fmla="*/ 38 h 56"/>
                <a:gd name="T6" fmla="*/ 14 w 50"/>
                <a:gd name="T7" fmla="*/ 47 h 56"/>
                <a:gd name="T8" fmla="*/ 23 w 50"/>
                <a:gd name="T9" fmla="*/ 56 h 56"/>
                <a:gd name="T10" fmla="*/ 50 w 50"/>
                <a:gd name="T11" fmla="*/ 28 h 56"/>
              </a:gdLst>
              <a:ahLst/>
              <a:cxnLst>
                <a:cxn ang="0">
                  <a:pos x="T0" y="T1"/>
                </a:cxn>
                <a:cxn ang="0">
                  <a:pos x="T2" y="T3"/>
                </a:cxn>
                <a:cxn ang="0">
                  <a:pos x="T4" y="T5"/>
                </a:cxn>
                <a:cxn ang="0">
                  <a:pos x="T6" y="T7"/>
                </a:cxn>
                <a:cxn ang="0">
                  <a:pos x="T8" y="T9"/>
                </a:cxn>
                <a:cxn ang="0">
                  <a:pos x="T10" y="T11"/>
                </a:cxn>
              </a:cxnLst>
              <a:rect l="0" t="0" r="r" b="b"/>
              <a:pathLst>
                <a:path w="50" h="56">
                  <a:moveTo>
                    <a:pt x="50" y="28"/>
                  </a:moveTo>
                  <a:cubicBezTo>
                    <a:pt x="40" y="17"/>
                    <a:pt x="28" y="7"/>
                    <a:pt x="14" y="0"/>
                  </a:cubicBezTo>
                  <a:cubicBezTo>
                    <a:pt x="0" y="38"/>
                    <a:pt x="0" y="38"/>
                    <a:pt x="0" y="38"/>
                  </a:cubicBezTo>
                  <a:cubicBezTo>
                    <a:pt x="5" y="41"/>
                    <a:pt x="9" y="44"/>
                    <a:pt x="14" y="47"/>
                  </a:cubicBezTo>
                  <a:cubicBezTo>
                    <a:pt x="17" y="50"/>
                    <a:pt x="20" y="53"/>
                    <a:pt x="23" y="56"/>
                  </a:cubicBezTo>
                  <a:lnTo>
                    <a:pt x="50" y="28"/>
                  </a:ln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 name="Freeform 14">
              <a:extLst>
                <a:ext uri="{FF2B5EF4-FFF2-40B4-BE49-F238E27FC236}">
                  <a16:creationId xmlns:a16="http://schemas.microsoft.com/office/drawing/2014/main" xmlns="" id="{261A50BA-438B-4EC1-AC7B-FB080235537A}"/>
                </a:ext>
              </a:extLst>
            </p:cNvPr>
            <p:cNvSpPr/>
            <p:nvPr/>
          </p:nvSpPr>
          <p:spPr bwMode="auto">
            <a:xfrm>
              <a:off x="2433637" y="757237"/>
              <a:ext cx="207963" cy="219075"/>
            </a:xfrm>
            <a:custGeom>
              <a:avLst/>
              <a:gdLst>
                <a:gd name="T0" fmla="*/ 27 w 49"/>
                <a:gd name="T1" fmla="*/ 0 h 51"/>
                <a:gd name="T2" fmla="*/ 0 w 49"/>
                <a:gd name="T3" fmla="*/ 28 h 51"/>
                <a:gd name="T4" fmla="*/ 18 w 49"/>
                <a:gd name="T5" fmla="*/ 51 h 51"/>
                <a:gd name="T6" fmla="*/ 49 w 49"/>
                <a:gd name="T7" fmla="*/ 30 h 51"/>
                <a:gd name="T8" fmla="*/ 27 w 49"/>
                <a:gd name="T9" fmla="*/ 0 h 51"/>
              </a:gdLst>
              <a:ahLst/>
              <a:cxnLst>
                <a:cxn ang="0">
                  <a:pos x="T0" y="T1"/>
                </a:cxn>
                <a:cxn ang="0">
                  <a:pos x="T2" y="T3"/>
                </a:cxn>
                <a:cxn ang="0">
                  <a:pos x="T4" y="T5"/>
                </a:cxn>
                <a:cxn ang="0">
                  <a:pos x="T6" y="T7"/>
                </a:cxn>
                <a:cxn ang="0">
                  <a:pos x="T8" y="T9"/>
                </a:cxn>
              </a:cxnLst>
              <a:rect l="0" t="0" r="r" b="b"/>
              <a:pathLst>
                <a:path w="49" h="51">
                  <a:moveTo>
                    <a:pt x="27" y="0"/>
                  </a:moveTo>
                  <a:cubicBezTo>
                    <a:pt x="0" y="28"/>
                    <a:pt x="0" y="28"/>
                    <a:pt x="0" y="28"/>
                  </a:cubicBezTo>
                  <a:cubicBezTo>
                    <a:pt x="7" y="35"/>
                    <a:pt x="13" y="43"/>
                    <a:pt x="18" y="51"/>
                  </a:cubicBezTo>
                  <a:cubicBezTo>
                    <a:pt x="49" y="30"/>
                    <a:pt x="49" y="30"/>
                    <a:pt x="49" y="30"/>
                  </a:cubicBezTo>
                  <a:cubicBezTo>
                    <a:pt x="43" y="20"/>
                    <a:pt x="36" y="9"/>
                    <a:pt x="27" y="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 name="Freeform 15">
              <a:extLst>
                <a:ext uri="{FF2B5EF4-FFF2-40B4-BE49-F238E27FC236}">
                  <a16:creationId xmlns:a16="http://schemas.microsoft.com/office/drawing/2014/main" xmlns="" id="{CCD22CB3-CF8E-41B1-90C8-15E19B7FB390}"/>
                </a:ext>
              </a:extLst>
            </p:cNvPr>
            <p:cNvSpPr/>
            <p:nvPr/>
          </p:nvSpPr>
          <p:spPr bwMode="auto">
            <a:xfrm>
              <a:off x="2511425" y="885825"/>
              <a:ext cx="193675" cy="214313"/>
            </a:xfrm>
            <a:custGeom>
              <a:avLst/>
              <a:gdLst>
                <a:gd name="T0" fmla="*/ 31 w 46"/>
                <a:gd name="T1" fmla="*/ 0 h 50"/>
                <a:gd name="T2" fmla="*/ 0 w 46"/>
                <a:gd name="T3" fmla="*/ 21 h 50"/>
                <a:gd name="T4" fmla="*/ 14 w 46"/>
                <a:gd name="T5" fmla="*/ 50 h 50"/>
                <a:gd name="T6" fmla="*/ 46 w 46"/>
                <a:gd name="T7" fmla="*/ 35 h 50"/>
                <a:gd name="T8" fmla="*/ 31 w 46"/>
                <a:gd name="T9" fmla="*/ 0 h 50"/>
              </a:gdLst>
              <a:ahLst/>
              <a:cxnLst>
                <a:cxn ang="0">
                  <a:pos x="T0" y="T1"/>
                </a:cxn>
                <a:cxn ang="0">
                  <a:pos x="T2" y="T3"/>
                </a:cxn>
                <a:cxn ang="0">
                  <a:pos x="T4" y="T5"/>
                </a:cxn>
                <a:cxn ang="0">
                  <a:pos x="T6" y="T7"/>
                </a:cxn>
                <a:cxn ang="0">
                  <a:pos x="T8" y="T9"/>
                </a:cxn>
              </a:cxnLst>
              <a:rect l="0" t="0" r="r" b="b"/>
              <a:pathLst>
                <a:path w="46" h="50">
                  <a:moveTo>
                    <a:pt x="31" y="0"/>
                  </a:moveTo>
                  <a:cubicBezTo>
                    <a:pt x="0" y="21"/>
                    <a:pt x="0" y="21"/>
                    <a:pt x="0" y="21"/>
                  </a:cubicBezTo>
                  <a:cubicBezTo>
                    <a:pt x="6" y="31"/>
                    <a:pt x="10" y="40"/>
                    <a:pt x="14" y="50"/>
                  </a:cubicBezTo>
                  <a:cubicBezTo>
                    <a:pt x="46" y="35"/>
                    <a:pt x="46" y="35"/>
                    <a:pt x="46" y="35"/>
                  </a:cubicBezTo>
                  <a:cubicBezTo>
                    <a:pt x="43" y="24"/>
                    <a:pt x="38" y="12"/>
                    <a:pt x="31" y="0"/>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6" name="Freeform 16">
              <a:extLst>
                <a:ext uri="{FF2B5EF4-FFF2-40B4-BE49-F238E27FC236}">
                  <a16:creationId xmlns:a16="http://schemas.microsoft.com/office/drawing/2014/main" xmlns="" id="{37E1BB76-4789-4D62-B014-3E2EF21D8CFB}"/>
                </a:ext>
              </a:extLst>
            </p:cNvPr>
            <p:cNvSpPr/>
            <p:nvPr/>
          </p:nvSpPr>
          <p:spPr bwMode="auto">
            <a:xfrm>
              <a:off x="2570162" y="1036637"/>
              <a:ext cx="177800" cy="141288"/>
            </a:xfrm>
            <a:custGeom>
              <a:avLst/>
              <a:gdLst>
                <a:gd name="T0" fmla="*/ 0 w 42"/>
                <a:gd name="T1" fmla="*/ 15 h 33"/>
                <a:gd name="T2" fmla="*/ 6 w 42"/>
                <a:gd name="T3" fmla="*/ 33 h 33"/>
                <a:gd name="T4" fmla="*/ 42 w 42"/>
                <a:gd name="T5" fmla="*/ 32 h 33"/>
                <a:gd name="T6" fmla="*/ 32 w 42"/>
                <a:gd name="T7" fmla="*/ 0 h 33"/>
                <a:gd name="T8" fmla="*/ 0 w 42"/>
                <a:gd name="T9" fmla="*/ 15 h 33"/>
              </a:gdLst>
              <a:ahLst/>
              <a:cxnLst>
                <a:cxn ang="0">
                  <a:pos x="T0" y="T1"/>
                </a:cxn>
                <a:cxn ang="0">
                  <a:pos x="T2" y="T3"/>
                </a:cxn>
                <a:cxn ang="0">
                  <a:pos x="T4" y="T5"/>
                </a:cxn>
                <a:cxn ang="0">
                  <a:pos x="T6" y="T7"/>
                </a:cxn>
                <a:cxn ang="0">
                  <a:pos x="T8" y="T9"/>
                </a:cxn>
              </a:cxnLst>
              <a:rect l="0" t="0" r="r" b="b"/>
              <a:pathLst>
                <a:path w="42" h="33">
                  <a:moveTo>
                    <a:pt x="0" y="15"/>
                  </a:moveTo>
                  <a:cubicBezTo>
                    <a:pt x="2" y="21"/>
                    <a:pt x="4" y="27"/>
                    <a:pt x="6" y="33"/>
                  </a:cubicBezTo>
                  <a:cubicBezTo>
                    <a:pt x="42" y="32"/>
                    <a:pt x="42" y="32"/>
                    <a:pt x="42" y="32"/>
                  </a:cubicBezTo>
                  <a:cubicBezTo>
                    <a:pt x="42" y="32"/>
                    <a:pt x="39" y="19"/>
                    <a:pt x="32" y="0"/>
                  </a:cubicBezTo>
                  <a:lnTo>
                    <a:pt x="0" y="15"/>
                  </a:ln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7" name="Freeform 17">
              <a:extLst>
                <a:ext uri="{FF2B5EF4-FFF2-40B4-BE49-F238E27FC236}">
                  <a16:creationId xmlns:a16="http://schemas.microsoft.com/office/drawing/2014/main" xmlns="" id="{6C4F37F1-F1FA-4C9B-B61C-D107A1A51F4D}"/>
                </a:ext>
              </a:extLst>
            </p:cNvPr>
            <p:cNvSpPr/>
            <p:nvPr/>
          </p:nvSpPr>
          <p:spPr bwMode="auto">
            <a:xfrm>
              <a:off x="1785937" y="701675"/>
              <a:ext cx="215900" cy="249238"/>
            </a:xfrm>
            <a:custGeom>
              <a:avLst/>
              <a:gdLst>
                <a:gd name="T0" fmla="*/ 0 w 51"/>
                <a:gd name="T1" fmla="*/ 26 h 58"/>
                <a:gd name="T2" fmla="*/ 33 w 51"/>
                <a:gd name="T3" fmla="*/ 58 h 58"/>
                <a:gd name="T4" fmla="*/ 51 w 51"/>
                <a:gd name="T5" fmla="*/ 40 h 58"/>
                <a:gd name="T6" fmla="*/ 28 w 51"/>
                <a:gd name="T7" fmla="*/ 0 h 58"/>
                <a:gd name="T8" fmla="*/ 0 w 51"/>
                <a:gd name="T9" fmla="*/ 26 h 58"/>
              </a:gdLst>
              <a:ahLst/>
              <a:cxnLst>
                <a:cxn ang="0">
                  <a:pos x="T0" y="T1"/>
                </a:cxn>
                <a:cxn ang="0">
                  <a:pos x="T2" y="T3"/>
                </a:cxn>
                <a:cxn ang="0">
                  <a:pos x="T4" y="T5"/>
                </a:cxn>
                <a:cxn ang="0">
                  <a:pos x="T6" y="T7"/>
                </a:cxn>
                <a:cxn ang="0">
                  <a:pos x="T8" y="T9"/>
                </a:cxn>
              </a:cxnLst>
              <a:rect l="0" t="0" r="r" b="b"/>
              <a:pathLst>
                <a:path w="51" h="58">
                  <a:moveTo>
                    <a:pt x="0" y="26"/>
                  </a:moveTo>
                  <a:cubicBezTo>
                    <a:pt x="33" y="58"/>
                    <a:pt x="33" y="58"/>
                    <a:pt x="33" y="58"/>
                  </a:cubicBezTo>
                  <a:cubicBezTo>
                    <a:pt x="39" y="52"/>
                    <a:pt x="45" y="46"/>
                    <a:pt x="51" y="40"/>
                  </a:cubicBezTo>
                  <a:cubicBezTo>
                    <a:pt x="28" y="0"/>
                    <a:pt x="28" y="0"/>
                    <a:pt x="28" y="0"/>
                  </a:cubicBezTo>
                  <a:cubicBezTo>
                    <a:pt x="18" y="8"/>
                    <a:pt x="9" y="17"/>
                    <a:pt x="0" y="26"/>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8" name="Freeform 18">
              <a:extLst>
                <a:ext uri="{FF2B5EF4-FFF2-40B4-BE49-F238E27FC236}">
                  <a16:creationId xmlns:a16="http://schemas.microsoft.com/office/drawing/2014/main" xmlns="" id="{00910F67-2D51-4DFA-8932-B967D1744F39}"/>
                </a:ext>
              </a:extLst>
            </p:cNvPr>
            <p:cNvSpPr/>
            <p:nvPr/>
          </p:nvSpPr>
          <p:spPr bwMode="auto">
            <a:xfrm>
              <a:off x="1595437" y="941387"/>
              <a:ext cx="249238" cy="231775"/>
            </a:xfrm>
            <a:custGeom>
              <a:avLst/>
              <a:gdLst>
                <a:gd name="T0" fmla="*/ 0 w 59"/>
                <a:gd name="T1" fmla="*/ 36 h 54"/>
                <a:gd name="T2" fmla="*/ 41 w 59"/>
                <a:gd name="T3" fmla="*/ 54 h 54"/>
                <a:gd name="T4" fmla="*/ 59 w 59"/>
                <a:gd name="T5" fmla="*/ 27 h 54"/>
                <a:gd name="T6" fmla="*/ 23 w 59"/>
                <a:gd name="T7" fmla="*/ 0 h 54"/>
                <a:gd name="T8" fmla="*/ 0 w 59"/>
                <a:gd name="T9" fmla="*/ 36 h 54"/>
              </a:gdLst>
              <a:ahLst/>
              <a:cxnLst>
                <a:cxn ang="0">
                  <a:pos x="T0" y="T1"/>
                </a:cxn>
                <a:cxn ang="0">
                  <a:pos x="T2" y="T3"/>
                </a:cxn>
                <a:cxn ang="0">
                  <a:pos x="T4" y="T5"/>
                </a:cxn>
                <a:cxn ang="0">
                  <a:pos x="T6" y="T7"/>
                </a:cxn>
                <a:cxn ang="0">
                  <a:pos x="T8" y="T9"/>
                </a:cxn>
              </a:cxnLst>
              <a:rect l="0" t="0" r="r" b="b"/>
              <a:pathLst>
                <a:path w="59" h="54">
                  <a:moveTo>
                    <a:pt x="0" y="36"/>
                  </a:moveTo>
                  <a:cubicBezTo>
                    <a:pt x="41" y="54"/>
                    <a:pt x="41" y="54"/>
                    <a:pt x="41" y="54"/>
                  </a:cubicBezTo>
                  <a:cubicBezTo>
                    <a:pt x="47" y="46"/>
                    <a:pt x="53" y="36"/>
                    <a:pt x="59" y="27"/>
                  </a:cubicBezTo>
                  <a:cubicBezTo>
                    <a:pt x="23" y="0"/>
                    <a:pt x="23" y="0"/>
                    <a:pt x="23" y="0"/>
                  </a:cubicBezTo>
                  <a:cubicBezTo>
                    <a:pt x="13" y="13"/>
                    <a:pt x="5" y="26"/>
                    <a:pt x="0" y="36"/>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 name="Freeform 19">
              <a:extLst>
                <a:ext uri="{FF2B5EF4-FFF2-40B4-BE49-F238E27FC236}">
                  <a16:creationId xmlns:a16="http://schemas.microsoft.com/office/drawing/2014/main" xmlns="" id="{2ABE5F24-C5E1-4E6A-B96C-913FF3E08835}"/>
                </a:ext>
              </a:extLst>
            </p:cNvPr>
            <p:cNvSpPr/>
            <p:nvPr/>
          </p:nvSpPr>
          <p:spPr bwMode="auto">
            <a:xfrm>
              <a:off x="1552575" y="1095375"/>
              <a:ext cx="215900" cy="85725"/>
            </a:xfrm>
            <a:custGeom>
              <a:avLst/>
              <a:gdLst>
                <a:gd name="T0" fmla="*/ 0 w 51"/>
                <a:gd name="T1" fmla="*/ 20 h 20"/>
                <a:gd name="T2" fmla="*/ 50 w 51"/>
                <a:gd name="T3" fmla="*/ 20 h 20"/>
                <a:gd name="T4" fmla="*/ 51 w 51"/>
                <a:gd name="T5" fmla="*/ 18 h 20"/>
                <a:gd name="T6" fmla="*/ 10 w 51"/>
                <a:gd name="T7" fmla="*/ 0 h 20"/>
                <a:gd name="T8" fmla="*/ 0 w 51"/>
                <a:gd name="T9" fmla="*/ 20 h 20"/>
              </a:gdLst>
              <a:ahLst/>
              <a:cxnLst>
                <a:cxn ang="0">
                  <a:pos x="T0" y="T1"/>
                </a:cxn>
                <a:cxn ang="0">
                  <a:pos x="T2" y="T3"/>
                </a:cxn>
                <a:cxn ang="0">
                  <a:pos x="T4" y="T5"/>
                </a:cxn>
                <a:cxn ang="0">
                  <a:pos x="T6" y="T7"/>
                </a:cxn>
                <a:cxn ang="0">
                  <a:pos x="T8" y="T9"/>
                </a:cxn>
              </a:cxnLst>
              <a:rect l="0" t="0" r="r" b="b"/>
              <a:pathLst>
                <a:path w="51" h="20">
                  <a:moveTo>
                    <a:pt x="0" y="20"/>
                  </a:moveTo>
                  <a:cubicBezTo>
                    <a:pt x="50" y="20"/>
                    <a:pt x="50" y="20"/>
                    <a:pt x="50" y="20"/>
                  </a:cubicBezTo>
                  <a:cubicBezTo>
                    <a:pt x="51" y="19"/>
                    <a:pt x="51" y="19"/>
                    <a:pt x="51" y="18"/>
                  </a:cubicBezTo>
                  <a:cubicBezTo>
                    <a:pt x="10" y="0"/>
                    <a:pt x="10" y="0"/>
                    <a:pt x="10" y="0"/>
                  </a:cubicBezTo>
                  <a:cubicBezTo>
                    <a:pt x="3" y="12"/>
                    <a:pt x="0" y="20"/>
                    <a:pt x="0" y="2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 name="Freeform 20">
              <a:extLst>
                <a:ext uri="{FF2B5EF4-FFF2-40B4-BE49-F238E27FC236}">
                  <a16:creationId xmlns:a16="http://schemas.microsoft.com/office/drawing/2014/main" xmlns="" id="{DDD36D61-4785-4A63-926B-34D6F1B112F3}"/>
                </a:ext>
              </a:extLst>
            </p:cNvPr>
            <p:cNvSpPr/>
            <p:nvPr/>
          </p:nvSpPr>
          <p:spPr bwMode="auto">
            <a:xfrm>
              <a:off x="1697037" y="663575"/>
              <a:ext cx="931863" cy="517525"/>
            </a:xfrm>
            <a:custGeom>
              <a:avLst/>
              <a:gdLst>
                <a:gd name="T0" fmla="*/ 220 w 220"/>
                <a:gd name="T1" fmla="*/ 119 h 121"/>
                <a:gd name="T2" fmla="*/ 130 w 220"/>
                <a:gd name="T3" fmla="*/ 13 h 121"/>
                <a:gd name="T4" fmla="*/ 0 w 220"/>
                <a:gd name="T5" fmla="*/ 121 h 121"/>
                <a:gd name="T6" fmla="*/ 220 w 220"/>
                <a:gd name="T7" fmla="*/ 119 h 121"/>
              </a:gdLst>
              <a:ahLst/>
              <a:cxnLst>
                <a:cxn ang="0">
                  <a:pos x="T0" y="T1"/>
                </a:cxn>
                <a:cxn ang="0">
                  <a:pos x="T2" y="T3"/>
                </a:cxn>
                <a:cxn ang="0">
                  <a:pos x="T4" y="T5"/>
                </a:cxn>
                <a:cxn ang="0">
                  <a:pos x="T6" y="T7"/>
                </a:cxn>
              </a:cxnLst>
              <a:rect l="0" t="0" r="r" b="b"/>
              <a:pathLst>
                <a:path w="220" h="121">
                  <a:moveTo>
                    <a:pt x="220" y="119"/>
                  </a:moveTo>
                  <a:cubicBezTo>
                    <a:pt x="220" y="119"/>
                    <a:pt x="205" y="26"/>
                    <a:pt x="130" y="13"/>
                  </a:cubicBezTo>
                  <a:cubicBezTo>
                    <a:pt x="55" y="0"/>
                    <a:pt x="0" y="121"/>
                    <a:pt x="0" y="121"/>
                  </a:cubicBezTo>
                  <a:lnTo>
                    <a:pt x="220" y="119"/>
                  </a:lnTo>
                  <a:close/>
                </a:path>
              </a:pathLst>
            </a:custGeom>
            <a:solidFill>
              <a:srgbClr val="FF6D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1" name="Freeform 21">
              <a:extLst>
                <a:ext uri="{FF2B5EF4-FFF2-40B4-BE49-F238E27FC236}">
                  <a16:creationId xmlns:a16="http://schemas.microsoft.com/office/drawing/2014/main" xmlns="" id="{067213B7-E3AC-496A-B4FA-3652A0709162}"/>
                </a:ext>
              </a:extLst>
            </p:cNvPr>
            <p:cNvSpPr/>
            <p:nvPr/>
          </p:nvSpPr>
          <p:spPr bwMode="auto">
            <a:xfrm>
              <a:off x="2633662" y="993775"/>
              <a:ext cx="415925" cy="184150"/>
            </a:xfrm>
            <a:custGeom>
              <a:avLst/>
              <a:gdLst>
                <a:gd name="T0" fmla="*/ 0 w 98"/>
                <a:gd name="T1" fmla="*/ 43 h 43"/>
                <a:gd name="T2" fmla="*/ 95 w 98"/>
                <a:gd name="T3" fmla="*/ 43 h 43"/>
                <a:gd name="T4" fmla="*/ 98 w 98"/>
                <a:gd name="T5" fmla="*/ 38 h 43"/>
                <a:gd name="T6" fmla="*/ 19 w 98"/>
                <a:gd name="T7" fmla="*/ 0 h 43"/>
                <a:gd name="T8" fmla="*/ 0 w 98"/>
                <a:gd name="T9" fmla="*/ 43 h 43"/>
              </a:gdLst>
              <a:ahLst/>
              <a:cxnLst>
                <a:cxn ang="0">
                  <a:pos x="T0" y="T1"/>
                </a:cxn>
                <a:cxn ang="0">
                  <a:pos x="T2" y="T3"/>
                </a:cxn>
                <a:cxn ang="0">
                  <a:pos x="T4" y="T5"/>
                </a:cxn>
                <a:cxn ang="0">
                  <a:pos x="T6" y="T7"/>
                </a:cxn>
                <a:cxn ang="0">
                  <a:pos x="T8" y="T9"/>
                </a:cxn>
              </a:cxnLst>
              <a:rect l="0" t="0" r="r" b="b"/>
              <a:pathLst>
                <a:path w="98" h="43">
                  <a:moveTo>
                    <a:pt x="0" y="43"/>
                  </a:moveTo>
                  <a:cubicBezTo>
                    <a:pt x="95" y="43"/>
                    <a:pt x="95" y="43"/>
                    <a:pt x="95" y="43"/>
                  </a:cubicBezTo>
                  <a:cubicBezTo>
                    <a:pt x="96" y="41"/>
                    <a:pt x="97" y="39"/>
                    <a:pt x="98" y="38"/>
                  </a:cubicBezTo>
                  <a:cubicBezTo>
                    <a:pt x="19" y="0"/>
                    <a:pt x="19" y="0"/>
                    <a:pt x="19" y="0"/>
                  </a:cubicBezTo>
                  <a:cubicBezTo>
                    <a:pt x="11" y="16"/>
                    <a:pt x="4" y="30"/>
                    <a:pt x="0" y="43"/>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2" name="Freeform 22">
              <a:extLst>
                <a:ext uri="{FF2B5EF4-FFF2-40B4-BE49-F238E27FC236}">
                  <a16:creationId xmlns:a16="http://schemas.microsoft.com/office/drawing/2014/main" xmlns="" id="{4E25C810-CBC3-4063-A11A-5DC3D4002DCA}"/>
                </a:ext>
              </a:extLst>
            </p:cNvPr>
            <p:cNvSpPr/>
            <p:nvPr/>
          </p:nvSpPr>
          <p:spPr bwMode="auto">
            <a:xfrm>
              <a:off x="2714625" y="741362"/>
              <a:ext cx="439738" cy="414338"/>
            </a:xfrm>
            <a:custGeom>
              <a:avLst/>
              <a:gdLst>
                <a:gd name="T0" fmla="*/ 0 w 104"/>
                <a:gd name="T1" fmla="*/ 59 h 97"/>
                <a:gd name="T2" fmla="*/ 79 w 104"/>
                <a:gd name="T3" fmla="*/ 97 h 97"/>
                <a:gd name="T4" fmla="*/ 104 w 104"/>
                <a:gd name="T5" fmla="*/ 55 h 97"/>
                <a:gd name="T6" fmla="*/ 42 w 104"/>
                <a:gd name="T7" fmla="*/ 0 h 97"/>
                <a:gd name="T8" fmla="*/ 0 w 104"/>
                <a:gd name="T9" fmla="*/ 59 h 97"/>
              </a:gdLst>
              <a:ahLst/>
              <a:cxnLst>
                <a:cxn ang="0">
                  <a:pos x="T0" y="T1"/>
                </a:cxn>
                <a:cxn ang="0">
                  <a:pos x="T2" y="T3"/>
                </a:cxn>
                <a:cxn ang="0">
                  <a:pos x="T4" y="T5"/>
                </a:cxn>
                <a:cxn ang="0">
                  <a:pos x="T6" y="T7"/>
                </a:cxn>
                <a:cxn ang="0">
                  <a:pos x="T8" y="T9"/>
                </a:cxn>
              </a:cxnLst>
              <a:rect l="0" t="0" r="r" b="b"/>
              <a:pathLst>
                <a:path w="104" h="97">
                  <a:moveTo>
                    <a:pt x="0" y="59"/>
                  </a:moveTo>
                  <a:cubicBezTo>
                    <a:pt x="79" y="97"/>
                    <a:pt x="79" y="97"/>
                    <a:pt x="79" y="97"/>
                  </a:cubicBezTo>
                  <a:cubicBezTo>
                    <a:pt x="86" y="82"/>
                    <a:pt x="94" y="68"/>
                    <a:pt x="104" y="55"/>
                  </a:cubicBezTo>
                  <a:cubicBezTo>
                    <a:pt x="42" y="0"/>
                    <a:pt x="42" y="0"/>
                    <a:pt x="42" y="0"/>
                  </a:cubicBezTo>
                  <a:cubicBezTo>
                    <a:pt x="25" y="20"/>
                    <a:pt x="11" y="40"/>
                    <a:pt x="0" y="59"/>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3" name="Freeform 23">
              <a:extLst>
                <a:ext uri="{FF2B5EF4-FFF2-40B4-BE49-F238E27FC236}">
                  <a16:creationId xmlns:a16="http://schemas.microsoft.com/office/drawing/2014/main" xmlns="" id="{BE1B054E-4F09-4DCE-B90F-EB4BBD6EC287}"/>
                </a:ext>
              </a:extLst>
            </p:cNvPr>
            <p:cNvSpPr/>
            <p:nvPr/>
          </p:nvSpPr>
          <p:spPr bwMode="auto">
            <a:xfrm>
              <a:off x="3100387" y="406400"/>
              <a:ext cx="355600" cy="390525"/>
            </a:xfrm>
            <a:custGeom>
              <a:avLst/>
              <a:gdLst>
                <a:gd name="T0" fmla="*/ 0 w 84"/>
                <a:gd name="T1" fmla="*/ 32 h 91"/>
                <a:gd name="T2" fmla="*/ 48 w 84"/>
                <a:gd name="T3" fmla="*/ 91 h 91"/>
                <a:gd name="T4" fmla="*/ 84 w 84"/>
                <a:gd name="T5" fmla="*/ 62 h 91"/>
                <a:gd name="T6" fmla="*/ 49 w 84"/>
                <a:gd name="T7" fmla="*/ 0 h 91"/>
                <a:gd name="T8" fmla="*/ 0 w 84"/>
                <a:gd name="T9" fmla="*/ 32 h 91"/>
              </a:gdLst>
              <a:ahLst/>
              <a:cxnLst>
                <a:cxn ang="0">
                  <a:pos x="T0" y="T1"/>
                </a:cxn>
                <a:cxn ang="0">
                  <a:pos x="T2" y="T3"/>
                </a:cxn>
                <a:cxn ang="0">
                  <a:pos x="T4" y="T5"/>
                </a:cxn>
                <a:cxn ang="0">
                  <a:pos x="T6" y="T7"/>
                </a:cxn>
                <a:cxn ang="0">
                  <a:pos x="T8" y="T9"/>
                </a:cxn>
              </a:cxnLst>
              <a:rect l="0" t="0" r="r" b="b"/>
              <a:pathLst>
                <a:path w="84" h="91">
                  <a:moveTo>
                    <a:pt x="0" y="32"/>
                  </a:moveTo>
                  <a:cubicBezTo>
                    <a:pt x="48" y="91"/>
                    <a:pt x="48" y="91"/>
                    <a:pt x="48" y="91"/>
                  </a:cubicBezTo>
                  <a:cubicBezTo>
                    <a:pt x="59" y="80"/>
                    <a:pt x="71" y="71"/>
                    <a:pt x="84" y="62"/>
                  </a:cubicBezTo>
                  <a:cubicBezTo>
                    <a:pt x="49" y="0"/>
                    <a:pt x="49" y="0"/>
                    <a:pt x="49" y="0"/>
                  </a:cubicBezTo>
                  <a:cubicBezTo>
                    <a:pt x="32" y="9"/>
                    <a:pt x="15" y="20"/>
                    <a:pt x="0" y="32"/>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4" name="Freeform 24">
              <a:extLst>
                <a:ext uri="{FF2B5EF4-FFF2-40B4-BE49-F238E27FC236}">
                  <a16:creationId xmlns:a16="http://schemas.microsoft.com/office/drawing/2014/main" xmlns="" id="{9096BC9B-5749-486C-9956-A09B7E2BA017}"/>
                </a:ext>
              </a:extLst>
            </p:cNvPr>
            <p:cNvSpPr/>
            <p:nvPr/>
          </p:nvSpPr>
          <p:spPr bwMode="auto">
            <a:xfrm>
              <a:off x="3308350" y="317500"/>
              <a:ext cx="317500" cy="355600"/>
            </a:xfrm>
            <a:custGeom>
              <a:avLst/>
              <a:gdLst>
                <a:gd name="T0" fmla="*/ 0 w 75"/>
                <a:gd name="T1" fmla="*/ 21 h 83"/>
                <a:gd name="T2" fmla="*/ 35 w 75"/>
                <a:gd name="T3" fmla="*/ 83 h 83"/>
                <a:gd name="T4" fmla="*/ 43 w 75"/>
                <a:gd name="T5" fmla="*/ 79 h 83"/>
                <a:gd name="T6" fmla="*/ 75 w 75"/>
                <a:gd name="T7" fmla="*/ 65 h 83"/>
                <a:gd name="T8" fmla="*/ 48 w 75"/>
                <a:gd name="T9" fmla="*/ 0 h 83"/>
                <a:gd name="T10" fmla="*/ 0 w 75"/>
                <a:gd name="T11" fmla="*/ 21 h 83"/>
              </a:gdLst>
              <a:ahLst/>
              <a:cxnLst>
                <a:cxn ang="0">
                  <a:pos x="T0" y="T1"/>
                </a:cxn>
                <a:cxn ang="0">
                  <a:pos x="T2" y="T3"/>
                </a:cxn>
                <a:cxn ang="0">
                  <a:pos x="T4" y="T5"/>
                </a:cxn>
                <a:cxn ang="0">
                  <a:pos x="T6" y="T7"/>
                </a:cxn>
                <a:cxn ang="0">
                  <a:pos x="T8" y="T9"/>
                </a:cxn>
                <a:cxn ang="0">
                  <a:pos x="T10" y="T11"/>
                </a:cxn>
              </a:cxnLst>
              <a:rect l="0" t="0" r="r" b="b"/>
              <a:pathLst>
                <a:path w="75" h="83">
                  <a:moveTo>
                    <a:pt x="0" y="21"/>
                  </a:moveTo>
                  <a:cubicBezTo>
                    <a:pt x="35" y="83"/>
                    <a:pt x="35" y="83"/>
                    <a:pt x="35" y="83"/>
                  </a:cubicBezTo>
                  <a:cubicBezTo>
                    <a:pt x="38" y="82"/>
                    <a:pt x="40" y="80"/>
                    <a:pt x="43" y="79"/>
                  </a:cubicBezTo>
                  <a:cubicBezTo>
                    <a:pt x="53" y="73"/>
                    <a:pt x="64" y="68"/>
                    <a:pt x="75" y="65"/>
                  </a:cubicBezTo>
                  <a:cubicBezTo>
                    <a:pt x="48" y="0"/>
                    <a:pt x="48" y="0"/>
                    <a:pt x="48" y="0"/>
                  </a:cubicBezTo>
                  <a:cubicBezTo>
                    <a:pt x="31" y="6"/>
                    <a:pt x="15" y="13"/>
                    <a:pt x="0" y="21"/>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5" name="Freeform 25">
              <a:extLst>
                <a:ext uri="{FF2B5EF4-FFF2-40B4-BE49-F238E27FC236}">
                  <a16:creationId xmlns:a16="http://schemas.microsoft.com/office/drawing/2014/main" xmlns="" id="{071A3760-E3F5-40E2-A4D7-5D08146803B1}"/>
                </a:ext>
              </a:extLst>
            </p:cNvPr>
            <p:cNvSpPr/>
            <p:nvPr/>
          </p:nvSpPr>
          <p:spPr bwMode="auto">
            <a:xfrm>
              <a:off x="3511550" y="257175"/>
              <a:ext cx="317500" cy="338138"/>
            </a:xfrm>
            <a:custGeom>
              <a:avLst/>
              <a:gdLst>
                <a:gd name="T0" fmla="*/ 0 w 75"/>
                <a:gd name="T1" fmla="*/ 14 h 79"/>
                <a:gd name="T2" fmla="*/ 27 w 75"/>
                <a:gd name="T3" fmla="*/ 79 h 79"/>
                <a:gd name="T4" fmla="*/ 75 w 75"/>
                <a:gd name="T5" fmla="*/ 73 h 79"/>
                <a:gd name="T6" fmla="*/ 66 w 75"/>
                <a:gd name="T7" fmla="*/ 0 h 79"/>
                <a:gd name="T8" fmla="*/ 0 w 75"/>
                <a:gd name="T9" fmla="*/ 14 h 79"/>
              </a:gdLst>
              <a:ahLst/>
              <a:cxnLst>
                <a:cxn ang="0">
                  <a:pos x="T0" y="T1"/>
                </a:cxn>
                <a:cxn ang="0">
                  <a:pos x="T2" y="T3"/>
                </a:cxn>
                <a:cxn ang="0">
                  <a:pos x="T4" y="T5"/>
                </a:cxn>
                <a:cxn ang="0">
                  <a:pos x="T6" y="T7"/>
                </a:cxn>
                <a:cxn ang="0">
                  <a:pos x="T8" y="T9"/>
                </a:cxn>
              </a:cxnLst>
              <a:rect l="0" t="0" r="r" b="b"/>
              <a:pathLst>
                <a:path w="75" h="79">
                  <a:moveTo>
                    <a:pt x="0" y="14"/>
                  </a:moveTo>
                  <a:cubicBezTo>
                    <a:pt x="27" y="79"/>
                    <a:pt x="27" y="79"/>
                    <a:pt x="27" y="79"/>
                  </a:cubicBezTo>
                  <a:cubicBezTo>
                    <a:pt x="42" y="74"/>
                    <a:pt x="59" y="72"/>
                    <a:pt x="75" y="73"/>
                  </a:cubicBezTo>
                  <a:cubicBezTo>
                    <a:pt x="66" y="0"/>
                    <a:pt x="66" y="0"/>
                    <a:pt x="66" y="0"/>
                  </a:cubicBezTo>
                  <a:cubicBezTo>
                    <a:pt x="43" y="3"/>
                    <a:pt x="21" y="8"/>
                    <a:pt x="0" y="14"/>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6" name="Freeform 26">
              <a:extLst>
                <a:ext uri="{FF2B5EF4-FFF2-40B4-BE49-F238E27FC236}">
                  <a16:creationId xmlns:a16="http://schemas.microsoft.com/office/drawing/2014/main" xmlns="" id="{3E2C1024-323B-4F0C-8B74-6A299A5548E1}"/>
                </a:ext>
              </a:extLst>
            </p:cNvPr>
            <p:cNvSpPr/>
            <p:nvPr/>
          </p:nvSpPr>
          <p:spPr bwMode="auto">
            <a:xfrm>
              <a:off x="3790950" y="249237"/>
              <a:ext cx="304800" cy="371475"/>
            </a:xfrm>
            <a:custGeom>
              <a:avLst/>
              <a:gdLst>
                <a:gd name="T0" fmla="*/ 9 w 72"/>
                <a:gd name="T1" fmla="*/ 1 h 87"/>
                <a:gd name="T2" fmla="*/ 0 w 72"/>
                <a:gd name="T3" fmla="*/ 2 h 87"/>
                <a:gd name="T4" fmla="*/ 9 w 72"/>
                <a:gd name="T5" fmla="*/ 75 h 87"/>
                <a:gd name="T6" fmla="*/ 57 w 72"/>
                <a:gd name="T7" fmla="*/ 87 h 87"/>
                <a:gd name="T8" fmla="*/ 72 w 72"/>
                <a:gd name="T9" fmla="*/ 9 h 87"/>
                <a:gd name="T10" fmla="*/ 9 w 72"/>
                <a:gd name="T11" fmla="*/ 1 h 87"/>
              </a:gdLst>
              <a:ahLst/>
              <a:cxnLst>
                <a:cxn ang="0">
                  <a:pos x="T0" y="T1"/>
                </a:cxn>
                <a:cxn ang="0">
                  <a:pos x="T2" y="T3"/>
                </a:cxn>
                <a:cxn ang="0">
                  <a:pos x="T4" y="T5"/>
                </a:cxn>
                <a:cxn ang="0">
                  <a:pos x="T6" y="T7"/>
                </a:cxn>
                <a:cxn ang="0">
                  <a:pos x="T8" y="T9"/>
                </a:cxn>
                <a:cxn ang="0">
                  <a:pos x="T10" y="T11"/>
                </a:cxn>
              </a:cxnLst>
              <a:rect l="0" t="0" r="r" b="b"/>
              <a:pathLst>
                <a:path w="72" h="87">
                  <a:moveTo>
                    <a:pt x="9" y="1"/>
                  </a:moveTo>
                  <a:cubicBezTo>
                    <a:pt x="6" y="2"/>
                    <a:pt x="3" y="2"/>
                    <a:pt x="0" y="2"/>
                  </a:cubicBezTo>
                  <a:cubicBezTo>
                    <a:pt x="9" y="75"/>
                    <a:pt x="9" y="75"/>
                    <a:pt x="9" y="75"/>
                  </a:cubicBezTo>
                  <a:cubicBezTo>
                    <a:pt x="26" y="76"/>
                    <a:pt x="42" y="80"/>
                    <a:pt x="57" y="87"/>
                  </a:cubicBezTo>
                  <a:cubicBezTo>
                    <a:pt x="72" y="9"/>
                    <a:pt x="72" y="9"/>
                    <a:pt x="72" y="9"/>
                  </a:cubicBezTo>
                  <a:cubicBezTo>
                    <a:pt x="53" y="2"/>
                    <a:pt x="31" y="0"/>
                    <a:pt x="9" y="1"/>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7" name="Freeform 27">
              <a:extLst>
                <a:ext uri="{FF2B5EF4-FFF2-40B4-BE49-F238E27FC236}">
                  <a16:creationId xmlns:a16="http://schemas.microsoft.com/office/drawing/2014/main" xmlns="" id="{ABC1F56E-9D01-4586-BDF3-FAA7A2C71870}"/>
                </a:ext>
              </a:extLst>
            </p:cNvPr>
            <p:cNvSpPr/>
            <p:nvPr/>
          </p:nvSpPr>
          <p:spPr bwMode="auto">
            <a:xfrm>
              <a:off x="4032250" y="287337"/>
              <a:ext cx="352425" cy="419100"/>
            </a:xfrm>
            <a:custGeom>
              <a:avLst/>
              <a:gdLst>
                <a:gd name="T0" fmla="*/ 15 w 83"/>
                <a:gd name="T1" fmla="*/ 0 h 98"/>
                <a:gd name="T2" fmla="*/ 0 w 83"/>
                <a:gd name="T3" fmla="*/ 78 h 98"/>
                <a:gd name="T4" fmla="*/ 18 w 83"/>
                <a:gd name="T5" fmla="*/ 90 h 98"/>
                <a:gd name="T6" fmla="*/ 28 w 83"/>
                <a:gd name="T7" fmla="*/ 98 h 98"/>
                <a:gd name="T8" fmla="*/ 83 w 83"/>
                <a:gd name="T9" fmla="*/ 37 h 98"/>
                <a:gd name="T10" fmla="*/ 15 w 83"/>
                <a:gd name="T11" fmla="*/ 0 h 98"/>
              </a:gdLst>
              <a:ahLst/>
              <a:cxnLst>
                <a:cxn ang="0">
                  <a:pos x="T0" y="T1"/>
                </a:cxn>
                <a:cxn ang="0">
                  <a:pos x="T2" y="T3"/>
                </a:cxn>
                <a:cxn ang="0">
                  <a:pos x="T4" y="T5"/>
                </a:cxn>
                <a:cxn ang="0">
                  <a:pos x="T6" y="T7"/>
                </a:cxn>
                <a:cxn ang="0">
                  <a:pos x="T8" y="T9"/>
                </a:cxn>
                <a:cxn ang="0">
                  <a:pos x="T10" y="T11"/>
                </a:cxn>
              </a:cxnLst>
              <a:rect l="0" t="0" r="r" b="b"/>
              <a:pathLst>
                <a:path w="83" h="98">
                  <a:moveTo>
                    <a:pt x="15" y="0"/>
                  </a:moveTo>
                  <a:cubicBezTo>
                    <a:pt x="0" y="78"/>
                    <a:pt x="0" y="78"/>
                    <a:pt x="0" y="78"/>
                  </a:cubicBezTo>
                  <a:cubicBezTo>
                    <a:pt x="7" y="82"/>
                    <a:pt x="13" y="85"/>
                    <a:pt x="18" y="90"/>
                  </a:cubicBezTo>
                  <a:cubicBezTo>
                    <a:pt x="22" y="93"/>
                    <a:pt x="25" y="95"/>
                    <a:pt x="28" y="98"/>
                  </a:cubicBezTo>
                  <a:cubicBezTo>
                    <a:pt x="83" y="37"/>
                    <a:pt x="83" y="37"/>
                    <a:pt x="83" y="37"/>
                  </a:cubicBezTo>
                  <a:cubicBezTo>
                    <a:pt x="63" y="20"/>
                    <a:pt x="40" y="7"/>
                    <a:pt x="15" y="0"/>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8" name="Freeform 28">
              <a:extLst>
                <a:ext uri="{FF2B5EF4-FFF2-40B4-BE49-F238E27FC236}">
                  <a16:creationId xmlns:a16="http://schemas.microsoft.com/office/drawing/2014/main" xmlns="" id="{1BECB419-87A0-45FE-9737-B8E5B5CAA457}"/>
                </a:ext>
              </a:extLst>
            </p:cNvPr>
            <p:cNvSpPr/>
            <p:nvPr/>
          </p:nvSpPr>
          <p:spPr bwMode="auto">
            <a:xfrm>
              <a:off x="4151312" y="446087"/>
              <a:ext cx="415925" cy="406400"/>
            </a:xfrm>
            <a:custGeom>
              <a:avLst/>
              <a:gdLst>
                <a:gd name="T0" fmla="*/ 55 w 98"/>
                <a:gd name="T1" fmla="*/ 0 h 95"/>
                <a:gd name="T2" fmla="*/ 0 w 98"/>
                <a:gd name="T3" fmla="*/ 61 h 95"/>
                <a:gd name="T4" fmla="*/ 31 w 98"/>
                <a:gd name="T5" fmla="*/ 95 h 95"/>
                <a:gd name="T6" fmla="*/ 98 w 98"/>
                <a:gd name="T7" fmla="*/ 42 h 95"/>
                <a:gd name="T8" fmla="*/ 55 w 98"/>
                <a:gd name="T9" fmla="*/ 0 h 95"/>
              </a:gdLst>
              <a:ahLst/>
              <a:cxnLst>
                <a:cxn ang="0">
                  <a:pos x="T0" y="T1"/>
                </a:cxn>
                <a:cxn ang="0">
                  <a:pos x="T2" y="T3"/>
                </a:cxn>
                <a:cxn ang="0">
                  <a:pos x="T4" y="T5"/>
                </a:cxn>
                <a:cxn ang="0">
                  <a:pos x="T6" y="T7"/>
                </a:cxn>
                <a:cxn ang="0">
                  <a:pos x="T8" y="T9"/>
                </a:cxn>
              </a:cxnLst>
              <a:rect l="0" t="0" r="r" b="b"/>
              <a:pathLst>
                <a:path w="98" h="95">
                  <a:moveTo>
                    <a:pt x="55" y="0"/>
                  </a:moveTo>
                  <a:cubicBezTo>
                    <a:pt x="0" y="61"/>
                    <a:pt x="0" y="61"/>
                    <a:pt x="0" y="61"/>
                  </a:cubicBezTo>
                  <a:cubicBezTo>
                    <a:pt x="11" y="71"/>
                    <a:pt x="22" y="83"/>
                    <a:pt x="31" y="95"/>
                  </a:cubicBezTo>
                  <a:cubicBezTo>
                    <a:pt x="98" y="42"/>
                    <a:pt x="98" y="42"/>
                    <a:pt x="98" y="42"/>
                  </a:cubicBezTo>
                  <a:cubicBezTo>
                    <a:pt x="85" y="27"/>
                    <a:pt x="71" y="12"/>
                    <a:pt x="55" y="0"/>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9" name="Freeform 29">
              <a:extLst>
                <a:ext uri="{FF2B5EF4-FFF2-40B4-BE49-F238E27FC236}">
                  <a16:creationId xmlns:a16="http://schemas.microsoft.com/office/drawing/2014/main" xmlns="" id="{D43146CB-601C-4F2B-B4A0-C84FBA45613E}"/>
                </a:ext>
              </a:extLst>
            </p:cNvPr>
            <p:cNvSpPr/>
            <p:nvPr/>
          </p:nvSpPr>
          <p:spPr bwMode="auto">
            <a:xfrm>
              <a:off x="4283075" y="625475"/>
              <a:ext cx="614363" cy="552450"/>
            </a:xfrm>
            <a:custGeom>
              <a:avLst/>
              <a:gdLst>
                <a:gd name="T0" fmla="*/ 145 w 145"/>
                <a:gd name="T1" fmla="*/ 129 h 129"/>
                <a:gd name="T2" fmla="*/ 67 w 145"/>
                <a:gd name="T3" fmla="*/ 0 h 129"/>
                <a:gd name="T4" fmla="*/ 0 w 145"/>
                <a:gd name="T5" fmla="*/ 53 h 129"/>
                <a:gd name="T6" fmla="*/ 41 w 145"/>
                <a:gd name="T7" fmla="*/ 129 h 129"/>
                <a:gd name="T8" fmla="*/ 145 w 145"/>
                <a:gd name="T9" fmla="*/ 129 h 129"/>
              </a:gdLst>
              <a:ahLst/>
              <a:cxnLst>
                <a:cxn ang="0">
                  <a:pos x="T0" y="T1"/>
                </a:cxn>
                <a:cxn ang="0">
                  <a:pos x="T2" y="T3"/>
                </a:cxn>
                <a:cxn ang="0">
                  <a:pos x="T4" y="T5"/>
                </a:cxn>
                <a:cxn ang="0">
                  <a:pos x="T6" y="T7"/>
                </a:cxn>
                <a:cxn ang="0">
                  <a:pos x="T8" y="T9"/>
                </a:cxn>
              </a:cxnLst>
              <a:rect l="0" t="0" r="r" b="b"/>
              <a:pathLst>
                <a:path w="145" h="129">
                  <a:moveTo>
                    <a:pt x="145" y="129"/>
                  </a:moveTo>
                  <a:cubicBezTo>
                    <a:pt x="145" y="129"/>
                    <a:pt x="119" y="60"/>
                    <a:pt x="67" y="0"/>
                  </a:cubicBezTo>
                  <a:cubicBezTo>
                    <a:pt x="0" y="53"/>
                    <a:pt x="0" y="53"/>
                    <a:pt x="0" y="53"/>
                  </a:cubicBezTo>
                  <a:cubicBezTo>
                    <a:pt x="18" y="76"/>
                    <a:pt x="31" y="102"/>
                    <a:pt x="41" y="129"/>
                  </a:cubicBezTo>
                  <a:lnTo>
                    <a:pt x="145" y="129"/>
                  </a:ln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0" name="Freeform 30">
              <a:extLst>
                <a:ext uri="{FF2B5EF4-FFF2-40B4-BE49-F238E27FC236}">
                  <a16:creationId xmlns:a16="http://schemas.microsoft.com/office/drawing/2014/main" xmlns="" id="{DB656C46-6180-4943-B38B-FAEAA9E530A7}"/>
                </a:ext>
              </a:extLst>
            </p:cNvPr>
            <p:cNvSpPr/>
            <p:nvPr/>
          </p:nvSpPr>
          <p:spPr bwMode="auto">
            <a:xfrm>
              <a:off x="2892425" y="544512"/>
              <a:ext cx="411163" cy="431800"/>
            </a:xfrm>
            <a:custGeom>
              <a:avLst/>
              <a:gdLst>
                <a:gd name="T0" fmla="*/ 0 w 97"/>
                <a:gd name="T1" fmla="*/ 46 h 101"/>
                <a:gd name="T2" fmla="*/ 62 w 97"/>
                <a:gd name="T3" fmla="*/ 101 h 101"/>
                <a:gd name="T4" fmla="*/ 97 w 97"/>
                <a:gd name="T5" fmla="*/ 59 h 101"/>
                <a:gd name="T6" fmla="*/ 49 w 97"/>
                <a:gd name="T7" fmla="*/ 0 h 101"/>
                <a:gd name="T8" fmla="*/ 0 w 97"/>
                <a:gd name="T9" fmla="*/ 46 h 101"/>
              </a:gdLst>
              <a:ahLst/>
              <a:cxnLst>
                <a:cxn ang="0">
                  <a:pos x="T0" y="T1"/>
                </a:cxn>
                <a:cxn ang="0">
                  <a:pos x="T2" y="T3"/>
                </a:cxn>
                <a:cxn ang="0">
                  <a:pos x="T4" y="T5"/>
                </a:cxn>
                <a:cxn ang="0">
                  <a:pos x="T6" y="T7"/>
                </a:cxn>
                <a:cxn ang="0">
                  <a:pos x="T8" y="T9"/>
                </a:cxn>
              </a:cxnLst>
              <a:rect l="0" t="0" r="r" b="b"/>
              <a:pathLst>
                <a:path w="97" h="101">
                  <a:moveTo>
                    <a:pt x="0" y="46"/>
                  </a:moveTo>
                  <a:cubicBezTo>
                    <a:pt x="62" y="101"/>
                    <a:pt x="62" y="101"/>
                    <a:pt x="62" y="101"/>
                  </a:cubicBezTo>
                  <a:cubicBezTo>
                    <a:pt x="72" y="85"/>
                    <a:pt x="84" y="71"/>
                    <a:pt x="97" y="59"/>
                  </a:cubicBezTo>
                  <a:cubicBezTo>
                    <a:pt x="49" y="0"/>
                    <a:pt x="49" y="0"/>
                    <a:pt x="49" y="0"/>
                  </a:cubicBezTo>
                  <a:cubicBezTo>
                    <a:pt x="31" y="14"/>
                    <a:pt x="14" y="30"/>
                    <a:pt x="0" y="46"/>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1" name="Freeform 31">
              <a:extLst>
                <a:ext uri="{FF2B5EF4-FFF2-40B4-BE49-F238E27FC236}">
                  <a16:creationId xmlns:a16="http://schemas.microsoft.com/office/drawing/2014/main" xmlns="" id="{CDE86423-3BD5-4147-AED1-5D920C837AD9}"/>
                </a:ext>
              </a:extLst>
            </p:cNvPr>
            <p:cNvSpPr/>
            <p:nvPr/>
          </p:nvSpPr>
          <p:spPr bwMode="auto">
            <a:xfrm>
              <a:off x="2874962" y="428625"/>
              <a:ext cx="1738313" cy="749300"/>
            </a:xfrm>
            <a:custGeom>
              <a:avLst/>
              <a:gdLst>
                <a:gd name="T0" fmla="*/ 410 w 410"/>
                <a:gd name="T1" fmla="*/ 175 h 175"/>
                <a:gd name="T2" fmla="*/ 213 w 410"/>
                <a:gd name="T3" fmla="*/ 11 h 175"/>
                <a:gd name="T4" fmla="*/ 0 w 410"/>
                <a:gd name="T5" fmla="*/ 175 h 175"/>
                <a:gd name="T6" fmla="*/ 410 w 410"/>
                <a:gd name="T7" fmla="*/ 175 h 175"/>
              </a:gdLst>
              <a:ahLst/>
              <a:cxnLst>
                <a:cxn ang="0">
                  <a:pos x="T0" y="T1"/>
                </a:cxn>
                <a:cxn ang="0">
                  <a:pos x="T2" y="T3"/>
                </a:cxn>
                <a:cxn ang="0">
                  <a:pos x="T4" y="T5"/>
                </a:cxn>
                <a:cxn ang="0">
                  <a:pos x="T6" y="T7"/>
                </a:cxn>
              </a:cxnLst>
              <a:rect l="0" t="0" r="r" b="b"/>
              <a:pathLst>
                <a:path w="410" h="175">
                  <a:moveTo>
                    <a:pt x="410" y="175"/>
                  </a:moveTo>
                  <a:cubicBezTo>
                    <a:pt x="410" y="175"/>
                    <a:pt x="336" y="0"/>
                    <a:pt x="213" y="11"/>
                  </a:cubicBezTo>
                  <a:cubicBezTo>
                    <a:pt x="89" y="21"/>
                    <a:pt x="18" y="120"/>
                    <a:pt x="0" y="175"/>
                  </a:cubicBezTo>
                  <a:lnTo>
                    <a:pt x="410" y="175"/>
                  </a:lnTo>
                  <a:close/>
                </a:path>
              </a:pathLst>
            </a:custGeom>
            <a:solidFill>
              <a:srgbClr val="FF7E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2" name="Freeform 32">
              <a:extLst>
                <a:ext uri="{FF2B5EF4-FFF2-40B4-BE49-F238E27FC236}">
                  <a16:creationId xmlns:a16="http://schemas.microsoft.com/office/drawing/2014/main" xmlns="" id="{3754CC72-5477-4D6A-884A-618177AA682E}"/>
                </a:ext>
              </a:extLst>
            </p:cNvPr>
            <p:cNvSpPr/>
            <p:nvPr/>
          </p:nvSpPr>
          <p:spPr bwMode="auto">
            <a:xfrm>
              <a:off x="4252912" y="393700"/>
              <a:ext cx="1793875" cy="757238"/>
            </a:xfrm>
            <a:custGeom>
              <a:avLst/>
              <a:gdLst>
                <a:gd name="T0" fmla="*/ 422 w 423"/>
                <a:gd name="T1" fmla="*/ 48 h 177"/>
                <a:gd name="T2" fmla="*/ 0 w 423"/>
                <a:gd name="T3" fmla="*/ 177 h 177"/>
                <a:gd name="T4" fmla="*/ 423 w 423"/>
                <a:gd name="T5" fmla="*/ 177 h 177"/>
                <a:gd name="T6" fmla="*/ 422 w 423"/>
                <a:gd name="T7" fmla="*/ 48 h 177"/>
              </a:gdLst>
              <a:ahLst/>
              <a:cxnLst>
                <a:cxn ang="0">
                  <a:pos x="T0" y="T1"/>
                </a:cxn>
                <a:cxn ang="0">
                  <a:pos x="T2" y="T3"/>
                </a:cxn>
                <a:cxn ang="0">
                  <a:pos x="T4" y="T5"/>
                </a:cxn>
                <a:cxn ang="0">
                  <a:pos x="T6" y="T7"/>
                </a:cxn>
              </a:cxnLst>
              <a:rect l="0" t="0" r="r" b="b"/>
              <a:pathLst>
                <a:path w="423" h="177">
                  <a:moveTo>
                    <a:pt x="422" y="48"/>
                  </a:moveTo>
                  <a:cubicBezTo>
                    <a:pt x="422" y="48"/>
                    <a:pt x="163" y="0"/>
                    <a:pt x="0" y="177"/>
                  </a:cubicBezTo>
                  <a:cubicBezTo>
                    <a:pt x="423" y="177"/>
                    <a:pt x="423" y="177"/>
                    <a:pt x="423" y="177"/>
                  </a:cubicBezTo>
                  <a:lnTo>
                    <a:pt x="422" y="48"/>
                  </a:lnTo>
                  <a:close/>
                </a:path>
              </a:pathLst>
            </a:custGeom>
            <a:solidFill>
              <a:srgbClr val="B35D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3" name="Freeform 33">
              <a:extLst>
                <a:ext uri="{FF2B5EF4-FFF2-40B4-BE49-F238E27FC236}">
                  <a16:creationId xmlns:a16="http://schemas.microsoft.com/office/drawing/2014/main" xmlns="" id="{0A9E62ED-CD6F-438A-B625-81CBA04FC868}"/>
                </a:ext>
              </a:extLst>
            </p:cNvPr>
            <p:cNvSpPr/>
            <p:nvPr/>
          </p:nvSpPr>
          <p:spPr bwMode="auto">
            <a:xfrm>
              <a:off x="4549775" y="673100"/>
              <a:ext cx="1501775" cy="492125"/>
            </a:xfrm>
            <a:custGeom>
              <a:avLst/>
              <a:gdLst>
                <a:gd name="T0" fmla="*/ 354 w 354"/>
                <a:gd name="T1" fmla="*/ 31 h 115"/>
                <a:gd name="T2" fmla="*/ 0 w 354"/>
                <a:gd name="T3" fmla="*/ 115 h 115"/>
                <a:gd name="T4" fmla="*/ 353 w 354"/>
                <a:gd name="T5" fmla="*/ 115 h 115"/>
                <a:gd name="T6" fmla="*/ 354 w 354"/>
                <a:gd name="T7" fmla="*/ 31 h 115"/>
              </a:gdLst>
              <a:ahLst/>
              <a:cxnLst>
                <a:cxn ang="0">
                  <a:pos x="T0" y="T1"/>
                </a:cxn>
                <a:cxn ang="0">
                  <a:pos x="T2" y="T3"/>
                </a:cxn>
                <a:cxn ang="0">
                  <a:pos x="T4" y="T5"/>
                </a:cxn>
                <a:cxn ang="0">
                  <a:pos x="T6" y="T7"/>
                </a:cxn>
              </a:cxnLst>
              <a:rect l="0" t="0" r="r" b="b"/>
              <a:pathLst>
                <a:path w="354" h="115">
                  <a:moveTo>
                    <a:pt x="354" y="31"/>
                  </a:moveTo>
                  <a:cubicBezTo>
                    <a:pt x="354" y="31"/>
                    <a:pt x="169" y="0"/>
                    <a:pt x="0" y="115"/>
                  </a:cubicBezTo>
                  <a:cubicBezTo>
                    <a:pt x="353" y="115"/>
                    <a:pt x="353" y="115"/>
                    <a:pt x="353" y="115"/>
                  </a:cubicBezTo>
                  <a:lnTo>
                    <a:pt x="354" y="31"/>
                  </a:lnTo>
                  <a:close/>
                </a:path>
              </a:pathLst>
            </a:custGeom>
            <a:solidFill>
              <a:srgbClr val="FF8D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4" name="Freeform 34">
              <a:extLst>
                <a:ext uri="{FF2B5EF4-FFF2-40B4-BE49-F238E27FC236}">
                  <a16:creationId xmlns:a16="http://schemas.microsoft.com/office/drawing/2014/main" xmlns="" id="{24588CCE-E7B8-4502-A17E-65806DA1EEBD}"/>
                </a:ext>
              </a:extLst>
            </p:cNvPr>
            <p:cNvSpPr/>
            <p:nvPr/>
          </p:nvSpPr>
          <p:spPr bwMode="auto">
            <a:xfrm>
              <a:off x="4881562" y="903287"/>
              <a:ext cx="1165225" cy="282575"/>
            </a:xfrm>
            <a:custGeom>
              <a:avLst/>
              <a:gdLst>
                <a:gd name="T0" fmla="*/ 275 w 275"/>
                <a:gd name="T1" fmla="*/ 18 h 66"/>
                <a:gd name="T2" fmla="*/ 0 w 275"/>
                <a:gd name="T3" fmla="*/ 66 h 66"/>
                <a:gd name="T4" fmla="*/ 274 w 275"/>
                <a:gd name="T5" fmla="*/ 66 h 66"/>
                <a:gd name="T6" fmla="*/ 275 w 275"/>
                <a:gd name="T7" fmla="*/ 18 h 66"/>
              </a:gdLst>
              <a:ahLst/>
              <a:cxnLst>
                <a:cxn ang="0">
                  <a:pos x="T0" y="T1"/>
                </a:cxn>
                <a:cxn ang="0">
                  <a:pos x="T2" y="T3"/>
                </a:cxn>
                <a:cxn ang="0">
                  <a:pos x="T4" y="T5"/>
                </a:cxn>
                <a:cxn ang="0">
                  <a:pos x="T6" y="T7"/>
                </a:cxn>
              </a:cxnLst>
              <a:rect l="0" t="0" r="r" b="b"/>
              <a:pathLst>
                <a:path w="275" h="66">
                  <a:moveTo>
                    <a:pt x="275" y="18"/>
                  </a:moveTo>
                  <a:cubicBezTo>
                    <a:pt x="275" y="18"/>
                    <a:pt x="131" y="0"/>
                    <a:pt x="0" y="66"/>
                  </a:cubicBezTo>
                  <a:cubicBezTo>
                    <a:pt x="274" y="66"/>
                    <a:pt x="274" y="66"/>
                    <a:pt x="274" y="66"/>
                  </a:cubicBezTo>
                  <a:lnTo>
                    <a:pt x="275" y="18"/>
                  </a:lnTo>
                  <a:close/>
                </a:path>
              </a:pathLst>
            </a:custGeom>
            <a:solidFill>
              <a:srgbClr val="9AC7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5" name="Freeform 35">
              <a:extLst>
                <a:ext uri="{FF2B5EF4-FFF2-40B4-BE49-F238E27FC236}">
                  <a16:creationId xmlns:a16="http://schemas.microsoft.com/office/drawing/2014/main" xmlns="" id="{F26892C0-2DB0-4D4E-92F2-0A98A3D9BF10}"/>
                </a:ext>
              </a:extLst>
            </p:cNvPr>
            <p:cNvSpPr/>
            <p:nvPr/>
          </p:nvSpPr>
          <p:spPr bwMode="auto">
            <a:xfrm>
              <a:off x="4405312" y="577850"/>
              <a:ext cx="1646238" cy="582613"/>
            </a:xfrm>
            <a:custGeom>
              <a:avLst/>
              <a:gdLst>
                <a:gd name="T0" fmla="*/ 386 w 388"/>
                <a:gd name="T1" fmla="*/ 5 h 136"/>
                <a:gd name="T2" fmla="*/ 343 w 388"/>
                <a:gd name="T3" fmla="*/ 50 h 136"/>
                <a:gd name="T4" fmla="*/ 319 w 388"/>
                <a:gd name="T5" fmla="*/ 2 h 136"/>
                <a:gd name="T6" fmla="*/ 297 w 388"/>
                <a:gd name="T7" fmla="*/ 47 h 136"/>
                <a:gd name="T8" fmla="*/ 266 w 388"/>
                <a:gd name="T9" fmla="*/ 0 h 136"/>
                <a:gd name="T10" fmla="*/ 245 w 388"/>
                <a:gd name="T11" fmla="*/ 54 h 136"/>
                <a:gd name="T12" fmla="*/ 212 w 388"/>
                <a:gd name="T13" fmla="*/ 7 h 136"/>
                <a:gd name="T14" fmla="*/ 193 w 388"/>
                <a:gd name="T15" fmla="*/ 67 h 136"/>
                <a:gd name="T16" fmla="*/ 147 w 388"/>
                <a:gd name="T17" fmla="*/ 23 h 136"/>
                <a:gd name="T18" fmla="*/ 141 w 388"/>
                <a:gd name="T19" fmla="*/ 81 h 136"/>
                <a:gd name="T20" fmla="*/ 93 w 388"/>
                <a:gd name="T21" fmla="*/ 45 h 136"/>
                <a:gd name="T22" fmla="*/ 100 w 388"/>
                <a:gd name="T23" fmla="*/ 98 h 136"/>
                <a:gd name="T24" fmla="*/ 47 w 388"/>
                <a:gd name="T25" fmla="*/ 65 h 136"/>
                <a:gd name="T26" fmla="*/ 52 w 388"/>
                <a:gd name="T27" fmla="*/ 120 h 136"/>
                <a:gd name="T28" fmla="*/ 0 w 388"/>
                <a:gd name="T29" fmla="*/ 100 h 136"/>
                <a:gd name="T30" fmla="*/ 3 w 388"/>
                <a:gd name="T31" fmla="*/ 136 h 136"/>
                <a:gd name="T32" fmla="*/ 34 w 388"/>
                <a:gd name="T33" fmla="*/ 136 h 136"/>
                <a:gd name="T34" fmla="*/ 388 w 388"/>
                <a:gd name="T35" fmla="*/ 53 h 136"/>
                <a:gd name="T36" fmla="*/ 386 w 388"/>
                <a:gd name="T37" fmla="*/ 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8" h="136">
                  <a:moveTo>
                    <a:pt x="386" y="5"/>
                  </a:moveTo>
                  <a:cubicBezTo>
                    <a:pt x="343" y="50"/>
                    <a:pt x="343" y="50"/>
                    <a:pt x="343" y="50"/>
                  </a:cubicBezTo>
                  <a:cubicBezTo>
                    <a:pt x="319" y="2"/>
                    <a:pt x="319" y="2"/>
                    <a:pt x="319" y="2"/>
                  </a:cubicBezTo>
                  <a:cubicBezTo>
                    <a:pt x="297" y="47"/>
                    <a:pt x="297" y="47"/>
                    <a:pt x="297" y="47"/>
                  </a:cubicBezTo>
                  <a:cubicBezTo>
                    <a:pt x="266" y="0"/>
                    <a:pt x="266" y="0"/>
                    <a:pt x="266" y="0"/>
                  </a:cubicBezTo>
                  <a:cubicBezTo>
                    <a:pt x="245" y="54"/>
                    <a:pt x="245" y="54"/>
                    <a:pt x="245" y="54"/>
                  </a:cubicBezTo>
                  <a:cubicBezTo>
                    <a:pt x="212" y="7"/>
                    <a:pt x="212" y="7"/>
                    <a:pt x="212" y="7"/>
                  </a:cubicBezTo>
                  <a:cubicBezTo>
                    <a:pt x="193" y="67"/>
                    <a:pt x="193" y="67"/>
                    <a:pt x="193" y="67"/>
                  </a:cubicBezTo>
                  <a:cubicBezTo>
                    <a:pt x="147" y="23"/>
                    <a:pt x="147" y="23"/>
                    <a:pt x="147" y="23"/>
                  </a:cubicBezTo>
                  <a:cubicBezTo>
                    <a:pt x="141" y="81"/>
                    <a:pt x="141" y="81"/>
                    <a:pt x="141" y="81"/>
                  </a:cubicBezTo>
                  <a:cubicBezTo>
                    <a:pt x="93" y="45"/>
                    <a:pt x="93" y="45"/>
                    <a:pt x="93" y="45"/>
                  </a:cubicBezTo>
                  <a:cubicBezTo>
                    <a:pt x="100" y="98"/>
                    <a:pt x="100" y="98"/>
                    <a:pt x="100" y="98"/>
                  </a:cubicBezTo>
                  <a:cubicBezTo>
                    <a:pt x="47" y="65"/>
                    <a:pt x="47" y="65"/>
                    <a:pt x="47" y="65"/>
                  </a:cubicBezTo>
                  <a:cubicBezTo>
                    <a:pt x="52" y="120"/>
                    <a:pt x="52" y="120"/>
                    <a:pt x="52" y="120"/>
                  </a:cubicBezTo>
                  <a:cubicBezTo>
                    <a:pt x="0" y="100"/>
                    <a:pt x="0" y="100"/>
                    <a:pt x="0" y="100"/>
                  </a:cubicBezTo>
                  <a:cubicBezTo>
                    <a:pt x="3" y="136"/>
                    <a:pt x="3" y="136"/>
                    <a:pt x="3" y="136"/>
                  </a:cubicBezTo>
                  <a:cubicBezTo>
                    <a:pt x="34" y="136"/>
                    <a:pt x="34" y="136"/>
                    <a:pt x="34" y="136"/>
                  </a:cubicBezTo>
                  <a:cubicBezTo>
                    <a:pt x="34" y="136"/>
                    <a:pt x="185" y="27"/>
                    <a:pt x="388" y="53"/>
                  </a:cubicBezTo>
                  <a:lnTo>
                    <a:pt x="386" y="5"/>
                  </a:lnTo>
                  <a:close/>
                </a:path>
              </a:pathLst>
            </a:custGeom>
            <a:solidFill>
              <a:srgbClr val="88CA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6" name="Oval 35">
              <a:extLst>
                <a:ext uri="{FF2B5EF4-FFF2-40B4-BE49-F238E27FC236}">
                  <a16:creationId xmlns:a16="http://schemas.microsoft.com/office/drawing/2014/main" xmlns="" id="{38B3E050-FD34-42E5-8AB8-25CC8D797DBD}"/>
                </a:ext>
              </a:extLst>
            </p:cNvPr>
            <p:cNvSpPr>
              <a:spLocks noChangeArrowheads="1"/>
            </p:cNvSpPr>
            <p:nvPr/>
          </p:nvSpPr>
          <p:spPr bwMode="auto">
            <a:xfrm>
              <a:off x="5872162" y="620712"/>
              <a:ext cx="47625" cy="47625"/>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7" name="Oval 36">
              <a:extLst>
                <a:ext uri="{FF2B5EF4-FFF2-40B4-BE49-F238E27FC236}">
                  <a16:creationId xmlns:a16="http://schemas.microsoft.com/office/drawing/2014/main" xmlns="" id="{70B095B7-54EF-497A-980D-FD81395E4464}"/>
                </a:ext>
              </a:extLst>
            </p:cNvPr>
            <p:cNvSpPr>
              <a:spLocks noChangeArrowheads="1"/>
            </p:cNvSpPr>
            <p:nvPr/>
          </p:nvSpPr>
          <p:spPr bwMode="auto">
            <a:xfrm>
              <a:off x="5640387" y="612775"/>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8" name="Oval 37">
              <a:extLst>
                <a:ext uri="{FF2B5EF4-FFF2-40B4-BE49-F238E27FC236}">
                  <a16:creationId xmlns:a16="http://schemas.microsoft.com/office/drawing/2014/main" xmlns="" id="{C53C62BD-2214-477E-8A86-B8A8B9AC589A}"/>
                </a:ext>
              </a:extLst>
            </p:cNvPr>
            <p:cNvSpPr>
              <a:spLocks noChangeArrowheads="1"/>
            </p:cNvSpPr>
            <p:nvPr/>
          </p:nvSpPr>
          <p:spPr bwMode="auto">
            <a:xfrm>
              <a:off x="5389562" y="642937"/>
              <a:ext cx="46038" cy="42863"/>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9" name="Oval 38">
              <a:extLst>
                <a:ext uri="{FF2B5EF4-FFF2-40B4-BE49-F238E27FC236}">
                  <a16:creationId xmlns:a16="http://schemas.microsoft.com/office/drawing/2014/main" xmlns="" id="{4054B2D5-52F8-4D0D-B23B-2771EB0070F3}"/>
                </a:ext>
              </a:extLst>
            </p:cNvPr>
            <p:cNvSpPr>
              <a:spLocks noChangeArrowheads="1"/>
            </p:cNvSpPr>
            <p:nvPr/>
          </p:nvSpPr>
          <p:spPr bwMode="auto">
            <a:xfrm>
              <a:off x="5156200" y="685800"/>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0" name="Oval 39">
              <a:extLst>
                <a:ext uri="{FF2B5EF4-FFF2-40B4-BE49-F238E27FC236}">
                  <a16:creationId xmlns:a16="http://schemas.microsoft.com/office/drawing/2014/main" xmlns="" id="{E4199C9D-0E0E-47FA-B2AD-CCB2C6217B8E}"/>
                </a:ext>
              </a:extLst>
            </p:cNvPr>
            <p:cNvSpPr>
              <a:spLocks noChangeArrowheads="1"/>
            </p:cNvSpPr>
            <p:nvPr/>
          </p:nvSpPr>
          <p:spPr bwMode="auto">
            <a:xfrm>
              <a:off x="4914900" y="766762"/>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1" name="Oval 40">
              <a:extLst>
                <a:ext uri="{FF2B5EF4-FFF2-40B4-BE49-F238E27FC236}">
                  <a16:creationId xmlns:a16="http://schemas.microsoft.com/office/drawing/2014/main" xmlns="" id="{91605680-7159-435F-8D62-18762D848941}"/>
                </a:ext>
              </a:extLst>
            </p:cNvPr>
            <p:cNvSpPr>
              <a:spLocks noChangeArrowheads="1"/>
            </p:cNvSpPr>
            <p:nvPr/>
          </p:nvSpPr>
          <p:spPr bwMode="auto">
            <a:xfrm>
              <a:off x="4737100" y="847725"/>
              <a:ext cx="41275" cy="47625"/>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2" name="Oval 41">
              <a:extLst>
                <a:ext uri="{FF2B5EF4-FFF2-40B4-BE49-F238E27FC236}">
                  <a16:creationId xmlns:a16="http://schemas.microsoft.com/office/drawing/2014/main" xmlns="" id="{52915926-8E92-4304-8EA3-4171B9A525C7}"/>
                </a:ext>
              </a:extLst>
            </p:cNvPr>
            <p:cNvSpPr>
              <a:spLocks noChangeArrowheads="1"/>
            </p:cNvSpPr>
            <p:nvPr/>
          </p:nvSpPr>
          <p:spPr bwMode="auto">
            <a:xfrm>
              <a:off x="4529137" y="958850"/>
              <a:ext cx="46038" cy="42863"/>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3" name="Oval 42">
              <a:extLst>
                <a:ext uri="{FF2B5EF4-FFF2-40B4-BE49-F238E27FC236}">
                  <a16:creationId xmlns:a16="http://schemas.microsoft.com/office/drawing/2014/main" xmlns="" id="{6E7CB316-AC59-425E-BB72-52948E6CFC6E}"/>
                </a:ext>
              </a:extLst>
            </p:cNvPr>
            <p:cNvSpPr>
              <a:spLocks noChangeArrowheads="1"/>
            </p:cNvSpPr>
            <p:nvPr/>
          </p:nvSpPr>
          <p:spPr bwMode="auto">
            <a:xfrm>
              <a:off x="4333875" y="1092200"/>
              <a:ext cx="42863"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4" name="Oval 43">
              <a:extLst>
                <a:ext uri="{FF2B5EF4-FFF2-40B4-BE49-F238E27FC236}">
                  <a16:creationId xmlns:a16="http://schemas.microsoft.com/office/drawing/2014/main" xmlns="" id="{96787247-2F0F-476E-98BA-648CEDCE535B}"/>
                </a:ext>
              </a:extLst>
            </p:cNvPr>
            <p:cNvSpPr>
              <a:spLocks noChangeArrowheads="1"/>
            </p:cNvSpPr>
            <p:nvPr/>
          </p:nvSpPr>
          <p:spPr bwMode="auto">
            <a:xfrm>
              <a:off x="5686425" y="855662"/>
              <a:ext cx="42863"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5" name="Oval 44">
              <a:extLst>
                <a:ext uri="{FF2B5EF4-FFF2-40B4-BE49-F238E27FC236}">
                  <a16:creationId xmlns:a16="http://schemas.microsoft.com/office/drawing/2014/main" xmlns="" id="{87573D6A-1171-49ED-8F2C-D77FA5999CD1}"/>
                </a:ext>
              </a:extLst>
            </p:cNvPr>
            <p:cNvSpPr>
              <a:spLocks noChangeArrowheads="1"/>
            </p:cNvSpPr>
            <p:nvPr/>
          </p:nvSpPr>
          <p:spPr bwMode="auto">
            <a:xfrm>
              <a:off x="5461000" y="885825"/>
              <a:ext cx="42863" cy="42863"/>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6" name="Oval 45">
              <a:extLst>
                <a:ext uri="{FF2B5EF4-FFF2-40B4-BE49-F238E27FC236}">
                  <a16:creationId xmlns:a16="http://schemas.microsoft.com/office/drawing/2014/main" xmlns="" id="{91A35617-82AA-41D9-A000-FDAC83C342FE}"/>
                </a:ext>
              </a:extLst>
            </p:cNvPr>
            <p:cNvSpPr>
              <a:spLocks noChangeArrowheads="1"/>
            </p:cNvSpPr>
            <p:nvPr/>
          </p:nvSpPr>
          <p:spPr bwMode="auto">
            <a:xfrm>
              <a:off x="5229225" y="920750"/>
              <a:ext cx="46038"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7" name="Oval 46">
              <a:extLst>
                <a:ext uri="{FF2B5EF4-FFF2-40B4-BE49-F238E27FC236}">
                  <a16:creationId xmlns:a16="http://schemas.microsoft.com/office/drawing/2014/main" xmlns="" id="{38ABFE7F-98E4-4E6C-AF38-7A7FEF6DDA83}"/>
                </a:ext>
              </a:extLst>
            </p:cNvPr>
            <p:cNvSpPr>
              <a:spLocks noChangeArrowheads="1"/>
            </p:cNvSpPr>
            <p:nvPr/>
          </p:nvSpPr>
          <p:spPr bwMode="auto">
            <a:xfrm>
              <a:off x="5011737" y="993775"/>
              <a:ext cx="47625" cy="46038"/>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8" name="Oval 47">
              <a:extLst>
                <a:ext uri="{FF2B5EF4-FFF2-40B4-BE49-F238E27FC236}">
                  <a16:creationId xmlns:a16="http://schemas.microsoft.com/office/drawing/2014/main" xmlns="" id="{8A2FD1E5-BE02-4FB1-BC03-AF83331FB559}"/>
                </a:ext>
              </a:extLst>
            </p:cNvPr>
            <p:cNvSpPr>
              <a:spLocks noChangeArrowheads="1"/>
            </p:cNvSpPr>
            <p:nvPr/>
          </p:nvSpPr>
          <p:spPr bwMode="auto">
            <a:xfrm>
              <a:off x="4808537" y="1082675"/>
              <a:ext cx="42863"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9" name="Freeform 49">
              <a:extLst>
                <a:ext uri="{FF2B5EF4-FFF2-40B4-BE49-F238E27FC236}">
                  <a16:creationId xmlns:a16="http://schemas.microsoft.com/office/drawing/2014/main" xmlns="" id="{80BCFB6B-38EF-40BD-929D-A5C78309EFA7}"/>
                </a:ext>
              </a:extLst>
            </p:cNvPr>
            <p:cNvSpPr/>
            <p:nvPr/>
          </p:nvSpPr>
          <p:spPr bwMode="auto">
            <a:xfrm>
              <a:off x="4686300" y="496887"/>
              <a:ext cx="130175" cy="342900"/>
            </a:xfrm>
            <a:custGeom>
              <a:avLst/>
              <a:gdLst>
                <a:gd name="T0" fmla="*/ 19 w 31"/>
                <a:gd name="T1" fmla="*/ 66 h 80"/>
                <a:gd name="T2" fmla="*/ 30 w 31"/>
                <a:gd name="T3" fmla="*/ 0 h 80"/>
                <a:gd name="T4" fmla="*/ 26 w 31"/>
                <a:gd name="T5" fmla="*/ 0 h 80"/>
                <a:gd name="T6" fmla="*/ 0 w 31"/>
                <a:gd name="T7" fmla="*/ 80 h 80"/>
              </a:gdLst>
              <a:ahLst/>
              <a:cxnLst>
                <a:cxn ang="0">
                  <a:pos x="T0" y="T1"/>
                </a:cxn>
                <a:cxn ang="0">
                  <a:pos x="T2" y="T3"/>
                </a:cxn>
                <a:cxn ang="0">
                  <a:pos x="T4" y="T5"/>
                </a:cxn>
                <a:cxn ang="0">
                  <a:pos x="T6" y="T7"/>
                </a:cxn>
              </a:cxnLst>
              <a:rect l="0" t="0" r="r" b="b"/>
              <a:pathLst>
                <a:path w="31" h="80">
                  <a:moveTo>
                    <a:pt x="19" y="66"/>
                  </a:moveTo>
                  <a:cubicBezTo>
                    <a:pt x="23" y="45"/>
                    <a:pt x="31" y="22"/>
                    <a:pt x="30" y="0"/>
                  </a:cubicBezTo>
                  <a:cubicBezTo>
                    <a:pt x="29" y="0"/>
                    <a:pt x="27" y="0"/>
                    <a:pt x="26" y="0"/>
                  </a:cubicBezTo>
                  <a:cubicBezTo>
                    <a:pt x="23" y="27"/>
                    <a:pt x="10" y="58"/>
                    <a:pt x="0" y="80"/>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0" name="Freeform 50">
              <a:extLst>
                <a:ext uri="{FF2B5EF4-FFF2-40B4-BE49-F238E27FC236}">
                  <a16:creationId xmlns:a16="http://schemas.microsoft.com/office/drawing/2014/main" xmlns="" id="{DDECA00E-F865-44E5-B170-26198D2E6B7B}"/>
                </a:ext>
              </a:extLst>
            </p:cNvPr>
            <p:cNvSpPr/>
            <p:nvPr/>
          </p:nvSpPr>
          <p:spPr bwMode="auto">
            <a:xfrm>
              <a:off x="4681537" y="527050"/>
              <a:ext cx="84138" cy="153988"/>
            </a:xfrm>
            <a:custGeom>
              <a:avLst/>
              <a:gdLst>
                <a:gd name="T0" fmla="*/ 20 w 20"/>
                <a:gd name="T1" fmla="*/ 25 h 36"/>
                <a:gd name="T2" fmla="*/ 4 w 20"/>
                <a:gd name="T3" fmla="*/ 0 h 36"/>
                <a:gd name="T4" fmla="*/ 20 w 20"/>
                <a:gd name="T5" fmla="*/ 36 h 36"/>
              </a:gdLst>
              <a:ahLst/>
              <a:cxnLst>
                <a:cxn ang="0">
                  <a:pos x="T0" y="T1"/>
                </a:cxn>
                <a:cxn ang="0">
                  <a:pos x="T2" y="T3"/>
                </a:cxn>
                <a:cxn ang="0">
                  <a:pos x="T4" y="T5"/>
                </a:cxn>
              </a:cxnLst>
              <a:rect l="0" t="0" r="r" b="b"/>
              <a:pathLst>
                <a:path w="20" h="36">
                  <a:moveTo>
                    <a:pt x="20" y="25"/>
                  </a:moveTo>
                  <a:cubicBezTo>
                    <a:pt x="15" y="17"/>
                    <a:pt x="10" y="7"/>
                    <a:pt x="4" y="0"/>
                  </a:cubicBezTo>
                  <a:cubicBezTo>
                    <a:pt x="0" y="7"/>
                    <a:pt x="13" y="31"/>
                    <a:pt x="20" y="36"/>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1" name="Freeform 51">
              <a:extLst>
                <a:ext uri="{FF2B5EF4-FFF2-40B4-BE49-F238E27FC236}">
                  <a16:creationId xmlns:a16="http://schemas.microsoft.com/office/drawing/2014/main" xmlns="" id="{CCDFCAED-9304-48A2-A8B8-7D67B0AFB2AC}"/>
                </a:ext>
              </a:extLst>
            </p:cNvPr>
            <p:cNvSpPr/>
            <p:nvPr/>
          </p:nvSpPr>
          <p:spPr bwMode="auto">
            <a:xfrm>
              <a:off x="4714875" y="193675"/>
              <a:ext cx="276225" cy="388938"/>
            </a:xfrm>
            <a:custGeom>
              <a:avLst/>
              <a:gdLst>
                <a:gd name="T0" fmla="*/ 14 w 65"/>
                <a:gd name="T1" fmla="*/ 22 h 91"/>
                <a:gd name="T2" fmla="*/ 41 w 65"/>
                <a:gd name="T3" fmla="*/ 77 h 91"/>
                <a:gd name="T4" fmla="*/ 2 w 65"/>
                <a:gd name="T5" fmla="*/ 59 h 91"/>
                <a:gd name="T6" fmla="*/ 14 w 65"/>
                <a:gd name="T7" fmla="*/ 22 h 91"/>
              </a:gdLst>
              <a:ahLst/>
              <a:cxnLst>
                <a:cxn ang="0">
                  <a:pos x="T0" y="T1"/>
                </a:cxn>
                <a:cxn ang="0">
                  <a:pos x="T2" y="T3"/>
                </a:cxn>
                <a:cxn ang="0">
                  <a:pos x="T4" y="T5"/>
                </a:cxn>
                <a:cxn ang="0">
                  <a:pos x="T6" y="T7"/>
                </a:cxn>
              </a:cxnLst>
              <a:rect l="0" t="0" r="r" b="b"/>
              <a:pathLst>
                <a:path w="65" h="91">
                  <a:moveTo>
                    <a:pt x="14" y="22"/>
                  </a:moveTo>
                  <a:cubicBezTo>
                    <a:pt x="51" y="0"/>
                    <a:pt x="65" y="58"/>
                    <a:pt x="41" y="77"/>
                  </a:cubicBezTo>
                  <a:cubicBezTo>
                    <a:pt x="23" y="91"/>
                    <a:pt x="5" y="80"/>
                    <a:pt x="2" y="59"/>
                  </a:cubicBezTo>
                  <a:cubicBezTo>
                    <a:pt x="0" y="44"/>
                    <a:pt x="0" y="31"/>
                    <a:pt x="14" y="22"/>
                  </a:cubicBezTo>
                  <a:close/>
                </a:path>
              </a:pathLst>
            </a:custGeom>
            <a:solidFill>
              <a:srgbClr val="5B8B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2" name="Freeform 52">
              <a:extLst>
                <a:ext uri="{FF2B5EF4-FFF2-40B4-BE49-F238E27FC236}">
                  <a16:creationId xmlns:a16="http://schemas.microsoft.com/office/drawing/2014/main" xmlns="" id="{412F838D-B64C-44EB-8D81-F4B488C507C6}"/>
                </a:ext>
              </a:extLst>
            </p:cNvPr>
            <p:cNvSpPr/>
            <p:nvPr/>
          </p:nvSpPr>
          <p:spPr bwMode="auto">
            <a:xfrm>
              <a:off x="4549775" y="433387"/>
              <a:ext cx="169863" cy="179388"/>
            </a:xfrm>
            <a:custGeom>
              <a:avLst/>
              <a:gdLst>
                <a:gd name="T0" fmla="*/ 16 w 40"/>
                <a:gd name="T1" fmla="*/ 11 h 42"/>
                <a:gd name="T2" fmla="*/ 39 w 40"/>
                <a:gd name="T3" fmla="*/ 22 h 42"/>
                <a:gd name="T4" fmla="*/ 16 w 40"/>
                <a:gd name="T5" fmla="*/ 11 h 42"/>
              </a:gdLst>
              <a:ahLst/>
              <a:cxnLst>
                <a:cxn ang="0">
                  <a:pos x="T0" y="T1"/>
                </a:cxn>
                <a:cxn ang="0">
                  <a:pos x="T2" y="T3"/>
                </a:cxn>
                <a:cxn ang="0">
                  <a:pos x="T4" y="T5"/>
                </a:cxn>
              </a:cxnLst>
              <a:rect l="0" t="0" r="r" b="b"/>
              <a:pathLst>
                <a:path w="40" h="42">
                  <a:moveTo>
                    <a:pt x="16" y="11"/>
                  </a:moveTo>
                  <a:cubicBezTo>
                    <a:pt x="0" y="31"/>
                    <a:pt x="37" y="42"/>
                    <a:pt x="39" y="22"/>
                  </a:cubicBezTo>
                  <a:cubicBezTo>
                    <a:pt x="40" y="10"/>
                    <a:pt x="24" y="0"/>
                    <a:pt x="16" y="11"/>
                  </a:cubicBezTo>
                  <a:close/>
                </a:path>
              </a:pathLst>
            </a:custGeom>
            <a:solidFill>
              <a:srgbClr val="5B8B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3" name="Oval 52">
              <a:extLst>
                <a:ext uri="{FF2B5EF4-FFF2-40B4-BE49-F238E27FC236}">
                  <a16:creationId xmlns:a16="http://schemas.microsoft.com/office/drawing/2014/main" xmlns="" id="{E7EAFF91-63EB-4481-ABFE-4D26105276A3}"/>
                </a:ext>
              </a:extLst>
            </p:cNvPr>
            <p:cNvSpPr>
              <a:spLocks noChangeArrowheads="1"/>
            </p:cNvSpPr>
            <p:nvPr/>
          </p:nvSpPr>
          <p:spPr bwMode="auto">
            <a:xfrm>
              <a:off x="4803775" y="325437"/>
              <a:ext cx="30163"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4" name="Oval 53">
              <a:extLst>
                <a:ext uri="{FF2B5EF4-FFF2-40B4-BE49-F238E27FC236}">
                  <a16:creationId xmlns:a16="http://schemas.microsoft.com/office/drawing/2014/main" xmlns="" id="{AE8C700A-0F2A-47C7-A204-6CF25D79F3D6}"/>
                </a:ext>
              </a:extLst>
            </p:cNvPr>
            <p:cNvSpPr>
              <a:spLocks noChangeArrowheads="1"/>
            </p:cNvSpPr>
            <p:nvPr/>
          </p:nvSpPr>
          <p:spPr bwMode="auto">
            <a:xfrm>
              <a:off x="4902200" y="373062"/>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5" name="Oval 54">
              <a:extLst>
                <a:ext uri="{FF2B5EF4-FFF2-40B4-BE49-F238E27FC236}">
                  <a16:creationId xmlns:a16="http://schemas.microsoft.com/office/drawing/2014/main" xmlns="" id="{FB88B721-6FF4-4301-8427-2430023D3EB2}"/>
                </a:ext>
              </a:extLst>
            </p:cNvPr>
            <p:cNvSpPr>
              <a:spLocks noChangeArrowheads="1"/>
            </p:cNvSpPr>
            <p:nvPr/>
          </p:nvSpPr>
          <p:spPr bwMode="auto">
            <a:xfrm>
              <a:off x="4829175" y="385762"/>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6" name="Oval 55">
              <a:extLst>
                <a:ext uri="{FF2B5EF4-FFF2-40B4-BE49-F238E27FC236}">
                  <a16:creationId xmlns:a16="http://schemas.microsoft.com/office/drawing/2014/main" xmlns="" id="{BDE357AA-92F1-4B81-8EF0-2921F55D21EC}"/>
                </a:ext>
              </a:extLst>
            </p:cNvPr>
            <p:cNvSpPr>
              <a:spLocks noChangeArrowheads="1"/>
            </p:cNvSpPr>
            <p:nvPr/>
          </p:nvSpPr>
          <p:spPr bwMode="auto">
            <a:xfrm>
              <a:off x="4727575" y="360362"/>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7" name="Oval 56">
              <a:extLst>
                <a:ext uri="{FF2B5EF4-FFF2-40B4-BE49-F238E27FC236}">
                  <a16:creationId xmlns:a16="http://schemas.microsoft.com/office/drawing/2014/main" xmlns="" id="{52A07F26-0935-4E4C-818A-A472747B51B3}"/>
                </a:ext>
              </a:extLst>
            </p:cNvPr>
            <p:cNvSpPr>
              <a:spLocks noChangeArrowheads="1"/>
            </p:cNvSpPr>
            <p:nvPr/>
          </p:nvSpPr>
          <p:spPr bwMode="auto">
            <a:xfrm>
              <a:off x="4783137" y="471487"/>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8" name="Oval 57">
              <a:extLst>
                <a:ext uri="{FF2B5EF4-FFF2-40B4-BE49-F238E27FC236}">
                  <a16:creationId xmlns:a16="http://schemas.microsoft.com/office/drawing/2014/main" xmlns="" id="{9A583817-7A0A-4CC7-A2F2-C7CDA7C8DA6C}"/>
                </a:ext>
              </a:extLst>
            </p:cNvPr>
            <p:cNvSpPr>
              <a:spLocks noChangeArrowheads="1"/>
            </p:cNvSpPr>
            <p:nvPr/>
          </p:nvSpPr>
          <p:spPr bwMode="auto">
            <a:xfrm>
              <a:off x="4625975" y="484187"/>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9" name="Oval 58">
              <a:extLst>
                <a:ext uri="{FF2B5EF4-FFF2-40B4-BE49-F238E27FC236}">
                  <a16:creationId xmlns:a16="http://schemas.microsoft.com/office/drawing/2014/main" xmlns="" id="{DC37D670-67F2-4E6D-95CE-A3740BCF683F}"/>
                </a:ext>
              </a:extLst>
            </p:cNvPr>
            <p:cNvSpPr>
              <a:spLocks noChangeArrowheads="1"/>
            </p:cNvSpPr>
            <p:nvPr/>
          </p:nvSpPr>
          <p:spPr bwMode="auto">
            <a:xfrm>
              <a:off x="4681537" y="522287"/>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0" name="Oval 59">
              <a:extLst>
                <a:ext uri="{FF2B5EF4-FFF2-40B4-BE49-F238E27FC236}">
                  <a16:creationId xmlns:a16="http://schemas.microsoft.com/office/drawing/2014/main" xmlns="" id="{F525EAD3-F09E-4B10-8C2C-820590F444F7}"/>
                </a:ext>
              </a:extLst>
            </p:cNvPr>
            <p:cNvSpPr>
              <a:spLocks noChangeArrowheads="1"/>
            </p:cNvSpPr>
            <p:nvPr/>
          </p:nvSpPr>
          <p:spPr bwMode="auto">
            <a:xfrm>
              <a:off x="4876800" y="461962"/>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1" name="Freeform 61">
              <a:extLst>
                <a:ext uri="{FF2B5EF4-FFF2-40B4-BE49-F238E27FC236}">
                  <a16:creationId xmlns:a16="http://schemas.microsoft.com/office/drawing/2014/main" xmlns="" id="{5FD6EA67-057A-4B21-BABD-B1D99BBDC554}"/>
                </a:ext>
              </a:extLst>
            </p:cNvPr>
            <p:cNvSpPr/>
            <p:nvPr/>
          </p:nvSpPr>
          <p:spPr bwMode="auto">
            <a:xfrm>
              <a:off x="5029200" y="330200"/>
              <a:ext cx="444500" cy="273050"/>
            </a:xfrm>
            <a:custGeom>
              <a:avLst/>
              <a:gdLst>
                <a:gd name="T0" fmla="*/ 18 w 105"/>
                <a:gd name="T1" fmla="*/ 13 h 64"/>
                <a:gd name="T2" fmla="*/ 17 w 105"/>
                <a:gd name="T3" fmla="*/ 40 h 64"/>
                <a:gd name="T4" fmla="*/ 8 w 105"/>
                <a:gd name="T5" fmla="*/ 43 h 64"/>
                <a:gd name="T6" fmla="*/ 0 w 105"/>
                <a:gd name="T7" fmla="*/ 46 h 64"/>
                <a:gd name="T8" fmla="*/ 1 w 105"/>
                <a:gd name="T9" fmla="*/ 64 h 64"/>
                <a:gd name="T10" fmla="*/ 11 w 105"/>
                <a:gd name="T11" fmla="*/ 62 h 64"/>
                <a:gd name="T12" fmla="*/ 42 w 105"/>
                <a:gd name="T13" fmla="*/ 58 h 64"/>
                <a:gd name="T14" fmla="*/ 77 w 105"/>
                <a:gd name="T15" fmla="*/ 51 h 64"/>
                <a:gd name="T16" fmla="*/ 104 w 105"/>
                <a:gd name="T17" fmla="*/ 46 h 64"/>
                <a:gd name="T18" fmla="*/ 104 w 105"/>
                <a:gd name="T19" fmla="*/ 37 h 64"/>
                <a:gd name="T20" fmla="*/ 101 w 105"/>
                <a:gd name="T21" fmla="*/ 31 h 64"/>
                <a:gd name="T22" fmla="*/ 91 w 105"/>
                <a:gd name="T23" fmla="*/ 31 h 64"/>
                <a:gd name="T24" fmla="*/ 84 w 105"/>
                <a:gd name="T25" fmla="*/ 30 h 64"/>
                <a:gd name="T26" fmla="*/ 81 w 105"/>
                <a:gd name="T27" fmla="*/ 5 h 64"/>
                <a:gd name="T28" fmla="*/ 73 w 105"/>
                <a:gd name="T29" fmla="*/ 1 h 64"/>
                <a:gd name="T30" fmla="*/ 38 w 105"/>
                <a:gd name="T31" fmla="*/ 7 h 64"/>
                <a:gd name="T32" fmla="*/ 27 w 105"/>
                <a:gd name="T33" fmla="*/ 9 h 64"/>
                <a:gd name="T34" fmla="*/ 18 w 105"/>
                <a:gd name="T35" fmla="*/ 1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64">
                  <a:moveTo>
                    <a:pt x="18" y="13"/>
                  </a:moveTo>
                  <a:cubicBezTo>
                    <a:pt x="8" y="17"/>
                    <a:pt x="17" y="32"/>
                    <a:pt x="17" y="40"/>
                  </a:cubicBezTo>
                  <a:cubicBezTo>
                    <a:pt x="14" y="41"/>
                    <a:pt x="11" y="42"/>
                    <a:pt x="8" y="43"/>
                  </a:cubicBezTo>
                  <a:cubicBezTo>
                    <a:pt x="5" y="44"/>
                    <a:pt x="3" y="46"/>
                    <a:pt x="0" y="46"/>
                  </a:cubicBezTo>
                  <a:cubicBezTo>
                    <a:pt x="0" y="48"/>
                    <a:pt x="2" y="64"/>
                    <a:pt x="1" y="64"/>
                  </a:cubicBezTo>
                  <a:cubicBezTo>
                    <a:pt x="4" y="63"/>
                    <a:pt x="8" y="63"/>
                    <a:pt x="11" y="62"/>
                  </a:cubicBezTo>
                  <a:cubicBezTo>
                    <a:pt x="21" y="60"/>
                    <a:pt x="32" y="59"/>
                    <a:pt x="42" y="58"/>
                  </a:cubicBezTo>
                  <a:cubicBezTo>
                    <a:pt x="53" y="56"/>
                    <a:pt x="65" y="53"/>
                    <a:pt x="77" y="51"/>
                  </a:cubicBezTo>
                  <a:cubicBezTo>
                    <a:pt x="86" y="50"/>
                    <a:pt x="96" y="49"/>
                    <a:pt x="104" y="46"/>
                  </a:cubicBezTo>
                  <a:cubicBezTo>
                    <a:pt x="105" y="43"/>
                    <a:pt x="104" y="40"/>
                    <a:pt x="104" y="37"/>
                  </a:cubicBezTo>
                  <a:cubicBezTo>
                    <a:pt x="104" y="33"/>
                    <a:pt x="105" y="32"/>
                    <a:pt x="101" y="31"/>
                  </a:cubicBezTo>
                  <a:cubicBezTo>
                    <a:pt x="98" y="30"/>
                    <a:pt x="95" y="31"/>
                    <a:pt x="91" y="31"/>
                  </a:cubicBezTo>
                  <a:cubicBezTo>
                    <a:pt x="89" y="30"/>
                    <a:pt x="86" y="29"/>
                    <a:pt x="84" y="30"/>
                  </a:cubicBezTo>
                  <a:cubicBezTo>
                    <a:pt x="85" y="30"/>
                    <a:pt x="81" y="7"/>
                    <a:pt x="81" y="5"/>
                  </a:cubicBezTo>
                  <a:cubicBezTo>
                    <a:pt x="79" y="1"/>
                    <a:pt x="77" y="0"/>
                    <a:pt x="73" y="1"/>
                  </a:cubicBezTo>
                  <a:cubicBezTo>
                    <a:pt x="61" y="1"/>
                    <a:pt x="50" y="4"/>
                    <a:pt x="38" y="7"/>
                  </a:cubicBezTo>
                  <a:cubicBezTo>
                    <a:pt x="35" y="7"/>
                    <a:pt x="31" y="8"/>
                    <a:pt x="27" y="9"/>
                  </a:cubicBezTo>
                  <a:cubicBezTo>
                    <a:pt x="24" y="10"/>
                    <a:pt x="21" y="11"/>
                    <a:pt x="18" y="13"/>
                  </a:cubicBezTo>
                  <a:close/>
                </a:path>
              </a:pathLst>
            </a:custGeom>
            <a:solidFill>
              <a:srgbClr val="F56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2" name="Freeform 62">
              <a:extLst>
                <a:ext uri="{FF2B5EF4-FFF2-40B4-BE49-F238E27FC236}">
                  <a16:creationId xmlns:a16="http://schemas.microsoft.com/office/drawing/2014/main" xmlns="" id="{6389DB18-1124-457E-8942-DCE82C64A774}"/>
                </a:ext>
              </a:extLst>
            </p:cNvPr>
            <p:cNvSpPr/>
            <p:nvPr/>
          </p:nvSpPr>
          <p:spPr bwMode="auto">
            <a:xfrm>
              <a:off x="5267325" y="479425"/>
              <a:ext cx="117475" cy="133350"/>
            </a:xfrm>
            <a:custGeom>
              <a:avLst/>
              <a:gdLst>
                <a:gd name="T0" fmla="*/ 7 w 28"/>
                <a:gd name="T1" fmla="*/ 27 h 31"/>
                <a:gd name="T2" fmla="*/ 3 w 28"/>
                <a:gd name="T3" fmla="*/ 20 h 31"/>
                <a:gd name="T4" fmla="*/ 24 w 28"/>
                <a:gd name="T5" fmla="*/ 9 h 31"/>
                <a:gd name="T6" fmla="*/ 26 w 28"/>
                <a:gd name="T7" fmla="*/ 22 h 31"/>
                <a:gd name="T8" fmla="*/ 7 w 28"/>
                <a:gd name="T9" fmla="*/ 27 h 31"/>
              </a:gdLst>
              <a:ahLst/>
              <a:cxnLst>
                <a:cxn ang="0">
                  <a:pos x="T0" y="T1"/>
                </a:cxn>
                <a:cxn ang="0">
                  <a:pos x="T2" y="T3"/>
                </a:cxn>
                <a:cxn ang="0">
                  <a:pos x="T4" y="T5"/>
                </a:cxn>
                <a:cxn ang="0">
                  <a:pos x="T6" y="T7"/>
                </a:cxn>
                <a:cxn ang="0">
                  <a:pos x="T8" y="T9"/>
                </a:cxn>
              </a:cxnLst>
              <a:rect l="0" t="0" r="r" b="b"/>
              <a:pathLst>
                <a:path w="28" h="31">
                  <a:moveTo>
                    <a:pt x="7" y="27"/>
                  </a:moveTo>
                  <a:cubicBezTo>
                    <a:pt x="5" y="26"/>
                    <a:pt x="3" y="23"/>
                    <a:pt x="3" y="20"/>
                  </a:cubicBezTo>
                  <a:cubicBezTo>
                    <a:pt x="0" y="7"/>
                    <a:pt x="15" y="0"/>
                    <a:pt x="24" y="9"/>
                  </a:cubicBezTo>
                  <a:cubicBezTo>
                    <a:pt x="27" y="12"/>
                    <a:pt x="28" y="18"/>
                    <a:pt x="26" y="22"/>
                  </a:cubicBezTo>
                  <a:cubicBezTo>
                    <a:pt x="24"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3" name="Freeform 63">
              <a:extLst>
                <a:ext uri="{FF2B5EF4-FFF2-40B4-BE49-F238E27FC236}">
                  <a16:creationId xmlns:a16="http://schemas.microsoft.com/office/drawing/2014/main" xmlns="" id="{A1706E6F-10D3-4A20-884D-369C8FA16ADD}"/>
                </a:ext>
              </a:extLst>
            </p:cNvPr>
            <p:cNvSpPr/>
            <p:nvPr/>
          </p:nvSpPr>
          <p:spPr bwMode="auto">
            <a:xfrm>
              <a:off x="5305425" y="522287"/>
              <a:ext cx="46038" cy="52388"/>
            </a:xfrm>
            <a:custGeom>
              <a:avLst/>
              <a:gdLst>
                <a:gd name="T0" fmla="*/ 3 w 11"/>
                <a:gd name="T1" fmla="*/ 10 h 12"/>
                <a:gd name="T2" fmla="*/ 1 w 11"/>
                <a:gd name="T3" fmla="*/ 7 h 12"/>
                <a:gd name="T4" fmla="*/ 9 w 11"/>
                <a:gd name="T5" fmla="*/ 3 h 12"/>
                <a:gd name="T6" fmla="*/ 10 w 11"/>
                <a:gd name="T7" fmla="*/ 8 h 12"/>
                <a:gd name="T8" fmla="*/ 3 w 11"/>
                <a:gd name="T9" fmla="*/ 10 h 12"/>
              </a:gdLst>
              <a:ahLst/>
              <a:cxnLst>
                <a:cxn ang="0">
                  <a:pos x="T0" y="T1"/>
                </a:cxn>
                <a:cxn ang="0">
                  <a:pos x="T2" y="T3"/>
                </a:cxn>
                <a:cxn ang="0">
                  <a:pos x="T4" y="T5"/>
                </a:cxn>
                <a:cxn ang="0">
                  <a:pos x="T6" y="T7"/>
                </a:cxn>
                <a:cxn ang="0">
                  <a:pos x="T8" y="T9"/>
                </a:cxn>
              </a:cxnLst>
              <a:rect l="0" t="0" r="r" b="b"/>
              <a:pathLst>
                <a:path w="11" h="12">
                  <a:moveTo>
                    <a:pt x="3" y="10"/>
                  </a:moveTo>
                  <a:cubicBezTo>
                    <a:pt x="2" y="10"/>
                    <a:pt x="1" y="9"/>
                    <a:pt x="1" y="7"/>
                  </a:cubicBezTo>
                  <a:cubicBezTo>
                    <a:pt x="0" y="3"/>
                    <a:pt x="6" y="0"/>
                    <a:pt x="9" y="3"/>
                  </a:cubicBezTo>
                  <a:cubicBezTo>
                    <a:pt x="10" y="4"/>
                    <a:pt x="11"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4" name="Freeform 64">
              <a:extLst>
                <a:ext uri="{FF2B5EF4-FFF2-40B4-BE49-F238E27FC236}">
                  <a16:creationId xmlns:a16="http://schemas.microsoft.com/office/drawing/2014/main" xmlns="" id="{49694BD3-4618-4BC7-B27A-8E6FB1BDD21B}"/>
                </a:ext>
              </a:extLst>
            </p:cNvPr>
            <p:cNvSpPr/>
            <p:nvPr/>
          </p:nvSpPr>
          <p:spPr bwMode="auto">
            <a:xfrm>
              <a:off x="5080000" y="522287"/>
              <a:ext cx="114300" cy="133350"/>
            </a:xfrm>
            <a:custGeom>
              <a:avLst/>
              <a:gdLst>
                <a:gd name="T0" fmla="*/ 7 w 27"/>
                <a:gd name="T1" fmla="*/ 27 h 31"/>
                <a:gd name="T2" fmla="*/ 2 w 27"/>
                <a:gd name="T3" fmla="*/ 20 h 31"/>
                <a:gd name="T4" fmla="*/ 24 w 27"/>
                <a:gd name="T5" fmla="*/ 9 h 31"/>
                <a:gd name="T6" fmla="*/ 26 w 27"/>
                <a:gd name="T7" fmla="*/ 22 h 31"/>
                <a:gd name="T8" fmla="*/ 7 w 27"/>
                <a:gd name="T9" fmla="*/ 27 h 31"/>
              </a:gdLst>
              <a:ahLst/>
              <a:cxnLst>
                <a:cxn ang="0">
                  <a:pos x="T0" y="T1"/>
                </a:cxn>
                <a:cxn ang="0">
                  <a:pos x="T2" y="T3"/>
                </a:cxn>
                <a:cxn ang="0">
                  <a:pos x="T4" y="T5"/>
                </a:cxn>
                <a:cxn ang="0">
                  <a:pos x="T6" y="T7"/>
                </a:cxn>
                <a:cxn ang="0">
                  <a:pos x="T8" y="T9"/>
                </a:cxn>
              </a:cxnLst>
              <a:rect l="0" t="0" r="r" b="b"/>
              <a:pathLst>
                <a:path w="27" h="31">
                  <a:moveTo>
                    <a:pt x="7" y="27"/>
                  </a:moveTo>
                  <a:cubicBezTo>
                    <a:pt x="5" y="25"/>
                    <a:pt x="3" y="23"/>
                    <a:pt x="2" y="20"/>
                  </a:cubicBezTo>
                  <a:cubicBezTo>
                    <a:pt x="0" y="7"/>
                    <a:pt x="15" y="0"/>
                    <a:pt x="24" y="9"/>
                  </a:cubicBezTo>
                  <a:cubicBezTo>
                    <a:pt x="27" y="12"/>
                    <a:pt x="27" y="18"/>
                    <a:pt x="26" y="22"/>
                  </a:cubicBezTo>
                  <a:cubicBezTo>
                    <a:pt x="24"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5" name="Freeform 65">
              <a:extLst>
                <a:ext uri="{FF2B5EF4-FFF2-40B4-BE49-F238E27FC236}">
                  <a16:creationId xmlns:a16="http://schemas.microsoft.com/office/drawing/2014/main" xmlns="" id="{DF59A984-3613-4F99-A054-A077CAD1800E}"/>
                </a:ext>
              </a:extLst>
            </p:cNvPr>
            <p:cNvSpPr/>
            <p:nvPr/>
          </p:nvSpPr>
          <p:spPr bwMode="auto">
            <a:xfrm>
              <a:off x="5118100" y="565150"/>
              <a:ext cx="42863" cy="50800"/>
            </a:xfrm>
            <a:custGeom>
              <a:avLst/>
              <a:gdLst>
                <a:gd name="T0" fmla="*/ 3 w 10"/>
                <a:gd name="T1" fmla="*/ 10 h 12"/>
                <a:gd name="T2" fmla="*/ 1 w 10"/>
                <a:gd name="T3" fmla="*/ 7 h 12"/>
                <a:gd name="T4" fmla="*/ 9 w 10"/>
                <a:gd name="T5" fmla="*/ 3 h 12"/>
                <a:gd name="T6" fmla="*/ 10 w 10"/>
                <a:gd name="T7" fmla="*/ 8 h 12"/>
                <a:gd name="T8" fmla="*/ 3 w 10"/>
                <a:gd name="T9" fmla="*/ 10 h 12"/>
              </a:gdLst>
              <a:ahLst/>
              <a:cxnLst>
                <a:cxn ang="0">
                  <a:pos x="T0" y="T1"/>
                </a:cxn>
                <a:cxn ang="0">
                  <a:pos x="T2" y="T3"/>
                </a:cxn>
                <a:cxn ang="0">
                  <a:pos x="T4" y="T5"/>
                </a:cxn>
                <a:cxn ang="0">
                  <a:pos x="T6" y="T7"/>
                </a:cxn>
                <a:cxn ang="0">
                  <a:pos x="T8" y="T9"/>
                </a:cxn>
              </a:cxnLst>
              <a:rect l="0" t="0" r="r" b="b"/>
              <a:pathLst>
                <a:path w="10" h="12">
                  <a:moveTo>
                    <a:pt x="3" y="10"/>
                  </a:moveTo>
                  <a:cubicBezTo>
                    <a:pt x="2" y="9"/>
                    <a:pt x="1" y="8"/>
                    <a:pt x="1" y="7"/>
                  </a:cubicBezTo>
                  <a:cubicBezTo>
                    <a:pt x="0" y="2"/>
                    <a:pt x="6" y="0"/>
                    <a:pt x="9" y="3"/>
                  </a:cubicBezTo>
                  <a:cubicBezTo>
                    <a:pt x="10" y="4"/>
                    <a:pt x="10"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6" name="Freeform 66">
              <a:extLst>
                <a:ext uri="{FF2B5EF4-FFF2-40B4-BE49-F238E27FC236}">
                  <a16:creationId xmlns:a16="http://schemas.microsoft.com/office/drawing/2014/main" xmlns="" id="{F937CCBB-6E1D-4377-A83C-595267DAF488}"/>
                </a:ext>
              </a:extLst>
            </p:cNvPr>
            <p:cNvSpPr/>
            <p:nvPr/>
          </p:nvSpPr>
          <p:spPr bwMode="auto">
            <a:xfrm>
              <a:off x="5262562" y="368300"/>
              <a:ext cx="93663" cy="90488"/>
            </a:xfrm>
            <a:custGeom>
              <a:avLst/>
              <a:gdLst>
                <a:gd name="T0" fmla="*/ 18 w 22"/>
                <a:gd name="T1" fmla="*/ 2 h 21"/>
                <a:gd name="T2" fmla="*/ 21 w 22"/>
                <a:gd name="T3" fmla="*/ 17 h 21"/>
                <a:gd name="T4" fmla="*/ 12 w 22"/>
                <a:gd name="T5" fmla="*/ 19 h 21"/>
                <a:gd name="T6" fmla="*/ 4 w 22"/>
                <a:gd name="T7" fmla="*/ 20 h 21"/>
                <a:gd name="T8" fmla="*/ 1 w 22"/>
                <a:gd name="T9" fmla="*/ 11 h 21"/>
                <a:gd name="T10" fmla="*/ 0 w 22"/>
                <a:gd name="T11" fmla="*/ 2 h 21"/>
                <a:gd name="T12" fmla="*/ 18 w 2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18" y="2"/>
                  </a:moveTo>
                  <a:cubicBezTo>
                    <a:pt x="20" y="5"/>
                    <a:pt x="22" y="13"/>
                    <a:pt x="21" y="17"/>
                  </a:cubicBezTo>
                  <a:cubicBezTo>
                    <a:pt x="18" y="18"/>
                    <a:pt x="15" y="19"/>
                    <a:pt x="12" y="19"/>
                  </a:cubicBezTo>
                  <a:cubicBezTo>
                    <a:pt x="10" y="20"/>
                    <a:pt x="6" y="21"/>
                    <a:pt x="4" y="20"/>
                  </a:cubicBezTo>
                  <a:cubicBezTo>
                    <a:pt x="0" y="19"/>
                    <a:pt x="1" y="15"/>
                    <a:pt x="1" y="11"/>
                  </a:cubicBezTo>
                  <a:cubicBezTo>
                    <a:pt x="1" y="8"/>
                    <a:pt x="0" y="5"/>
                    <a:pt x="0" y="2"/>
                  </a:cubicBezTo>
                  <a:cubicBezTo>
                    <a:pt x="5" y="0"/>
                    <a:pt x="13" y="0"/>
                    <a:pt x="1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7" name="Freeform 67">
              <a:extLst>
                <a:ext uri="{FF2B5EF4-FFF2-40B4-BE49-F238E27FC236}">
                  <a16:creationId xmlns:a16="http://schemas.microsoft.com/office/drawing/2014/main" xmlns="" id="{14D8D0C6-BF68-4544-A0A6-0A40EB1F0814}"/>
                </a:ext>
              </a:extLst>
            </p:cNvPr>
            <p:cNvSpPr/>
            <p:nvPr/>
          </p:nvSpPr>
          <p:spPr bwMode="auto">
            <a:xfrm>
              <a:off x="5110162" y="368300"/>
              <a:ext cx="139700" cy="120650"/>
            </a:xfrm>
            <a:custGeom>
              <a:avLst/>
              <a:gdLst>
                <a:gd name="T0" fmla="*/ 31 w 33"/>
                <a:gd name="T1" fmla="*/ 4 h 28"/>
                <a:gd name="T2" fmla="*/ 32 w 33"/>
                <a:gd name="T3" fmla="*/ 22 h 28"/>
                <a:gd name="T4" fmla="*/ 2 w 33"/>
                <a:gd name="T5" fmla="*/ 28 h 28"/>
                <a:gd name="T6" fmla="*/ 0 w 33"/>
                <a:gd name="T7" fmla="*/ 17 h 28"/>
                <a:gd name="T8" fmla="*/ 6 w 33"/>
                <a:gd name="T9" fmla="*/ 7 h 28"/>
                <a:gd name="T10" fmla="*/ 30 w 33"/>
                <a:gd name="T11" fmla="*/ 3 h 28"/>
              </a:gdLst>
              <a:ahLst/>
              <a:cxnLst>
                <a:cxn ang="0">
                  <a:pos x="T0" y="T1"/>
                </a:cxn>
                <a:cxn ang="0">
                  <a:pos x="T2" y="T3"/>
                </a:cxn>
                <a:cxn ang="0">
                  <a:pos x="T4" y="T5"/>
                </a:cxn>
                <a:cxn ang="0">
                  <a:pos x="T6" y="T7"/>
                </a:cxn>
                <a:cxn ang="0">
                  <a:pos x="T8" y="T9"/>
                </a:cxn>
                <a:cxn ang="0">
                  <a:pos x="T10" y="T11"/>
                </a:cxn>
              </a:cxnLst>
              <a:rect l="0" t="0" r="r" b="b"/>
              <a:pathLst>
                <a:path w="33" h="28">
                  <a:moveTo>
                    <a:pt x="31" y="4"/>
                  </a:moveTo>
                  <a:cubicBezTo>
                    <a:pt x="31" y="10"/>
                    <a:pt x="33" y="16"/>
                    <a:pt x="32" y="22"/>
                  </a:cubicBezTo>
                  <a:cubicBezTo>
                    <a:pt x="23" y="24"/>
                    <a:pt x="12" y="28"/>
                    <a:pt x="2" y="28"/>
                  </a:cubicBezTo>
                  <a:cubicBezTo>
                    <a:pt x="2" y="24"/>
                    <a:pt x="0" y="21"/>
                    <a:pt x="0" y="17"/>
                  </a:cubicBezTo>
                  <a:cubicBezTo>
                    <a:pt x="0" y="12"/>
                    <a:pt x="1" y="9"/>
                    <a:pt x="6" y="7"/>
                  </a:cubicBezTo>
                  <a:cubicBezTo>
                    <a:pt x="10" y="6"/>
                    <a:pt x="28" y="0"/>
                    <a:pt x="30" y="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8" name="Freeform 68">
              <a:extLst>
                <a:ext uri="{FF2B5EF4-FFF2-40B4-BE49-F238E27FC236}">
                  <a16:creationId xmlns:a16="http://schemas.microsoft.com/office/drawing/2014/main" xmlns="" id="{6BBFF923-7DE3-4645-93EC-15CE241E11B1}"/>
                </a:ext>
              </a:extLst>
            </p:cNvPr>
            <p:cNvSpPr/>
            <p:nvPr/>
          </p:nvSpPr>
          <p:spPr bwMode="auto">
            <a:xfrm>
              <a:off x="3359150" y="0"/>
              <a:ext cx="533400" cy="239713"/>
            </a:xfrm>
            <a:custGeom>
              <a:avLst/>
              <a:gdLst>
                <a:gd name="T0" fmla="*/ 1 w 126"/>
                <a:gd name="T1" fmla="*/ 31 h 56"/>
                <a:gd name="T2" fmla="*/ 2 w 126"/>
                <a:gd name="T3" fmla="*/ 22 h 56"/>
                <a:gd name="T4" fmla="*/ 2 w 126"/>
                <a:gd name="T5" fmla="*/ 17 h 56"/>
                <a:gd name="T6" fmla="*/ 16 w 126"/>
                <a:gd name="T7" fmla="*/ 10 h 56"/>
                <a:gd name="T8" fmla="*/ 29 w 126"/>
                <a:gd name="T9" fmla="*/ 7 h 56"/>
                <a:gd name="T10" fmla="*/ 73 w 126"/>
                <a:gd name="T11" fmla="*/ 2 h 56"/>
                <a:gd name="T12" fmla="*/ 104 w 126"/>
                <a:gd name="T13" fmla="*/ 1 h 56"/>
                <a:gd name="T14" fmla="*/ 124 w 126"/>
                <a:gd name="T15" fmla="*/ 6 h 56"/>
                <a:gd name="T16" fmla="*/ 126 w 126"/>
                <a:gd name="T17" fmla="*/ 11 h 56"/>
                <a:gd name="T18" fmla="*/ 126 w 126"/>
                <a:gd name="T19" fmla="*/ 21 h 56"/>
                <a:gd name="T20" fmla="*/ 125 w 126"/>
                <a:gd name="T21" fmla="*/ 42 h 56"/>
                <a:gd name="T22" fmla="*/ 113 w 126"/>
                <a:gd name="T23" fmla="*/ 44 h 56"/>
                <a:gd name="T24" fmla="*/ 101 w 126"/>
                <a:gd name="T25" fmla="*/ 45 h 56"/>
                <a:gd name="T26" fmla="*/ 77 w 126"/>
                <a:gd name="T27" fmla="*/ 48 h 56"/>
                <a:gd name="T28" fmla="*/ 31 w 126"/>
                <a:gd name="T29" fmla="*/ 52 h 56"/>
                <a:gd name="T30" fmla="*/ 9 w 126"/>
                <a:gd name="T31" fmla="*/ 55 h 56"/>
                <a:gd name="T32" fmla="*/ 2 w 126"/>
                <a:gd name="T33" fmla="*/ 55 h 56"/>
                <a:gd name="T34" fmla="*/ 1 w 126"/>
                <a:gd name="T35" fmla="*/ 46 h 56"/>
                <a:gd name="T36" fmla="*/ 1 w 126"/>
                <a:gd name="T37" fmla="*/ 34 h 56"/>
                <a:gd name="T38" fmla="*/ 1 w 126"/>
                <a:gd name="T39" fmla="*/ 3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6" h="56">
                  <a:moveTo>
                    <a:pt x="1" y="31"/>
                  </a:moveTo>
                  <a:cubicBezTo>
                    <a:pt x="1" y="28"/>
                    <a:pt x="2" y="25"/>
                    <a:pt x="2" y="22"/>
                  </a:cubicBezTo>
                  <a:cubicBezTo>
                    <a:pt x="2" y="20"/>
                    <a:pt x="1" y="19"/>
                    <a:pt x="2" y="17"/>
                  </a:cubicBezTo>
                  <a:cubicBezTo>
                    <a:pt x="6" y="12"/>
                    <a:pt x="11" y="12"/>
                    <a:pt x="16" y="10"/>
                  </a:cubicBezTo>
                  <a:cubicBezTo>
                    <a:pt x="21" y="9"/>
                    <a:pt x="25" y="8"/>
                    <a:pt x="29" y="7"/>
                  </a:cubicBezTo>
                  <a:cubicBezTo>
                    <a:pt x="44" y="6"/>
                    <a:pt x="59" y="3"/>
                    <a:pt x="73" y="2"/>
                  </a:cubicBezTo>
                  <a:cubicBezTo>
                    <a:pt x="84" y="2"/>
                    <a:pt x="94" y="1"/>
                    <a:pt x="104" y="1"/>
                  </a:cubicBezTo>
                  <a:cubicBezTo>
                    <a:pt x="110" y="2"/>
                    <a:pt x="120" y="0"/>
                    <a:pt x="124" y="6"/>
                  </a:cubicBezTo>
                  <a:cubicBezTo>
                    <a:pt x="125" y="7"/>
                    <a:pt x="125" y="10"/>
                    <a:pt x="126" y="11"/>
                  </a:cubicBezTo>
                  <a:cubicBezTo>
                    <a:pt x="126" y="15"/>
                    <a:pt x="126" y="18"/>
                    <a:pt x="126" y="21"/>
                  </a:cubicBezTo>
                  <a:cubicBezTo>
                    <a:pt x="126" y="28"/>
                    <a:pt x="126" y="35"/>
                    <a:pt x="125" y="42"/>
                  </a:cubicBezTo>
                  <a:cubicBezTo>
                    <a:pt x="125" y="43"/>
                    <a:pt x="114" y="43"/>
                    <a:pt x="113" y="44"/>
                  </a:cubicBezTo>
                  <a:cubicBezTo>
                    <a:pt x="109" y="44"/>
                    <a:pt x="105" y="45"/>
                    <a:pt x="101" y="45"/>
                  </a:cubicBezTo>
                  <a:cubicBezTo>
                    <a:pt x="93" y="46"/>
                    <a:pt x="85" y="47"/>
                    <a:pt x="77" y="48"/>
                  </a:cubicBezTo>
                  <a:cubicBezTo>
                    <a:pt x="62" y="49"/>
                    <a:pt x="46" y="50"/>
                    <a:pt x="31" y="52"/>
                  </a:cubicBezTo>
                  <a:cubicBezTo>
                    <a:pt x="23" y="53"/>
                    <a:pt x="16" y="53"/>
                    <a:pt x="9" y="55"/>
                  </a:cubicBezTo>
                  <a:cubicBezTo>
                    <a:pt x="7" y="55"/>
                    <a:pt x="4" y="56"/>
                    <a:pt x="2" y="55"/>
                  </a:cubicBezTo>
                  <a:cubicBezTo>
                    <a:pt x="0" y="53"/>
                    <a:pt x="1" y="48"/>
                    <a:pt x="1" y="46"/>
                  </a:cubicBezTo>
                  <a:cubicBezTo>
                    <a:pt x="1" y="42"/>
                    <a:pt x="1" y="38"/>
                    <a:pt x="1" y="34"/>
                  </a:cubicBezTo>
                  <a:cubicBezTo>
                    <a:pt x="1" y="33"/>
                    <a:pt x="1" y="32"/>
                    <a:pt x="1" y="31"/>
                  </a:cubicBezTo>
                  <a:close/>
                </a:path>
              </a:pathLst>
            </a:custGeom>
            <a:solidFill>
              <a:srgbClr val="FFC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9" name="Freeform 69">
              <a:extLst>
                <a:ext uri="{FF2B5EF4-FFF2-40B4-BE49-F238E27FC236}">
                  <a16:creationId xmlns:a16="http://schemas.microsoft.com/office/drawing/2014/main" xmlns="" id="{E72BC72F-62A3-41E0-8526-E27C38AA1742}"/>
                </a:ext>
              </a:extLst>
            </p:cNvPr>
            <p:cNvSpPr/>
            <p:nvPr/>
          </p:nvSpPr>
          <p:spPr bwMode="auto">
            <a:xfrm>
              <a:off x="3328987" y="180975"/>
              <a:ext cx="593725" cy="111125"/>
            </a:xfrm>
            <a:custGeom>
              <a:avLst/>
              <a:gdLst>
                <a:gd name="T0" fmla="*/ 7 w 140"/>
                <a:gd name="T1" fmla="*/ 13 h 26"/>
                <a:gd name="T2" fmla="*/ 10 w 140"/>
                <a:gd name="T3" fmla="*/ 13 h 26"/>
                <a:gd name="T4" fmla="*/ 18 w 140"/>
                <a:gd name="T5" fmla="*/ 12 h 26"/>
                <a:gd name="T6" fmla="*/ 30 w 140"/>
                <a:gd name="T7" fmla="*/ 11 h 26"/>
                <a:gd name="T8" fmla="*/ 53 w 140"/>
                <a:gd name="T9" fmla="*/ 9 h 26"/>
                <a:gd name="T10" fmla="*/ 99 w 140"/>
                <a:gd name="T11" fmla="*/ 4 h 26"/>
                <a:gd name="T12" fmla="*/ 117 w 140"/>
                <a:gd name="T13" fmla="*/ 2 h 26"/>
                <a:gd name="T14" fmla="*/ 135 w 140"/>
                <a:gd name="T15" fmla="*/ 0 h 26"/>
                <a:gd name="T16" fmla="*/ 138 w 140"/>
                <a:gd name="T17" fmla="*/ 1 h 26"/>
                <a:gd name="T18" fmla="*/ 138 w 140"/>
                <a:gd name="T19" fmla="*/ 10 h 26"/>
                <a:gd name="T20" fmla="*/ 129 w 140"/>
                <a:gd name="T21" fmla="*/ 11 h 26"/>
                <a:gd name="T22" fmla="*/ 106 w 140"/>
                <a:gd name="T23" fmla="*/ 14 h 26"/>
                <a:gd name="T24" fmla="*/ 71 w 140"/>
                <a:gd name="T25" fmla="*/ 19 h 26"/>
                <a:gd name="T26" fmla="*/ 44 w 140"/>
                <a:gd name="T27" fmla="*/ 22 h 26"/>
                <a:gd name="T28" fmla="*/ 20 w 140"/>
                <a:gd name="T29" fmla="*/ 24 h 26"/>
                <a:gd name="T30" fmla="*/ 8 w 140"/>
                <a:gd name="T31" fmla="*/ 24 h 26"/>
                <a:gd name="T32" fmla="*/ 1 w 140"/>
                <a:gd name="T33" fmla="*/ 25 h 26"/>
                <a:gd name="T34" fmla="*/ 0 w 140"/>
                <a:gd name="T35" fmla="*/ 19 h 26"/>
                <a:gd name="T36" fmla="*/ 2 w 140"/>
                <a:gd name="T37" fmla="*/ 14 h 26"/>
                <a:gd name="T38" fmla="*/ 7 w 140"/>
                <a:gd name="T39"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0" h="26">
                  <a:moveTo>
                    <a:pt x="7" y="13"/>
                  </a:moveTo>
                  <a:cubicBezTo>
                    <a:pt x="8" y="13"/>
                    <a:pt x="10" y="13"/>
                    <a:pt x="10" y="13"/>
                  </a:cubicBezTo>
                  <a:cubicBezTo>
                    <a:pt x="13" y="13"/>
                    <a:pt x="15" y="12"/>
                    <a:pt x="18" y="12"/>
                  </a:cubicBezTo>
                  <a:cubicBezTo>
                    <a:pt x="22" y="12"/>
                    <a:pt x="26" y="11"/>
                    <a:pt x="30" y="11"/>
                  </a:cubicBezTo>
                  <a:cubicBezTo>
                    <a:pt x="38" y="10"/>
                    <a:pt x="45" y="9"/>
                    <a:pt x="53" y="9"/>
                  </a:cubicBezTo>
                  <a:cubicBezTo>
                    <a:pt x="68" y="7"/>
                    <a:pt x="84" y="6"/>
                    <a:pt x="99" y="4"/>
                  </a:cubicBezTo>
                  <a:cubicBezTo>
                    <a:pt x="105" y="4"/>
                    <a:pt x="111" y="3"/>
                    <a:pt x="117" y="2"/>
                  </a:cubicBezTo>
                  <a:cubicBezTo>
                    <a:pt x="123" y="1"/>
                    <a:pt x="129" y="0"/>
                    <a:pt x="135" y="0"/>
                  </a:cubicBezTo>
                  <a:cubicBezTo>
                    <a:pt x="137" y="0"/>
                    <a:pt x="138" y="0"/>
                    <a:pt x="138" y="1"/>
                  </a:cubicBezTo>
                  <a:cubicBezTo>
                    <a:pt x="140" y="4"/>
                    <a:pt x="138" y="7"/>
                    <a:pt x="138" y="10"/>
                  </a:cubicBezTo>
                  <a:cubicBezTo>
                    <a:pt x="135" y="11"/>
                    <a:pt x="133" y="11"/>
                    <a:pt x="129" y="11"/>
                  </a:cubicBezTo>
                  <a:cubicBezTo>
                    <a:pt x="121" y="12"/>
                    <a:pt x="114" y="13"/>
                    <a:pt x="106" y="14"/>
                  </a:cubicBezTo>
                  <a:cubicBezTo>
                    <a:pt x="94" y="16"/>
                    <a:pt x="83" y="18"/>
                    <a:pt x="71" y="19"/>
                  </a:cubicBezTo>
                  <a:cubicBezTo>
                    <a:pt x="62" y="19"/>
                    <a:pt x="53" y="21"/>
                    <a:pt x="44" y="22"/>
                  </a:cubicBezTo>
                  <a:cubicBezTo>
                    <a:pt x="36" y="23"/>
                    <a:pt x="28" y="23"/>
                    <a:pt x="20" y="24"/>
                  </a:cubicBezTo>
                  <a:cubicBezTo>
                    <a:pt x="16" y="24"/>
                    <a:pt x="12" y="24"/>
                    <a:pt x="8" y="24"/>
                  </a:cubicBezTo>
                  <a:cubicBezTo>
                    <a:pt x="7" y="24"/>
                    <a:pt x="2" y="26"/>
                    <a:pt x="1" y="25"/>
                  </a:cubicBezTo>
                  <a:cubicBezTo>
                    <a:pt x="0" y="24"/>
                    <a:pt x="0" y="20"/>
                    <a:pt x="0" y="19"/>
                  </a:cubicBezTo>
                  <a:cubicBezTo>
                    <a:pt x="0" y="17"/>
                    <a:pt x="0" y="15"/>
                    <a:pt x="2" y="14"/>
                  </a:cubicBezTo>
                  <a:cubicBezTo>
                    <a:pt x="4" y="13"/>
                    <a:pt x="6" y="13"/>
                    <a:pt x="7" y="13"/>
                  </a:cubicBezTo>
                  <a:close/>
                </a:path>
              </a:pathLst>
            </a:custGeom>
            <a:solidFill>
              <a:srgbClr val="776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0" name="Freeform 70">
              <a:extLst>
                <a:ext uri="{FF2B5EF4-FFF2-40B4-BE49-F238E27FC236}">
                  <a16:creationId xmlns:a16="http://schemas.microsoft.com/office/drawing/2014/main" xmlns="" id="{EE5933F0-BF24-46EA-B279-0396580BA597}"/>
                </a:ext>
              </a:extLst>
            </p:cNvPr>
            <p:cNvSpPr/>
            <p:nvPr/>
          </p:nvSpPr>
          <p:spPr bwMode="auto">
            <a:xfrm>
              <a:off x="3879850" y="184150"/>
              <a:ext cx="9525" cy="9525"/>
            </a:xfrm>
            <a:custGeom>
              <a:avLst/>
              <a:gdLst>
                <a:gd name="T0" fmla="*/ 0 w 2"/>
                <a:gd name="T1" fmla="*/ 1 h 2"/>
                <a:gd name="T2" fmla="*/ 2 w 2"/>
                <a:gd name="T3" fmla="*/ 0 h 2"/>
                <a:gd name="T4" fmla="*/ 2 w 2"/>
                <a:gd name="T5" fmla="*/ 2 h 2"/>
                <a:gd name="T6" fmla="*/ 0 w 2"/>
                <a:gd name="T7" fmla="*/ 1 h 2"/>
              </a:gdLst>
              <a:ahLst/>
              <a:cxnLst>
                <a:cxn ang="0">
                  <a:pos x="T0" y="T1"/>
                </a:cxn>
                <a:cxn ang="0">
                  <a:pos x="T2" y="T3"/>
                </a:cxn>
                <a:cxn ang="0">
                  <a:pos x="T4" y="T5"/>
                </a:cxn>
                <a:cxn ang="0">
                  <a:pos x="T6" y="T7"/>
                </a:cxn>
              </a:cxnLst>
              <a:rect l="0" t="0" r="r" b="b"/>
              <a:pathLst>
                <a:path w="2" h="2">
                  <a:moveTo>
                    <a:pt x="0" y="1"/>
                  </a:moveTo>
                  <a:cubicBezTo>
                    <a:pt x="1" y="0"/>
                    <a:pt x="1" y="0"/>
                    <a:pt x="2" y="0"/>
                  </a:cubicBezTo>
                  <a:cubicBezTo>
                    <a:pt x="2" y="1"/>
                    <a:pt x="2" y="1"/>
                    <a:pt x="2" y="2"/>
                  </a:cubicBezTo>
                  <a:lnTo>
                    <a:pt x="0" y="1"/>
                  </a:lnTo>
                  <a:close/>
                </a:path>
              </a:pathLst>
            </a:custGeom>
            <a:solidFill>
              <a:srgbClr val="8D6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1" name="Freeform 71">
              <a:extLst>
                <a:ext uri="{FF2B5EF4-FFF2-40B4-BE49-F238E27FC236}">
                  <a16:creationId xmlns:a16="http://schemas.microsoft.com/office/drawing/2014/main" xmlns="" id="{036BBCF3-CFEA-4BAB-A087-614F5E2A1B1A}"/>
                </a:ext>
              </a:extLst>
            </p:cNvPr>
            <p:cNvSpPr/>
            <p:nvPr/>
          </p:nvSpPr>
          <p:spPr bwMode="auto">
            <a:xfrm>
              <a:off x="3744912" y="180975"/>
              <a:ext cx="114300" cy="131763"/>
            </a:xfrm>
            <a:custGeom>
              <a:avLst/>
              <a:gdLst>
                <a:gd name="T0" fmla="*/ 7 w 27"/>
                <a:gd name="T1" fmla="*/ 27 h 31"/>
                <a:gd name="T2" fmla="*/ 2 w 27"/>
                <a:gd name="T3" fmla="*/ 20 h 31"/>
                <a:gd name="T4" fmla="*/ 24 w 27"/>
                <a:gd name="T5" fmla="*/ 9 h 31"/>
                <a:gd name="T6" fmla="*/ 26 w 27"/>
                <a:gd name="T7" fmla="*/ 21 h 31"/>
                <a:gd name="T8" fmla="*/ 7 w 27"/>
                <a:gd name="T9" fmla="*/ 27 h 31"/>
              </a:gdLst>
              <a:ahLst/>
              <a:cxnLst>
                <a:cxn ang="0">
                  <a:pos x="T0" y="T1"/>
                </a:cxn>
                <a:cxn ang="0">
                  <a:pos x="T2" y="T3"/>
                </a:cxn>
                <a:cxn ang="0">
                  <a:pos x="T4" y="T5"/>
                </a:cxn>
                <a:cxn ang="0">
                  <a:pos x="T6" y="T7"/>
                </a:cxn>
                <a:cxn ang="0">
                  <a:pos x="T8" y="T9"/>
                </a:cxn>
              </a:cxnLst>
              <a:rect l="0" t="0" r="r" b="b"/>
              <a:pathLst>
                <a:path w="27" h="31">
                  <a:moveTo>
                    <a:pt x="7" y="27"/>
                  </a:moveTo>
                  <a:cubicBezTo>
                    <a:pt x="5" y="25"/>
                    <a:pt x="3" y="23"/>
                    <a:pt x="2" y="20"/>
                  </a:cubicBezTo>
                  <a:cubicBezTo>
                    <a:pt x="0" y="7"/>
                    <a:pt x="15" y="0"/>
                    <a:pt x="24" y="9"/>
                  </a:cubicBezTo>
                  <a:cubicBezTo>
                    <a:pt x="27" y="12"/>
                    <a:pt x="27" y="18"/>
                    <a:pt x="26" y="21"/>
                  </a:cubicBezTo>
                  <a:cubicBezTo>
                    <a:pt x="23"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2" name="Freeform 72">
              <a:extLst>
                <a:ext uri="{FF2B5EF4-FFF2-40B4-BE49-F238E27FC236}">
                  <a16:creationId xmlns:a16="http://schemas.microsoft.com/office/drawing/2014/main" xmlns="" id="{3DC8ED86-BA92-4D33-BA23-CCD990F39DC3}"/>
                </a:ext>
              </a:extLst>
            </p:cNvPr>
            <p:cNvSpPr/>
            <p:nvPr/>
          </p:nvSpPr>
          <p:spPr bwMode="auto">
            <a:xfrm>
              <a:off x="3783012" y="219075"/>
              <a:ext cx="41275" cy="50800"/>
            </a:xfrm>
            <a:custGeom>
              <a:avLst/>
              <a:gdLst>
                <a:gd name="T0" fmla="*/ 2 w 10"/>
                <a:gd name="T1" fmla="*/ 11 h 12"/>
                <a:gd name="T2" fmla="*/ 1 w 10"/>
                <a:gd name="T3" fmla="*/ 8 h 12"/>
                <a:gd name="T4" fmla="*/ 9 w 10"/>
                <a:gd name="T5" fmla="*/ 4 h 12"/>
                <a:gd name="T6" fmla="*/ 10 w 10"/>
                <a:gd name="T7" fmla="*/ 9 h 12"/>
                <a:gd name="T8" fmla="*/ 2 w 10"/>
                <a:gd name="T9" fmla="*/ 11 h 12"/>
              </a:gdLst>
              <a:ahLst/>
              <a:cxnLst>
                <a:cxn ang="0">
                  <a:pos x="T0" y="T1"/>
                </a:cxn>
                <a:cxn ang="0">
                  <a:pos x="T2" y="T3"/>
                </a:cxn>
                <a:cxn ang="0">
                  <a:pos x="T4" y="T5"/>
                </a:cxn>
                <a:cxn ang="0">
                  <a:pos x="T6" y="T7"/>
                </a:cxn>
                <a:cxn ang="0">
                  <a:pos x="T8" y="T9"/>
                </a:cxn>
              </a:cxnLst>
              <a:rect l="0" t="0" r="r" b="b"/>
              <a:pathLst>
                <a:path w="10" h="12">
                  <a:moveTo>
                    <a:pt x="2" y="11"/>
                  </a:moveTo>
                  <a:cubicBezTo>
                    <a:pt x="2" y="10"/>
                    <a:pt x="1" y="9"/>
                    <a:pt x="1" y="8"/>
                  </a:cubicBezTo>
                  <a:cubicBezTo>
                    <a:pt x="0" y="3"/>
                    <a:pt x="6" y="0"/>
                    <a:pt x="9" y="4"/>
                  </a:cubicBezTo>
                  <a:cubicBezTo>
                    <a:pt x="10" y="5"/>
                    <a:pt x="10" y="7"/>
                    <a:pt x="10" y="9"/>
                  </a:cubicBezTo>
                  <a:cubicBezTo>
                    <a:pt x="9" y="12"/>
                    <a:pt x="5" y="12"/>
                    <a:pt x="2" y="11"/>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3" name="Freeform 73">
              <a:extLst>
                <a:ext uri="{FF2B5EF4-FFF2-40B4-BE49-F238E27FC236}">
                  <a16:creationId xmlns:a16="http://schemas.microsoft.com/office/drawing/2014/main" xmlns="" id="{C62F8EB0-BDFA-4900-8F84-DB4D0A63517C}"/>
                </a:ext>
              </a:extLst>
            </p:cNvPr>
            <p:cNvSpPr/>
            <p:nvPr/>
          </p:nvSpPr>
          <p:spPr bwMode="auto">
            <a:xfrm>
              <a:off x="3413125" y="227012"/>
              <a:ext cx="119063" cy="133350"/>
            </a:xfrm>
            <a:custGeom>
              <a:avLst/>
              <a:gdLst>
                <a:gd name="T0" fmla="*/ 7 w 28"/>
                <a:gd name="T1" fmla="*/ 27 h 31"/>
                <a:gd name="T2" fmla="*/ 3 w 28"/>
                <a:gd name="T3" fmla="*/ 20 h 31"/>
                <a:gd name="T4" fmla="*/ 24 w 28"/>
                <a:gd name="T5" fmla="*/ 9 h 31"/>
                <a:gd name="T6" fmla="*/ 27 w 28"/>
                <a:gd name="T7" fmla="*/ 22 h 31"/>
                <a:gd name="T8" fmla="*/ 7 w 28"/>
                <a:gd name="T9" fmla="*/ 27 h 31"/>
              </a:gdLst>
              <a:ahLst/>
              <a:cxnLst>
                <a:cxn ang="0">
                  <a:pos x="T0" y="T1"/>
                </a:cxn>
                <a:cxn ang="0">
                  <a:pos x="T2" y="T3"/>
                </a:cxn>
                <a:cxn ang="0">
                  <a:pos x="T4" y="T5"/>
                </a:cxn>
                <a:cxn ang="0">
                  <a:pos x="T6" y="T7"/>
                </a:cxn>
                <a:cxn ang="0">
                  <a:pos x="T8" y="T9"/>
                </a:cxn>
              </a:cxnLst>
              <a:rect l="0" t="0" r="r" b="b"/>
              <a:pathLst>
                <a:path w="28" h="31">
                  <a:moveTo>
                    <a:pt x="7" y="27"/>
                  </a:moveTo>
                  <a:cubicBezTo>
                    <a:pt x="5" y="25"/>
                    <a:pt x="3" y="23"/>
                    <a:pt x="3" y="20"/>
                  </a:cubicBezTo>
                  <a:cubicBezTo>
                    <a:pt x="0" y="7"/>
                    <a:pt x="16" y="0"/>
                    <a:pt x="24" y="9"/>
                  </a:cubicBezTo>
                  <a:cubicBezTo>
                    <a:pt x="27" y="12"/>
                    <a:pt x="28" y="18"/>
                    <a:pt x="27" y="22"/>
                  </a:cubicBezTo>
                  <a:cubicBezTo>
                    <a:pt x="24" y="30"/>
                    <a:pt x="14"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4" name="Freeform 74">
              <a:extLst>
                <a:ext uri="{FF2B5EF4-FFF2-40B4-BE49-F238E27FC236}">
                  <a16:creationId xmlns:a16="http://schemas.microsoft.com/office/drawing/2014/main" xmlns="" id="{50B7BC3B-45B2-4A83-99CD-A06B8EB9911A}"/>
                </a:ext>
              </a:extLst>
            </p:cNvPr>
            <p:cNvSpPr/>
            <p:nvPr/>
          </p:nvSpPr>
          <p:spPr bwMode="auto">
            <a:xfrm>
              <a:off x="3451225" y="269875"/>
              <a:ext cx="47625" cy="50800"/>
            </a:xfrm>
            <a:custGeom>
              <a:avLst/>
              <a:gdLst>
                <a:gd name="T0" fmla="*/ 3 w 11"/>
                <a:gd name="T1" fmla="*/ 10 h 12"/>
                <a:gd name="T2" fmla="*/ 1 w 11"/>
                <a:gd name="T3" fmla="*/ 7 h 12"/>
                <a:gd name="T4" fmla="*/ 9 w 11"/>
                <a:gd name="T5" fmla="*/ 3 h 12"/>
                <a:gd name="T6" fmla="*/ 10 w 11"/>
                <a:gd name="T7" fmla="*/ 8 h 12"/>
                <a:gd name="T8" fmla="*/ 3 w 11"/>
                <a:gd name="T9" fmla="*/ 10 h 12"/>
              </a:gdLst>
              <a:ahLst/>
              <a:cxnLst>
                <a:cxn ang="0">
                  <a:pos x="T0" y="T1"/>
                </a:cxn>
                <a:cxn ang="0">
                  <a:pos x="T2" y="T3"/>
                </a:cxn>
                <a:cxn ang="0">
                  <a:pos x="T4" y="T5"/>
                </a:cxn>
                <a:cxn ang="0">
                  <a:pos x="T6" y="T7"/>
                </a:cxn>
                <a:cxn ang="0">
                  <a:pos x="T8" y="T9"/>
                </a:cxn>
              </a:cxnLst>
              <a:rect l="0" t="0" r="r" b="b"/>
              <a:pathLst>
                <a:path w="11" h="12">
                  <a:moveTo>
                    <a:pt x="3" y="10"/>
                  </a:moveTo>
                  <a:cubicBezTo>
                    <a:pt x="2" y="9"/>
                    <a:pt x="1" y="8"/>
                    <a:pt x="1" y="7"/>
                  </a:cubicBezTo>
                  <a:cubicBezTo>
                    <a:pt x="0" y="2"/>
                    <a:pt x="6" y="0"/>
                    <a:pt x="9" y="3"/>
                  </a:cubicBezTo>
                  <a:cubicBezTo>
                    <a:pt x="10" y="4"/>
                    <a:pt x="11"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5" name="Freeform 75">
              <a:extLst>
                <a:ext uri="{FF2B5EF4-FFF2-40B4-BE49-F238E27FC236}">
                  <a16:creationId xmlns:a16="http://schemas.microsoft.com/office/drawing/2014/main" xmlns="" id="{A3396728-E03A-488E-8284-A58D72B8F6B1}"/>
                </a:ext>
              </a:extLst>
            </p:cNvPr>
            <p:cNvSpPr/>
            <p:nvPr/>
          </p:nvSpPr>
          <p:spPr bwMode="auto">
            <a:xfrm>
              <a:off x="1781175" y="757237"/>
              <a:ext cx="758825" cy="423863"/>
            </a:xfrm>
            <a:custGeom>
              <a:avLst/>
              <a:gdLst>
                <a:gd name="T0" fmla="*/ 179 w 179"/>
                <a:gd name="T1" fmla="*/ 98 h 99"/>
                <a:gd name="T2" fmla="*/ 105 w 179"/>
                <a:gd name="T3" fmla="*/ 11 h 99"/>
                <a:gd name="T4" fmla="*/ 0 w 179"/>
                <a:gd name="T5" fmla="*/ 99 h 99"/>
                <a:gd name="T6" fmla="*/ 179 w 179"/>
                <a:gd name="T7" fmla="*/ 98 h 99"/>
              </a:gdLst>
              <a:ahLst/>
              <a:cxnLst>
                <a:cxn ang="0">
                  <a:pos x="T0" y="T1"/>
                </a:cxn>
                <a:cxn ang="0">
                  <a:pos x="T2" y="T3"/>
                </a:cxn>
                <a:cxn ang="0">
                  <a:pos x="T4" y="T5"/>
                </a:cxn>
                <a:cxn ang="0">
                  <a:pos x="T6" y="T7"/>
                </a:cxn>
              </a:cxnLst>
              <a:rect l="0" t="0" r="r" b="b"/>
              <a:pathLst>
                <a:path w="179" h="99">
                  <a:moveTo>
                    <a:pt x="179" y="98"/>
                  </a:moveTo>
                  <a:cubicBezTo>
                    <a:pt x="179" y="98"/>
                    <a:pt x="166" y="22"/>
                    <a:pt x="105" y="11"/>
                  </a:cubicBezTo>
                  <a:cubicBezTo>
                    <a:pt x="44" y="0"/>
                    <a:pt x="0" y="99"/>
                    <a:pt x="0" y="99"/>
                  </a:cubicBezTo>
                  <a:lnTo>
                    <a:pt x="179" y="98"/>
                  </a:lnTo>
                  <a:close/>
                </a:path>
              </a:pathLst>
            </a:custGeom>
            <a:solidFill>
              <a:srgbClr val="9A77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6" name="Freeform 76">
              <a:extLst>
                <a:ext uri="{FF2B5EF4-FFF2-40B4-BE49-F238E27FC236}">
                  <a16:creationId xmlns:a16="http://schemas.microsoft.com/office/drawing/2014/main" xmlns="" id="{0E9EC51B-E1D3-436F-AFC6-87720564564B}"/>
                </a:ext>
              </a:extLst>
            </p:cNvPr>
            <p:cNvSpPr/>
            <p:nvPr/>
          </p:nvSpPr>
          <p:spPr bwMode="auto">
            <a:xfrm>
              <a:off x="2082800" y="925512"/>
              <a:ext cx="195263" cy="38100"/>
            </a:xfrm>
            <a:custGeom>
              <a:avLst/>
              <a:gdLst>
                <a:gd name="T0" fmla="*/ 30 w 46"/>
                <a:gd name="T1" fmla="*/ 2 h 9"/>
                <a:gd name="T2" fmla="*/ 46 w 46"/>
                <a:gd name="T3" fmla="*/ 8 h 9"/>
                <a:gd name="T4" fmla="*/ 0 w 46"/>
                <a:gd name="T5" fmla="*/ 9 h 9"/>
                <a:gd name="T6" fmla="*/ 30 w 46"/>
                <a:gd name="T7" fmla="*/ 2 h 9"/>
              </a:gdLst>
              <a:ahLst/>
              <a:cxnLst>
                <a:cxn ang="0">
                  <a:pos x="T0" y="T1"/>
                </a:cxn>
                <a:cxn ang="0">
                  <a:pos x="T2" y="T3"/>
                </a:cxn>
                <a:cxn ang="0">
                  <a:pos x="T4" y="T5"/>
                </a:cxn>
                <a:cxn ang="0">
                  <a:pos x="T6" y="T7"/>
                </a:cxn>
              </a:cxnLst>
              <a:rect l="0" t="0" r="r" b="b"/>
              <a:pathLst>
                <a:path w="46" h="9">
                  <a:moveTo>
                    <a:pt x="30" y="2"/>
                  </a:moveTo>
                  <a:cubicBezTo>
                    <a:pt x="36" y="3"/>
                    <a:pt x="41" y="5"/>
                    <a:pt x="46" y="8"/>
                  </a:cubicBezTo>
                  <a:cubicBezTo>
                    <a:pt x="0" y="9"/>
                    <a:pt x="0" y="9"/>
                    <a:pt x="0" y="9"/>
                  </a:cubicBezTo>
                  <a:cubicBezTo>
                    <a:pt x="9" y="3"/>
                    <a:pt x="19" y="0"/>
                    <a:pt x="30" y="2"/>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7" name="Freeform 77">
              <a:extLst>
                <a:ext uri="{FF2B5EF4-FFF2-40B4-BE49-F238E27FC236}">
                  <a16:creationId xmlns:a16="http://schemas.microsoft.com/office/drawing/2014/main" xmlns="" id="{D47446AB-0FCE-4BBB-BD9F-CD19D3E54C1B}"/>
                </a:ext>
              </a:extLst>
            </p:cNvPr>
            <p:cNvSpPr/>
            <p:nvPr/>
          </p:nvSpPr>
          <p:spPr bwMode="auto">
            <a:xfrm>
              <a:off x="2044700" y="958850"/>
              <a:ext cx="274638" cy="34925"/>
            </a:xfrm>
            <a:custGeom>
              <a:avLst/>
              <a:gdLst>
                <a:gd name="T0" fmla="*/ 55 w 65"/>
                <a:gd name="T1" fmla="*/ 0 h 8"/>
                <a:gd name="T2" fmla="*/ 65 w 65"/>
                <a:gd name="T3" fmla="*/ 8 h 8"/>
                <a:gd name="T4" fmla="*/ 0 w 65"/>
                <a:gd name="T5" fmla="*/ 8 h 8"/>
                <a:gd name="T6" fmla="*/ 9 w 65"/>
                <a:gd name="T7" fmla="*/ 1 h 8"/>
                <a:gd name="T8" fmla="*/ 55 w 65"/>
                <a:gd name="T9" fmla="*/ 0 h 8"/>
              </a:gdLst>
              <a:ahLst/>
              <a:cxnLst>
                <a:cxn ang="0">
                  <a:pos x="T0" y="T1"/>
                </a:cxn>
                <a:cxn ang="0">
                  <a:pos x="T2" y="T3"/>
                </a:cxn>
                <a:cxn ang="0">
                  <a:pos x="T4" y="T5"/>
                </a:cxn>
                <a:cxn ang="0">
                  <a:pos x="T6" y="T7"/>
                </a:cxn>
                <a:cxn ang="0">
                  <a:pos x="T8" y="T9"/>
                </a:cxn>
              </a:cxnLst>
              <a:rect l="0" t="0" r="r" b="b"/>
              <a:pathLst>
                <a:path w="65" h="8">
                  <a:moveTo>
                    <a:pt x="55" y="0"/>
                  </a:moveTo>
                  <a:cubicBezTo>
                    <a:pt x="59" y="2"/>
                    <a:pt x="62" y="5"/>
                    <a:pt x="65" y="8"/>
                  </a:cubicBezTo>
                  <a:cubicBezTo>
                    <a:pt x="0" y="8"/>
                    <a:pt x="0" y="8"/>
                    <a:pt x="0" y="8"/>
                  </a:cubicBezTo>
                  <a:cubicBezTo>
                    <a:pt x="3" y="6"/>
                    <a:pt x="6" y="3"/>
                    <a:pt x="9" y="1"/>
                  </a:cubicBezTo>
                  <a:lnTo>
                    <a:pt x="55" y="0"/>
                  </a:ln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8" name="Freeform 78">
              <a:extLst>
                <a:ext uri="{FF2B5EF4-FFF2-40B4-BE49-F238E27FC236}">
                  <a16:creationId xmlns:a16="http://schemas.microsoft.com/office/drawing/2014/main" xmlns="" id="{3D736FD3-84DE-49E4-8B27-FF8EA6D3E515}"/>
                </a:ext>
              </a:extLst>
            </p:cNvPr>
            <p:cNvSpPr/>
            <p:nvPr/>
          </p:nvSpPr>
          <p:spPr bwMode="auto">
            <a:xfrm>
              <a:off x="2006600" y="993775"/>
              <a:ext cx="347663" cy="42863"/>
            </a:xfrm>
            <a:custGeom>
              <a:avLst/>
              <a:gdLst>
                <a:gd name="T0" fmla="*/ 9 w 82"/>
                <a:gd name="T1" fmla="*/ 0 h 10"/>
                <a:gd name="T2" fmla="*/ 74 w 82"/>
                <a:gd name="T3" fmla="*/ 0 h 10"/>
                <a:gd name="T4" fmla="*/ 82 w 82"/>
                <a:gd name="T5" fmla="*/ 9 h 10"/>
                <a:gd name="T6" fmla="*/ 0 w 82"/>
                <a:gd name="T7" fmla="*/ 10 h 10"/>
                <a:gd name="T8" fmla="*/ 9 w 82"/>
                <a:gd name="T9" fmla="*/ 0 h 10"/>
              </a:gdLst>
              <a:ahLst/>
              <a:cxnLst>
                <a:cxn ang="0">
                  <a:pos x="T0" y="T1"/>
                </a:cxn>
                <a:cxn ang="0">
                  <a:pos x="T2" y="T3"/>
                </a:cxn>
                <a:cxn ang="0">
                  <a:pos x="T4" y="T5"/>
                </a:cxn>
                <a:cxn ang="0">
                  <a:pos x="T6" y="T7"/>
                </a:cxn>
                <a:cxn ang="0">
                  <a:pos x="T8" y="T9"/>
                </a:cxn>
              </a:cxnLst>
              <a:rect l="0" t="0" r="r" b="b"/>
              <a:pathLst>
                <a:path w="82" h="10">
                  <a:moveTo>
                    <a:pt x="9" y="0"/>
                  </a:moveTo>
                  <a:cubicBezTo>
                    <a:pt x="74" y="0"/>
                    <a:pt x="74" y="0"/>
                    <a:pt x="74" y="0"/>
                  </a:cubicBezTo>
                  <a:cubicBezTo>
                    <a:pt x="77" y="3"/>
                    <a:pt x="80" y="6"/>
                    <a:pt x="82" y="9"/>
                  </a:cubicBezTo>
                  <a:cubicBezTo>
                    <a:pt x="0" y="10"/>
                    <a:pt x="0" y="10"/>
                    <a:pt x="0" y="10"/>
                  </a:cubicBezTo>
                  <a:cubicBezTo>
                    <a:pt x="3" y="7"/>
                    <a:pt x="6" y="3"/>
                    <a:pt x="9" y="0"/>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9" name="Freeform 79">
              <a:extLst>
                <a:ext uri="{FF2B5EF4-FFF2-40B4-BE49-F238E27FC236}">
                  <a16:creationId xmlns:a16="http://schemas.microsoft.com/office/drawing/2014/main" xmlns="" id="{55E9FDD1-A0E5-4980-82A2-F4EE668345E7}"/>
                </a:ext>
              </a:extLst>
            </p:cNvPr>
            <p:cNvSpPr/>
            <p:nvPr/>
          </p:nvSpPr>
          <p:spPr bwMode="auto">
            <a:xfrm>
              <a:off x="1976437" y="1031875"/>
              <a:ext cx="403225" cy="47625"/>
            </a:xfrm>
            <a:custGeom>
              <a:avLst/>
              <a:gdLst>
                <a:gd name="T0" fmla="*/ 7 w 95"/>
                <a:gd name="T1" fmla="*/ 1 h 11"/>
                <a:gd name="T2" fmla="*/ 89 w 95"/>
                <a:gd name="T3" fmla="*/ 0 h 11"/>
                <a:gd name="T4" fmla="*/ 95 w 95"/>
                <a:gd name="T5" fmla="*/ 10 h 11"/>
                <a:gd name="T6" fmla="*/ 0 w 95"/>
                <a:gd name="T7" fmla="*/ 11 h 11"/>
                <a:gd name="T8" fmla="*/ 7 w 95"/>
                <a:gd name="T9" fmla="*/ 1 h 11"/>
              </a:gdLst>
              <a:ahLst/>
              <a:cxnLst>
                <a:cxn ang="0">
                  <a:pos x="T0" y="T1"/>
                </a:cxn>
                <a:cxn ang="0">
                  <a:pos x="T2" y="T3"/>
                </a:cxn>
                <a:cxn ang="0">
                  <a:pos x="T4" y="T5"/>
                </a:cxn>
                <a:cxn ang="0">
                  <a:pos x="T6" y="T7"/>
                </a:cxn>
                <a:cxn ang="0">
                  <a:pos x="T8" y="T9"/>
                </a:cxn>
              </a:cxnLst>
              <a:rect l="0" t="0" r="r" b="b"/>
              <a:pathLst>
                <a:path w="95" h="11">
                  <a:moveTo>
                    <a:pt x="7" y="1"/>
                  </a:moveTo>
                  <a:cubicBezTo>
                    <a:pt x="89" y="0"/>
                    <a:pt x="89" y="0"/>
                    <a:pt x="89" y="0"/>
                  </a:cubicBezTo>
                  <a:cubicBezTo>
                    <a:pt x="91" y="4"/>
                    <a:pt x="93" y="7"/>
                    <a:pt x="95" y="10"/>
                  </a:cubicBezTo>
                  <a:cubicBezTo>
                    <a:pt x="0" y="11"/>
                    <a:pt x="0" y="11"/>
                    <a:pt x="0" y="11"/>
                  </a:cubicBezTo>
                  <a:cubicBezTo>
                    <a:pt x="2" y="7"/>
                    <a:pt x="4" y="4"/>
                    <a:pt x="7" y="1"/>
                  </a:cubicBez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0" name="Freeform 80">
              <a:extLst>
                <a:ext uri="{FF2B5EF4-FFF2-40B4-BE49-F238E27FC236}">
                  <a16:creationId xmlns:a16="http://schemas.microsoft.com/office/drawing/2014/main" xmlns="" id="{8C654E95-733C-4163-8A89-7986CCCF6BF5}"/>
                </a:ext>
              </a:extLst>
            </p:cNvPr>
            <p:cNvSpPr/>
            <p:nvPr/>
          </p:nvSpPr>
          <p:spPr bwMode="auto">
            <a:xfrm>
              <a:off x="1946275" y="1074737"/>
              <a:ext cx="446088" cy="50800"/>
            </a:xfrm>
            <a:custGeom>
              <a:avLst/>
              <a:gdLst>
                <a:gd name="T0" fmla="*/ 7 w 105"/>
                <a:gd name="T1" fmla="*/ 1 h 12"/>
                <a:gd name="T2" fmla="*/ 102 w 105"/>
                <a:gd name="T3" fmla="*/ 0 h 12"/>
                <a:gd name="T4" fmla="*/ 105 w 105"/>
                <a:gd name="T5" fmla="*/ 9 h 12"/>
                <a:gd name="T6" fmla="*/ 0 w 105"/>
                <a:gd name="T7" fmla="*/ 12 h 12"/>
                <a:gd name="T8" fmla="*/ 7 w 105"/>
                <a:gd name="T9" fmla="*/ 1 h 12"/>
              </a:gdLst>
              <a:ahLst/>
              <a:cxnLst>
                <a:cxn ang="0">
                  <a:pos x="T0" y="T1"/>
                </a:cxn>
                <a:cxn ang="0">
                  <a:pos x="T2" y="T3"/>
                </a:cxn>
                <a:cxn ang="0">
                  <a:pos x="T4" y="T5"/>
                </a:cxn>
                <a:cxn ang="0">
                  <a:pos x="T6" y="T7"/>
                </a:cxn>
                <a:cxn ang="0">
                  <a:pos x="T8" y="T9"/>
                </a:cxn>
              </a:cxnLst>
              <a:rect l="0" t="0" r="r" b="b"/>
              <a:pathLst>
                <a:path w="105" h="12">
                  <a:moveTo>
                    <a:pt x="7" y="1"/>
                  </a:moveTo>
                  <a:cubicBezTo>
                    <a:pt x="102" y="0"/>
                    <a:pt x="102" y="0"/>
                    <a:pt x="102" y="0"/>
                  </a:cubicBezTo>
                  <a:cubicBezTo>
                    <a:pt x="103" y="3"/>
                    <a:pt x="104" y="6"/>
                    <a:pt x="105" y="9"/>
                  </a:cubicBezTo>
                  <a:cubicBezTo>
                    <a:pt x="0" y="12"/>
                    <a:pt x="0" y="12"/>
                    <a:pt x="0" y="12"/>
                  </a:cubicBezTo>
                  <a:cubicBezTo>
                    <a:pt x="2" y="8"/>
                    <a:pt x="4" y="5"/>
                    <a:pt x="7" y="1"/>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1" name="Freeform 81">
              <a:extLst>
                <a:ext uri="{FF2B5EF4-FFF2-40B4-BE49-F238E27FC236}">
                  <a16:creationId xmlns:a16="http://schemas.microsoft.com/office/drawing/2014/main" xmlns="" id="{19AB5CAE-5F6F-474E-9DD9-1140392C5466}"/>
                </a:ext>
              </a:extLst>
            </p:cNvPr>
            <p:cNvSpPr/>
            <p:nvPr/>
          </p:nvSpPr>
          <p:spPr bwMode="auto">
            <a:xfrm>
              <a:off x="1930400" y="1112837"/>
              <a:ext cx="474663" cy="42863"/>
            </a:xfrm>
            <a:custGeom>
              <a:avLst/>
              <a:gdLst>
                <a:gd name="T0" fmla="*/ 4 w 112"/>
                <a:gd name="T1" fmla="*/ 3 h 10"/>
                <a:gd name="T2" fmla="*/ 109 w 112"/>
                <a:gd name="T3" fmla="*/ 0 h 10"/>
                <a:gd name="T4" fmla="*/ 112 w 112"/>
                <a:gd name="T5" fmla="*/ 9 h 10"/>
                <a:gd name="T6" fmla="*/ 0 w 112"/>
                <a:gd name="T7" fmla="*/ 10 h 10"/>
                <a:gd name="T8" fmla="*/ 4 w 112"/>
                <a:gd name="T9" fmla="*/ 3 h 10"/>
              </a:gdLst>
              <a:ahLst/>
              <a:cxnLst>
                <a:cxn ang="0">
                  <a:pos x="T0" y="T1"/>
                </a:cxn>
                <a:cxn ang="0">
                  <a:pos x="T2" y="T3"/>
                </a:cxn>
                <a:cxn ang="0">
                  <a:pos x="T4" y="T5"/>
                </a:cxn>
                <a:cxn ang="0">
                  <a:pos x="T6" y="T7"/>
                </a:cxn>
                <a:cxn ang="0">
                  <a:pos x="T8" y="T9"/>
                </a:cxn>
              </a:cxnLst>
              <a:rect l="0" t="0" r="r" b="b"/>
              <a:pathLst>
                <a:path w="112" h="10">
                  <a:moveTo>
                    <a:pt x="4" y="3"/>
                  </a:moveTo>
                  <a:cubicBezTo>
                    <a:pt x="109" y="0"/>
                    <a:pt x="109" y="0"/>
                    <a:pt x="109" y="0"/>
                  </a:cubicBezTo>
                  <a:cubicBezTo>
                    <a:pt x="111" y="3"/>
                    <a:pt x="112" y="6"/>
                    <a:pt x="112" y="9"/>
                  </a:cubicBezTo>
                  <a:cubicBezTo>
                    <a:pt x="0" y="10"/>
                    <a:pt x="0" y="10"/>
                    <a:pt x="0" y="10"/>
                  </a:cubicBezTo>
                  <a:cubicBezTo>
                    <a:pt x="1" y="8"/>
                    <a:pt x="2" y="5"/>
                    <a:pt x="4" y="3"/>
                  </a:cubicBez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2" name="Freeform 82">
              <a:extLst>
                <a:ext uri="{FF2B5EF4-FFF2-40B4-BE49-F238E27FC236}">
                  <a16:creationId xmlns:a16="http://schemas.microsoft.com/office/drawing/2014/main" xmlns="" id="{53E544FA-A93D-44E4-B6D1-B7966F24926D}"/>
                </a:ext>
              </a:extLst>
            </p:cNvPr>
            <p:cNvSpPr/>
            <p:nvPr/>
          </p:nvSpPr>
          <p:spPr bwMode="auto">
            <a:xfrm>
              <a:off x="1917700" y="1150937"/>
              <a:ext cx="495300" cy="30163"/>
            </a:xfrm>
            <a:custGeom>
              <a:avLst/>
              <a:gdLst>
                <a:gd name="T0" fmla="*/ 115 w 117"/>
                <a:gd name="T1" fmla="*/ 0 h 7"/>
                <a:gd name="T2" fmla="*/ 117 w 117"/>
                <a:gd name="T3" fmla="*/ 6 h 7"/>
                <a:gd name="T4" fmla="*/ 0 w 117"/>
                <a:gd name="T5" fmla="*/ 7 h 7"/>
                <a:gd name="T6" fmla="*/ 3 w 117"/>
                <a:gd name="T7" fmla="*/ 1 h 7"/>
                <a:gd name="T8" fmla="*/ 115 w 117"/>
                <a:gd name="T9" fmla="*/ 0 h 7"/>
              </a:gdLst>
              <a:ahLst/>
              <a:cxnLst>
                <a:cxn ang="0">
                  <a:pos x="T0" y="T1"/>
                </a:cxn>
                <a:cxn ang="0">
                  <a:pos x="T2" y="T3"/>
                </a:cxn>
                <a:cxn ang="0">
                  <a:pos x="T4" y="T5"/>
                </a:cxn>
                <a:cxn ang="0">
                  <a:pos x="T6" y="T7"/>
                </a:cxn>
                <a:cxn ang="0">
                  <a:pos x="T8" y="T9"/>
                </a:cxn>
              </a:cxnLst>
              <a:rect l="0" t="0" r="r" b="b"/>
              <a:pathLst>
                <a:path w="117" h="7">
                  <a:moveTo>
                    <a:pt x="115" y="0"/>
                  </a:moveTo>
                  <a:cubicBezTo>
                    <a:pt x="116" y="4"/>
                    <a:pt x="117" y="6"/>
                    <a:pt x="117" y="6"/>
                  </a:cubicBezTo>
                  <a:cubicBezTo>
                    <a:pt x="0" y="7"/>
                    <a:pt x="0" y="7"/>
                    <a:pt x="0" y="7"/>
                  </a:cubicBezTo>
                  <a:cubicBezTo>
                    <a:pt x="0" y="7"/>
                    <a:pt x="1" y="5"/>
                    <a:pt x="3" y="1"/>
                  </a:cubicBezTo>
                  <a:lnTo>
                    <a:pt x="115" y="0"/>
                  </a:ln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3" name="Oval 82">
              <a:extLst>
                <a:ext uri="{FF2B5EF4-FFF2-40B4-BE49-F238E27FC236}">
                  <a16:creationId xmlns:a16="http://schemas.microsoft.com/office/drawing/2014/main" xmlns="" id="{F53281A4-12DF-4661-B3AA-56F59E3DD764}"/>
                </a:ext>
              </a:extLst>
            </p:cNvPr>
            <p:cNvSpPr>
              <a:spLocks noChangeArrowheads="1"/>
            </p:cNvSpPr>
            <p:nvPr/>
          </p:nvSpPr>
          <p:spPr bwMode="auto">
            <a:xfrm>
              <a:off x="2443162" y="1104900"/>
              <a:ext cx="20638"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4" name="Oval 83">
              <a:extLst>
                <a:ext uri="{FF2B5EF4-FFF2-40B4-BE49-F238E27FC236}">
                  <a16:creationId xmlns:a16="http://schemas.microsoft.com/office/drawing/2014/main" xmlns="" id="{D0EA48A7-715C-43F4-838E-3CC89A30C5D7}"/>
                </a:ext>
              </a:extLst>
            </p:cNvPr>
            <p:cNvSpPr>
              <a:spLocks noChangeArrowheads="1"/>
            </p:cNvSpPr>
            <p:nvPr/>
          </p:nvSpPr>
          <p:spPr bwMode="auto">
            <a:xfrm>
              <a:off x="2374900" y="968375"/>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5" name="Oval 84">
              <a:extLst>
                <a:ext uri="{FF2B5EF4-FFF2-40B4-BE49-F238E27FC236}">
                  <a16:creationId xmlns:a16="http://schemas.microsoft.com/office/drawing/2014/main" xmlns="" id="{28FA0A3B-147B-48F0-B054-4BAFA88133B2}"/>
                </a:ext>
              </a:extLst>
            </p:cNvPr>
            <p:cNvSpPr>
              <a:spLocks noChangeArrowheads="1"/>
            </p:cNvSpPr>
            <p:nvPr/>
          </p:nvSpPr>
          <p:spPr bwMode="auto">
            <a:xfrm>
              <a:off x="2247900" y="873125"/>
              <a:ext cx="25400"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6" name="Oval 85">
              <a:extLst>
                <a:ext uri="{FF2B5EF4-FFF2-40B4-BE49-F238E27FC236}">
                  <a16:creationId xmlns:a16="http://schemas.microsoft.com/office/drawing/2014/main" xmlns="" id="{0E6B2478-DECF-4FE2-8F04-F5ECF8CE53EA}"/>
                </a:ext>
              </a:extLst>
            </p:cNvPr>
            <p:cNvSpPr>
              <a:spLocks noChangeArrowheads="1"/>
            </p:cNvSpPr>
            <p:nvPr/>
          </p:nvSpPr>
          <p:spPr bwMode="auto">
            <a:xfrm>
              <a:off x="2120900" y="873125"/>
              <a:ext cx="20638"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7" name="Oval 86">
              <a:extLst>
                <a:ext uri="{FF2B5EF4-FFF2-40B4-BE49-F238E27FC236}">
                  <a16:creationId xmlns:a16="http://schemas.microsoft.com/office/drawing/2014/main" xmlns="" id="{5DEAD495-617C-4ADC-84BC-F988EF53F58F}"/>
                </a:ext>
              </a:extLst>
            </p:cNvPr>
            <p:cNvSpPr>
              <a:spLocks noChangeArrowheads="1"/>
            </p:cNvSpPr>
            <p:nvPr/>
          </p:nvSpPr>
          <p:spPr bwMode="auto">
            <a:xfrm>
              <a:off x="1989137" y="946150"/>
              <a:ext cx="25400"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8" name="Oval 87">
              <a:extLst>
                <a:ext uri="{FF2B5EF4-FFF2-40B4-BE49-F238E27FC236}">
                  <a16:creationId xmlns:a16="http://schemas.microsoft.com/office/drawing/2014/main" xmlns="" id="{99637BA2-1EA9-4628-9D09-BFB244E777A6}"/>
                </a:ext>
              </a:extLst>
            </p:cNvPr>
            <p:cNvSpPr>
              <a:spLocks noChangeArrowheads="1"/>
            </p:cNvSpPr>
            <p:nvPr/>
          </p:nvSpPr>
          <p:spPr bwMode="auto">
            <a:xfrm>
              <a:off x="1912937" y="1049337"/>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9" name="Oval 88">
              <a:extLst>
                <a:ext uri="{FF2B5EF4-FFF2-40B4-BE49-F238E27FC236}">
                  <a16:creationId xmlns:a16="http://schemas.microsoft.com/office/drawing/2014/main" xmlns="" id="{8C6666E0-E28E-4E56-83BB-3421AD6589D6}"/>
                </a:ext>
              </a:extLst>
            </p:cNvPr>
            <p:cNvSpPr>
              <a:spLocks noChangeArrowheads="1"/>
            </p:cNvSpPr>
            <p:nvPr/>
          </p:nvSpPr>
          <p:spPr bwMode="auto">
            <a:xfrm>
              <a:off x="1849437" y="1130300"/>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0" name="Freeform 90">
              <a:extLst>
                <a:ext uri="{FF2B5EF4-FFF2-40B4-BE49-F238E27FC236}">
                  <a16:creationId xmlns:a16="http://schemas.microsoft.com/office/drawing/2014/main" xmlns="" id="{BF10BE4C-EEF4-4E06-B13D-B186A62E1EF3}"/>
                </a:ext>
              </a:extLst>
            </p:cNvPr>
            <p:cNvSpPr/>
            <p:nvPr/>
          </p:nvSpPr>
          <p:spPr bwMode="auto">
            <a:xfrm>
              <a:off x="3816350" y="25400"/>
              <a:ext cx="55563" cy="98425"/>
            </a:xfrm>
            <a:custGeom>
              <a:avLst/>
              <a:gdLst>
                <a:gd name="T0" fmla="*/ 0 w 13"/>
                <a:gd name="T1" fmla="*/ 0 h 23"/>
                <a:gd name="T2" fmla="*/ 12 w 13"/>
                <a:gd name="T3" fmla="*/ 4 h 23"/>
                <a:gd name="T4" fmla="*/ 13 w 13"/>
                <a:gd name="T5" fmla="*/ 21 h 23"/>
                <a:gd name="T6" fmla="*/ 0 w 13"/>
                <a:gd name="T7" fmla="*/ 23 h 23"/>
                <a:gd name="T8" fmla="*/ 0 w 13"/>
                <a:gd name="T9" fmla="*/ 0 h 23"/>
              </a:gdLst>
              <a:ahLst/>
              <a:cxnLst>
                <a:cxn ang="0">
                  <a:pos x="T0" y="T1"/>
                </a:cxn>
                <a:cxn ang="0">
                  <a:pos x="T2" y="T3"/>
                </a:cxn>
                <a:cxn ang="0">
                  <a:pos x="T4" y="T5"/>
                </a:cxn>
                <a:cxn ang="0">
                  <a:pos x="T6" y="T7"/>
                </a:cxn>
                <a:cxn ang="0">
                  <a:pos x="T8" y="T9"/>
                </a:cxn>
              </a:cxnLst>
              <a:rect l="0" t="0" r="r" b="b"/>
              <a:pathLst>
                <a:path w="13" h="23">
                  <a:moveTo>
                    <a:pt x="0" y="0"/>
                  </a:moveTo>
                  <a:cubicBezTo>
                    <a:pt x="0" y="0"/>
                    <a:pt x="12" y="1"/>
                    <a:pt x="12" y="4"/>
                  </a:cubicBezTo>
                  <a:cubicBezTo>
                    <a:pt x="13" y="6"/>
                    <a:pt x="13" y="21"/>
                    <a:pt x="13" y="21"/>
                  </a:cubicBezTo>
                  <a:cubicBezTo>
                    <a:pt x="13" y="21"/>
                    <a:pt x="2" y="23"/>
                    <a:pt x="0" y="23"/>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1" name="Freeform 91">
              <a:extLst>
                <a:ext uri="{FF2B5EF4-FFF2-40B4-BE49-F238E27FC236}">
                  <a16:creationId xmlns:a16="http://schemas.microsoft.com/office/drawing/2014/main" xmlns="" id="{D644042C-50C0-4E83-A296-1E243302ACD3}"/>
                </a:ext>
              </a:extLst>
            </p:cNvPr>
            <p:cNvSpPr/>
            <p:nvPr/>
          </p:nvSpPr>
          <p:spPr bwMode="auto">
            <a:xfrm>
              <a:off x="3727450" y="30162"/>
              <a:ext cx="68263" cy="98425"/>
            </a:xfrm>
            <a:custGeom>
              <a:avLst/>
              <a:gdLst>
                <a:gd name="T0" fmla="*/ 16 w 16"/>
                <a:gd name="T1" fmla="*/ 0 h 23"/>
                <a:gd name="T2" fmla="*/ 16 w 16"/>
                <a:gd name="T3" fmla="*/ 22 h 23"/>
                <a:gd name="T4" fmla="*/ 0 w 16"/>
                <a:gd name="T5" fmla="*/ 23 h 23"/>
                <a:gd name="T6" fmla="*/ 0 w 16"/>
                <a:gd name="T7" fmla="*/ 1 h 23"/>
                <a:gd name="T8" fmla="*/ 16 w 16"/>
                <a:gd name="T9" fmla="*/ 0 h 23"/>
              </a:gdLst>
              <a:ahLst/>
              <a:cxnLst>
                <a:cxn ang="0">
                  <a:pos x="T0" y="T1"/>
                </a:cxn>
                <a:cxn ang="0">
                  <a:pos x="T2" y="T3"/>
                </a:cxn>
                <a:cxn ang="0">
                  <a:pos x="T4" y="T5"/>
                </a:cxn>
                <a:cxn ang="0">
                  <a:pos x="T6" y="T7"/>
                </a:cxn>
                <a:cxn ang="0">
                  <a:pos x="T8" y="T9"/>
                </a:cxn>
              </a:cxnLst>
              <a:rect l="0" t="0" r="r" b="b"/>
              <a:pathLst>
                <a:path w="16" h="23">
                  <a:moveTo>
                    <a:pt x="16" y="0"/>
                  </a:moveTo>
                  <a:cubicBezTo>
                    <a:pt x="16" y="22"/>
                    <a:pt x="16" y="22"/>
                    <a:pt x="16" y="22"/>
                  </a:cubicBezTo>
                  <a:cubicBezTo>
                    <a:pt x="0" y="23"/>
                    <a:pt x="0" y="23"/>
                    <a:pt x="0" y="23"/>
                  </a:cubicBezTo>
                  <a:cubicBezTo>
                    <a:pt x="0" y="1"/>
                    <a:pt x="0" y="1"/>
                    <a:pt x="0" y="1"/>
                  </a:cubicBezTo>
                  <a:cubicBezTo>
                    <a:pt x="0" y="1"/>
                    <a:pt x="6" y="0"/>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2" name="Freeform 92">
              <a:extLst>
                <a:ext uri="{FF2B5EF4-FFF2-40B4-BE49-F238E27FC236}">
                  <a16:creationId xmlns:a16="http://schemas.microsoft.com/office/drawing/2014/main" xmlns="" id="{E984570F-474E-42A8-814C-25508CFEE2CA}"/>
                </a:ext>
              </a:extLst>
            </p:cNvPr>
            <p:cNvSpPr/>
            <p:nvPr/>
          </p:nvSpPr>
          <p:spPr bwMode="auto">
            <a:xfrm>
              <a:off x="3630612" y="34925"/>
              <a:ext cx="71438" cy="103188"/>
            </a:xfrm>
            <a:custGeom>
              <a:avLst/>
              <a:gdLst>
                <a:gd name="T0" fmla="*/ 16 w 17"/>
                <a:gd name="T1" fmla="*/ 1 h 24"/>
                <a:gd name="T2" fmla="*/ 17 w 17"/>
                <a:gd name="T3" fmla="*/ 22 h 24"/>
                <a:gd name="T4" fmla="*/ 0 w 17"/>
                <a:gd name="T5" fmla="*/ 24 h 24"/>
                <a:gd name="T6" fmla="*/ 0 w 17"/>
                <a:gd name="T7" fmla="*/ 2 h 24"/>
                <a:gd name="T8" fmla="*/ 16 w 17"/>
                <a:gd name="T9" fmla="*/ 1 h 24"/>
              </a:gdLst>
              <a:ahLst/>
              <a:cxnLst>
                <a:cxn ang="0">
                  <a:pos x="T0" y="T1"/>
                </a:cxn>
                <a:cxn ang="0">
                  <a:pos x="T2" y="T3"/>
                </a:cxn>
                <a:cxn ang="0">
                  <a:pos x="T4" y="T5"/>
                </a:cxn>
                <a:cxn ang="0">
                  <a:pos x="T6" y="T7"/>
                </a:cxn>
                <a:cxn ang="0">
                  <a:pos x="T8" y="T9"/>
                </a:cxn>
              </a:cxnLst>
              <a:rect l="0" t="0" r="r" b="b"/>
              <a:pathLst>
                <a:path w="17" h="24">
                  <a:moveTo>
                    <a:pt x="16" y="1"/>
                  </a:moveTo>
                  <a:cubicBezTo>
                    <a:pt x="17" y="22"/>
                    <a:pt x="17" y="22"/>
                    <a:pt x="17" y="22"/>
                  </a:cubicBezTo>
                  <a:cubicBezTo>
                    <a:pt x="0" y="24"/>
                    <a:pt x="0" y="24"/>
                    <a:pt x="0" y="24"/>
                  </a:cubicBezTo>
                  <a:cubicBezTo>
                    <a:pt x="0" y="2"/>
                    <a:pt x="0" y="2"/>
                    <a:pt x="0" y="2"/>
                  </a:cubicBezTo>
                  <a:cubicBezTo>
                    <a:pt x="0" y="2"/>
                    <a:pt x="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3" name="Freeform 93">
              <a:extLst>
                <a:ext uri="{FF2B5EF4-FFF2-40B4-BE49-F238E27FC236}">
                  <a16:creationId xmlns:a16="http://schemas.microsoft.com/office/drawing/2014/main" xmlns="" id="{1AE81D38-8B74-4BAE-B353-FAFE4EBF4CD0}"/>
                </a:ext>
              </a:extLst>
            </p:cNvPr>
            <p:cNvSpPr/>
            <p:nvPr/>
          </p:nvSpPr>
          <p:spPr bwMode="auto">
            <a:xfrm>
              <a:off x="3529012" y="42862"/>
              <a:ext cx="71438" cy="103188"/>
            </a:xfrm>
            <a:custGeom>
              <a:avLst/>
              <a:gdLst>
                <a:gd name="T0" fmla="*/ 16 w 17"/>
                <a:gd name="T1" fmla="*/ 1 h 24"/>
                <a:gd name="T2" fmla="*/ 17 w 17"/>
                <a:gd name="T3" fmla="*/ 22 h 24"/>
                <a:gd name="T4" fmla="*/ 0 w 17"/>
                <a:gd name="T5" fmla="*/ 24 h 24"/>
                <a:gd name="T6" fmla="*/ 0 w 17"/>
                <a:gd name="T7" fmla="*/ 2 h 24"/>
                <a:gd name="T8" fmla="*/ 16 w 17"/>
                <a:gd name="T9" fmla="*/ 1 h 24"/>
              </a:gdLst>
              <a:ahLst/>
              <a:cxnLst>
                <a:cxn ang="0">
                  <a:pos x="T0" y="T1"/>
                </a:cxn>
                <a:cxn ang="0">
                  <a:pos x="T2" y="T3"/>
                </a:cxn>
                <a:cxn ang="0">
                  <a:pos x="T4" y="T5"/>
                </a:cxn>
                <a:cxn ang="0">
                  <a:pos x="T6" y="T7"/>
                </a:cxn>
                <a:cxn ang="0">
                  <a:pos x="T8" y="T9"/>
                </a:cxn>
              </a:cxnLst>
              <a:rect l="0" t="0" r="r" b="b"/>
              <a:pathLst>
                <a:path w="17" h="24">
                  <a:moveTo>
                    <a:pt x="16" y="1"/>
                  </a:moveTo>
                  <a:cubicBezTo>
                    <a:pt x="17" y="22"/>
                    <a:pt x="17" y="22"/>
                    <a:pt x="17" y="22"/>
                  </a:cubicBezTo>
                  <a:cubicBezTo>
                    <a:pt x="0" y="24"/>
                    <a:pt x="0" y="24"/>
                    <a:pt x="0" y="24"/>
                  </a:cubicBezTo>
                  <a:cubicBezTo>
                    <a:pt x="0" y="2"/>
                    <a:pt x="0" y="2"/>
                    <a:pt x="0" y="2"/>
                  </a:cubicBezTo>
                  <a:cubicBezTo>
                    <a:pt x="0" y="2"/>
                    <a:pt x="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4" name="Freeform 94">
              <a:extLst>
                <a:ext uri="{FF2B5EF4-FFF2-40B4-BE49-F238E27FC236}">
                  <a16:creationId xmlns:a16="http://schemas.microsoft.com/office/drawing/2014/main" xmlns="" id="{77414F5B-751F-47BE-BE7C-ABF108EB4806}"/>
                </a:ext>
              </a:extLst>
            </p:cNvPr>
            <p:cNvSpPr/>
            <p:nvPr/>
          </p:nvSpPr>
          <p:spPr bwMode="auto">
            <a:xfrm>
              <a:off x="3379787" y="55562"/>
              <a:ext cx="122238" cy="98425"/>
            </a:xfrm>
            <a:custGeom>
              <a:avLst/>
              <a:gdLst>
                <a:gd name="T0" fmla="*/ 28 w 29"/>
                <a:gd name="T1" fmla="*/ 1 h 23"/>
                <a:gd name="T2" fmla="*/ 29 w 29"/>
                <a:gd name="T3" fmla="*/ 20 h 23"/>
                <a:gd name="T4" fmla="*/ 1 w 29"/>
                <a:gd name="T5" fmla="*/ 23 h 23"/>
                <a:gd name="T6" fmla="*/ 2 w 29"/>
                <a:gd name="T7" fmla="*/ 6 h 23"/>
                <a:gd name="T8" fmla="*/ 28 w 29"/>
                <a:gd name="T9" fmla="*/ 1 h 23"/>
              </a:gdLst>
              <a:ahLst/>
              <a:cxnLst>
                <a:cxn ang="0">
                  <a:pos x="T0" y="T1"/>
                </a:cxn>
                <a:cxn ang="0">
                  <a:pos x="T2" y="T3"/>
                </a:cxn>
                <a:cxn ang="0">
                  <a:pos x="T4" y="T5"/>
                </a:cxn>
                <a:cxn ang="0">
                  <a:pos x="T6" y="T7"/>
                </a:cxn>
                <a:cxn ang="0">
                  <a:pos x="T8" y="T9"/>
                </a:cxn>
              </a:cxnLst>
              <a:rect l="0" t="0" r="r" b="b"/>
              <a:pathLst>
                <a:path w="29" h="23">
                  <a:moveTo>
                    <a:pt x="28" y="1"/>
                  </a:moveTo>
                  <a:cubicBezTo>
                    <a:pt x="29" y="20"/>
                    <a:pt x="29" y="20"/>
                    <a:pt x="29" y="20"/>
                  </a:cubicBezTo>
                  <a:cubicBezTo>
                    <a:pt x="1" y="23"/>
                    <a:pt x="1" y="23"/>
                    <a:pt x="1" y="23"/>
                  </a:cubicBezTo>
                  <a:cubicBezTo>
                    <a:pt x="1" y="23"/>
                    <a:pt x="0" y="8"/>
                    <a:pt x="2" y="6"/>
                  </a:cubicBezTo>
                  <a:cubicBezTo>
                    <a:pt x="5" y="4"/>
                    <a:pt x="23" y="0"/>
                    <a:pt x="28"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5" name="Freeform 95">
              <a:extLst>
                <a:ext uri="{FF2B5EF4-FFF2-40B4-BE49-F238E27FC236}">
                  <a16:creationId xmlns:a16="http://schemas.microsoft.com/office/drawing/2014/main" xmlns="" id="{261386AA-C705-4627-8C27-94B3E90948BC}"/>
                </a:ext>
              </a:extLst>
            </p:cNvPr>
            <p:cNvSpPr/>
            <p:nvPr/>
          </p:nvSpPr>
          <p:spPr bwMode="auto">
            <a:xfrm>
              <a:off x="3367087" y="146050"/>
              <a:ext cx="522288" cy="63500"/>
            </a:xfrm>
            <a:custGeom>
              <a:avLst/>
              <a:gdLst>
                <a:gd name="T0" fmla="*/ 323 w 329"/>
                <a:gd name="T1" fmla="*/ 0 h 40"/>
                <a:gd name="T2" fmla="*/ 0 w 329"/>
                <a:gd name="T3" fmla="*/ 24 h 40"/>
                <a:gd name="T4" fmla="*/ 0 w 329"/>
                <a:gd name="T5" fmla="*/ 40 h 40"/>
                <a:gd name="T6" fmla="*/ 329 w 329"/>
                <a:gd name="T7" fmla="*/ 11 h 40"/>
                <a:gd name="T8" fmla="*/ 323 w 329"/>
                <a:gd name="T9" fmla="*/ 0 h 40"/>
              </a:gdLst>
              <a:ahLst/>
              <a:cxnLst>
                <a:cxn ang="0">
                  <a:pos x="T0" y="T1"/>
                </a:cxn>
                <a:cxn ang="0">
                  <a:pos x="T2" y="T3"/>
                </a:cxn>
                <a:cxn ang="0">
                  <a:pos x="T4" y="T5"/>
                </a:cxn>
                <a:cxn ang="0">
                  <a:pos x="T6" y="T7"/>
                </a:cxn>
                <a:cxn ang="0">
                  <a:pos x="T8" y="T9"/>
                </a:cxn>
              </a:cxnLst>
              <a:rect l="0" t="0" r="r" b="b"/>
              <a:pathLst>
                <a:path w="329" h="40">
                  <a:moveTo>
                    <a:pt x="323" y="0"/>
                  </a:moveTo>
                  <a:lnTo>
                    <a:pt x="0" y="24"/>
                  </a:lnTo>
                  <a:lnTo>
                    <a:pt x="0" y="40"/>
                  </a:lnTo>
                  <a:lnTo>
                    <a:pt x="329" y="11"/>
                  </a:lnTo>
                  <a:lnTo>
                    <a:pt x="323" y="0"/>
                  </a:lnTo>
                  <a:close/>
                </a:path>
              </a:pathLst>
            </a:custGeom>
            <a:solidFill>
              <a:srgbClr val="E377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6" name="Freeform 96">
              <a:extLst>
                <a:ext uri="{FF2B5EF4-FFF2-40B4-BE49-F238E27FC236}">
                  <a16:creationId xmlns:a16="http://schemas.microsoft.com/office/drawing/2014/main" xmlns="" id="{E6E4C302-3F28-4618-8F92-5AB1AE668484}"/>
                </a:ext>
              </a:extLst>
            </p:cNvPr>
            <p:cNvSpPr/>
            <p:nvPr/>
          </p:nvSpPr>
          <p:spPr bwMode="auto">
            <a:xfrm>
              <a:off x="0" y="180975"/>
              <a:ext cx="1570038" cy="996950"/>
            </a:xfrm>
            <a:custGeom>
              <a:avLst/>
              <a:gdLst>
                <a:gd name="T0" fmla="*/ 0 w 370"/>
                <a:gd name="T1" fmla="*/ 233 h 233"/>
                <a:gd name="T2" fmla="*/ 370 w 370"/>
                <a:gd name="T3" fmla="*/ 233 h 233"/>
                <a:gd name="T4" fmla="*/ 0 w 370"/>
                <a:gd name="T5" fmla="*/ 233 h 233"/>
              </a:gdLst>
              <a:ahLst/>
              <a:cxnLst>
                <a:cxn ang="0">
                  <a:pos x="T0" y="T1"/>
                </a:cxn>
                <a:cxn ang="0">
                  <a:pos x="T2" y="T3"/>
                </a:cxn>
                <a:cxn ang="0">
                  <a:pos x="T4" y="T5"/>
                </a:cxn>
              </a:cxnLst>
              <a:rect l="0" t="0" r="r" b="b"/>
              <a:pathLst>
                <a:path w="370" h="233">
                  <a:moveTo>
                    <a:pt x="0" y="233"/>
                  </a:moveTo>
                  <a:cubicBezTo>
                    <a:pt x="0" y="233"/>
                    <a:pt x="181" y="0"/>
                    <a:pt x="370" y="233"/>
                  </a:cubicBezTo>
                  <a:lnTo>
                    <a:pt x="0" y="233"/>
                  </a:lnTo>
                  <a:close/>
                </a:path>
              </a:pathLst>
            </a:custGeom>
            <a:solidFill>
              <a:srgbClr val="81AC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7" name="Freeform 97">
              <a:extLst>
                <a:ext uri="{FF2B5EF4-FFF2-40B4-BE49-F238E27FC236}">
                  <a16:creationId xmlns:a16="http://schemas.microsoft.com/office/drawing/2014/main" xmlns="" id="{80F07DC5-60E8-4B4F-A1C9-25D4AE977E50}"/>
                </a:ext>
              </a:extLst>
            </p:cNvPr>
            <p:cNvSpPr/>
            <p:nvPr/>
          </p:nvSpPr>
          <p:spPr bwMode="auto">
            <a:xfrm>
              <a:off x="220662" y="1062037"/>
              <a:ext cx="228600" cy="111125"/>
            </a:xfrm>
            <a:custGeom>
              <a:avLst/>
              <a:gdLst>
                <a:gd name="T0" fmla="*/ 0 w 54"/>
                <a:gd name="T1" fmla="*/ 26 h 26"/>
                <a:gd name="T2" fmla="*/ 54 w 54"/>
                <a:gd name="T3" fmla="*/ 26 h 26"/>
                <a:gd name="T4" fmla="*/ 25 w 54"/>
                <a:gd name="T5" fmla="*/ 0 h 26"/>
                <a:gd name="T6" fmla="*/ 0 w 54"/>
                <a:gd name="T7" fmla="*/ 26 h 26"/>
              </a:gdLst>
              <a:ahLst/>
              <a:cxnLst>
                <a:cxn ang="0">
                  <a:pos x="T0" y="T1"/>
                </a:cxn>
                <a:cxn ang="0">
                  <a:pos x="T2" y="T3"/>
                </a:cxn>
                <a:cxn ang="0">
                  <a:pos x="T4" y="T5"/>
                </a:cxn>
                <a:cxn ang="0">
                  <a:pos x="T6" y="T7"/>
                </a:cxn>
              </a:cxnLst>
              <a:rect l="0" t="0" r="r" b="b"/>
              <a:pathLst>
                <a:path w="54" h="26">
                  <a:moveTo>
                    <a:pt x="0" y="26"/>
                  </a:moveTo>
                  <a:cubicBezTo>
                    <a:pt x="54" y="26"/>
                    <a:pt x="54" y="26"/>
                    <a:pt x="54" y="26"/>
                  </a:cubicBezTo>
                  <a:cubicBezTo>
                    <a:pt x="25" y="0"/>
                    <a:pt x="25" y="0"/>
                    <a:pt x="25" y="0"/>
                  </a:cubicBezTo>
                  <a:cubicBezTo>
                    <a:pt x="9" y="14"/>
                    <a:pt x="0" y="26"/>
                    <a:pt x="0" y="26"/>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8" name="Freeform 98">
              <a:extLst>
                <a:ext uri="{FF2B5EF4-FFF2-40B4-BE49-F238E27FC236}">
                  <a16:creationId xmlns:a16="http://schemas.microsoft.com/office/drawing/2014/main" xmlns="" id="{415BF08B-7074-4625-B6AE-E8D29BA24F84}"/>
                </a:ext>
              </a:extLst>
            </p:cNvPr>
            <p:cNvSpPr/>
            <p:nvPr/>
          </p:nvSpPr>
          <p:spPr bwMode="auto">
            <a:xfrm>
              <a:off x="327025" y="971550"/>
              <a:ext cx="276225" cy="201613"/>
            </a:xfrm>
            <a:custGeom>
              <a:avLst/>
              <a:gdLst>
                <a:gd name="T0" fmla="*/ 0 w 65"/>
                <a:gd name="T1" fmla="*/ 21 h 47"/>
                <a:gd name="T2" fmla="*/ 29 w 65"/>
                <a:gd name="T3" fmla="*/ 47 h 47"/>
                <a:gd name="T4" fmla="*/ 65 w 65"/>
                <a:gd name="T5" fmla="*/ 47 h 47"/>
                <a:gd name="T6" fmla="*/ 28 w 65"/>
                <a:gd name="T7" fmla="*/ 0 h 47"/>
                <a:gd name="T8" fmla="*/ 0 w 65"/>
                <a:gd name="T9" fmla="*/ 21 h 47"/>
              </a:gdLst>
              <a:ahLst/>
              <a:cxnLst>
                <a:cxn ang="0">
                  <a:pos x="T0" y="T1"/>
                </a:cxn>
                <a:cxn ang="0">
                  <a:pos x="T2" y="T3"/>
                </a:cxn>
                <a:cxn ang="0">
                  <a:pos x="T4" y="T5"/>
                </a:cxn>
                <a:cxn ang="0">
                  <a:pos x="T6" y="T7"/>
                </a:cxn>
                <a:cxn ang="0">
                  <a:pos x="T8" y="T9"/>
                </a:cxn>
              </a:cxnLst>
              <a:rect l="0" t="0" r="r" b="b"/>
              <a:pathLst>
                <a:path w="65" h="47">
                  <a:moveTo>
                    <a:pt x="0" y="21"/>
                  </a:moveTo>
                  <a:cubicBezTo>
                    <a:pt x="29" y="47"/>
                    <a:pt x="29" y="47"/>
                    <a:pt x="29" y="47"/>
                  </a:cubicBezTo>
                  <a:cubicBezTo>
                    <a:pt x="65" y="47"/>
                    <a:pt x="65" y="47"/>
                    <a:pt x="65" y="47"/>
                  </a:cubicBezTo>
                  <a:cubicBezTo>
                    <a:pt x="28" y="0"/>
                    <a:pt x="28" y="0"/>
                    <a:pt x="28" y="0"/>
                  </a:cubicBezTo>
                  <a:cubicBezTo>
                    <a:pt x="17" y="7"/>
                    <a:pt x="8" y="14"/>
                    <a:pt x="0" y="21"/>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9" name="Freeform 99">
              <a:extLst>
                <a:ext uri="{FF2B5EF4-FFF2-40B4-BE49-F238E27FC236}">
                  <a16:creationId xmlns:a16="http://schemas.microsoft.com/office/drawing/2014/main" xmlns="" id="{F02E646F-8EBF-47F7-BABF-9D3B647F9220}"/>
                </a:ext>
              </a:extLst>
            </p:cNvPr>
            <p:cNvSpPr/>
            <p:nvPr/>
          </p:nvSpPr>
          <p:spPr bwMode="auto">
            <a:xfrm>
              <a:off x="801687" y="847725"/>
              <a:ext cx="195263" cy="325438"/>
            </a:xfrm>
            <a:custGeom>
              <a:avLst/>
              <a:gdLst>
                <a:gd name="T0" fmla="*/ 0 w 46"/>
                <a:gd name="T1" fmla="*/ 1 h 76"/>
                <a:gd name="T2" fmla="*/ 0 w 46"/>
                <a:gd name="T3" fmla="*/ 76 h 76"/>
                <a:gd name="T4" fmla="*/ 31 w 46"/>
                <a:gd name="T5" fmla="*/ 76 h 76"/>
                <a:gd name="T6" fmla="*/ 46 w 46"/>
                <a:gd name="T7" fmla="*/ 9 h 76"/>
                <a:gd name="T8" fmla="*/ 0 w 46"/>
                <a:gd name="T9" fmla="*/ 1 h 76"/>
              </a:gdLst>
              <a:ahLst/>
              <a:cxnLst>
                <a:cxn ang="0">
                  <a:pos x="T0" y="T1"/>
                </a:cxn>
                <a:cxn ang="0">
                  <a:pos x="T2" y="T3"/>
                </a:cxn>
                <a:cxn ang="0">
                  <a:pos x="T4" y="T5"/>
                </a:cxn>
                <a:cxn ang="0">
                  <a:pos x="T6" y="T7"/>
                </a:cxn>
                <a:cxn ang="0">
                  <a:pos x="T8" y="T9"/>
                </a:cxn>
              </a:cxnLst>
              <a:rect l="0" t="0" r="r" b="b"/>
              <a:pathLst>
                <a:path w="46" h="76">
                  <a:moveTo>
                    <a:pt x="0" y="1"/>
                  </a:moveTo>
                  <a:cubicBezTo>
                    <a:pt x="0" y="76"/>
                    <a:pt x="0" y="76"/>
                    <a:pt x="0" y="76"/>
                  </a:cubicBezTo>
                  <a:cubicBezTo>
                    <a:pt x="31" y="76"/>
                    <a:pt x="31" y="76"/>
                    <a:pt x="31" y="76"/>
                  </a:cubicBezTo>
                  <a:cubicBezTo>
                    <a:pt x="46" y="9"/>
                    <a:pt x="46" y="9"/>
                    <a:pt x="46" y="9"/>
                  </a:cubicBezTo>
                  <a:cubicBezTo>
                    <a:pt x="30" y="3"/>
                    <a:pt x="15" y="0"/>
                    <a:pt x="0" y="1"/>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0" name="Freeform 100">
              <a:extLst>
                <a:ext uri="{FF2B5EF4-FFF2-40B4-BE49-F238E27FC236}">
                  <a16:creationId xmlns:a16="http://schemas.microsoft.com/office/drawing/2014/main" xmlns="" id="{5C1D3F96-8854-4E91-AD8D-34761E06CB21}"/>
                </a:ext>
              </a:extLst>
            </p:cNvPr>
            <p:cNvSpPr/>
            <p:nvPr/>
          </p:nvSpPr>
          <p:spPr bwMode="auto">
            <a:xfrm>
              <a:off x="933450" y="885825"/>
              <a:ext cx="228600" cy="287338"/>
            </a:xfrm>
            <a:custGeom>
              <a:avLst/>
              <a:gdLst>
                <a:gd name="T0" fmla="*/ 54 w 54"/>
                <a:gd name="T1" fmla="*/ 21 h 67"/>
                <a:gd name="T2" fmla="*/ 15 w 54"/>
                <a:gd name="T3" fmla="*/ 0 h 67"/>
                <a:gd name="T4" fmla="*/ 0 w 54"/>
                <a:gd name="T5" fmla="*/ 67 h 67"/>
                <a:gd name="T6" fmla="*/ 34 w 54"/>
                <a:gd name="T7" fmla="*/ 67 h 67"/>
                <a:gd name="T8" fmla="*/ 54 w 54"/>
                <a:gd name="T9" fmla="*/ 21 h 67"/>
              </a:gdLst>
              <a:ahLst/>
              <a:cxnLst>
                <a:cxn ang="0">
                  <a:pos x="T0" y="T1"/>
                </a:cxn>
                <a:cxn ang="0">
                  <a:pos x="T2" y="T3"/>
                </a:cxn>
                <a:cxn ang="0">
                  <a:pos x="T4" y="T5"/>
                </a:cxn>
                <a:cxn ang="0">
                  <a:pos x="T6" y="T7"/>
                </a:cxn>
                <a:cxn ang="0">
                  <a:pos x="T8" y="T9"/>
                </a:cxn>
              </a:cxnLst>
              <a:rect l="0" t="0" r="r" b="b"/>
              <a:pathLst>
                <a:path w="54" h="67">
                  <a:moveTo>
                    <a:pt x="54" y="21"/>
                  </a:moveTo>
                  <a:cubicBezTo>
                    <a:pt x="41" y="11"/>
                    <a:pt x="28" y="5"/>
                    <a:pt x="15" y="0"/>
                  </a:cubicBezTo>
                  <a:cubicBezTo>
                    <a:pt x="0" y="67"/>
                    <a:pt x="0" y="67"/>
                    <a:pt x="0" y="67"/>
                  </a:cubicBezTo>
                  <a:cubicBezTo>
                    <a:pt x="34" y="67"/>
                    <a:pt x="34" y="67"/>
                    <a:pt x="34" y="67"/>
                  </a:cubicBezTo>
                  <a:lnTo>
                    <a:pt x="54" y="21"/>
                  </a:ln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1" name="Freeform 101">
              <a:extLst>
                <a:ext uri="{FF2B5EF4-FFF2-40B4-BE49-F238E27FC236}">
                  <a16:creationId xmlns:a16="http://schemas.microsoft.com/office/drawing/2014/main" xmlns="" id="{FE81A16E-F8A0-442A-B9F1-B3D704874B55}"/>
                </a:ext>
              </a:extLst>
            </p:cNvPr>
            <p:cNvSpPr/>
            <p:nvPr/>
          </p:nvSpPr>
          <p:spPr bwMode="auto">
            <a:xfrm>
              <a:off x="1222375" y="1104900"/>
              <a:ext cx="139700" cy="68263"/>
            </a:xfrm>
            <a:custGeom>
              <a:avLst/>
              <a:gdLst>
                <a:gd name="T0" fmla="*/ 19 w 33"/>
                <a:gd name="T1" fmla="*/ 0 h 16"/>
                <a:gd name="T2" fmla="*/ 0 w 33"/>
                <a:gd name="T3" fmla="*/ 16 h 16"/>
                <a:gd name="T4" fmla="*/ 33 w 33"/>
                <a:gd name="T5" fmla="*/ 16 h 16"/>
                <a:gd name="T6" fmla="*/ 19 w 33"/>
                <a:gd name="T7" fmla="*/ 0 h 16"/>
              </a:gdLst>
              <a:ahLst/>
              <a:cxnLst>
                <a:cxn ang="0">
                  <a:pos x="T0" y="T1"/>
                </a:cxn>
                <a:cxn ang="0">
                  <a:pos x="T2" y="T3"/>
                </a:cxn>
                <a:cxn ang="0">
                  <a:pos x="T4" y="T5"/>
                </a:cxn>
                <a:cxn ang="0">
                  <a:pos x="T6" y="T7"/>
                </a:cxn>
              </a:cxnLst>
              <a:rect l="0" t="0" r="r" b="b"/>
              <a:pathLst>
                <a:path w="33" h="16">
                  <a:moveTo>
                    <a:pt x="19" y="0"/>
                  </a:moveTo>
                  <a:cubicBezTo>
                    <a:pt x="0" y="16"/>
                    <a:pt x="0" y="16"/>
                    <a:pt x="0" y="16"/>
                  </a:cubicBezTo>
                  <a:cubicBezTo>
                    <a:pt x="33" y="16"/>
                    <a:pt x="33" y="16"/>
                    <a:pt x="33" y="16"/>
                  </a:cubicBezTo>
                  <a:cubicBezTo>
                    <a:pt x="28" y="10"/>
                    <a:pt x="24" y="5"/>
                    <a:pt x="19" y="0"/>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2" name="Freeform 102">
              <a:extLst>
                <a:ext uri="{FF2B5EF4-FFF2-40B4-BE49-F238E27FC236}">
                  <a16:creationId xmlns:a16="http://schemas.microsoft.com/office/drawing/2014/main" xmlns="" id="{9DBFC861-680D-4B94-B2F8-2D17F15BA660}"/>
                </a:ext>
              </a:extLst>
            </p:cNvPr>
            <p:cNvSpPr/>
            <p:nvPr/>
          </p:nvSpPr>
          <p:spPr bwMode="auto">
            <a:xfrm>
              <a:off x="1077912" y="976312"/>
              <a:ext cx="223838" cy="196850"/>
            </a:xfrm>
            <a:custGeom>
              <a:avLst/>
              <a:gdLst>
                <a:gd name="T0" fmla="*/ 20 w 53"/>
                <a:gd name="T1" fmla="*/ 0 h 46"/>
                <a:gd name="T2" fmla="*/ 0 w 53"/>
                <a:gd name="T3" fmla="*/ 46 h 46"/>
                <a:gd name="T4" fmla="*/ 34 w 53"/>
                <a:gd name="T5" fmla="*/ 46 h 46"/>
                <a:gd name="T6" fmla="*/ 53 w 53"/>
                <a:gd name="T7" fmla="*/ 30 h 46"/>
                <a:gd name="T8" fmla="*/ 20 w 53"/>
                <a:gd name="T9" fmla="*/ 0 h 46"/>
              </a:gdLst>
              <a:ahLst/>
              <a:cxnLst>
                <a:cxn ang="0">
                  <a:pos x="T0" y="T1"/>
                </a:cxn>
                <a:cxn ang="0">
                  <a:pos x="T2" y="T3"/>
                </a:cxn>
                <a:cxn ang="0">
                  <a:pos x="T4" y="T5"/>
                </a:cxn>
                <a:cxn ang="0">
                  <a:pos x="T6" y="T7"/>
                </a:cxn>
                <a:cxn ang="0">
                  <a:pos x="T8" y="T9"/>
                </a:cxn>
              </a:cxnLst>
              <a:rect l="0" t="0" r="r" b="b"/>
              <a:pathLst>
                <a:path w="53" h="46">
                  <a:moveTo>
                    <a:pt x="20" y="0"/>
                  </a:moveTo>
                  <a:cubicBezTo>
                    <a:pt x="0" y="46"/>
                    <a:pt x="0" y="46"/>
                    <a:pt x="0" y="46"/>
                  </a:cubicBezTo>
                  <a:cubicBezTo>
                    <a:pt x="34" y="46"/>
                    <a:pt x="34" y="46"/>
                    <a:pt x="34" y="46"/>
                  </a:cubicBezTo>
                  <a:cubicBezTo>
                    <a:pt x="53" y="30"/>
                    <a:pt x="53" y="30"/>
                    <a:pt x="53" y="30"/>
                  </a:cubicBezTo>
                  <a:cubicBezTo>
                    <a:pt x="42" y="18"/>
                    <a:pt x="31" y="8"/>
                    <a:pt x="20" y="0"/>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3" name="Freeform 103">
              <a:extLst>
                <a:ext uri="{FF2B5EF4-FFF2-40B4-BE49-F238E27FC236}">
                  <a16:creationId xmlns:a16="http://schemas.microsoft.com/office/drawing/2014/main" xmlns="" id="{B59FFF45-FB4A-49C8-B752-98D4D4A09C6A}"/>
                </a:ext>
              </a:extLst>
            </p:cNvPr>
            <p:cNvSpPr/>
            <p:nvPr/>
          </p:nvSpPr>
          <p:spPr bwMode="auto">
            <a:xfrm>
              <a:off x="619125" y="852487"/>
              <a:ext cx="182563" cy="320675"/>
            </a:xfrm>
            <a:custGeom>
              <a:avLst/>
              <a:gdLst>
                <a:gd name="T0" fmla="*/ 0 w 43"/>
                <a:gd name="T1" fmla="*/ 7 h 75"/>
                <a:gd name="T2" fmla="*/ 14 w 43"/>
                <a:gd name="T3" fmla="*/ 75 h 75"/>
                <a:gd name="T4" fmla="*/ 43 w 43"/>
                <a:gd name="T5" fmla="*/ 75 h 75"/>
                <a:gd name="T6" fmla="*/ 43 w 43"/>
                <a:gd name="T7" fmla="*/ 0 h 75"/>
                <a:gd name="T8" fmla="*/ 0 w 43"/>
                <a:gd name="T9" fmla="*/ 7 h 75"/>
              </a:gdLst>
              <a:ahLst/>
              <a:cxnLst>
                <a:cxn ang="0">
                  <a:pos x="T0" y="T1"/>
                </a:cxn>
                <a:cxn ang="0">
                  <a:pos x="T2" y="T3"/>
                </a:cxn>
                <a:cxn ang="0">
                  <a:pos x="T4" y="T5"/>
                </a:cxn>
                <a:cxn ang="0">
                  <a:pos x="T6" y="T7"/>
                </a:cxn>
                <a:cxn ang="0">
                  <a:pos x="T8" y="T9"/>
                </a:cxn>
              </a:cxnLst>
              <a:rect l="0" t="0" r="r" b="b"/>
              <a:pathLst>
                <a:path w="43" h="75">
                  <a:moveTo>
                    <a:pt x="0" y="7"/>
                  </a:moveTo>
                  <a:cubicBezTo>
                    <a:pt x="14" y="75"/>
                    <a:pt x="14" y="75"/>
                    <a:pt x="14" y="75"/>
                  </a:cubicBezTo>
                  <a:cubicBezTo>
                    <a:pt x="43" y="75"/>
                    <a:pt x="43" y="75"/>
                    <a:pt x="43" y="75"/>
                  </a:cubicBezTo>
                  <a:cubicBezTo>
                    <a:pt x="43" y="0"/>
                    <a:pt x="43" y="0"/>
                    <a:pt x="43" y="0"/>
                  </a:cubicBezTo>
                  <a:cubicBezTo>
                    <a:pt x="28" y="0"/>
                    <a:pt x="13" y="3"/>
                    <a:pt x="0" y="7"/>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4" name="Freeform 104">
              <a:extLst>
                <a:ext uri="{FF2B5EF4-FFF2-40B4-BE49-F238E27FC236}">
                  <a16:creationId xmlns:a16="http://schemas.microsoft.com/office/drawing/2014/main" xmlns="" id="{80EF9133-2DCE-4647-A351-9A828AC64D2B}"/>
                </a:ext>
              </a:extLst>
            </p:cNvPr>
            <p:cNvSpPr/>
            <p:nvPr/>
          </p:nvSpPr>
          <p:spPr bwMode="auto">
            <a:xfrm>
              <a:off x="446087" y="882650"/>
              <a:ext cx="233363" cy="290513"/>
            </a:xfrm>
            <a:custGeom>
              <a:avLst/>
              <a:gdLst>
                <a:gd name="T0" fmla="*/ 0 w 55"/>
                <a:gd name="T1" fmla="*/ 21 h 68"/>
                <a:gd name="T2" fmla="*/ 37 w 55"/>
                <a:gd name="T3" fmla="*/ 68 h 68"/>
                <a:gd name="T4" fmla="*/ 55 w 55"/>
                <a:gd name="T5" fmla="*/ 68 h 68"/>
                <a:gd name="T6" fmla="*/ 41 w 55"/>
                <a:gd name="T7" fmla="*/ 0 h 68"/>
                <a:gd name="T8" fmla="*/ 0 w 55"/>
                <a:gd name="T9" fmla="*/ 21 h 68"/>
              </a:gdLst>
              <a:ahLst/>
              <a:cxnLst>
                <a:cxn ang="0">
                  <a:pos x="T0" y="T1"/>
                </a:cxn>
                <a:cxn ang="0">
                  <a:pos x="T2" y="T3"/>
                </a:cxn>
                <a:cxn ang="0">
                  <a:pos x="T4" y="T5"/>
                </a:cxn>
                <a:cxn ang="0">
                  <a:pos x="T6" y="T7"/>
                </a:cxn>
                <a:cxn ang="0">
                  <a:pos x="T8" y="T9"/>
                </a:cxn>
              </a:cxnLst>
              <a:rect l="0" t="0" r="r" b="b"/>
              <a:pathLst>
                <a:path w="55" h="68">
                  <a:moveTo>
                    <a:pt x="0" y="21"/>
                  </a:moveTo>
                  <a:cubicBezTo>
                    <a:pt x="37" y="68"/>
                    <a:pt x="37" y="68"/>
                    <a:pt x="37" y="68"/>
                  </a:cubicBezTo>
                  <a:cubicBezTo>
                    <a:pt x="55" y="68"/>
                    <a:pt x="55" y="68"/>
                    <a:pt x="55" y="68"/>
                  </a:cubicBezTo>
                  <a:cubicBezTo>
                    <a:pt x="41" y="0"/>
                    <a:pt x="41" y="0"/>
                    <a:pt x="41" y="0"/>
                  </a:cubicBezTo>
                  <a:cubicBezTo>
                    <a:pt x="26" y="6"/>
                    <a:pt x="12" y="13"/>
                    <a:pt x="0" y="21"/>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5" name="Freeform 105">
              <a:extLst>
                <a:ext uri="{FF2B5EF4-FFF2-40B4-BE49-F238E27FC236}">
                  <a16:creationId xmlns:a16="http://schemas.microsoft.com/office/drawing/2014/main" xmlns="" id="{566C3E99-26CD-4068-921C-DF83801769F4}"/>
                </a:ext>
              </a:extLst>
            </p:cNvPr>
            <p:cNvSpPr/>
            <p:nvPr/>
          </p:nvSpPr>
          <p:spPr bwMode="auto">
            <a:xfrm>
              <a:off x="476250" y="731837"/>
              <a:ext cx="695325" cy="446088"/>
            </a:xfrm>
            <a:custGeom>
              <a:avLst/>
              <a:gdLst>
                <a:gd name="T0" fmla="*/ 0 w 164"/>
                <a:gd name="T1" fmla="*/ 104 h 104"/>
                <a:gd name="T2" fmla="*/ 164 w 164"/>
                <a:gd name="T3" fmla="*/ 104 h 104"/>
                <a:gd name="T4" fmla="*/ 0 w 164"/>
                <a:gd name="T5" fmla="*/ 104 h 104"/>
              </a:gdLst>
              <a:ahLst/>
              <a:cxnLst>
                <a:cxn ang="0">
                  <a:pos x="T0" y="T1"/>
                </a:cxn>
                <a:cxn ang="0">
                  <a:pos x="T2" y="T3"/>
                </a:cxn>
                <a:cxn ang="0">
                  <a:pos x="T4" y="T5"/>
                </a:cxn>
              </a:cxnLst>
              <a:rect l="0" t="0" r="r" b="b"/>
              <a:pathLst>
                <a:path w="164" h="104">
                  <a:moveTo>
                    <a:pt x="0" y="104"/>
                  </a:moveTo>
                  <a:cubicBezTo>
                    <a:pt x="0" y="104"/>
                    <a:pt x="80" y="0"/>
                    <a:pt x="164" y="104"/>
                  </a:cubicBezTo>
                  <a:lnTo>
                    <a:pt x="0" y="104"/>
                  </a:lnTo>
                  <a:close/>
                </a:path>
              </a:pathLst>
            </a:custGeom>
            <a:solidFill>
              <a:srgbClr val="FFE6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6" name="Freeform 106">
              <a:extLst>
                <a:ext uri="{FF2B5EF4-FFF2-40B4-BE49-F238E27FC236}">
                  <a16:creationId xmlns:a16="http://schemas.microsoft.com/office/drawing/2014/main" xmlns="" id="{B7FCDA6B-5B5A-4A82-B537-B969F08E4348}"/>
                </a:ext>
              </a:extLst>
            </p:cNvPr>
            <p:cNvSpPr/>
            <p:nvPr/>
          </p:nvSpPr>
          <p:spPr bwMode="auto">
            <a:xfrm>
              <a:off x="611187" y="911225"/>
              <a:ext cx="431800" cy="279400"/>
            </a:xfrm>
            <a:custGeom>
              <a:avLst/>
              <a:gdLst>
                <a:gd name="T0" fmla="*/ 0 w 102"/>
                <a:gd name="T1" fmla="*/ 65 h 65"/>
                <a:gd name="T2" fmla="*/ 102 w 102"/>
                <a:gd name="T3" fmla="*/ 65 h 65"/>
                <a:gd name="T4" fmla="*/ 0 w 102"/>
                <a:gd name="T5" fmla="*/ 65 h 65"/>
              </a:gdLst>
              <a:ahLst/>
              <a:cxnLst>
                <a:cxn ang="0">
                  <a:pos x="T0" y="T1"/>
                </a:cxn>
                <a:cxn ang="0">
                  <a:pos x="T2" y="T3"/>
                </a:cxn>
                <a:cxn ang="0">
                  <a:pos x="T4" y="T5"/>
                </a:cxn>
              </a:cxnLst>
              <a:rect l="0" t="0" r="r" b="b"/>
              <a:pathLst>
                <a:path w="102" h="65">
                  <a:moveTo>
                    <a:pt x="0" y="65"/>
                  </a:moveTo>
                  <a:cubicBezTo>
                    <a:pt x="0" y="65"/>
                    <a:pt x="50" y="0"/>
                    <a:pt x="102" y="65"/>
                  </a:cubicBezTo>
                  <a:lnTo>
                    <a:pt x="0" y="65"/>
                  </a:lnTo>
                  <a:close/>
                </a:path>
              </a:pathLst>
            </a:custGeom>
            <a:solidFill>
              <a:srgbClr val="A4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7" name="Freeform 107">
              <a:extLst>
                <a:ext uri="{FF2B5EF4-FFF2-40B4-BE49-F238E27FC236}">
                  <a16:creationId xmlns:a16="http://schemas.microsoft.com/office/drawing/2014/main" xmlns="" id="{A5F3311C-7279-40D8-BC32-D803B689E785}"/>
                </a:ext>
              </a:extLst>
            </p:cNvPr>
            <p:cNvSpPr/>
            <p:nvPr/>
          </p:nvSpPr>
          <p:spPr bwMode="auto">
            <a:xfrm>
              <a:off x="2913062" y="476250"/>
              <a:ext cx="1522413" cy="701675"/>
            </a:xfrm>
            <a:custGeom>
              <a:avLst/>
              <a:gdLst>
                <a:gd name="T0" fmla="*/ 0 w 359"/>
                <a:gd name="T1" fmla="*/ 142 h 164"/>
                <a:gd name="T2" fmla="*/ 42 w 359"/>
                <a:gd name="T3" fmla="*/ 145 h 164"/>
                <a:gd name="T4" fmla="*/ 22 w 359"/>
                <a:gd name="T5" fmla="*/ 108 h 164"/>
                <a:gd name="T6" fmla="*/ 66 w 359"/>
                <a:gd name="T7" fmla="*/ 108 h 164"/>
                <a:gd name="T8" fmla="*/ 52 w 359"/>
                <a:gd name="T9" fmla="*/ 71 h 164"/>
                <a:gd name="T10" fmla="*/ 89 w 359"/>
                <a:gd name="T11" fmla="*/ 81 h 164"/>
                <a:gd name="T12" fmla="*/ 85 w 359"/>
                <a:gd name="T13" fmla="*/ 42 h 164"/>
                <a:gd name="T14" fmla="*/ 120 w 359"/>
                <a:gd name="T15" fmla="*/ 58 h 164"/>
                <a:gd name="T16" fmla="*/ 122 w 359"/>
                <a:gd name="T17" fmla="*/ 23 h 164"/>
                <a:gd name="T18" fmla="*/ 158 w 359"/>
                <a:gd name="T19" fmla="*/ 42 h 164"/>
                <a:gd name="T20" fmla="*/ 169 w 359"/>
                <a:gd name="T21" fmla="*/ 6 h 164"/>
                <a:gd name="T22" fmla="*/ 196 w 359"/>
                <a:gd name="T23" fmla="*/ 33 h 164"/>
                <a:gd name="T24" fmla="*/ 214 w 359"/>
                <a:gd name="T25" fmla="*/ 0 h 164"/>
                <a:gd name="T26" fmla="*/ 228 w 359"/>
                <a:gd name="T27" fmla="*/ 35 h 164"/>
                <a:gd name="T28" fmla="*/ 263 w 359"/>
                <a:gd name="T29" fmla="*/ 10 h 164"/>
                <a:gd name="T30" fmla="*/ 260 w 359"/>
                <a:gd name="T31" fmla="*/ 47 h 164"/>
                <a:gd name="T32" fmla="*/ 300 w 359"/>
                <a:gd name="T33" fmla="*/ 29 h 164"/>
                <a:gd name="T34" fmla="*/ 292 w 359"/>
                <a:gd name="T35" fmla="*/ 69 h 164"/>
                <a:gd name="T36" fmla="*/ 334 w 359"/>
                <a:gd name="T37" fmla="*/ 63 h 164"/>
                <a:gd name="T38" fmla="*/ 316 w 359"/>
                <a:gd name="T39" fmla="*/ 99 h 164"/>
                <a:gd name="T40" fmla="*/ 359 w 359"/>
                <a:gd name="T41" fmla="*/ 95 h 164"/>
                <a:gd name="T42" fmla="*/ 339 w 359"/>
                <a:gd name="T43" fmla="*/ 133 h 164"/>
                <a:gd name="T44" fmla="*/ 199 w 359"/>
                <a:gd name="T45" fmla="*/ 52 h 164"/>
                <a:gd name="T46" fmla="*/ 59 w 359"/>
                <a:gd name="T47" fmla="*/ 153 h 164"/>
                <a:gd name="T48" fmla="*/ 55 w 359"/>
                <a:gd name="T49" fmla="*/ 164 h 164"/>
                <a:gd name="T50" fmla="*/ 35 w 359"/>
                <a:gd name="T51" fmla="*/ 164 h 164"/>
                <a:gd name="T52" fmla="*/ 14 w 359"/>
                <a:gd name="T53" fmla="*/ 164 h 164"/>
                <a:gd name="T54" fmla="*/ 0 w 359"/>
                <a:gd name="T55" fmla="*/ 14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 h="164">
                  <a:moveTo>
                    <a:pt x="0" y="142"/>
                  </a:moveTo>
                  <a:cubicBezTo>
                    <a:pt x="42" y="145"/>
                    <a:pt x="42" y="145"/>
                    <a:pt x="42" y="145"/>
                  </a:cubicBezTo>
                  <a:cubicBezTo>
                    <a:pt x="22" y="108"/>
                    <a:pt x="22" y="108"/>
                    <a:pt x="22" y="108"/>
                  </a:cubicBezTo>
                  <a:cubicBezTo>
                    <a:pt x="66" y="108"/>
                    <a:pt x="66" y="108"/>
                    <a:pt x="66" y="108"/>
                  </a:cubicBezTo>
                  <a:cubicBezTo>
                    <a:pt x="52" y="71"/>
                    <a:pt x="52" y="71"/>
                    <a:pt x="52" y="71"/>
                  </a:cubicBezTo>
                  <a:cubicBezTo>
                    <a:pt x="89" y="81"/>
                    <a:pt x="89" y="81"/>
                    <a:pt x="89" y="81"/>
                  </a:cubicBezTo>
                  <a:cubicBezTo>
                    <a:pt x="85" y="42"/>
                    <a:pt x="85" y="42"/>
                    <a:pt x="85" y="42"/>
                  </a:cubicBezTo>
                  <a:cubicBezTo>
                    <a:pt x="120" y="58"/>
                    <a:pt x="120" y="58"/>
                    <a:pt x="120" y="58"/>
                  </a:cubicBezTo>
                  <a:cubicBezTo>
                    <a:pt x="122" y="23"/>
                    <a:pt x="122" y="23"/>
                    <a:pt x="122" y="23"/>
                  </a:cubicBezTo>
                  <a:cubicBezTo>
                    <a:pt x="158" y="42"/>
                    <a:pt x="158" y="42"/>
                    <a:pt x="158" y="42"/>
                  </a:cubicBezTo>
                  <a:cubicBezTo>
                    <a:pt x="169" y="6"/>
                    <a:pt x="169" y="6"/>
                    <a:pt x="169" y="6"/>
                  </a:cubicBezTo>
                  <a:cubicBezTo>
                    <a:pt x="196" y="33"/>
                    <a:pt x="196" y="33"/>
                    <a:pt x="196" y="33"/>
                  </a:cubicBezTo>
                  <a:cubicBezTo>
                    <a:pt x="214" y="0"/>
                    <a:pt x="214" y="0"/>
                    <a:pt x="214" y="0"/>
                  </a:cubicBezTo>
                  <a:cubicBezTo>
                    <a:pt x="228" y="35"/>
                    <a:pt x="228" y="35"/>
                    <a:pt x="228" y="35"/>
                  </a:cubicBezTo>
                  <a:cubicBezTo>
                    <a:pt x="263" y="10"/>
                    <a:pt x="263" y="10"/>
                    <a:pt x="263" y="10"/>
                  </a:cubicBezTo>
                  <a:cubicBezTo>
                    <a:pt x="260" y="47"/>
                    <a:pt x="260" y="47"/>
                    <a:pt x="260" y="47"/>
                  </a:cubicBezTo>
                  <a:cubicBezTo>
                    <a:pt x="300" y="29"/>
                    <a:pt x="300" y="29"/>
                    <a:pt x="300" y="29"/>
                  </a:cubicBezTo>
                  <a:cubicBezTo>
                    <a:pt x="292" y="69"/>
                    <a:pt x="292" y="69"/>
                    <a:pt x="292" y="69"/>
                  </a:cubicBezTo>
                  <a:cubicBezTo>
                    <a:pt x="334" y="63"/>
                    <a:pt x="334" y="63"/>
                    <a:pt x="334" y="63"/>
                  </a:cubicBezTo>
                  <a:cubicBezTo>
                    <a:pt x="316" y="99"/>
                    <a:pt x="316" y="99"/>
                    <a:pt x="316" y="99"/>
                  </a:cubicBezTo>
                  <a:cubicBezTo>
                    <a:pt x="359" y="95"/>
                    <a:pt x="359" y="95"/>
                    <a:pt x="359" y="95"/>
                  </a:cubicBezTo>
                  <a:cubicBezTo>
                    <a:pt x="339" y="133"/>
                    <a:pt x="339" y="133"/>
                    <a:pt x="339" y="133"/>
                  </a:cubicBezTo>
                  <a:cubicBezTo>
                    <a:pt x="339" y="133"/>
                    <a:pt x="259" y="45"/>
                    <a:pt x="199" y="52"/>
                  </a:cubicBezTo>
                  <a:cubicBezTo>
                    <a:pt x="139" y="58"/>
                    <a:pt x="59" y="153"/>
                    <a:pt x="59" y="153"/>
                  </a:cubicBezTo>
                  <a:cubicBezTo>
                    <a:pt x="55" y="164"/>
                    <a:pt x="55" y="164"/>
                    <a:pt x="55" y="164"/>
                  </a:cubicBezTo>
                  <a:cubicBezTo>
                    <a:pt x="35" y="164"/>
                    <a:pt x="35" y="164"/>
                    <a:pt x="35" y="164"/>
                  </a:cubicBezTo>
                  <a:cubicBezTo>
                    <a:pt x="14" y="164"/>
                    <a:pt x="14" y="164"/>
                    <a:pt x="14" y="164"/>
                  </a:cubicBezTo>
                  <a:lnTo>
                    <a:pt x="0" y="142"/>
                  </a:lnTo>
                  <a:close/>
                </a:path>
              </a:pathLst>
            </a:custGeom>
            <a:solidFill>
              <a:srgbClr val="9ACF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8" name="Freeform 108">
              <a:extLst>
                <a:ext uri="{FF2B5EF4-FFF2-40B4-BE49-F238E27FC236}">
                  <a16:creationId xmlns:a16="http://schemas.microsoft.com/office/drawing/2014/main" xmlns="" id="{925C98B7-B80E-4710-9F6F-A6383FC1E66C}"/>
                </a:ext>
              </a:extLst>
            </p:cNvPr>
            <p:cNvSpPr/>
            <p:nvPr/>
          </p:nvSpPr>
          <p:spPr bwMode="auto">
            <a:xfrm>
              <a:off x="4029075" y="898525"/>
              <a:ext cx="376238" cy="274638"/>
            </a:xfrm>
            <a:custGeom>
              <a:avLst/>
              <a:gdLst>
                <a:gd name="T0" fmla="*/ 89 w 89"/>
                <a:gd name="T1" fmla="*/ 64 h 64"/>
                <a:gd name="T2" fmla="*/ 0 w 89"/>
                <a:gd name="T3" fmla="*/ 64 h 64"/>
                <a:gd name="T4" fmla="*/ 53 w 89"/>
                <a:gd name="T5" fmla="*/ 0 h 64"/>
                <a:gd name="T6" fmla="*/ 89 w 89"/>
                <a:gd name="T7" fmla="*/ 64 h 64"/>
              </a:gdLst>
              <a:ahLst/>
              <a:cxnLst>
                <a:cxn ang="0">
                  <a:pos x="T0" y="T1"/>
                </a:cxn>
                <a:cxn ang="0">
                  <a:pos x="T2" y="T3"/>
                </a:cxn>
                <a:cxn ang="0">
                  <a:pos x="T4" y="T5"/>
                </a:cxn>
                <a:cxn ang="0">
                  <a:pos x="T6" y="T7"/>
                </a:cxn>
              </a:cxnLst>
              <a:rect l="0" t="0" r="r" b="b"/>
              <a:pathLst>
                <a:path w="89" h="64">
                  <a:moveTo>
                    <a:pt x="89" y="64"/>
                  </a:moveTo>
                  <a:cubicBezTo>
                    <a:pt x="0" y="64"/>
                    <a:pt x="0" y="64"/>
                    <a:pt x="0" y="64"/>
                  </a:cubicBezTo>
                  <a:cubicBezTo>
                    <a:pt x="53" y="0"/>
                    <a:pt x="53" y="0"/>
                    <a:pt x="53" y="0"/>
                  </a:cubicBezTo>
                  <a:cubicBezTo>
                    <a:pt x="77" y="32"/>
                    <a:pt x="89" y="64"/>
                    <a:pt x="89" y="64"/>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9" name="Freeform 109">
              <a:extLst>
                <a:ext uri="{FF2B5EF4-FFF2-40B4-BE49-F238E27FC236}">
                  <a16:creationId xmlns:a16="http://schemas.microsoft.com/office/drawing/2014/main" xmlns="" id="{8AB6AF30-7DE1-451C-BD78-ED9E980E42D1}"/>
                </a:ext>
              </a:extLst>
            </p:cNvPr>
            <p:cNvSpPr/>
            <p:nvPr/>
          </p:nvSpPr>
          <p:spPr bwMode="auto">
            <a:xfrm>
              <a:off x="3567112" y="615950"/>
              <a:ext cx="261938" cy="557213"/>
            </a:xfrm>
            <a:custGeom>
              <a:avLst/>
              <a:gdLst>
                <a:gd name="T0" fmla="*/ 47 w 62"/>
                <a:gd name="T1" fmla="*/ 1 h 130"/>
                <a:gd name="T2" fmla="*/ 62 w 62"/>
                <a:gd name="T3" fmla="*/ 1 h 130"/>
                <a:gd name="T4" fmla="*/ 45 w 62"/>
                <a:gd name="T5" fmla="*/ 130 h 130"/>
                <a:gd name="T6" fmla="*/ 20 w 62"/>
                <a:gd name="T7" fmla="*/ 130 h 130"/>
                <a:gd name="T8" fmla="*/ 0 w 62"/>
                <a:gd name="T9" fmla="*/ 11 h 130"/>
                <a:gd name="T10" fmla="*/ 47 w 62"/>
                <a:gd name="T11" fmla="*/ 1 h 130"/>
              </a:gdLst>
              <a:ahLst/>
              <a:cxnLst>
                <a:cxn ang="0">
                  <a:pos x="T0" y="T1"/>
                </a:cxn>
                <a:cxn ang="0">
                  <a:pos x="T2" y="T3"/>
                </a:cxn>
                <a:cxn ang="0">
                  <a:pos x="T4" y="T5"/>
                </a:cxn>
                <a:cxn ang="0">
                  <a:pos x="T6" y="T7"/>
                </a:cxn>
                <a:cxn ang="0">
                  <a:pos x="T8" y="T9"/>
                </a:cxn>
                <a:cxn ang="0">
                  <a:pos x="T10" y="T11"/>
                </a:cxn>
              </a:cxnLst>
              <a:rect l="0" t="0" r="r" b="b"/>
              <a:pathLst>
                <a:path w="62" h="130">
                  <a:moveTo>
                    <a:pt x="47" y="1"/>
                  </a:moveTo>
                  <a:cubicBezTo>
                    <a:pt x="52" y="0"/>
                    <a:pt x="57" y="0"/>
                    <a:pt x="62" y="1"/>
                  </a:cubicBezTo>
                  <a:cubicBezTo>
                    <a:pt x="45" y="130"/>
                    <a:pt x="45" y="130"/>
                    <a:pt x="45" y="130"/>
                  </a:cubicBezTo>
                  <a:cubicBezTo>
                    <a:pt x="20" y="130"/>
                    <a:pt x="20" y="130"/>
                    <a:pt x="20" y="130"/>
                  </a:cubicBezTo>
                  <a:cubicBezTo>
                    <a:pt x="0" y="11"/>
                    <a:pt x="0" y="11"/>
                    <a:pt x="0" y="11"/>
                  </a:cubicBezTo>
                  <a:cubicBezTo>
                    <a:pt x="15" y="6"/>
                    <a:pt x="30" y="2"/>
                    <a:pt x="47" y="1"/>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0" name="Freeform 110">
              <a:extLst>
                <a:ext uri="{FF2B5EF4-FFF2-40B4-BE49-F238E27FC236}">
                  <a16:creationId xmlns:a16="http://schemas.microsoft.com/office/drawing/2014/main" xmlns="" id="{71BD9F89-D553-4801-AEBD-43AFC628F440}"/>
                </a:ext>
              </a:extLst>
            </p:cNvPr>
            <p:cNvSpPr/>
            <p:nvPr/>
          </p:nvSpPr>
          <p:spPr bwMode="auto">
            <a:xfrm>
              <a:off x="3349625" y="663575"/>
              <a:ext cx="301625" cy="509588"/>
            </a:xfrm>
            <a:custGeom>
              <a:avLst/>
              <a:gdLst>
                <a:gd name="T0" fmla="*/ 51 w 71"/>
                <a:gd name="T1" fmla="*/ 0 h 119"/>
                <a:gd name="T2" fmla="*/ 71 w 71"/>
                <a:gd name="T3" fmla="*/ 119 h 119"/>
                <a:gd name="T4" fmla="*/ 38 w 71"/>
                <a:gd name="T5" fmla="*/ 119 h 119"/>
                <a:gd name="T6" fmla="*/ 0 w 71"/>
                <a:gd name="T7" fmla="*/ 27 h 119"/>
                <a:gd name="T8" fmla="*/ 51 w 71"/>
                <a:gd name="T9" fmla="*/ 0 h 119"/>
              </a:gdLst>
              <a:ahLst/>
              <a:cxnLst>
                <a:cxn ang="0">
                  <a:pos x="T0" y="T1"/>
                </a:cxn>
                <a:cxn ang="0">
                  <a:pos x="T2" y="T3"/>
                </a:cxn>
                <a:cxn ang="0">
                  <a:pos x="T4" y="T5"/>
                </a:cxn>
                <a:cxn ang="0">
                  <a:pos x="T6" y="T7"/>
                </a:cxn>
                <a:cxn ang="0">
                  <a:pos x="T8" y="T9"/>
                </a:cxn>
              </a:cxnLst>
              <a:rect l="0" t="0" r="r" b="b"/>
              <a:pathLst>
                <a:path w="71" h="119">
                  <a:moveTo>
                    <a:pt x="51" y="0"/>
                  </a:moveTo>
                  <a:cubicBezTo>
                    <a:pt x="71" y="119"/>
                    <a:pt x="71" y="119"/>
                    <a:pt x="71" y="119"/>
                  </a:cubicBezTo>
                  <a:cubicBezTo>
                    <a:pt x="38" y="119"/>
                    <a:pt x="38" y="119"/>
                    <a:pt x="38" y="119"/>
                  </a:cubicBezTo>
                  <a:cubicBezTo>
                    <a:pt x="0" y="27"/>
                    <a:pt x="0" y="27"/>
                    <a:pt x="0" y="27"/>
                  </a:cubicBezTo>
                  <a:cubicBezTo>
                    <a:pt x="15" y="16"/>
                    <a:pt x="32" y="6"/>
                    <a:pt x="51"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1" name="Freeform 111">
              <a:extLst>
                <a:ext uri="{FF2B5EF4-FFF2-40B4-BE49-F238E27FC236}">
                  <a16:creationId xmlns:a16="http://schemas.microsoft.com/office/drawing/2014/main" xmlns="" id="{05315AAD-ADD9-4583-82A2-681DEA329A0D}"/>
                </a:ext>
              </a:extLst>
            </p:cNvPr>
            <p:cNvSpPr/>
            <p:nvPr/>
          </p:nvSpPr>
          <p:spPr bwMode="auto">
            <a:xfrm>
              <a:off x="3176587" y="779462"/>
              <a:ext cx="334963" cy="393700"/>
            </a:xfrm>
            <a:custGeom>
              <a:avLst/>
              <a:gdLst>
                <a:gd name="T0" fmla="*/ 41 w 79"/>
                <a:gd name="T1" fmla="*/ 0 h 92"/>
                <a:gd name="T2" fmla="*/ 79 w 79"/>
                <a:gd name="T3" fmla="*/ 92 h 92"/>
                <a:gd name="T4" fmla="*/ 39 w 79"/>
                <a:gd name="T5" fmla="*/ 92 h 92"/>
                <a:gd name="T6" fmla="*/ 0 w 79"/>
                <a:gd name="T7" fmla="*/ 40 h 92"/>
                <a:gd name="T8" fmla="*/ 41 w 79"/>
                <a:gd name="T9" fmla="*/ 0 h 92"/>
              </a:gdLst>
              <a:ahLst/>
              <a:cxnLst>
                <a:cxn ang="0">
                  <a:pos x="T0" y="T1"/>
                </a:cxn>
                <a:cxn ang="0">
                  <a:pos x="T2" y="T3"/>
                </a:cxn>
                <a:cxn ang="0">
                  <a:pos x="T4" y="T5"/>
                </a:cxn>
                <a:cxn ang="0">
                  <a:pos x="T6" y="T7"/>
                </a:cxn>
                <a:cxn ang="0">
                  <a:pos x="T8" y="T9"/>
                </a:cxn>
              </a:cxnLst>
              <a:rect l="0" t="0" r="r" b="b"/>
              <a:pathLst>
                <a:path w="79" h="92">
                  <a:moveTo>
                    <a:pt x="41" y="0"/>
                  </a:moveTo>
                  <a:cubicBezTo>
                    <a:pt x="79" y="92"/>
                    <a:pt x="79" y="92"/>
                    <a:pt x="79" y="92"/>
                  </a:cubicBezTo>
                  <a:cubicBezTo>
                    <a:pt x="39" y="92"/>
                    <a:pt x="39" y="92"/>
                    <a:pt x="39" y="92"/>
                  </a:cubicBezTo>
                  <a:cubicBezTo>
                    <a:pt x="0" y="40"/>
                    <a:pt x="0" y="40"/>
                    <a:pt x="0" y="40"/>
                  </a:cubicBezTo>
                  <a:cubicBezTo>
                    <a:pt x="11" y="26"/>
                    <a:pt x="24" y="12"/>
                    <a:pt x="41"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2" name="Freeform 112">
              <a:extLst>
                <a:ext uri="{FF2B5EF4-FFF2-40B4-BE49-F238E27FC236}">
                  <a16:creationId xmlns:a16="http://schemas.microsoft.com/office/drawing/2014/main" xmlns="" id="{9B4D6C97-C706-470C-B279-826C1DEBC1C3}"/>
                </a:ext>
              </a:extLst>
            </p:cNvPr>
            <p:cNvSpPr/>
            <p:nvPr/>
          </p:nvSpPr>
          <p:spPr bwMode="auto">
            <a:xfrm>
              <a:off x="3052762" y="950912"/>
              <a:ext cx="288925" cy="222250"/>
            </a:xfrm>
            <a:custGeom>
              <a:avLst/>
              <a:gdLst>
                <a:gd name="T0" fmla="*/ 29 w 68"/>
                <a:gd name="T1" fmla="*/ 0 h 52"/>
                <a:gd name="T2" fmla="*/ 68 w 68"/>
                <a:gd name="T3" fmla="*/ 52 h 52"/>
                <a:gd name="T4" fmla="*/ 0 w 68"/>
                <a:gd name="T5" fmla="*/ 52 h 52"/>
                <a:gd name="T6" fmla="*/ 29 w 68"/>
                <a:gd name="T7" fmla="*/ 0 h 52"/>
              </a:gdLst>
              <a:ahLst/>
              <a:cxnLst>
                <a:cxn ang="0">
                  <a:pos x="T0" y="T1"/>
                </a:cxn>
                <a:cxn ang="0">
                  <a:pos x="T2" y="T3"/>
                </a:cxn>
                <a:cxn ang="0">
                  <a:pos x="T4" y="T5"/>
                </a:cxn>
                <a:cxn ang="0">
                  <a:pos x="T6" y="T7"/>
                </a:cxn>
              </a:cxnLst>
              <a:rect l="0" t="0" r="r" b="b"/>
              <a:pathLst>
                <a:path w="68" h="52">
                  <a:moveTo>
                    <a:pt x="29" y="0"/>
                  </a:moveTo>
                  <a:cubicBezTo>
                    <a:pt x="68" y="52"/>
                    <a:pt x="68" y="52"/>
                    <a:pt x="68" y="52"/>
                  </a:cubicBezTo>
                  <a:cubicBezTo>
                    <a:pt x="0" y="52"/>
                    <a:pt x="0" y="52"/>
                    <a:pt x="0" y="52"/>
                  </a:cubicBezTo>
                  <a:cubicBezTo>
                    <a:pt x="5" y="37"/>
                    <a:pt x="14" y="19"/>
                    <a:pt x="29"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3" name="Freeform 113">
              <a:extLst>
                <a:ext uri="{FF2B5EF4-FFF2-40B4-BE49-F238E27FC236}">
                  <a16:creationId xmlns:a16="http://schemas.microsoft.com/office/drawing/2014/main" xmlns="" id="{C97FB64E-C51C-4EB5-85CA-430585752FC3}"/>
                </a:ext>
              </a:extLst>
            </p:cNvPr>
            <p:cNvSpPr/>
            <p:nvPr/>
          </p:nvSpPr>
          <p:spPr bwMode="auto">
            <a:xfrm>
              <a:off x="3757612" y="620712"/>
              <a:ext cx="330200" cy="552450"/>
            </a:xfrm>
            <a:custGeom>
              <a:avLst/>
              <a:gdLst>
                <a:gd name="T0" fmla="*/ 78 w 78"/>
                <a:gd name="T1" fmla="*/ 24 h 129"/>
                <a:gd name="T2" fmla="*/ 22 w 78"/>
                <a:gd name="T3" fmla="*/ 129 h 129"/>
                <a:gd name="T4" fmla="*/ 0 w 78"/>
                <a:gd name="T5" fmla="*/ 129 h 129"/>
                <a:gd name="T6" fmla="*/ 17 w 78"/>
                <a:gd name="T7" fmla="*/ 0 h 129"/>
                <a:gd name="T8" fmla="*/ 78 w 78"/>
                <a:gd name="T9" fmla="*/ 24 h 129"/>
              </a:gdLst>
              <a:ahLst/>
              <a:cxnLst>
                <a:cxn ang="0">
                  <a:pos x="T0" y="T1"/>
                </a:cxn>
                <a:cxn ang="0">
                  <a:pos x="T2" y="T3"/>
                </a:cxn>
                <a:cxn ang="0">
                  <a:pos x="T4" y="T5"/>
                </a:cxn>
                <a:cxn ang="0">
                  <a:pos x="T6" y="T7"/>
                </a:cxn>
                <a:cxn ang="0">
                  <a:pos x="T8" y="T9"/>
                </a:cxn>
              </a:cxnLst>
              <a:rect l="0" t="0" r="r" b="b"/>
              <a:pathLst>
                <a:path w="78" h="129">
                  <a:moveTo>
                    <a:pt x="78" y="24"/>
                  </a:moveTo>
                  <a:cubicBezTo>
                    <a:pt x="22" y="129"/>
                    <a:pt x="22" y="129"/>
                    <a:pt x="22" y="129"/>
                  </a:cubicBezTo>
                  <a:cubicBezTo>
                    <a:pt x="0" y="129"/>
                    <a:pt x="0" y="129"/>
                    <a:pt x="0" y="129"/>
                  </a:cubicBezTo>
                  <a:cubicBezTo>
                    <a:pt x="17" y="0"/>
                    <a:pt x="17" y="0"/>
                    <a:pt x="17" y="0"/>
                  </a:cubicBezTo>
                  <a:cubicBezTo>
                    <a:pt x="40" y="1"/>
                    <a:pt x="61" y="11"/>
                    <a:pt x="78" y="24"/>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4" name="Freeform 114">
              <a:extLst>
                <a:ext uri="{FF2B5EF4-FFF2-40B4-BE49-F238E27FC236}">
                  <a16:creationId xmlns:a16="http://schemas.microsoft.com/office/drawing/2014/main" xmlns="" id="{7928528D-0558-4A92-90C6-4EDFEC07473B}"/>
                </a:ext>
              </a:extLst>
            </p:cNvPr>
            <p:cNvSpPr/>
            <p:nvPr/>
          </p:nvSpPr>
          <p:spPr bwMode="auto">
            <a:xfrm>
              <a:off x="3849687" y="723900"/>
              <a:ext cx="403225" cy="449263"/>
            </a:xfrm>
            <a:custGeom>
              <a:avLst/>
              <a:gdLst>
                <a:gd name="T0" fmla="*/ 95 w 95"/>
                <a:gd name="T1" fmla="*/ 41 h 105"/>
                <a:gd name="T2" fmla="*/ 42 w 95"/>
                <a:gd name="T3" fmla="*/ 105 h 105"/>
                <a:gd name="T4" fmla="*/ 0 w 95"/>
                <a:gd name="T5" fmla="*/ 105 h 105"/>
                <a:gd name="T6" fmla="*/ 56 w 95"/>
                <a:gd name="T7" fmla="*/ 0 h 105"/>
                <a:gd name="T8" fmla="*/ 95 w 95"/>
                <a:gd name="T9" fmla="*/ 41 h 105"/>
              </a:gdLst>
              <a:ahLst/>
              <a:cxnLst>
                <a:cxn ang="0">
                  <a:pos x="T0" y="T1"/>
                </a:cxn>
                <a:cxn ang="0">
                  <a:pos x="T2" y="T3"/>
                </a:cxn>
                <a:cxn ang="0">
                  <a:pos x="T4" y="T5"/>
                </a:cxn>
                <a:cxn ang="0">
                  <a:pos x="T6" y="T7"/>
                </a:cxn>
                <a:cxn ang="0">
                  <a:pos x="T8" y="T9"/>
                </a:cxn>
              </a:cxnLst>
              <a:rect l="0" t="0" r="r" b="b"/>
              <a:pathLst>
                <a:path w="95" h="105">
                  <a:moveTo>
                    <a:pt x="95" y="41"/>
                  </a:moveTo>
                  <a:cubicBezTo>
                    <a:pt x="42" y="105"/>
                    <a:pt x="42" y="105"/>
                    <a:pt x="42" y="105"/>
                  </a:cubicBezTo>
                  <a:cubicBezTo>
                    <a:pt x="0" y="105"/>
                    <a:pt x="0" y="105"/>
                    <a:pt x="0" y="105"/>
                  </a:cubicBezTo>
                  <a:cubicBezTo>
                    <a:pt x="56" y="0"/>
                    <a:pt x="56" y="0"/>
                    <a:pt x="56" y="0"/>
                  </a:cubicBezTo>
                  <a:cubicBezTo>
                    <a:pt x="71" y="12"/>
                    <a:pt x="84" y="26"/>
                    <a:pt x="95" y="41"/>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5" name="Freeform 115">
              <a:extLst>
                <a:ext uri="{FF2B5EF4-FFF2-40B4-BE49-F238E27FC236}">
                  <a16:creationId xmlns:a16="http://schemas.microsoft.com/office/drawing/2014/main" xmlns="" id="{20CBA913-7B5E-4DB8-AC3E-B3527B7E96B5}"/>
                </a:ext>
              </a:extLst>
            </p:cNvPr>
            <p:cNvSpPr/>
            <p:nvPr/>
          </p:nvSpPr>
          <p:spPr bwMode="auto">
            <a:xfrm>
              <a:off x="3265487" y="796925"/>
              <a:ext cx="890588" cy="384175"/>
            </a:xfrm>
            <a:custGeom>
              <a:avLst/>
              <a:gdLst>
                <a:gd name="T0" fmla="*/ 210 w 210"/>
                <a:gd name="T1" fmla="*/ 90 h 90"/>
                <a:gd name="T2" fmla="*/ 111 w 210"/>
                <a:gd name="T3" fmla="*/ 5 h 90"/>
                <a:gd name="T4" fmla="*/ 0 w 210"/>
                <a:gd name="T5" fmla="*/ 90 h 90"/>
                <a:gd name="T6" fmla="*/ 210 w 210"/>
                <a:gd name="T7" fmla="*/ 90 h 90"/>
              </a:gdLst>
              <a:ahLst/>
              <a:cxnLst>
                <a:cxn ang="0">
                  <a:pos x="T0" y="T1"/>
                </a:cxn>
                <a:cxn ang="0">
                  <a:pos x="T2" y="T3"/>
                </a:cxn>
                <a:cxn ang="0">
                  <a:pos x="T4" y="T5"/>
                </a:cxn>
                <a:cxn ang="0">
                  <a:pos x="T6" y="T7"/>
                </a:cxn>
              </a:cxnLst>
              <a:rect l="0" t="0" r="r" b="b"/>
              <a:pathLst>
                <a:path w="210" h="90">
                  <a:moveTo>
                    <a:pt x="210" y="90"/>
                  </a:moveTo>
                  <a:cubicBezTo>
                    <a:pt x="210" y="90"/>
                    <a:pt x="175" y="0"/>
                    <a:pt x="111" y="5"/>
                  </a:cubicBezTo>
                  <a:cubicBezTo>
                    <a:pt x="46" y="10"/>
                    <a:pt x="9" y="62"/>
                    <a:pt x="0" y="90"/>
                  </a:cubicBezTo>
                  <a:lnTo>
                    <a:pt x="210" y="90"/>
                  </a:lnTo>
                  <a:close/>
                </a:path>
              </a:pathLst>
            </a:custGeom>
            <a:solidFill>
              <a:srgbClr val="FFDC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6" name="Freeform 116">
              <a:extLst>
                <a:ext uri="{FF2B5EF4-FFF2-40B4-BE49-F238E27FC236}">
                  <a16:creationId xmlns:a16="http://schemas.microsoft.com/office/drawing/2014/main" xmlns="" id="{081769A4-7688-4DC0-BEBA-F65F740F319C}"/>
                </a:ext>
              </a:extLst>
            </p:cNvPr>
            <p:cNvSpPr/>
            <p:nvPr/>
          </p:nvSpPr>
          <p:spPr bwMode="auto">
            <a:xfrm>
              <a:off x="3422650" y="928687"/>
              <a:ext cx="593725" cy="257175"/>
            </a:xfrm>
            <a:custGeom>
              <a:avLst/>
              <a:gdLst>
                <a:gd name="T0" fmla="*/ 140 w 140"/>
                <a:gd name="T1" fmla="*/ 60 h 60"/>
                <a:gd name="T2" fmla="*/ 74 w 140"/>
                <a:gd name="T3" fmla="*/ 3 h 60"/>
                <a:gd name="T4" fmla="*/ 0 w 140"/>
                <a:gd name="T5" fmla="*/ 60 h 60"/>
                <a:gd name="T6" fmla="*/ 140 w 140"/>
                <a:gd name="T7" fmla="*/ 60 h 60"/>
              </a:gdLst>
              <a:ahLst/>
              <a:cxnLst>
                <a:cxn ang="0">
                  <a:pos x="T0" y="T1"/>
                </a:cxn>
                <a:cxn ang="0">
                  <a:pos x="T2" y="T3"/>
                </a:cxn>
                <a:cxn ang="0">
                  <a:pos x="T4" y="T5"/>
                </a:cxn>
                <a:cxn ang="0">
                  <a:pos x="T6" y="T7"/>
                </a:cxn>
              </a:cxnLst>
              <a:rect l="0" t="0" r="r" b="b"/>
              <a:pathLst>
                <a:path w="140" h="60">
                  <a:moveTo>
                    <a:pt x="140" y="60"/>
                  </a:moveTo>
                  <a:cubicBezTo>
                    <a:pt x="140" y="60"/>
                    <a:pt x="117" y="0"/>
                    <a:pt x="74" y="3"/>
                  </a:cubicBezTo>
                  <a:cubicBezTo>
                    <a:pt x="31" y="7"/>
                    <a:pt x="6" y="41"/>
                    <a:pt x="0" y="60"/>
                  </a:cubicBezTo>
                  <a:lnTo>
                    <a:pt x="140" y="60"/>
                  </a:lnTo>
                  <a:close/>
                </a:path>
              </a:pathLst>
            </a:cu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7" name="Oval 116">
              <a:extLst>
                <a:ext uri="{FF2B5EF4-FFF2-40B4-BE49-F238E27FC236}">
                  <a16:creationId xmlns:a16="http://schemas.microsoft.com/office/drawing/2014/main" xmlns="" id="{D38993CB-8A5D-4890-8138-33CAE381B263}"/>
                </a:ext>
              </a:extLst>
            </p:cNvPr>
            <p:cNvSpPr>
              <a:spLocks noChangeArrowheads="1"/>
            </p:cNvSpPr>
            <p:nvPr/>
          </p:nvSpPr>
          <p:spPr bwMode="auto">
            <a:xfrm>
              <a:off x="3001962" y="1125537"/>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8" name="Oval 117">
              <a:extLst>
                <a:ext uri="{FF2B5EF4-FFF2-40B4-BE49-F238E27FC236}">
                  <a16:creationId xmlns:a16="http://schemas.microsoft.com/office/drawing/2014/main" xmlns="" id="{5C200B53-EB59-4CF6-AF7B-D5C70F5FED04}"/>
                </a:ext>
              </a:extLst>
            </p:cNvPr>
            <p:cNvSpPr>
              <a:spLocks noChangeArrowheads="1"/>
            </p:cNvSpPr>
            <p:nvPr/>
          </p:nvSpPr>
          <p:spPr bwMode="auto">
            <a:xfrm>
              <a:off x="3090862" y="971550"/>
              <a:ext cx="25400" cy="22225"/>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9" name="Oval 118">
              <a:extLst>
                <a:ext uri="{FF2B5EF4-FFF2-40B4-BE49-F238E27FC236}">
                  <a16:creationId xmlns:a16="http://schemas.microsoft.com/office/drawing/2014/main" xmlns="" id="{B4A5081A-F979-4381-AB12-EDD7E4C653BF}"/>
                </a:ext>
              </a:extLst>
            </p:cNvPr>
            <p:cNvSpPr>
              <a:spLocks noChangeArrowheads="1"/>
            </p:cNvSpPr>
            <p:nvPr/>
          </p:nvSpPr>
          <p:spPr bwMode="auto">
            <a:xfrm>
              <a:off x="3206750" y="835025"/>
              <a:ext cx="20638" cy="20638"/>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0" name="Oval 119">
              <a:extLst>
                <a:ext uri="{FF2B5EF4-FFF2-40B4-BE49-F238E27FC236}">
                  <a16:creationId xmlns:a16="http://schemas.microsoft.com/office/drawing/2014/main" xmlns="" id="{0D0233E9-3338-4539-BAF4-3E2040B18F52}"/>
                </a:ext>
              </a:extLst>
            </p:cNvPr>
            <p:cNvSpPr>
              <a:spLocks noChangeArrowheads="1"/>
            </p:cNvSpPr>
            <p:nvPr/>
          </p:nvSpPr>
          <p:spPr bwMode="auto">
            <a:xfrm>
              <a:off x="3336925" y="723900"/>
              <a:ext cx="22225"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1" name="Oval 120">
              <a:extLst>
                <a:ext uri="{FF2B5EF4-FFF2-40B4-BE49-F238E27FC236}">
                  <a16:creationId xmlns:a16="http://schemas.microsoft.com/office/drawing/2014/main" xmlns="" id="{AC2A9357-8569-4026-BB9C-764F3E45BA83}"/>
                </a:ext>
              </a:extLst>
            </p:cNvPr>
            <p:cNvSpPr>
              <a:spLocks noChangeArrowheads="1"/>
            </p:cNvSpPr>
            <p:nvPr/>
          </p:nvSpPr>
          <p:spPr bwMode="auto">
            <a:xfrm>
              <a:off x="3481387" y="642937"/>
              <a:ext cx="20638" cy="20638"/>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2" name="Oval 121">
              <a:extLst>
                <a:ext uri="{FF2B5EF4-FFF2-40B4-BE49-F238E27FC236}">
                  <a16:creationId xmlns:a16="http://schemas.microsoft.com/office/drawing/2014/main" xmlns="" id="{536CB145-CC59-4BD2-A10D-908E2D04B177}"/>
                </a:ext>
              </a:extLst>
            </p:cNvPr>
            <p:cNvSpPr>
              <a:spLocks noChangeArrowheads="1"/>
            </p:cNvSpPr>
            <p:nvPr/>
          </p:nvSpPr>
          <p:spPr bwMode="auto">
            <a:xfrm>
              <a:off x="3625850" y="587375"/>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3" name="Oval 122">
              <a:extLst>
                <a:ext uri="{FF2B5EF4-FFF2-40B4-BE49-F238E27FC236}">
                  <a16:creationId xmlns:a16="http://schemas.microsoft.com/office/drawing/2014/main" xmlns="" id="{063AE94B-6D96-4A91-A492-973977AC43D1}"/>
                </a:ext>
              </a:extLst>
            </p:cNvPr>
            <p:cNvSpPr>
              <a:spLocks noChangeArrowheads="1"/>
            </p:cNvSpPr>
            <p:nvPr/>
          </p:nvSpPr>
          <p:spPr bwMode="auto">
            <a:xfrm>
              <a:off x="3808412" y="577850"/>
              <a:ext cx="20638" cy="22225"/>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4" name="Oval 123">
              <a:extLst>
                <a:ext uri="{FF2B5EF4-FFF2-40B4-BE49-F238E27FC236}">
                  <a16:creationId xmlns:a16="http://schemas.microsoft.com/office/drawing/2014/main" xmlns="" id="{9DBF5B13-3E5B-4DF5-B1EC-01B2023C162A}"/>
                </a:ext>
              </a:extLst>
            </p:cNvPr>
            <p:cNvSpPr>
              <a:spLocks noChangeArrowheads="1"/>
            </p:cNvSpPr>
            <p:nvPr/>
          </p:nvSpPr>
          <p:spPr bwMode="auto">
            <a:xfrm>
              <a:off x="3952875" y="612775"/>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5" name="Oval 124">
              <a:extLst>
                <a:ext uri="{FF2B5EF4-FFF2-40B4-BE49-F238E27FC236}">
                  <a16:creationId xmlns:a16="http://schemas.microsoft.com/office/drawing/2014/main" xmlns="" id="{BC533895-EC9E-478A-94D7-7951ED8A4058}"/>
                </a:ext>
              </a:extLst>
            </p:cNvPr>
            <p:cNvSpPr>
              <a:spLocks noChangeArrowheads="1"/>
            </p:cNvSpPr>
            <p:nvPr/>
          </p:nvSpPr>
          <p:spPr bwMode="auto">
            <a:xfrm>
              <a:off x="4100512" y="685800"/>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6" name="Oval 125">
              <a:extLst>
                <a:ext uri="{FF2B5EF4-FFF2-40B4-BE49-F238E27FC236}">
                  <a16:creationId xmlns:a16="http://schemas.microsoft.com/office/drawing/2014/main" xmlns="" id="{B239FBD7-92E6-440C-92CC-D6C8BF2E7B69}"/>
                </a:ext>
              </a:extLst>
            </p:cNvPr>
            <p:cNvSpPr>
              <a:spLocks noChangeArrowheads="1"/>
            </p:cNvSpPr>
            <p:nvPr/>
          </p:nvSpPr>
          <p:spPr bwMode="auto">
            <a:xfrm>
              <a:off x="4224337" y="817562"/>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7" name="Oval 126">
              <a:extLst>
                <a:ext uri="{FF2B5EF4-FFF2-40B4-BE49-F238E27FC236}">
                  <a16:creationId xmlns:a16="http://schemas.microsoft.com/office/drawing/2014/main" xmlns="" id="{A96246A2-2886-4D70-A798-F71FF1CA5A61}"/>
                </a:ext>
              </a:extLst>
            </p:cNvPr>
            <p:cNvSpPr>
              <a:spLocks noChangeArrowheads="1"/>
            </p:cNvSpPr>
            <p:nvPr/>
          </p:nvSpPr>
          <p:spPr bwMode="auto">
            <a:xfrm>
              <a:off x="4313237" y="946150"/>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8" name="Oval 127">
              <a:extLst>
                <a:ext uri="{FF2B5EF4-FFF2-40B4-BE49-F238E27FC236}">
                  <a16:creationId xmlns:a16="http://schemas.microsoft.com/office/drawing/2014/main" xmlns="" id="{7967095A-26F4-46BF-AAC7-84CD24A1A027}"/>
                </a:ext>
              </a:extLst>
            </p:cNvPr>
            <p:cNvSpPr>
              <a:spLocks noChangeArrowheads="1"/>
            </p:cNvSpPr>
            <p:nvPr/>
          </p:nvSpPr>
          <p:spPr bwMode="auto">
            <a:xfrm>
              <a:off x="3163887" y="1082675"/>
              <a:ext cx="42863"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9" name="Oval 128">
              <a:extLst>
                <a:ext uri="{FF2B5EF4-FFF2-40B4-BE49-F238E27FC236}">
                  <a16:creationId xmlns:a16="http://schemas.microsoft.com/office/drawing/2014/main" xmlns="" id="{A8EDBCE5-393B-4BE3-B5BD-197005E8598C}"/>
                </a:ext>
              </a:extLst>
            </p:cNvPr>
            <p:cNvSpPr>
              <a:spLocks noChangeArrowheads="1"/>
            </p:cNvSpPr>
            <p:nvPr/>
          </p:nvSpPr>
          <p:spPr bwMode="auto">
            <a:xfrm>
              <a:off x="3252787" y="950912"/>
              <a:ext cx="38100"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0" name="Oval 129">
              <a:extLst>
                <a:ext uri="{FF2B5EF4-FFF2-40B4-BE49-F238E27FC236}">
                  <a16:creationId xmlns:a16="http://schemas.microsoft.com/office/drawing/2014/main" xmlns="" id="{1D20211D-957C-4FC3-B88F-32D61F984C98}"/>
                </a:ext>
              </a:extLst>
            </p:cNvPr>
            <p:cNvSpPr>
              <a:spLocks noChangeArrowheads="1"/>
            </p:cNvSpPr>
            <p:nvPr/>
          </p:nvSpPr>
          <p:spPr bwMode="auto">
            <a:xfrm>
              <a:off x="3400425" y="835025"/>
              <a:ext cx="38100"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1" name="Oval 130">
              <a:extLst>
                <a:ext uri="{FF2B5EF4-FFF2-40B4-BE49-F238E27FC236}">
                  <a16:creationId xmlns:a16="http://schemas.microsoft.com/office/drawing/2014/main" xmlns="" id="{4714B47A-4337-4C1E-8BAE-D543618C9476}"/>
                </a:ext>
              </a:extLst>
            </p:cNvPr>
            <p:cNvSpPr>
              <a:spLocks noChangeArrowheads="1"/>
            </p:cNvSpPr>
            <p:nvPr/>
          </p:nvSpPr>
          <p:spPr bwMode="auto">
            <a:xfrm>
              <a:off x="3748087" y="714375"/>
              <a:ext cx="38100"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2" name="Oval 131">
              <a:extLst>
                <a:ext uri="{FF2B5EF4-FFF2-40B4-BE49-F238E27FC236}">
                  <a16:creationId xmlns:a16="http://schemas.microsoft.com/office/drawing/2014/main" xmlns="" id="{948AF144-7736-4301-9F0D-16B84E7D39A7}"/>
                </a:ext>
              </a:extLst>
            </p:cNvPr>
            <p:cNvSpPr>
              <a:spLocks noChangeArrowheads="1"/>
            </p:cNvSpPr>
            <p:nvPr/>
          </p:nvSpPr>
          <p:spPr bwMode="auto">
            <a:xfrm>
              <a:off x="3960812" y="771525"/>
              <a:ext cx="42863"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3" name="Oval 132">
              <a:extLst>
                <a:ext uri="{FF2B5EF4-FFF2-40B4-BE49-F238E27FC236}">
                  <a16:creationId xmlns:a16="http://schemas.microsoft.com/office/drawing/2014/main" xmlns="" id="{BAEA683E-32B3-41EF-86CD-84C373F581A2}"/>
                </a:ext>
              </a:extLst>
            </p:cNvPr>
            <p:cNvSpPr>
              <a:spLocks noChangeArrowheads="1"/>
            </p:cNvSpPr>
            <p:nvPr/>
          </p:nvSpPr>
          <p:spPr bwMode="auto">
            <a:xfrm>
              <a:off x="4133850" y="898525"/>
              <a:ext cx="38100"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4" name="Oval 133">
              <a:extLst>
                <a:ext uri="{FF2B5EF4-FFF2-40B4-BE49-F238E27FC236}">
                  <a16:creationId xmlns:a16="http://schemas.microsoft.com/office/drawing/2014/main" xmlns="" id="{3C93C8E2-CEF2-42B7-9AE4-835F906BD401}"/>
                </a:ext>
              </a:extLst>
            </p:cNvPr>
            <p:cNvSpPr>
              <a:spLocks noChangeArrowheads="1"/>
            </p:cNvSpPr>
            <p:nvPr/>
          </p:nvSpPr>
          <p:spPr bwMode="auto">
            <a:xfrm>
              <a:off x="4197350" y="1069975"/>
              <a:ext cx="39688" cy="42863"/>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5" name="Oval 134">
              <a:extLst>
                <a:ext uri="{FF2B5EF4-FFF2-40B4-BE49-F238E27FC236}">
                  <a16:creationId xmlns:a16="http://schemas.microsoft.com/office/drawing/2014/main" xmlns="" id="{53F8551D-1B68-4832-8DAB-1F542D39441F}"/>
                </a:ext>
              </a:extLst>
            </p:cNvPr>
            <p:cNvSpPr>
              <a:spLocks noChangeArrowheads="1"/>
            </p:cNvSpPr>
            <p:nvPr/>
          </p:nvSpPr>
          <p:spPr bwMode="auto">
            <a:xfrm>
              <a:off x="3549650" y="749300"/>
              <a:ext cx="42863"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6" name="Oval 135">
              <a:extLst>
                <a:ext uri="{FF2B5EF4-FFF2-40B4-BE49-F238E27FC236}">
                  <a16:creationId xmlns:a16="http://schemas.microsoft.com/office/drawing/2014/main" xmlns="" id="{E946E7DE-95E4-4251-A2DE-5182318B31D7}"/>
                </a:ext>
              </a:extLst>
            </p:cNvPr>
            <p:cNvSpPr>
              <a:spLocks noChangeArrowheads="1"/>
            </p:cNvSpPr>
            <p:nvPr/>
          </p:nvSpPr>
          <p:spPr bwMode="auto">
            <a:xfrm>
              <a:off x="1535112" y="423862"/>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7" name="Oval 136">
              <a:extLst>
                <a:ext uri="{FF2B5EF4-FFF2-40B4-BE49-F238E27FC236}">
                  <a16:creationId xmlns:a16="http://schemas.microsoft.com/office/drawing/2014/main" xmlns="" id="{3073A1E2-72A7-41AC-89CC-BA001FF3F4EF}"/>
                </a:ext>
              </a:extLst>
            </p:cNvPr>
            <p:cNvSpPr>
              <a:spLocks noChangeArrowheads="1"/>
            </p:cNvSpPr>
            <p:nvPr/>
          </p:nvSpPr>
          <p:spPr bwMode="auto">
            <a:xfrm>
              <a:off x="1433512" y="471487"/>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8" name="Oval 137">
              <a:extLst>
                <a:ext uri="{FF2B5EF4-FFF2-40B4-BE49-F238E27FC236}">
                  <a16:creationId xmlns:a16="http://schemas.microsoft.com/office/drawing/2014/main" xmlns="" id="{7C37CF9F-1DCD-4788-A1BC-CA4F2743BC8B}"/>
                </a:ext>
              </a:extLst>
            </p:cNvPr>
            <p:cNvSpPr>
              <a:spLocks noChangeArrowheads="1"/>
            </p:cNvSpPr>
            <p:nvPr/>
          </p:nvSpPr>
          <p:spPr bwMode="auto">
            <a:xfrm>
              <a:off x="1501775" y="517525"/>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9" name="Oval 138">
              <a:extLst>
                <a:ext uri="{FF2B5EF4-FFF2-40B4-BE49-F238E27FC236}">
                  <a16:creationId xmlns:a16="http://schemas.microsoft.com/office/drawing/2014/main" xmlns="" id="{5F33032F-7EB2-42BD-965D-DB45DAF5A90F}"/>
                </a:ext>
              </a:extLst>
            </p:cNvPr>
            <p:cNvSpPr>
              <a:spLocks noChangeArrowheads="1"/>
            </p:cNvSpPr>
            <p:nvPr/>
          </p:nvSpPr>
          <p:spPr bwMode="auto">
            <a:xfrm>
              <a:off x="1611312" y="496887"/>
              <a:ext cx="17463" cy="20638"/>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0" name="Oval 139">
              <a:extLst>
                <a:ext uri="{FF2B5EF4-FFF2-40B4-BE49-F238E27FC236}">
                  <a16:creationId xmlns:a16="http://schemas.microsoft.com/office/drawing/2014/main" xmlns="" id="{F77A49D7-2BCF-47EC-A768-1CC885373D78}"/>
                </a:ext>
              </a:extLst>
            </p:cNvPr>
            <p:cNvSpPr>
              <a:spLocks noChangeArrowheads="1"/>
            </p:cNvSpPr>
            <p:nvPr/>
          </p:nvSpPr>
          <p:spPr bwMode="auto">
            <a:xfrm>
              <a:off x="1573212" y="587375"/>
              <a:ext cx="17463"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1" name="Oval 140">
              <a:extLst>
                <a:ext uri="{FF2B5EF4-FFF2-40B4-BE49-F238E27FC236}">
                  <a16:creationId xmlns:a16="http://schemas.microsoft.com/office/drawing/2014/main" xmlns="" id="{34CF38E7-A01F-4A72-91F1-93B258213BAD}"/>
                </a:ext>
              </a:extLst>
            </p:cNvPr>
            <p:cNvSpPr>
              <a:spLocks noChangeArrowheads="1"/>
            </p:cNvSpPr>
            <p:nvPr/>
          </p:nvSpPr>
          <p:spPr bwMode="auto">
            <a:xfrm>
              <a:off x="1484312" y="630237"/>
              <a:ext cx="17463" cy="20638"/>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2" name="Oval 141">
              <a:extLst>
                <a:ext uri="{FF2B5EF4-FFF2-40B4-BE49-F238E27FC236}">
                  <a16:creationId xmlns:a16="http://schemas.microsoft.com/office/drawing/2014/main" xmlns="" id="{A03787C0-BA75-40F2-A429-99A033AE715A}"/>
                </a:ext>
              </a:extLst>
            </p:cNvPr>
            <p:cNvSpPr>
              <a:spLocks noChangeArrowheads="1"/>
            </p:cNvSpPr>
            <p:nvPr/>
          </p:nvSpPr>
          <p:spPr bwMode="auto">
            <a:xfrm>
              <a:off x="1420812" y="552450"/>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3" name="Oval 142">
              <a:extLst>
                <a:ext uri="{FF2B5EF4-FFF2-40B4-BE49-F238E27FC236}">
                  <a16:creationId xmlns:a16="http://schemas.microsoft.com/office/drawing/2014/main" xmlns="" id="{5EC4D695-C948-4F73-A656-157DE9E50F13}"/>
                </a:ext>
              </a:extLst>
            </p:cNvPr>
            <p:cNvSpPr>
              <a:spLocks noChangeArrowheads="1"/>
            </p:cNvSpPr>
            <p:nvPr/>
          </p:nvSpPr>
          <p:spPr bwMode="auto">
            <a:xfrm>
              <a:off x="1382712" y="638175"/>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4" name="Oval 143">
              <a:extLst>
                <a:ext uri="{FF2B5EF4-FFF2-40B4-BE49-F238E27FC236}">
                  <a16:creationId xmlns:a16="http://schemas.microsoft.com/office/drawing/2014/main" xmlns="" id="{6665BC25-F33E-452D-9B9C-AB0A9D6915FB}"/>
                </a:ext>
              </a:extLst>
            </p:cNvPr>
            <p:cNvSpPr>
              <a:spLocks noChangeArrowheads="1"/>
            </p:cNvSpPr>
            <p:nvPr/>
          </p:nvSpPr>
          <p:spPr bwMode="auto">
            <a:xfrm>
              <a:off x="1450975" y="701675"/>
              <a:ext cx="15875"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5" name="Oval 144">
              <a:extLst>
                <a:ext uri="{FF2B5EF4-FFF2-40B4-BE49-F238E27FC236}">
                  <a16:creationId xmlns:a16="http://schemas.microsoft.com/office/drawing/2014/main" xmlns="" id="{CB2A1E91-8519-4B90-8689-A7EA00F13B95}"/>
                </a:ext>
              </a:extLst>
            </p:cNvPr>
            <p:cNvSpPr>
              <a:spLocks noChangeArrowheads="1"/>
            </p:cNvSpPr>
            <p:nvPr/>
          </p:nvSpPr>
          <p:spPr bwMode="auto">
            <a:xfrm>
              <a:off x="1544637" y="658812"/>
              <a:ext cx="20638" cy="2222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6" name="Oval 145">
              <a:extLst>
                <a:ext uri="{FF2B5EF4-FFF2-40B4-BE49-F238E27FC236}">
                  <a16:creationId xmlns:a16="http://schemas.microsoft.com/office/drawing/2014/main" xmlns="" id="{51AA05CF-D920-4CE9-B709-EBA37EB037F2}"/>
                </a:ext>
              </a:extLst>
            </p:cNvPr>
            <p:cNvSpPr>
              <a:spLocks noChangeArrowheads="1"/>
            </p:cNvSpPr>
            <p:nvPr/>
          </p:nvSpPr>
          <p:spPr bwMode="auto">
            <a:xfrm>
              <a:off x="1285875" y="615950"/>
              <a:ext cx="15875" cy="2222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7" name="Oval 146">
              <a:extLst>
                <a:ext uri="{FF2B5EF4-FFF2-40B4-BE49-F238E27FC236}">
                  <a16:creationId xmlns:a16="http://schemas.microsoft.com/office/drawing/2014/main" xmlns="" id="{2399FC2C-CE21-405B-9E3B-4A66BD1021D8}"/>
                </a:ext>
              </a:extLst>
            </p:cNvPr>
            <p:cNvSpPr>
              <a:spLocks noChangeArrowheads="1"/>
            </p:cNvSpPr>
            <p:nvPr/>
          </p:nvSpPr>
          <p:spPr bwMode="auto">
            <a:xfrm>
              <a:off x="1230312" y="646112"/>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8" name="Oval 147">
              <a:extLst>
                <a:ext uri="{FF2B5EF4-FFF2-40B4-BE49-F238E27FC236}">
                  <a16:creationId xmlns:a16="http://schemas.microsoft.com/office/drawing/2014/main" xmlns="" id="{6B17DE37-0443-42BE-9B57-EA22B3BFE399}"/>
                </a:ext>
              </a:extLst>
            </p:cNvPr>
            <p:cNvSpPr>
              <a:spLocks noChangeArrowheads="1"/>
            </p:cNvSpPr>
            <p:nvPr/>
          </p:nvSpPr>
          <p:spPr bwMode="auto">
            <a:xfrm>
              <a:off x="1281112" y="681037"/>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9" name="Oval 148">
              <a:extLst>
                <a:ext uri="{FF2B5EF4-FFF2-40B4-BE49-F238E27FC236}">
                  <a16:creationId xmlns:a16="http://schemas.microsoft.com/office/drawing/2014/main" xmlns="" id="{4B458D04-28CB-4AA2-ACAC-98B19467363B}"/>
                </a:ext>
              </a:extLst>
            </p:cNvPr>
            <p:cNvSpPr>
              <a:spLocks noChangeArrowheads="1"/>
            </p:cNvSpPr>
            <p:nvPr/>
          </p:nvSpPr>
          <p:spPr bwMode="auto">
            <a:xfrm>
              <a:off x="1339850" y="663575"/>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0" name="Oval 149">
              <a:extLst>
                <a:ext uri="{FF2B5EF4-FFF2-40B4-BE49-F238E27FC236}">
                  <a16:creationId xmlns:a16="http://schemas.microsoft.com/office/drawing/2014/main" xmlns="" id="{B233F65E-A19E-459F-B416-8A7C99D0494F}"/>
                </a:ext>
              </a:extLst>
            </p:cNvPr>
            <p:cNvSpPr>
              <a:spLocks noChangeArrowheads="1"/>
            </p:cNvSpPr>
            <p:nvPr/>
          </p:nvSpPr>
          <p:spPr bwMode="auto">
            <a:xfrm>
              <a:off x="1306512" y="741362"/>
              <a:ext cx="17463"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1" name="Oval 150">
              <a:extLst>
                <a:ext uri="{FF2B5EF4-FFF2-40B4-BE49-F238E27FC236}">
                  <a16:creationId xmlns:a16="http://schemas.microsoft.com/office/drawing/2014/main" xmlns="" id="{9BF55271-5E06-4A31-8D3B-25729A7818F5}"/>
                </a:ext>
              </a:extLst>
            </p:cNvPr>
            <p:cNvSpPr>
              <a:spLocks noChangeArrowheads="1"/>
            </p:cNvSpPr>
            <p:nvPr/>
          </p:nvSpPr>
          <p:spPr bwMode="auto">
            <a:xfrm>
              <a:off x="1235075" y="698500"/>
              <a:ext cx="15875"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153" name="Picture 152">
            <a:extLst>
              <a:ext uri="{FF2B5EF4-FFF2-40B4-BE49-F238E27FC236}">
                <a16:creationId xmlns:a16="http://schemas.microsoft.com/office/drawing/2014/main" xmlns="" id="{9161EF95-D536-44DC-9681-AF673939A562}"/>
              </a:ext>
            </a:extLst>
          </p:cNvPr>
          <p:cNvPicPr>
            <a:picLocks noChangeAspect="1"/>
          </p:cNvPicPr>
          <p:nvPr/>
        </p:nvPicPr>
        <p:blipFill>
          <a:blip r:embed="rId2"/>
          <a:stretch>
            <a:fillRect/>
          </a:stretch>
        </p:blipFill>
        <p:spPr>
          <a:xfrm>
            <a:off x="798491" y="1442435"/>
            <a:ext cx="10744268" cy="3925296"/>
          </a:xfrm>
          <a:prstGeom prst="rect">
            <a:avLst/>
          </a:prstGeom>
        </p:spPr>
      </p:pic>
      <p:pic>
        <p:nvPicPr>
          <p:cNvPr id="155" name="Picture 154" descr="A picture containing text&#10;&#10;Description automatically generated">
            <a:extLst>
              <a:ext uri="{FF2B5EF4-FFF2-40B4-BE49-F238E27FC236}">
                <a16:creationId xmlns:a16="http://schemas.microsoft.com/office/drawing/2014/main" xmlns="" id="{0C0D2986-35BC-2745-80C1-0608716A1103}"/>
              </a:ext>
            </a:extLst>
          </p:cNvPr>
          <p:cNvPicPr/>
          <p:nvPr/>
        </p:nvPicPr>
        <p:blipFill>
          <a:blip r:embed="rId3"/>
          <a:stretch>
            <a:fillRect/>
          </a:stretch>
        </p:blipFill>
        <p:spPr>
          <a:xfrm>
            <a:off x="84027" y="51566"/>
            <a:ext cx="2788328" cy="2213652"/>
          </a:xfrm>
          <a:prstGeom prst="rect">
            <a:avLst/>
          </a:prstGeom>
        </p:spPr>
      </p:pic>
      <p:pic>
        <p:nvPicPr>
          <p:cNvPr id="156" name="图片 18" descr="92ae4d8057413ac541816c85d7c4bf83">
            <a:extLst>
              <a:ext uri="{FF2B5EF4-FFF2-40B4-BE49-F238E27FC236}">
                <a16:creationId xmlns:a16="http://schemas.microsoft.com/office/drawing/2014/main" xmlns="" id="{76A6AA64-0BEE-734A-82DD-F30AA8FE090A}"/>
              </a:ext>
            </a:extLst>
          </p:cNvPr>
          <p:cNvPicPr/>
          <p:nvPr/>
        </p:nvPicPr>
        <p:blipFill>
          <a:blip r:embed="rId4"/>
          <a:stretch>
            <a:fillRect/>
          </a:stretch>
        </p:blipFill>
        <p:spPr>
          <a:xfrm>
            <a:off x="6457545" y="0"/>
            <a:ext cx="5777810" cy="5836503"/>
          </a:xfrm>
          <a:prstGeom prst="rect">
            <a:avLst/>
          </a:prstGeom>
        </p:spPr>
      </p:pic>
    </p:spTree>
    <p:extLst>
      <p:ext uri="{BB962C8B-B14F-4D97-AF65-F5344CB8AC3E}">
        <p14:creationId xmlns:p14="http://schemas.microsoft.com/office/powerpoint/2010/main" val="20359791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51">
            <a:extLst>
              <a:ext uri="{FF2B5EF4-FFF2-40B4-BE49-F238E27FC236}">
                <a16:creationId xmlns:a16="http://schemas.microsoft.com/office/drawing/2014/main" xmlns="" id="{9290519E-C887-4C08-9D29-70E4FE7DA8CE}"/>
              </a:ext>
            </a:extLst>
          </p:cNvPr>
          <p:cNvGrpSpPr/>
          <p:nvPr/>
        </p:nvGrpSpPr>
        <p:grpSpPr>
          <a:xfrm>
            <a:off x="344" y="4759036"/>
            <a:ext cx="12191655" cy="2098964"/>
            <a:chOff x="0" y="0"/>
            <a:chExt cx="6051550" cy="1190625"/>
          </a:xfrm>
        </p:grpSpPr>
        <p:sp>
          <p:nvSpPr>
            <p:cNvPr id="5" name="Freeform 5">
              <a:extLst>
                <a:ext uri="{FF2B5EF4-FFF2-40B4-BE49-F238E27FC236}">
                  <a16:creationId xmlns:a16="http://schemas.microsoft.com/office/drawing/2014/main" xmlns="" id="{AB88BA70-86ED-4F60-A247-56CE921BF5E3}"/>
                </a:ext>
              </a:extLst>
            </p:cNvPr>
            <p:cNvSpPr/>
            <p:nvPr/>
          </p:nvSpPr>
          <p:spPr bwMode="auto">
            <a:xfrm>
              <a:off x="1425575" y="668337"/>
              <a:ext cx="134938" cy="492125"/>
            </a:xfrm>
            <a:custGeom>
              <a:avLst/>
              <a:gdLst>
                <a:gd name="T0" fmla="*/ 11 w 32"/>
                <a:gd name="T1" fmla="*/ 111 h 115"/>
                <a:gd name="T2" fmla="*/ 4 w 32"/>
                <a:gd name="T3" fmla="*/ 48 h 115"/>
                <a:gd name="T4" fmla="*/ 8 w 32"/>
                <a:gd name="T5" fmla="*/ 0 h 115"/>
                <a:gd name="T6" fmla="*/ 9 w 32"/>
                <a:gd name="T7" fmla="*/ 31 h 115"/>
                <a:gd name="T8" fmla="*/ 14 w 32"/>
                <a:gd name="T9" fmla="*/ 60 h 115"/>
                <a:gd name="T10" fmla="*/ 32 w 32"/>
                <a:gd name="T11" fmla="*/ 115 h 115"/>
              </a:gdLst>
              <a:ahLst/>
              <a:cxnLst>
                <a:cxn ang="0">
                  <a:pos x="T0" y="T1"/>
                </a:cxn>
                <a:cxn ang="0">
                  <a:pos x="T2" y="T3"/>
                </a:cxn>
                <a:cxn ang="0">
                  <a:pos x="T4" y="T5"/>
                </a:cxn>
                <a:cxn ang="0">
                  <a:pos x="T6" y="T7"/>
                </a:cxn>
                <a:cxn ang="0">
                  <a:pos x="T8" y="T9"/>
                </a:cxn>
                <a:cxn ang="0">
                  <a:pos x="T10" y="T11"/>
                </a:cxn>
              </a:cxnLst>
              <a:rect l="0" t="0" r="r" b="b"/>
              <a:pathLst>
                <a:path w="32" h="115">
                  <a:moveTo>
                    <a:pt x="11" y="111"/>
                  </a:moveTo>
                  <a:cubicBezTo>
                    <a:pt x="10" y="90"/>
                    <a:pt x="5" y="69"/>
                    <a:pt x="4" y="48"/>
                  </a:cubicBezTo>
                  <a:cubicBezTo>
                    <a:pt x="3" y="36"/>
                    <a:pt x="0" y="8"/>
                    <a:pt x="8" y="0"/>
                  </a:cubicBezTo>
                  <a:cubicBezTo>
                    <a:pt x="12" y="7"/>
                    <a:pt x="9" y="21"/>
                    <a:pt x="9" y="31"/>
                  </a:cubicBezTo>
                  <a:cubicBezTo>
                    <a:pt x="10" y="41"/>
                    <a:pt x="12" y="51"/>
                    <a:pt x="14" y="60"/>
                  </a:cubicBezTo>
                  <a:cubicBezTo>
                    <a:pt x="16" y="78"/>
                    <a:pt x="21" y="101"/>
                    <a:pt x="32" y="115"/>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 name="Freeform 6">
              <a:extLst>
                <a:ext uri="{FF2B5EF4-FFF2-40B4-BE49-F238E27FC236}">
                  <a16:creationId xmlns:a16="http://schemas.microsoft.com/office/drawing/2014/main" xmlns="" id="{5D24E29C-BDAB-45E1-8489-3C804FD9B485}"/>
                </a:ext>
              </a:extLst>
            </p:cNvPr>
            <p:cNvSpPr/>
            <p:nvPr/>
          </p:nvSpPr>
          <p:spPr bwMode="auto">
            <a:xfrm>
              <a:off x="1285875" y="681037"/>
              <a:ext cx="185738" cy="295275"/>
            </a:xfrm>
            <a:custGeom>
              <a:avLst/>
              <a:gdLst>
                <a:gd name="T0" fmla="*/ 37 w 44"/>
                <a:gd name="T1" fmla="*/ 47 h 69"/>
                <a:gd name="T2" fmla="*/ 19 w 44"/>
                <a:gd name="T3" fmla="*/ 28 h 69"/>
                <a:gd name="T4" fmla="*/ 3 w 44"/>
                <a:gd name="T5" fmla="*/ 0 h 69"/>
                <a:gd name="T6" fmla="*/ 44 w 44"/>
                <a:gd name="T7" fmla="*/ 69 h 69"/>
              </a:gdLst>
              <a:ahLst/>
              <a:cxnLst>
                <a:cxn ang="0">
                  <a:pos x="T0" y="T1"/>
                </a:cxn>
                <a:cxn ang="0">
                  <a:pos x="T2" y="T3"/>
                </a:cxn>
                <a:cxn ang="0">
                  <a:pos x="T4" y="T5"/>
                </a:cxn>
                <a:cxn ang="0">
                  <a:pos x="T6" y="T7"/>
                </a:cxn>
              </a:cxnLst>
              <a:rect l="0" t="0" r="r" b="b"/>
              <a:pathLst>
                <a:path w="44" h="69">
                  <a:moveTo>
                    <a:pt x="37" y="47"/>
                  </a:moveTo>
                  <a:cubicBezTo>
                    <a:pt x="32" y="41"/>
                    <a:pt x="25" y="34"/>
                    <a:pt x="19" y="28"/>
                  </a:cubicBezTo>
                  <a:cubicBezTo>
                    <a:pt x="12" y="19"/>
                    <a:pt x="9" y="9"/>
                    <a:pt x="3" y="0"/>
                  </a:cubicBezTo>
                  <a:cubicBezTo>
                    <a:pt x="0" y="22"/>
                    <a:pt x="29" y="55"/>
                    <a:pt x="44" y="69"/>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 name="Freeform 7">
              <a:extLst>
                <a:ext uri="{FF2B5EF4-FFF2-40B4-BE49-F238E27FC236}">
                  <a16:creationId xmlns:a16="http://schemas.microsoft.com/office/drawing/2014/main" xmlns="" id="{06935768-9F74-4EE5-BF1B-9FD46CAD6009}"/>
                </a:ext>
              </a:extLst>
            </p:cNvPr>
            <p:cNvSpPr/>
            <p:nvPr/>
          </p:nvSpPr>
          <p:spPr bwMode="auto">
            <a:xfrm>
              <a:off x="1374775" y="381000"/>
              <a:ext cx="271463" cy="385763"/>
            </a:xfrm>
            <a:custGeom>
              <a:avLst/>
              <a:gdLst>
                <a:gd name="T0" fmla="*/ 62 w 64"/>
                <a:gd name="T1" fmla="*/ 46 h 90"/>
                <a:gd name="T2" fmla="*/ 22 w 64"/>
                <a:gd name="T3" fmla="*/ 89 h 90"/>
                <a:gd name="T4" fmla="*/ 0 w 64"/>
                <a:gd name="T5" fmla="*/ 49 h 90"/>
                <a:gd name="T6" fmla="*/ 38 w 64"/>
                <a:gd name="T7" fmla="*/ 0 h 90"/>
                <a:gd name="T8" fmla="*/ 62 w 64"/>
                <a:gd name="T9" fmla="*/ 46 h 90"/>
              </a:gdLst>
              <a:ahLst/>
              <a:cxnLst>
                <a:cxn ang="0">
                  <a:pos x="T0" y="T1"/>
                </a:cxn>
                <a:cxn ang="0">
                  <a:pos x="T2" y="T3"/>
                </a:cxn>
                <a:cxn ang="0">
                  <a:pos x="T4" y="T5"/>
                </a:cxn>
                <a:cxn ang="0">
                  <a:pos x="T6" y="T7"/>
                </a:cxn>
                <a:cxn ang="0">
                  <a:pos x="T8" y="T9"/>
                </a:cxn>
              </a:cxnLst>
              <a:rect l="0" t="0" r="r" b="b"/>
              <a:pathLst>
                <a:path w="64" h="90">
                  <a:moveTo>
                    <a:pt x="62" y="46"/>
                  </a:moveTo>
                  <a:cubicBezTo>
                    <a:pt x="60" y="60"/>
                    <a:pt x="39" y="90"/>
                    <a:pt x="22" y="89"/>
                  </a:cubicBezTo>
                  <a:cubicBezTo>
                    <a:pt x="6" y="88"/>
                    <a:pt x="0" y="61"/>
                    <a:pt x="0" y="49"/>
                  </a:cubicBezTo>
                  <a:cubicBezTo>
                    <a:pt x="1" y="27"/>
                    <a:pt x="14" y="1"/>
                    <a:pt x="38" y="0"/>
                  </a:cubicBezTo>
                  <a:cubicBezTo>
                    <a:pt x="59" y="0"/>
                    <a:pt x="64" y="29"/>
                    <a:pt x="62" y="46"/>
                  </a:cubicBezTo>
                  <a:close/>
                </a:path>
              </a:pathLst>
            </a:custGeom>
            <a:solidFill>
              <a:srgbClr val="9FC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 name="Freeform 8">
              <a:extLst>
                <a:ext uri="{FF2B5EF4-FFF2-40B4-BE49-F238E27FC236}">
                  <a16:creationId xmlns:a16="http://schemas.microsoft.com/office/drawing/2014/main" xmlns="" id="{D6F35B70-C519-4455-9C6E-3D3A541486ED}"/>
                </a:ext>
              </a:extLst>
            </p:cNvPr>
            <p:cNvSpPr/>
            <p:nvPr/>
          </p:nvSpPr>
          <p:spPr bwMode="auto">
            <a:xfrm>
              <a:off x="1184275" y="544512"/>
              <a:ext cx="185738" cy="273050"/>
            </a:xfrm>
            <a:custGeom>
              <a:avLst/>
              <a:gdLst>
                <a:gd name="T0" fmla="*/ 37 w 44"/>
                <a:gd name="T1" fmla="*/ 19 h 64"/>
                <a:gd name="T2" fmla="*/ 9 w 44"/>
                <a:gd name="T3" fmla="*/ 40 h 64"/>
                <a:gd name="T4" fmla="*/ 40 w 44"/>
                <a:gd name="T5" fmla="*/ 47 h 64"/>
                <a:gd name="T6" fmla="*/ 37 w 44"/>
                <a:gd name="T7" fmla="*/ 19 h 64"/>
              </a:gdLst>
              <a:ahLst/>
              <a:cxnLst>
                <a:cxn ang="0">
                  <a:pos x="T0" y="T1"/>
                </a:cxn>
                <a:cxn ang="0">
                  <a:pos x="T2" y="T3"/>
                </a:cxn>
                <a:cxn ang="0">
                  <a:pos x="T4" y="T5"/>
                </a:cxn>
                <a:cxn ang="0">
                  <a:pos x="T6" y="T7"/>
                </a:cxn>
              </a:cxnLst>
              <a:rect l="0" t="0" r="r" b="b"/>
              <a:pathLst>
                <a:path w="44" h="64">
                  <a:moveTo>
                    <a:pt x="37" y="19"/>
                  </a:moveTo>
                  <a:cubicBezTo>
                    <a:pt x="19" y="0"/>
                    <a:pt x="0" y="20"/>
                    <a:pt x="9" y="40"/>
                  </a:cubicBezTo>
                  <a:cubicBezTo>
                    <a:pt x="15" y="52"/>
                    <a:pt x="31" y="64"/>
                    <a:pt x="40" y="47"/>
                  </a:cubicBezTo>
                  <a:cubicBezTo>
                    <a:pt x="44" y="39"/>
                    <a:pt x="44" y="26"/>
                    <a:pt x="37" y="19"/>
                  </a:cubicBezTo>
                  <a:close/>
                </a:path>
              </a:pathLst>
            </a:custGeom>
            <a:solidFill>
              <a:srgbClr val="9FC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 name="Freeform 9">
              <a:extLst>
                <a:ext uri="{FF2B5EF4-FFF2-40B4-BE49-F238E27FC236}">
                  <a16:creationId xmlns:a16="http://schemas.microsoft.com/office/drawing/2014/main" xmlns="" id="{B15C375C-4BEF-4C69-A7D0-49F39A4F5764}"/>
                </a:ext>
              </a:extLst>
            </p:cNvPr>
            <p:cNvSpPr/>
            <p:nvPr/>
          </p:nvSpPr>
          <p:spPr bwMode="auto">
            <a:xfrm>
              <a:off x="1692275" y="812800"/>
              <a:ext cx="233363" cy="244475"/>
            </a:xfrm>
            <a:custGeom>
              <a:avLst/>
              <a:gdLst>
                <a:gd name="T0" fmla="*/ 0 w 55"/>
                <a:gd name="T1" fmla="*/ 30 h 57"/>
                <a:gd name="T2" fmla="*/ 36 w 55"/>
                <a:gd name="T3" fmla="*/ 57 h 57"/>
                <a:gd name="T4" fmla="*/ 55 w 55"/>
                <a:gd name="T5" fmla="*/ 32 h 57"/>
                <a:gd name="T6" fmla="*/ 22 w 55"/>
                <a:gd name="T7" fmla="*/ 0 h 57"/>
                <a:gd name="T8" fmla="*/ 0 w 55"/>
                <a:gd name="T9" fmla="*/ 30 h 57"/>
              </a:gdLst>
              <a:ahLst/>
              <a:cxnLst>
                <a:cxn ang="0">
                  <a:pos x="T0" y="T1"/>
                </a:cxn>
                <a:cxn ang="0">
                  <a:pos x="T2" y="T3"/>
                </a:cxn>
                <a:cxn ang="0">
                  <a:pos x="T4" y="T5"/>
                </a:cxn>
                <a:cxn ang="0">
                  <a:pos x="T6" y="T7"/>
                </a:cxn>
                <a:cxn ang="0">
                  <a:pos x="T8" y="T9"/>
                </a:cxn>
              </a:cxnLst>
              <a:rect l="0" t="0" r="r" b="b"/>
              <a:pathLst>
                <a:path w="55" h="57">
                  <a:moveTo>
                    <a:pt x="0" y="30"/>
                  </a:moveTo>
                  <a:cubicBezTo>
                    <a:pt x="36" y="57"/>
                    <a:pt x="36" y="57"/>
                    <a:pt x="36" y="57"/>
                  </a:cubicBezTo>
                  <a:cubicBezTo>
                    <a:pt x="42" y="48"/>
                    <a:pt x="49" y="40"/>
                    <a:pt x="55" y="32"/>
                  </a:cubicBezTo>
                  <a:cubicBezTo>
                    <a:pt x="22" y="0"/>
                    <a:pt x="22" y="0"/>
                    <a:pt x="22" y="0"/>
                  </a:cubicBezTo>
                  <a:cubicBezTo>
                    <a:pt x="14" y="10"/>
                    <a:pt x="6" y="20"/>
                    <a:pt x="0" y="3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 name="Freeform 10">
              <a:extLst>
                <a:ext uri="{FF2B5EF4-FFF2-40B4-BE49-F238E27FC236}">
                  <a16:creationId xmlns:a16="http://schemas.microsoft.com/office/drawing/2014/main" xmlns="" id="{E7F69DD1-F253-4F8F-8DEE-6321EDDEE48A}"/>
                </a:ext>
              </a:extLst>
            </p:cNvPr>
            <p:cNvSpPr/>
            <p:nvPr/>
          </p:nvSpPr>
          <p:spPr bwMode="auto">
            <a:xfrm>
              <a:off x="1905000" y="612775"/>
              <a:ext cx="206375" cy="260350"/>
            </a:xfrm>
            <a:custGeom>
              <a:avLst/>
              <a:gdLst>
                <a:gd name="T0" fmla="*/ 0 w 49"/>
                <a:gd name="T1" fmla="*/ 21 h 61"/>
                <a:gd name="T2" fmla="*/ 23 w 49"/>
                <a:gd name="T3" fmla="*/ 61 h 61"/>
                <a:gd name="T4" fmla="*/ 49 w 49"/>
                <a:gd name="T5" fmla="*/ 43 h 61"/>
                <a:gd name="T6" fmla="*/ 35 w 49"/>
                <a:gd name="T7" fmla="*/ 0 h 61"/>
                <a:gd name="T8" fmla="*/ 0 w 49"/>
                <a:gd name="T9" fmla="*/ 21 h 61"/>
              </a:gdLst>
              <a:ahLst/>
              <a:cxnLst>
                <a:cxn ang="0">
                  <a:pos x="T0" y="T1"/>
                </a:cxn>
                <a:cxn ang="0">
                  <a:pos x="T2" y="T3"/>
                </a:cxn>
                <a:cxn ang="0">
                  <a:pos x="T4" y="T5"/>
                </a:cxn>
                <a:cxn ang="0">
                  <a:pos x="T6" y="T7"/>
                </a:cxn>
                <a:cxn ang="0">
                  <a:pos x="T8" y="T9"/>
                </a:cxn>
              </a:cxnLst>
              <a:rect l="0" t="0" r="r" b="b"/>
              <a:pathLst>
                <a:path w="49" h="61">
                  <a:moveTo>
                    <a:pt x="0" y="21"/>
                  </a:moveTo>
                  <a:cubicBezTo>
                    <a:pt x="23" y="61"/>
                    <a:pt x="23" y="61"/>
                    <a:pt x="23" y="61"/>
                  </a:cubicBezTo>
                  <a:cubicBezTo>
                    <a:pt x="31" y="54"/>
                    <a:pt x="40" y="48"/>
                    <a:pt x="49" y="43"/>
                  </a:cubicBezTo>
                  <a:cubicBezTo>
                    <a:pt x="35" y="0"/>
                    <a:pt x="35" y="0"/>
                    <a:pt x="35" y="0"/>
                  </a:cubicBezTo>
                  <a:cubicBezTo>
                    <a:pt x="22" y="5"/>
                    <a:pt x="11" y="12"/>
                    <a:pt x="0" y="21"/>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 name="Freeform 11">
              <a:extLst>
                <a:ext uri="{FF2B5EF4-FFF2-40B4-BE49-F238E27FC236}">
                  <a16:creationId xmlns:a16="http://schemas.microsoft.com/office/drawing/2014/main" xmlns="" id="{99133FDC-A397-426E-B776-F6DC58DA4102}"/>
                </a:ext>
              </a:extLst>
            </p:cNvPr>
            <p:cNvSpPr/>
            <p:nvPr/>
          </p:nvSpPr>
          <p:spPr bwMode="auto">
            <a:xfrm>
              <a:off x="2052637" y="582612"/>
              <a:ext cx="169863" cy="214313"/>
            </a:xfrm>
            <a:custGeom>
              <a:avLst/>
              <a:gdLst>
                <a:gd name="T0" fmla="*/ 0 w 40"/>
                <a:gd name="T1" fmla="*/ 7 h 50"/>
                <a:gd name="T2" fmla="*/ 14 w 40"/>
                <a:gd name="T3" fmla="*/ 50 h 50"/>
                <a:gd name="T4" fmla="*/ 40 w 40"/>
                <a:gd name="T5" fmla="*/ 44 h 50"/>
                <a:gd name="T6" fmla="*/ 38 w 40"/>
                <a:gd name="T7" fmla="*/ 1 h 50"/>
                <a:gd name="T8" fmla="*/ 0 w 40"/>
                <a:gd name="T9" fmla="*/ 7 h 50"/>
              </a:gdLst>
              <a:ahLst/>
              <a:cxnLst>
                <a:cxn ang="0">
                  <a:pos x="T0" y="T1"/>
                </a:cxn>
                <a:cxn ang="0">
                  <a:pos x="T2" y="T3"/>
                </a:cxn>
                <a:cxn ang="0">
                  <a:pos x="T4" y="T5"/>
                </a:cxn>
                <a:cxn ang="0">
                  <a:pos x="T6" y="T7"/>
                </a:cxn>
                <a:cxn ang="0">
                  <a:pos x="T8" y="T9"/>
                </a:cxn>
              </a:cxnLst>
              <a:rect l="0" t="0" r="r" b="b"/>
              <a:pathLst>
                <a:path w="40" h="50">
                  <a:moveTo>
                    <a:pt x="0" y="7"/>
                  </a:moveTo>
                  <a:cubicBezTo>
                    <a:pt x="14" y="50"/>
                    <a:pt x="14" y="50"/>
                    <a:pt x="14" y="50"/>
                  </a:cubicBezTo>
                  <a:cubicBezTo>
                    <a:pt x="23" y="47"/>
                    <a:pt x="31" y="45"/>
                    <a:pt x="40" y="44"/>
                  </a:cubicBezTo>
                  <a:cubicBezTo>
                    <a:pt x="38" y="1"/>
                    <a:pt x="38" y="1"/>
                    <a:pt x="38" y="1"/>
                  </a:cubicBezTo>
                  <a:cubicBezTo>
                    <a:pt x="25" y="0"/>
                    <a:pt x="12" y="2"/>
                    <a:pt x="0" y="7"/>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 name="Freeform 12">
              <a:extLst>
                <a:ext uri="{FF2B5EF4-FFF2-40B4-BE49-F238E27FC236}">
                  <a16:creationId xmlns:a16="http://schemas.microsoft.com/office/drawing/2014/main" xmlns="" id="{B16276DA-2FB8-4390-84C2-33E8D97810E6}"/>
                </a:ext>
              </a:extLst>
            </p:cNvPr>
            <p:cNvSpPr/>
            <p:nvPr/>
          </p:nvSpPr>
          <p:spPr bwMode="auto">
            <a:xfrm>
              <a:off x="2214562" y="587375"/>
              <a:ext cx="180975" cy="212725"/>
            </a:xfrm>
            <a:custGeom>
              <a:avLst/>
              <a:gdLst>
                <a:gd name="T0" fmla="*/ 43 w 43"/>
                <a:gd name="T1" fmla="*/ 12 h 50"/>
                <a:gd name="T2" fmla="*/ 10 w 43"/>
                <a:gd name="T3" fmla="*/ 1 h 50"/>
                <a:gd name="T4" fmla="*/ 0 w 43"/>
                <a:gd name="T5" fmla="*/ 0 h 50"/>
                <a:gd name="T6" fmla="*/ 2 w 43"/>
                <a:gd name="T7" fmla="*/ 43 h 50"/>
                <a:gd name="T8" fmla="*/ 29 w 43"/>
                <a:gd name="T9" fmla="*/ 50 h 50"/>
                <a:gd name="T10" fmla="*/ 43 w 43"/>
                <a:gd name="T11" fmla="*/ 12 h 50"/>
              </a:gdLst>
              <a:ahLst/>
              <a:cxnLst>
                <a:cxn ang="0">
                  <a:pos x="T0" y="T1"/>
                </a:cxn>
                <a:cxn ang="0">
                  <a:pos x="T2" y="T3"/>
                </a:cxn>
                <a:cxn ang="0">
                  <a:pos x="T4" y="T5"/>
                </a:cxn>
                <a:cxn ang="0">
                  <a:pos x="T6" y="T7"/>
                </a:cxn>
                <a:cxn ang="0">
                  <a:pos x="T8" y="T9"/>
                </a:cxn>
                <a:cxn ang="0">
                  <a:pos x="T10" y="T11"/>
                </a:cxn>
              </a:cxnLst>
              <a:rect l="0" t="0" r="r" b="b"/>
              <a:pathLst>
                <a:path w="43" h="50">
                  <a:moveTo>
                    <a:pt x="43" y="12"/>
                  </a:moveTo>
                  <a:cubicBezTo>
                    <a:pt x="33" y="7"/>
                    <a:pt x="22" y="3"/>
                    <a:pt x="10" y="1"/>
                  </a:cubicBezTo>
                  <a:cubicBezTo>
                    <a:pt x="7" y="0"/>
                    <a:pt x="3" y="0"/>
                    <a:pt x="0" y="0"/>
                  </a:cubicBezTo>
                  <a:cubicBezTo>
                    <a:pt x="2" y="43"/>
                    <a:pt x="2" y="43"/>
                    <a:pt x="2" y="43"/>
                  </a:cubicBezTo>
                  <a:cubicBezTo>
                    <a:pt x="11" y="43"/>
                    <a:pt x="20" y="45"/>
                    <a:pt x="29" y="50"/>
                  </a:cubicBezTo>
                  <a:lnTo>
                    <a:pt x="43" y="12"/>
                  </a:ln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 name="Freeform 13">
              <a:extLst>
                <a:ext uri="{FF2B5EF4-FFF2-40B4-BE49-F238E27FC236}">
                  <a16:creationId xmlns:a16="http://schemas.microsoft.com/office/drawing/2014/main" xmlns="" id="{02BB7F08-CE8F-44E0-802C-88979A91F54E}"/>
                </a:ext>
              </a:extLst>
            </p:cNvPr>
            <p:cNvSpPr/>
            <p:nvPr/>
          </p:nvSpPr>
          <p:spPr bwMode="auto">
            <a:xfrm>
              <a:off x="2336800" y="638175"/>
              <a:ext cx="212725" cy="239713"/>
            </a:xfrm>
            <a:custGeom>
              <a:avLst/>
              <a:gdLst>
                <a:gd name="T0" fmla="*/ 50 w 50"/>
                <a:gd name="T1" fmla="*/ 28 h 56"/>
                <a:gd name="T2" fmla="*/ 14 w 50"/>
                <a:gd name="T3" fmla="*/ 0 h 56"/>
                <a:gd name="T4" fmla="*/ 0 w 50"/>
                <a:gd name="T5" fmla="*/ 38 h 56"/>
                <a:gd name="T6" fmla="*/ 14 w 50"/>
                <a:gd name="T7" fmla="*/ 47 h 56"/>
                <a:gd name="T8" fmla="*/ 23 w 50"/>
                <a:gd name="T9" fmla="*/ 56 h 56"/>
                <a:gd name="T10" fmla="*/ 50 w 50"/>
                <a:gd name="T11" fmla="*/ 28 h 56"/>
              </a:gdLst>
              <a:ahLst/>
              <a:cxnLst>
                <a:cxn ang="0">
                  <a:pos x="T0" y="T1"/>
                </a:cxn>
                <a:cxn ang="0">
                  <a:pos x="T2" y="T3"/>
                </a:cxn>
                <a:cxn ang="0">
                  <a:pos x="T4" y="T5"/>
                </a:cxn>
                <a:cxn ang="0">
                  <a:pos x="T6" y="T7"/>
                </a:cxn>
                <a:cxn ang="0">
                  <a:pos x="T8" y="T9"/>
                </a:cxn>
                <a:cxn ang="0">
                  <a:pos x="T10" y="T11"/>
                </a:cxn>
              </a:cxnLst>
              <a:rect l="0" t="0" r="r" b="b"/>
              <a:pathLst>
                <a:path w="50" h="56">
                  <a:moveTo>
                    <a:pt x="50" y="28"/>
                  </a:moveTo>
                  <a:cubicBezTo>
                    <a:pt x="40" y="17"/>
                    <a:pt x="28" y="7"/>
                    <a:pt x="14" y="0"/>
                  </a:cubicBezTo>
                  <a:cubicBezTo>
                    <a:pt x="0" y="38"/>
                    <a:pt x="0" y="38"/>
                    <a:pt x="0" y="38"/>
                  </a:cubicBezTo>
                  <a:cubicBezTo>
                    <a:pt x="5" y="41"/>
                    <a:pt x="9" y="44"/>
                    <a:pt x="14" y="47"/>
                  </a:cubicBezTo>
                  <a:cubicBezTo>
                    <a:pt x="17" y="50"/>
                    <a:pt x="20" y="53"/>
                    <a:pt x="23" y="56"/>
                  </a:cubicBezTo>
                  <a:lnTo>
                    <a:pt x="50" y="28"/>
                  </a:ln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 name="Freeform 14">
              <a:extLst>
                <a:ext uri="{FF2B5EF4-FFF2-40B4-BE49-F238E27FC236}">
                  <a16:creationId xmlns:a16="http://schemas.microsoft.com/office/drawing/2014/main" xmlns="" id="{261A50BA-438B-4EC1-AC7B-FB080235537A}"/>
                </a:ext>
              </a:extLst>
            </p:cNvPr>
            <p:cNvSpPr/>
            <p:nvPr/>
          </p:nvSpPr>
          <p:spPr bwMode="auto">
            <a:xfrm>
              <a:off x="2433637" y="757237"/>
              <a:ext cx="207963" cy="219075"/>
            </a:xfrm>
            <a:custGeom>
              <a:avLst/>
              <a:gdLst>
                <a:gd name="T0" fmla="*/ 27 w 49"/>
                <a:gd name="T1" fmla="*/ 0 h 51"/>
                <a:gd name="T2" fmla="*/ 0 w 49"/>
                <a:gd name="T3" fmla="*/ 28 h 51"/>
                <a:gd name="T4" fmla="*/ 18 w 49"/>
                <a:gd name="T5" fmla="*/ 51 h 51"/>
                <a:gd name="T6" fmla="*/ 49 w 49"/>
                <a:gd name="T7" fmla="*/ 30 h 51"/>
                <a:gd name="T8" fmla="*/ 27 w 49"/>
                <a:gd name="T9" fmla="*/ 0 h 51"/>
              </a:gdLst>
              <a:ahLst/>
              <a:cxnLst>
                <a:cxn ang="0">
                  <a:pos x="T0" y="T1"/>
                </a:cxn>
                <a:cxn ang="0">
                  <a:pos x="T2" y="T3"/>
                </a:cxn>
                <a:cxn ang="0">
                  <a:pos x="T4" y="T5"/>
                </a:cxn>
                <a:cxn ang="0">
                  <a:pos x="T6" y="T7"/>
                </a:cxn>
                <a:cxn ang="0">
                  <a:pos x="T8" y="T9"/>
                </a:cxn>
              </a:cxnLst>
              <a:rect l="0" t="0" r="r" b="b"/>
              <a:pathLst>
                <a:path w="49" h="51">
                  <a:moveTo>
                    <a:pt x="27" y="0"/>
                  </a:moveTo>
                  <a:cubicBezTo>
                    <a:pt x="0" y="28"/>
                    <a:pt x="0" y="28"/>
                    <a:pt x="0" y="28"/>
                  </a:cubicBezTo>
                  <a:cubicBezTo>
                    <a:pt x="7" y="35"/>
                    <a:pt x="13" y="43"/>
                    <a:pt x="18" y="51"/>
                  </a:cubicBezTo>
                  <a:cubicBezTo>
                    <a:pt x="49" y="30"/>
                    <a:pt x="49" y="30"/>
                    <a:pt x="49" y="30"/>
                  </a:cubicBezTo>
                  <a:cubicBezTo>
                    <a:pt x="43" y="20"/>
                    <a:pt x="36" y="9"/>
                    <a:pt x="27" y="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 name="Freeform 15">
              <a:extLst>
                <a:ext uri="{FF2B5EF4-FFF2-40B4-BE49-F238E27FC236}">
                  <a16:creationId xmlns:a16="http://schemas.microsoft.com/office/drawing/2014/main" xmlns="" id="{CCD22CB3-CF8E-41B1-90C8-15E19B7FB390}"/>
                </a:ext>
              </a:extLst>
            </p:cNvPr>
            <p:cNvSpPr/>
            <p:nvPr/>
          </p:nvSpPr>
          <p:spPr bwMode="auto">
            <a:xfrm>
              <a:off x="2511425" y="885825"/>
              <a:ext cx="193675" cy="214313"/>
            </a:xfrm>
            <a:custGeom>
              <a:avLst/>
              <a:gdLst>
                <a:gd name="T0" fmla="*/ 31 w 46"/>
                <a:gd name="T1" fmla="*/ 0 h 50"/>
                <a:gd name="T2" fmla="*/ 0 w 46"/>
                <a:gd name="T3" fmla="*/ 21 h 50"/>
                <a:gd name="T4" fmla="*/ 14 w 46"/>
                <a:gd name="T5" fmla="*/ 50 h 50"/>
                <a:gd name="T6" fmla="*/ 46 w 46"/>
                <a:gd name="T7" fmla="*/ 35 h 50"/>
                <a:gd name="T8" fmla="*/ 31 w 46"/>
                <a:gd name="T9" fmla="*/ 0 h 50"/>
              </a:gdLst>
              <a:ahLst/>
              <a:cxnLst>
                <a:cxn ang="0">
                  <a:pos x="T0" y="T1"/>
                </a:cxn>
                <a:cxn ang="0">
                  <a:pos x="T2" y="T3"/>
                </a:cxn>
                <a:cxn ang="0">
                  <a:pos x="T4" y="T5"/>
                </a:cxn>
                <a:cxn ang="0">
                  <a:pos x="T6" y="T7"/>
                </a:cxn>
                <a:cxn ang="0">
                  <a:pos x="T8" y="T9"/>
                </a:cxn>
              </a:cxnLst>
              <a:rect l="0" t="0" r="r" b="b"/>
              <a:pathLst>
                <a:path w="46" h="50">
                  <a:moveTo>
                    <a:pt x="31" y="0"/>
                  </a:moveTo>
                  <a:cubicBezTo>
                    <a:pt x="0" y="21"/>
                    <a:pt x="0" y="21"/>
                    <a:pt x="0" y="21"/>
                  </a:cubicBezTo>
                  <a:cubicBezTo>
                    <a:pt x="6" y="31"/>
                    <a:pt x="10" y="40"/>
                    <a:pt x="14" y="50"/>
                  </a:cubicBezTo>
                  <a:cubicBezTo>
                    <a:pt x="46" y="35"/>
                    <a:pt x="46" y="35"/>
                    <a:pt x="46" y="35"/>
                  </a:cubicBezTo>
                  <a:cubicBezTo>
                    <a:pt x="43" y="24"/>
                    <a:pt x="38" y="12"/>
                    <a:pt x="31" y="0"/>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6" name="Freeform 16">
              <a:extLst>
                <a:ext uri="{FF2B5EF4-FFF2-40B4-BE49-F238E27FC236}">
                  <a16:creationId xmlns:a16="http://schemas.microsoft.com/office/drawing/2014/main" xmlns="" id="{37E1BB76-4789-4D62-B014-3E2EF21D8CFB}"/>
                </a:ext>
              </a:extLst>
            </p:cNvPr>
            <p:cNvSpPr/>
            <p:nvPr/>
          </p:nvSpPr>
          <p:spPr bwMode="auto">
            <a:xfrm>
              <a:off x="2570162" y="1036637"/>
              <a:ext cx="177800" cy="141288"/>
            </a:xfrm>
            <a:custGeom>
              <a:avLst/>
              <a:gdLst>
                <a:gd name="T0" fmla="*/ 0 w 42"/>
                <a:gd name="T1" fmla="*/ 15 h 33"/>
                <a:gd name="T2" fmla="*/ 6 w 42"/>
                <a:gd name="T3" fmla="*/ 33 h 33"/>
                <a:gd name="T4" fmla="*/ 42 w 42"/>
                <a:gd name="T5" fmla="*/ 32 h 33"/>
                <a:gd name="T6" fmla="*/ 32 w 42"/>
                <a:gd name="T7" fmla="*/ 0 h 33"/>
                <a:gd name="T8" fmla="*/ 0 w 42"/>
                <a:gd name="T9" fmla="*/ 15 h 33"/>
              </a:gdLst>
              <a:ahLst/>
              <a:cxnLst>
                <a:cxn ang="0">
                  <a:pos x="T0" y="T1"/>
                </a:cxn>
                <a:cxn ang="0">
                  <a:pos x="T2" y="T3"/>
                </a:cxn>
                <a:cxn ang="0">
                  <a:pos x="T4" y="T5"/>
                </a:cxn>
                <a:cxn ang="0">
                  <a:pos x="T6" y="T7"/>
                </a:cxn>
                <a:cxn ang="0">
                  <a:pos x="T8" y="T9"/>
                </a:cxn>
              </a:cxnLst>
              <a:rect l="0" t="0" r="r" b="b"/>
              <a:pathLst>
                <a:path w="42" h="33">
                  <a:moveTo>
                    <a:pt x="0" y="15"/>
                  </a:moveTo>
                  <a:cubicBezTo>
                    <a:pt x="2" y="21"/>
                    <a:pt x="4" y="27"/>
                    <a:pt x="6" y="33"/>
                  </a:cubicBezTo>
                  <a:cubicBezTo>
                    <a:pt x="42" y="32"/>
                    <a:pt x="42" y="32"/>
                    <a:pt x="42" y="32"/>
                  </a:cubicBezTo>
                  <a:cubicBezTo>
                    <a:pt x="42" y="32"/>
                    <a:pt x="39" y="19"/>
                    <a:pt x="32" y="0"/>
                  </a:cubicBezTo>
                  <a:lnTo>
                    <a:pt x="0" y="15"/>
                  </a:ln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7" name="Freeform 17">
              <a:extLst>
                <a:ext uri="{FF2B5EF4-FFF2-40B4-BE49-F238E27FC236}">
                  <a16:creationId xmlns:a16="http://schemas.microsoft.com/office/drawing/2014/main" xmlns="" id="{6C4F37F1-F1FA-4C9B-B61C-D107A1A51F4D}"/>
                </a:ext>
              </a:extLst>
            </p:cNvPr>
            <p:cNvSpPr/>
            <p:nvPr/>
          </p:nvSpPr>
          <p:spPr bwMode="auto">
            <a:xfrm>
              <a:off x="1785937" y="701675"/>
              <a:ext cx="215900" cy="249238"/>
            </a:xfrm>
            <a:custGeom>
              <a:avLst/>
              <a:gdLst>
                <a:gd name="T0" fmla="*/ 0 w 51"/>
                <a:gd name="T1" fmla="*/ 26 h 58"/>
                <a:gd name="T2" fmla="*/ 33 w 51"/>
                <a:gd name="T3" fmla="*/ 58 h 58"/>
                <a:gd name="T4" fmla="*/ 51 w 51"/>
                <a:gd name="T5" fmla="*/ 40 h 58"/>
                <a:gd name="T6" fmla="*/ 28 w 51"/>
                <a:gd name="T7" fmla="*/ 0 h 58"/>
                <a:gd name="T8" fmla="*/ 0 w 51"/>
                <a:gd name="T9" fmla="*/ 26 h 58"/>
              </a:gdLst>
              <a:ahLst/>
              <a:cxnLst>
                <a:cxn ang="0">
                  <a:pos x="T0" y="T1"/>
                </a:cxn>
                <a:cxn ang="0">
                  <a:pos x="T2" y="T3"/>
                </a:cxn>
                <a:cxn ang="0">
                  <a:pos x="T4" y="T5"/>
                </a:cxn>
                <a:cxn ang="0">
                  <a:pos x="T6" y="T7"/>
                </a:cxn>
                <a:cxn ang="0">
                  <a:pos x="T8" y="T9"/>
                </a:cxn>
              </a:cxnLst>
              <a:rect l="0" t="0" r="r" b="b"/>
              <a:pathLst>
                <a:path w="51" h="58">
                  <a:moveTo>
                    <a:pt x="0" y="26"/>
                  </a:moveTo>
                  <a:cubicBezTo>
                    <a:pt x="33" y="58"/>
                    <a:pt x="33" y="58"/>
                    <a:pt x="33" y="58"/>
                  </a:cubicBezTo>
                  <a:cubicBezTo>
                    <a:pt x="39" y="52"/>
                    <a:pt x="45" y="46"/>
                    <a:pt x="51" y="40"/>
                  </a:cubicBezTo>
                  <a:cubicBezTo>
                    <a:pt x="28" y="0"/>
                    <a:pt x="28" y="0"/>
                    <a:pt x="28" y="0"/>
                  </a:cubicBezTo>
                  <a:cubicBezTo>
                    <a:pt x="18" y="8"/>
                    <a:pt x="9" y="17"/>
                    <a:pt x="0" y="26"/>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8" name="Freeform 18">
              <a:extLst>
                <a:ext uri="{FF2B5EF4-FFF2-40B4-BE49-F238E27FC236}">
                  <a16:creationId xmlns:a16="http://schemas.microsoft.com/office/drawing/2014/main" xmlns="" id="{00910F67-2D51-4DFA-8932-B967D1744F39}"/>
                </a:ext>
              </a:extLst>
            </p:cNvPr>
            <p:cNvSpPr/>
            <p:nvPr/>
          </p:nvSpPr>
          <p:spPr bwMode="auto">
            <a:xfrm>
              <a:off x="1595437" y="941387"/>
              <a:ext cx="249238" cy="231775"/>
            </a:xfrm>
            <a:custGeom>
              <a:avLst/>
              <a:gdLst>
                <a:gd name="T0" fmla="*/ 0 w 59"/>
                <a:gd name="T1" fmla="*/ 36 h 54"/>
                <a:gd name="T2" fmla="*/ 41 w 59"/>
                <a:gd name="T3" fmla="*/ 54 h 54"/>
                <a:gd name="T4" fmla="*/ 59 w 59"/>
                <a:gd name="T5" fmla="*/ 27 h 54"/>
                <a:gd name="T6" fmla="*/ 23 w 59"/>
                <a:gd name="T7" fmla="*/ 0 h 54"/>
                <a:gd name="T8" fmla="*/ 0 w 59"/>
                <a:gd name="T9" fmla="*/ 36 h 54"/>
              </a:gdLst>
              <a:ahLst/>
              <a:cxnLst>
                <a:cxn ang="0">
                  <a:pos x="T0" y="T1"/>
                </a:cxn>
                <a:cxn ang="0">
                  <a:pos x="T2" y="T3"/>
                </a:cxn>
                <a:cxn ang="0">
                  <a:pos x="T4" y="T5"/>
                </a:cxn>
                <a:cxn ang="0">
                  <a:pos x="T6" y="T7"/>
                </a:cxn>
                <a:cxn ang="0">
                  <a:pos x="T8" y="T9"/>
                </a:cxn>
              </a:cxnLst>
              <a:rect l="0" t="0" r="r" b="b"/>
              <a:pathLst>
                <a:path w="59" h="54">
                  <a:moveTo>
                    <a:pt x="0" y="36"/>
                  </a:moveTo>
                  <a:cubicBezTo>
                    <a:pt x="41" y="54"/>
                    <a:pt x="41" y="54"/>
                    <a:pt x="41" y="54"/>
                  </a:cubicBezTo>
                  <a:cubicBezTo>
                    <a:pt x="47" y="46"/>
                    <a:pt x="53" y="36"/>
                    <a:pt x="59" y="27"/>
                  </a:cubicBezTo>
                  <a:cubicBezTo>
                    <a:pt x="23" y="0"/>
                    <a:pt x="23" y="0"/>
                    <a:pt x="23" y="0"/>
                  </a:cubicBezTo>
                  <a:cubicBezTo>
                    <a:pt x="13" y="13"/>
                    <a:pt x="5" y="26"/>
                    <a:pt x="0" y="36"/>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 name="Freeform 19">
              <a:extLst>
                <a:ext uri="{FF2B5EF4-FFF2-40B4-BE49-F238E27FC236}">
                  <a16:creationId xmlns:a16="http://schemas.microsoft.com/office/drawing/2014/main" xmlns="" id="{2ABE5F24-C5E1-4E6A-B96C-913FF3E08835}"/>
                </a:ext>
              </a:extLst>
            </p:cNvPr>
            <p:cNvSpPr/>
            <p:nvPr/>
          </p:nvSpPr>
          <p:spPr bwMode="auto">
            <a:xfrm>
              <a:off x="1552575" y="1095375"/>
              <a:ext cx="215900" cy="85725"/>
            </a:xfrm>
            <a:custGeom>
              <a:avLst/>
              <a:gdLst>
                <a:gd name="T0" fmla="*/ 0 w 51"/>
                <a:gd name="T1" fmla="*/ 20 h 20"/>
                <a:gd name="T2" fmla="*/ 50 w 51"/>
                <a:gd name="T3" fmla="*/ 20 h 20"/>
                <a:gd name="T4" fmla="*/ 51 w 51"/>
                <a:gd name="T5" fmla="*/ 18 h 20"/>
                <a:gd name="T6" fmla="*/ 10 w 51"/>
                <a:gd name="T7" fmla="*/ 0 h 20"/>
                <a:gd name="T8" fmla="*/ 0 w 51"/>
                <a:gd name="T9" fmla="*/ 20 h 20"/>
              </a:gdLst>
              <a:ahLst/>
              <a:cxnLst>
                <a:cxn ang="0">
                  <a:pos x="T0" y="T1"/>
                </a:cxn>
                <a:cxn ang="0">
                  <a:pos x="T2" y="T3"/>
                </a:cxn>
                <a:cxn ang="0">
                  <a:pos x="T4" y="T5"/>
                </a:cxn>
                <a:cxn ang="0">
                  <a:pos x="T6" y="T7"/>
                </a:cxn>
                <a:cxn ang="0">
                  <a:pos x="T8" y="T9"/>
                </a:cxn>
              </a:cxnLst>
              <a:rect l="0" t="0" r="r" b="b"/>
              <a:pathLst>
                <a:path w="51" h="20">
                  <a:moveTo>
                    <a:pt x="0" y="20"/>
                  </a:moveTo>
                  <a:cubicBezTo>
                    <a:pt x="50" y="20"/>
                    <a:pt x="50" y="20"/>
                    <a:pt x="50" y="20"/>
                  </a:cubicBezTo>
                  <a:cubicBezTo>
                    <a:pt x="51" y="19"/>
                    <a:pt x="51" y="19"/>
                    <a:pt x="51" y="18"/>
                  </a:cubicBezTo>
                  <a:cubicBezTo>
                    <a:pt x="10" y="0"/>
                    <a:pt x="10" y="0"/>
                    <a:pt x="10" y="0"/>
                  </a:cubicBezTo>
                  <a:cubicBezTo>
                    <a:pt x="3" y="12"/>
                    <a:pt x="0" y="20"/>
                    <a:pt x="0" y="2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 name="Freeform 20">
              <a:extLst>
                <a:ext uri="{FF2B5EF4-FFF2-40B4-BE49-F238E27FC236}">
                  <a16:creationId xmlns:a16="http://schemas.microsoft.com/office/drawing/2014/main" xmlns="" id="{DDD36D61-4785-4A63-926B-34D6F1B112F3}"/>
                </a:ext>
              </a:extLst>
            </p:cNvPr>
            <p:cNvSpPr/>
            <p:nvPr/>
          </p:nvSpPr>
          <p:spPr bwMode="auto">
            <a:xfrm>
              <a:off x="1697037" y="663575"/>
              <a:ext cx="931863" cy="517525"/>
            </a:xfrm>
            <a:custGeom>
              <a:avLst/>
              <a:gdLst>
                <a:gd name="T0" fmla="*/ 220 w 220"/>
                <a:gd name="T1" fmla="*/ 119 h 121"/>
                <a:gd name="T2" fmla="*/ 130 w 220"/>
                <a:gd name="T3" fmla="*/ 13 h 121"/>
                <a:gd name="T4" fmla="*/ 0 w 220"/>
                <a:gd name="T5" fmla="*/ 121 h 121"/>
                <a:gd name="T6" fmla="*/ 220 w 220"/>
                <a:gd name="T7" fmla="*/ 119 h 121"/>
              </a:gdLst>
              <a:ahLst/>
              <a:cxnLst>
                <a:cxn ang="0">
                  <a:pos x="T0" y="T1"/>
                </a:cxn>
                <a:cxn ang="0">
                  <a:pos x="T2" y="T3"/>
                </a:cxn>
                <a:cxn ang="0">
                  <a:pos x="T4" y="T5"/>
                </a:cxn>
                <a:cxn ang="0">
                  <a:pos x="T6" y="T7"/>
                </a:cxn>
              </a:cxnLst>
              <a:rect l="0" t="0" r="r" b="b"/>
              <a:pathLst>
                <a:path w="220" h="121">
                  <a:moveTo>
                    <a:pt x="220" y="119"/>
                  </a:moveTo>
                  <a:cubicBezTo>
                    <a:pt x="220" y="119"/>
                    <a:pt x="205" y="26"/>
                    <a:pt x="130" y="13"/>
                  </a:cubicBezTo>
                  <a:cubicBezTo>
                    <a:pt x="55" y="0"/>
                    <a:pt x="0" y="121"/>
                    <a:pt x="0" y="121"/>
                  </a:cubicBezTo>
                  <a:lnTo>
                    <a:pt x="220" y="119"/>
                  </a:lnTo>
                  <a:close/>
                </a:path>
              </a:pathLst>
            </a:custGeom>
            <a:solidFill>
              <a:srgbClr val="FF6D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1" name="Freeform 21">
              <a:extLst>
                <a:ext uri="{FF2B5EF4-FFF2-40B4-BE49-F238E27FC236}">
                  <a16:creationId xmlns:a16="http://schemas.microsoft.com/office/drawing/2014/main" xmlns="" id="{067213B7-E3AC-496A-B4FA-3652A0709162}"/>
                </a:ext>
              </a:extLst>
            </p:cNvPr>
            <p:cNvSpPr/>
            <p:nvPr/>
          </p:nvSpPr>
          <p:spPr bwMode="auto">
            <a:xfrm>
              <a:off x="2633662" y="993775"/>
              <a:ext cx="415925" cy="184150"/>
            </a:xfrm>
            <a:custGeom>
              <a:avLst/>
              <a:gdLst>
                <a:gd name="T0" fmla="*/ 0 w 98"/>
                <a:gd name="T1" fmla="*/ 43 h 43"/>
                <a:gd name="T2" fmla="*/ 95 w 98"/>
                <a:gd name="T3" fmla="*/ 43 h 43"/>
                <a:gd name="T4" fmla="*/ 98 w 98"/>
                <a:gd name="T5" fmla="*/ 38 h 43"/>
                <a:gd name="T6" fmla="*/ 19 w 98"/>
                <a:gd name="T7" fmla="*/ 0 h 43"/>
                <a:gd name="T8" fmla="*/ 0 w 98"/>
                <a:gd name="T9" fmla="*/ 43 h 43"/>
              </a:gdLst>
              <a:ahLst/>
              <a:cxnLst>
                <a:cxn ang="0">
                  <a:pos x="T0" y="T1"/>
                </a:cxn>
                <a:cxn ang="0">
                  <a:pos x="T2" y="T3"/>
                </a:cxn>
                <a:cxn ang="0">
                  <a:pos x="T4" y="T5"/>
                </a:cxn>
                <a:cxn ang="0">
                  <a:pos x="T6" y="T7"/>
                </a:cxn>
                <a:cxn ang="0">
                  <a:pos x="T8" y="T9"/>
                </a:cxn>
              </a:cxnLst>
              <a:rect l="0" t="0" r="r" b="b"/>
              <a:pathLst>
                <a:path w="98" h="43">
                  <a:moveTo>
                    <a:pt x="0" y="43"/>
                  </a:moveTo>
                  <a:cubicBezTo>
                    <a:pt x="95" y="43"/>
                    <a:pt x="95" y="43"/>
                    <a:pt x="95" y="43"/>
                  </a:cubicBezTo>
                  <a:cubicBezTo>
                    <a:pt x="96" y="41"/>
                    <a:pt x="97" y="39"/>
                    <a:pt x="98" y="38"/>
                  </a:cubicBezTo>
                  <a:cubicBezTo>
                    <a:pt x="19" y="0"/>
                    <a:pt x="19" y="0"/>
                    <a:pt x="19" y="0"/>
                  </a:cubicBezTo>
                  <a:cubicBezTo>
                    <a:pt x="11" y="16"/>
                    <a:pt x="4" y="30"/>
                    <a:pt x="0" y="43"/>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2" name="Freeform 22">
              <a:extLst>
                <a:ext uri="{FF2B5EF4-FFF2-40B4-BE49-F238E27FC236}">
                  <a16:creationId xmlns:a16="http://schemas.microsoft.com/office/drawing/2014/main" xmlns="" id="{4E25C810-CBC3-4063-A11A-5DC3D4002DCA}"/>
                </a:ext>
              </a:extLst>
            </p:cNvPr>
            <p:cNvSpPr/>
            <p:nvPr/>
          </p:nvSpPr>
          <p:spPr bwMode="auto">
            <a:xfrm>
              <a:off x="2714625" y="741362"/>
              <a:ext cx="439738" cy="414338"/>
            </a:xfrm>
            <a:custGeom>
              <a:avLst/>
              <a:gdLst>
                <a:gd name="T0" fmla="*/ 0 w 104"/>
                <a:gd name="T1" fmla="*/ 59 h 97"/>
                <a:gd name="T2" fmla="*/ 79 w 104"/>
                <a:gd name="T3" fmla="*/ 97 h 97"/>
                <a:gd name="T4" fmla="*/ 104 w 104"/>
                <a:gd name="T5" fmla="*/ 55 h 97"/>
                <a:gd name="T6" fmla="*/ 42 w 104"/>
                <a:gd name="T7" fmla="*/ 0 h 97"/>
                <a:gd name="T8" fmla="*/ 0 w 104"/>
                <a:gd name="T9" fmla="*/ 59 h 97"/>
              </a:gdLst>
              <a:ahLst/>
              <a:cxnLst>
                <a:cxn ang="0">
                  <a:pos x="T0" y="T1"/>
                </a:cxn>
                <a:cxn ang="0">
                  <a:pos x="T2" y="T3"/>
                </a:cxn>
                <a:cxn ang="0">
                  <a:pos x="T4" y="T5"/>
                </a:cxn>
                <a:cxn ang="0">
                  <a:pos x="T6" y="T7"/>
                </a:cxn>
                <a:cxn ang="0">
                  <a:pos x="T8" y="T9"/>
                </a:cxn>
              </a:cxnLst>
              <a:rect l="0" t="0" r="r" b="b"/>
              <a:pathLst>
                <a:path w="104" h="97">
                  <a:moveTo>
                    <a:pt x="0" y="59"/>
                  </a:moveTo>
                  <a:cubicBezTo>
                    <a:pt x="79" y="97"/>
                    <a:pt x="79" y="97"/>
                    <a:pt x="79" y="97"/>
                  </a:cubicBezTo>
                  <a:cubicBezTo>
                    <a:pt x="86" y="82"/>
                    <a:pt x="94" y="68"/>
                    <a:pt x="104" y="55"/>
                  </a:cubicBezTo>
                  <a:cubicBezTo>
                    <a:pt x="42" y="0"/>
                    <a:pt x="42" y="0"/>
                    <a:pt x="42" y="0"/>
                  </a:cubicBezTo>
                  <a:cubicBezTo>
                    <a:pt x="25" y="20"/>
                    <a:pt x="11" y="40"/>
                    <a:pt x="0" y="59"/>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3" name="Freeform 23">
              <a:extLst>
                <a:ext uri="{FF2B5EF4-FFF2-40B4-BE49-F238E27FC236}">
                  <a16:creationId xmlns:a16="http://schemas.microsoft.com/office/drawing/2014/main" xmlns="" id="{BE1B054E-4F09-4DCE-B90F-EB4BBD6EC287}"/>
                </a:ext>
              </a:extLst>
            </p:cNvPr>
            <p:cNvSpPr/>
            <p:nvPr/>
          </p:nvSpPr>
          <p:spPr bwMode="auto">
            <a:xfrm>
              <a:off x="3100387" y="406400"/>
              <a:ext cx="355600" cy="390525"/>
            </a:xfrm>
            <a:custGeom>
              <a:avLst/>
              <a:gdLst>
                <a:gd name="T0" fmla="*/ 0 w 84"/>
                <a:gd name="T1" fmla="*/ 32 h 91"/>
                <a:gd name="T2" fmla="*/ 48 w 84"/>
                <a:gd name="T3" fmla="*/ 91 h 91"/>
                <a:gd name="T4" fmla="*/ 84 w 84"/>
                <a:gd name="T5" fmla="*/ 62 h 91"/>
                <a:gd name="T6" fmla="*/ 49 w 84"/>
                <a:gd name="T7" fmla="*/ 0 h 91"/>
                <a:gd name="T8" fmla="*/ 0 w 84"/>
                <a:gd name="T9" fmla="*/ 32 h 91"/>
              </a:gdLst>
              <a:ahLst/>
              <a:cxnLst>
                <a:cxn ang="0">
                  <a:pos x="T0" y="T1"/>
                </a:cxn>
                <a:cxn ang="0">
                  <a:pos x="T2" y="T3"/>
                </a:cxn>
                <a:cxn ang="0">
                  <a:pos x="T4" y="T5"/>
                </a:cxn>
                <a:cxn ang="0">
                  <a:pos x="T6" y="T7"/>
                </a:cxn>
                <a:cxn ang="0">
                  <a:pos x="T8" y="T9"/>
                </a:cxn>
              </a:cxnLst>
              <a:rect l="0" t="0" r="r" b="b"/>
              <a:pathLst>
                <a:path w="84" h="91">
                  <a:moveTo>
                    <a:pt x="0" y="32"/>
                  </a:moveTo>
                  <a:cubicBezTo>
                    <a:pt x="48" y="91"/>
                    <a:pt x="48" y="91"/>
                    <a:pt x="48" y="91"/>
                  </a:cubicBezTo>
                  <a:cubicBezTo>
                    <a:pt x="59" y="80"/>
                    <a:pt x="71" y="71"/>
                    <a:pt x="84" y="62"/>
                  </a:cubicBezTo>
                  <a:cubicBezTo>
                    <a:pt x="49" y="0"/>
                    <a:pt x="49" y="0"/>
                    <a:pt x="49" y="0"/>
                  </a:cubicBezTo>
                  <a:cubicBezTo>
                    <a:pt x="32" y="9"/>
                    <a:pt x="15" y="20"/>
                    <a:pt x="0" y="32"/>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4" name="Freeform 24">
              <a:extLst>
                <a:ext uri="{FF2B5EF4-FFF2-40B4-BE49-F238E27FC236}">
                  <a16:creationId xmlns:a16="http://schemas.microsoft.com/office/drawing/2014/main" xmlns="" id="{9096BC9B-5749-486C-9956-A09B7E2BA017}"/>
                </a:ext>
              </a:extLst>
            </p:cNvPr>
            <p:cNvSpPr/>
            <p:nvPr/>
          </p:nvSpPr>
          <p:spPr bwMode="auto">
            <a:xfrm>
              <a:off x="3308350" y="317500"/>
              <a:ext cx="317500" cy="355600"/>
            </a:xfrm>
            <a:custGeom>
              <a:avLst/>
              <a:gdLst>
                <a:gd name="T0" fmla="*/ 0 w 75"/>
                <a:gd name="T1" fmla="*/ 21 h 83"/>
                <a:gd name="T2" fmla="*/ 35 w 75"/>
                <a:gd name="T3" fmla="*/ 83 h 83"/>
                <a:gd name="T4" fmla="*/ 43 w 75"/>
                <a:gd name="T5" fmla="*/ 79 h 83"/>
                <a:gd name="T6" fmla="*/ 75 w 75"/>
                <a:gd name="T7" fmla="*/ 65 h 83"/>
                <a:gd name="T8" fmla="*/ 48 w 75"/>
                <a:gd name="T9" fmla="*/ 0 h 83"/>
                <a:gd name="T10" fmla="*/ 0 w 75"/>
                <a:gd name="T11" fmla="*/ 21 h 83"/>
              </a:gdLst>
              <a:ahLst/>
              <a:cxnLst>
                <a:cxn ang="0">
                  <a:pos x="T0" y="T1"/>
                </a:cxn>
                <a:cxn ang="0">
                  <a:pos x="T2" y="T3"/>
                </a:cxn>
                <a:cxn ang="0">
                  <a:pos x="T4" y="T5"/>
                </a:cxn>
                <a:cxn ang="0">
                  <a:pos x="T6" y="T7"/>
                </a:cxn>
                <a:cxn ang="0">
                  <a:pos x="T8" y="T9"/>
                </a:cxn>
                <a:cxn ang="0">
                  <a:pos x="T10" y="T11"/>
                </a:cxn>
              </a:cxnLst>
              <a:rect l="0" t="0" r="r" b="b"/>
              <a:pathLst>
                <a:path w="75" h="83">
                  <a:moveTo>
                    <a:pt x="0" y="21"/>
                  </a:moveTo>
                  <a:cubicBezTo>
                    <a:pt x="35" y="83"/>
                    <a:pt x="35" y="83"/>
                    <a:pt x="35" y="83"/>
                  </a:cubicBezTo>
                  <a:cubicBezTo>
                    <a:pt x="38" y="82"/>
                    <a:pt x="40" y="80"/>
                    <a:pt x="43" y="79"/>
                  </a:cubicBezTo>
                  <a:cubicBezTo>
                    <a:pt x="53" y="73"/>
                    <a:pt x="64" y="68"/>
                    <a:pt x="75" y="65"/>
                  </a:cubicBezTo>
                  <a:cubicBezTo>
                    <a:pt x="48" y="0"/>
                    <a:pt x="48" y="0"/>
                    <a:pt x="48" y="0"/>
                  </a:cubicBezTo>
                  <a:cubicBezTo>
                    <a:pt x="31" y="6"/>
                    <a:pt x="15" y="13"/>
                    <a:pt x="0" y="21"/>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5" name="Freeform 25">
              <a:extLst>
                <a:ext uri="{FF2B5EF4-FFF2-40B4-BE49-F238E27FC236}">
                  <a16:creationId xmlns:a16="http://schemas.microsoft.com/office/drawing/2014/main" xmlns="" id="{071A3760-E3F5-40E2-A4D7-5D08146803B1}"/>
                </a:ext>
              </a:extLst>
            </p:cNvPr>
            <p:cNvSpPr/>
            <p:nvPr/>
          </p:nvSpPr>
          <p:spPr bwMode="auto">
            <a:xfrm>
              <a:off x="3511550" y="257175"/>
              <a:ext cx="317500" cy="338138"/>
            </a:xfrm>
            <a:custGeom>
              <a:avLst/>
              <a:gdLst>
                <a:gd name="T0" fmla="*/ 0 w 75"/>
                <a:gd name="T1" fmla="*/ 14 h 79"/>
                <a:gd name="T2" fmla="*/ 27 w 75"/>
                <a:gd name="T3" fmla="*/ 79 h 79"/>
                <a:gd name="T4" fmla="*/ 75 w 75"/>
                <a:gd name="T5" fmla="*/ 73 h 79"/>
                <a:gd name="T6" fmla="*/ 66 w 75"/>
                <a:gd name="T7" fmla="*/ 0 h 79"/>
                <a:gd name="T8" fmla="*/ 0 w 75"/>
                <a:gd name="T9" fmla="*/ 14 h 79"/>
              </a:gdLst>
              <a:ahLst/>
              <a:cxnLst>
                <a:cxn ang="0">
                  <a:pos x="T0" y="T1"/>
                </a:cxn>
                <a:cxn ang="0">
                  <a:pos x="T2" y="T3"/>
                </a:cxn>
                <a:cxn ang="0">
                  <a:pos x="T4" y="T5"/>
                </a:cxn>
                <a:cxn ang="0">
                  <a:pos x="T6" y="T7"/>
                </a:cxn>
                <a:cxn ang="0">
                  <a:pos x="T8" y="T9"/>
                </a:cxn>
              </a:cxnLst>
              <a:rect l="0" t="0" r="r" b="b"/>
              <a:pathLst>
                <a:path w="75" h="79">
                  <a:moveTo>
                    <a:pt x="0" y="14"/>
                  </a:moveTo>
                  <a:cubicBezTo>
                    <a:pt x="27" y="79"/>
                    <a:pt x="27" y="79"/>
                    <a:pt x="27" y="79"/>
                  </a:cubicBezTo>
                  <a:cubicBezTo>
                    <a:pt x="42" y="74"/>
                    <a:pt x="59" y="72"/>
                    <a:pt x="75" y="73"/>
                  </a:cubicBezTo>
                  <a:cubicBezTo>
                    <a:pt x="66" y="0"/>
                    <a:pt x="66" y="0"/>
                    <a:pt x="66" y="0"/>
                  </a:cubicBezTo>
                  <a:cubicBezTo>
                    <a:pt x="43" y="3"/>
                    <a:pt x="21" y="8"/>
                    <a:pt x="0" y="14"/>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6" name="Freeform 26">
              <a:extLst>
                <a:ext uri="{FF2B5EF4-FFF2-40B4-BE49-F238E27FC236}">
                  <a16:creationId xmlns:a16="http://schemas.microsoft.com/office/drawing/2014/main" xmlns="" id="{3E2C1024-323B-4F0C-8B74-6A299A5548E1}"/>
                </a:ext>
              </a:extLst>
            </p:cNvPr>
            <p:cNvSpPr/>
            <p:nvPr/>
          </p:nvSpPr>
          <p:spPr bwMode="auto">
            <a:xfrm>
              <a:off x="3790950" y="249237"/>
              <a:ext cx="304800" cy="371475"/>
            </a:xfrm>
            <a:custGeom>
              <a:avLst/>
              <a:gdLst>
                <a:gd name="T0" fmla="*/ 9 w 72"/>
                <a:gd name="T1" fmla="*/ 1 h 87"/>
                <a:gd name="T2" fmla="*/ 0 w 72"/>
                <a:gd name="T3" fmla="*/ 2 h 87"/>
                <a:gd name="T4" fmla="*/ 9 w 72"/>
                <a:gd name="T5" fmla="*/ 75 h 87"/>
                <a:gd name="T6" fmla="*/ 57 w 72"/>
                <a:gd name="T7" fmla="*/ 87 h 87"/>
                <a:gd name="T8" fmla="*/ 72 w 72"/>
                <a:gd name="T9" fmla="*/ 9 h 87"/>
                <a:gd name="T10" fmla="*/ 9 w 72"/>
                <a:gd name="T11" fmla="*/ 1 h 87"/>
              </a:gdLst>
              <a:ahLst/>
              <a:cxnLst>
                <a:cxn ang="0">
                  <a:pos x="T0" y="T1"/>
                </a:cxn>
                <a:cxn ang="0">
                  <a:pos x="T2" y="T3"/>
                </a:cxn>
                <a:cxn ang="0">
                  <a:pos x="T4" y="T5"/>
                </a:cxn>
                <a:cxn ang="0">
                  <a:pos x="T6" y="T7"/>
                </a:cxn>
                <a:cxn ang="0">
                  <a:pos x="T8" y="T9"/>
                </a:cxn>
                <a:cxn ang="0">
                  <a:pos x="T10" y="T11"/>
                </a:cxn>
              </a:cxnLst>
              <a:rect l="0" t="0" r="r" b="b"/>
              <a:pathLst>
                <a:path w="72" h="87">
                  <a:moveTo>
                    <a:pt x="9" y="1"/>
                  </a:moveTo>
                  <a:cubicBezTo>
                    <a:pt x="6" y="2"/>
                    <a:pt x="3" y="2"/>
                    <a:pt x="0" y="2"/>
                  </a:cubicBezTo>
                  <a:cubicBezTo>
                    <a:pt x="9" y="75"/>
                    <a:pt x="9" y="75"/>
                    <a:pt x="9" y="75"/>
                  </a:cubicBezTo>
                  <a:cubicBezTo>
                    <a:pt x="26" y="76"/>
                    <a:pt x="42" y="80"/>
                    <a:pt x="57" y="87"/>
                  </a:cubicBezTo>
                  <a:cubicBezTo>
                    <a:pt x="72" y="9"/>
                    <a:pt x="72" y="9"/>
                    <a:pt x="72" y="9"/>
                  </a:cubicBezTo>
                  <a:cubicBezTo>
                    <a:pt x="53" y="2"/>
                    <a:pt x="31" y="0"/>
                    <a:pt x="9" y="1"/>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7" name="Freeform 27">
              <a:extLst>
                <a:ext uri="{FF2B5EF4-FFF2-40B4-BE49-F238E27FC236}">
                  <a16:creationId xmlns:a16="http://schemas.microsoft.com/office/drawing/2014/main" xmlns="" id="{ABC1F56E-9D01-4586-BDF3-FAA7A2C71870}"/>
                </a:ext>
              </a:extLst>
            </p:cNvPr>
            <p:cNvSpPr/>
            <p:nvPr/>
          </p:nvSpPr>
          <p:spPr bwMode="auto">
            <a:xfrm>
              <a:off x="4032250" y="287337"/>
              <a:ext cx="352425" cy="419100"/>
            </a:xfrm>
            <a:custGeom>
              <a:avLst/>
              <a:gdLst>
                <a:gd name="T0" fmla="*/ 15 w 83"/>
                <a:gd name="T1" fmla="*/ 0 h 98"/>
                <a:gd name="T2" fmla="*/ 0 w 83"/>
                <a:gd name="T3" fmla="*/ 78 h 98"/>
                <a:gd name="T4" fmla="*/ 18 w 83"/>
                <a:gd name="T5" fmla="*/ 90 h 98"/>
                <a:gd name="T6" fmla="*/ 28 w 83"/>
                <a:gd name="T7" fmla="*/ 98 h 98"/>
                <a:gd name="T8" fmla="*/ 83 w 83"/>
                <a:gd name="T9" fmla="*/ 37 h 98"/>
                <a:gd name="T10" fmla="*/ 15 w 83"/>
                <a:gd name="T11" fmla="*/ 0 h 98"/>
              </a:gdLst>
              <a:ahLst/>
              <a:cxnLst>
                <a:cxn ang="0">
                  <a:pos x="T0" y="T1"/>
                </a:cxn>
                <a:cxn ang="0">
                  <a:pos x="T2" y="T3"/>
                </a:cxn>
                <a:cxn ang="0">
                  <a:pos x="T4" y="T5"/>
                </a:cxn>
                <a:cxn ang="0">
                  <a:pos x="T6" y="T7"/>
                </a:cxn>
                <a:cxn ang="0">
                  <a:pos x="T8" y="T9"/>
                </a:cxn>
                <a:cxn ang="0">
                  <a:pos x="T10" y="T11"/>
                </a:cxn>
              </a:cxnLst>
              <a:rect l="0" t="0" r="r" b="b"/>
              <a:pathLst>
                <a:path w="83" h="98">
                  <a:moveTo>
                    <a:pt x="15" y="0"/>
                  </a:moveTo>
                  <a:cubicBezTo>
                    <a:pt x="0" y="78"/>
                    <a:pt x="0" y="78"/>
                    <a:pt x="0" y="78"/>
                  </a:cubicBezTo>
                  <a:cubicBezTo>
                    <a:pt x="7" y="82"/>
                    <a:pt x="13" y="85"/>
                    <a:pt x="18" y="90"/>
                  </a:cubicBezTo>
                  <a:cubicBezTo>
                    <a:pt x="22" y="93"/>
                    <a:pt x="25" y="95"/>
                    <a:pt x="28" y="98"/>
                  </a:cubicBezTo>
                  <a:cubicBezTo>
                    <a:pt x="83" y="37"/>
                    <a:pt x="83" y="37"/>
                    <a:pt x="83" y="37"/>
                  </a:cubicBezTo>
                  <a:cubicBezTo>
                    <a:pt x="63" y="20"/>
                    <a:pt x="40" y="7"/>
                    <a:pt x="15" y="0"/>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8" name="Freeform 28">
              <a:extLst>
                <a:ext uri="{FF2B5EF4-FFF2-40B4-BE49-F238E27FC236}">
                  <a16:creationId xmlns:a16="http://schemas.microsoft.com/office/drawing/2014/main" xmlns="" id="{1BECB419-87A0-45FE-9737-B8E5B5CAA457}"/>
                </a:ext>
              </a:extLst>
            </p:cNvPr>
            <p:cNvSpPr/>
            <p:nvPr/>
          </p:nvSpPr>
          <p:spPr bwMode="auto">
            <a:xfrm>
              <a:off x="4151312" y="446087"/>
              <a:ext cx="415925" cy="406400"/>
            </a:xfrm>
            <a:custGeom>
              <a:avLst/>
              <a:gdLst>
                <a:gd name="T0" fmla="*/ 55 w 98"/>
                <a:gd name="T1" fmla="*/ 0 h 95"/>
                <a:gd name="T2" fmla="*/ 0 w 98"/>
                <a:gd name="T3" fmla="*/ 61 h 95"/>
                <a:gd name="T4" fmla="*/ 31 w 98"/>
                <a:gd name="T5" fmla="*/ 95 h 95"/>
                <a:gd name="T6" fmla="*/ 98 w 98"/>
                <a:gd name="T7" fmla="*/ 42 h 95"/>
                <a:gd name="T8" fmla="*/ 55 w 98"/>
                <a:gd name="T9" fmla="*/ 0 h 95"/>
              </a:gdLst>
              <a:ahLst/>
              <a:cxnLst>
                <a:cxn ang="0">
                  <a:pos x="T0" y="T1"/>
                </a:cxn>
                <a:cxn ang="0">
                  <a:pos x="T2" y="T3"/>
                </a:cxn>
                <a:cxn ang="0">
                  <a:pos x="T4" y="T5"/>
                </a:cxn>
                <a:cxn ang="0">
                  <a:pos x="T6" y="T7"/>
                </a:cxn>
                <a:cxn ang="0">
                  <a:pos x="T8" y="T9"/>
                </a:cxn>
              </a:cxnLst>
              <a:rect l="0" t="0" r="r" b="b"/>
              <a:pathLst>
                <a:path w="98" h="95">
                  <a:moveTo>
                    <a:pt x="55" y="0"/>
                  </a:moveTo>
                  <a:cubicBezTo>
                    <a:pt x="0" y="61"/>
                    <a:pt x="0" y="61"/>
                    <a:pt x="0" y="61"/>
                  </a:cubicBezTo>
                  <a:cubicBezTo>
                    <a:pt x="11" y="71"/>
                    <a:pt x="22" y="83"/>
                    <a:pt x="31" y="95"/>
                  </a:cubicBezTo>
                  <a:cubicBezTo>
                    <a:pt x="98" y="42"/>
                    <a:pt x="98" y="42"/>
                    <a:pt x="98" y="42"/>
                  </a:cubicBezTo>
                  <a:cubicBezTo>
                    <a:pt x="85" y="27"/>
                    <a:pt x="71" y="12"/>
                    <a:pt x="55" y="0"/>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9" name="Freeform 29">
              <a:extLst>
                <a:ext uri="{FF2B5EF4-FFF2-40B4-BE49-F238E27FC236}">
                  <a16:creationId xmlns:a16="http://schemas.microsoft.com/office/drawing/2014/main" xmlns="" id="{D43146CB-601C-4F2B-B4A0-C84FBA45613E}"/>
                </a:ext>
              </a:extLst>
            </p:cNvPr>
            <p:cNvSpPr/>
            <p:nvPr/>
          </p:nvSpPr>
          <p:spPr bwMode="auto">
            <a:xfrm>
              <a:off x="4283075" y="625475"/>
              <a:ext cx="614363" cy="552450"/>
            </a:xfrm>
            <a:custGeom>
              <a:avLst/>
              <a:gdLst>
                <a:gd name="T0" fmla="*/ 145 w 145"/>
                <a:gd name="T1" fmla="*/ 129 h 129"/>
                <a:gd name="T2" fmla="*/ 67 w 145"/>
                <a:gd name="T3" fmla="*/ 0 h 129"/>
                <a:gd name="T4" fmla="*/ 0 w 145"/>
                <a:gd name="T5" fmla="*/ 53 h 129"/>
                <a:gd name="T6" fmla="*/ 41 w 145"/>
                <a:gd name="T7" fmla="*/ 129 h 129"/>
                <a:gd name="T8" fmla="*/ 145 w 145"/>
                <a:gd name="T9" fmla="*/ 129 h 129"/>
              </a:gdLst>
              <a:ahLst/>
              <a:cxnLst>
                <a:cxn ang="0">
                  <a:pos x="T0" y="T1"/>
                </a:cxn>
                <a:cxn ang="0">
                  <a:pos x="T2" y="T3"/>
                </a:cxn>
                <a:cxn ang="0">
                  <a:pos x="T4" y="T5"/>
                </a:cxn>
                <a:cxn ang="0">
                  <a:pos x="T6" y="T7"/>
                </a:cxn>
                <a:cxn ang="0">
                  <a:pos x="T8" y="T9"/>
                </a:cxn>
              </a:cxnLst>
              <a:rect l="0" t="0" r="r" b="b"/>
              <a:pathLst>
                <a:path w="145" h="129">
                  <a:moveTo>
                    <a:pt x="145" y="129"/>
                  </a:moveTo>
                  <a:cubicBezTo>
                    <a:pt x="145" y="129"/>
                    <a:pt x="119" y="60"/>
                    <a:pt x="67" y="0"/>
                  </a:cubicBezTo>
                  <a:cubicBezTo>
                    <a:pt x="0" y="53"/>
                    <a:pt x="0" y="53"/>
                    <a:pt x="0" y="53"/>
                  </a:cubicBezTo>
                  <a:cubicBezTo>
                    <a:pt x="18" y="76"/>
                    <a:pt x="31" y="102"/>
                    <a:pt x="41" y="129"/>
                  </a:cubicBezTo>
                  <a:lnTo>
                    <a:pt x="145" y="129"/>
                  </a:ln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0" name="Freeform 30">
              <a:extLst>
                <a:ext uri="{FF2B5EF4-FFF2-40B4-BE49-F238E27FC236}">
                  <a16:creationId xmlns:a16="http://schemas.microsoft.com/office/drawing/2014/main" xmlns="" id="{DB656C46-6180-4943-B38B-FAEAA9E530A7}"/>
                </a:ext>
              </a:extLst>
            </p:cNvPr>
            <p:cNvSpPr/>
            <p:nvPr/>
          </p:nvSpPr>
          <p:spPr bwMode="auto">
            <a:xfrm>
              <a:off x="2892425" y="544512"/>
              <a:ext cx="411163" cy="431800"/>
            </a:xfrm>
            <a:custGeom>
              <a:avLst/>
              <a:gdLst>
                <a:gd name="T0" fmla="*/ 0 w 97"/>
                <a:gd name="T1" fmla="*/ 46 h 101"/>
                <a:gd name="T2" fmla="*/ 62 w 97"/>
                <a:gd name="T3" fmla="*/ 101 h 101"/>
                <a:gd name="T4" fmla="*/ 97 w 97"/>
                <a:gd name="T5" fmla="*/ 59 h 101"/>
                <a:gd name="T6" fmla="*/ 49 w 97"/>
                <a:gd name="T7" fmla="*/ 0 h 101"/>
                <a:gd name="T8" fmla="*/ 0 w 97"/>
                <a:gd name="T9" fmla="*/ 46 h 101"/>
              </a:gdLst>
              <a:ahLst/>
              <a:cxnLst>
                <a:cxn ang="0">
                  <a:pos x="T0" y="T1"/>
                </a:cxn>
                <a:cxn ang="0">
                  <a:pos x="T2" y="T3"/>
                </a:cxn>
                <a:cxn ang="0">
                  <a:pos x="T4" y="T5"/>
                </a:cxn>
                <a:cxn ang="0">
                  <a:pos x="T6" y="T7"/>
                </a:cxn>
                <a:cxn ang="0">
                  <a:pos x="T8" y="T9"/>
                </a:cxn>
              </a:cxnLst>
              <a:rect l="0" t="0" r="r" b="b"/>
              <a:pathLst>
                <a:path w="97" h="101">
                  <a:moveTo>
                    <a:pt x="0" y="46"/>
                  </a:moveTo>
                  <a:cubicBezTo>
                    <a:pt x="62" y="101"/>
                    <a:pt x="62" y="101"/>
                    <a:pt x="62" y="101"/>
                  </a:cubicBezTo>
                  <a:cubicBezTo>
                    <a:pt x="72" y="85"/>
                    <a:pt x="84" y="71"/>
                    <a:pt x="97" y="59"/>
                  </a:cubicBezTo>
                  <a:cubicBezTo>
                    <a:pt x="49" y="0"/>
                    <a:pt x="49" y="0"/>
                    <a:pt x="49" y="0"/>
                  </a:cubicBezTo>
                  <a:cubicBezTo>
                    <a:pt x="31" y="14"/>
                    <a:pt x="14" y="30"/>
                    <a:pt x="0" y="46"/>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1" name="Freeform 31">
              <a:extLst>
                <a:ext uri="{FF2B5EF4-FFF2-40B4-BE49-F238E27FC236}">
                  <a16:creationId xmlns:a16="http://schemas.microsoft.com/office/drawing/2014/main" xmlns="" id="{CDE86423-3BD5-4147-AED1-5D920C837AD9}"/>
                </a:ext>
              </a:extLst>
            </p:cNvPr>
            <p:cNvSpPr/>
            <p:nvPr/>
          </p:nvSpPr>
          <p:spPr bwMode="auto">
            <a:xfrm>
              <a:off x="2874962" y="428625"/>
              <a:ext cx="1738313" cy="749300"/>
            </a:xfrm>
            <a:custGeom>
              <a:avLst/>
              <a:gdLst>
                <a:gd name="T0" fmla="*/ 410 w 410"/>
                <a:gd name="T1" fmla="*/ 175 h 175"/>
                <a:gd name="T2" fmla="*/ 213 w 410"/>
                <a:gd name="T3" fmla="*/ 11 h 175"/>
                <a:gd name="T4" fmla="*/ 0 w 410"/>
                <a:gd name="T5" fmla="*/ 175 h 175"/>
                <a:gd name="T6" fmla="*/ 410 w 410"/>
                <a:gd name="T7" fmla="*/ 175 h 175"/>
              </a:gdLst>
              <a:ahLst/>
              <a:cxnLst>
                <a:cxn ang="0">
                  <a:pos x="T0" y="T1"/>
                </a:cxn>
                <a:cxn ang="0">
                  <a:pos x="T2" y="T3"/>
                </a:cxn>
                <a:cxn ang="0">
                  <a:pos x="T4" y="T5"/>
                </a:cxn>
                <a:cxn ang="0">
                  <a:pos x="T6" y="T7"/>
                </a:cxn>
              </a:cxnLst>
              <a:rect l="0" t="0" r="r" b="b"/>
              <a:pathLst>
                <a:path w="410" h="175">
                  <a:moveTo>
                    <a:pt x="410" y="175"/>
                  </a:moveTo>
                  <a:cubicBezTo>
                    <a:pt x="410" y="175"/>
                    <a:pt x="336" y="0"/>
                    <a:pt x="213" y="11"/>
                  </a:cubicBezTo>
                  <a:cubicBezTo>
                    <a:pt x="89" y="21"/>
                    <a:pt x="18" y="120"/>
                    <a:pt x="0" y="175"/>
                  </a:cubicBezTo>
                  <a:lnTo>
                    <a:pt x="410" y="175"/>
                  </a:lnTo>
                  <a:close/>
                </a:path>
              </a:pathLst>
            </a:custGeom>
            <a:solidFill>
              <a:srgbClr val="FF7E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2" name="Freeform 32">
              <a:extLst>
                <a:ext uri="{FF2B5EF4-FFF2-40B4-BE49-F238E27FC236}">
                  <a16:creationId xmlns:a16="http://schemas.microsoft.com/office/drawing/2014/main" xmlns="" id="{3754CC72-5477-4D6A-884A-618177AA682E}"/>
                </a:ext>
              </a:extLst>
            </p:cNvPr>
            <p:cNvSpPr/>
            <p:nvPr/>
          </p:nvSpPr>
          <p:spPr bwMode="auto">
            <a:xfrm>
              <a:off x="4252912" y="393700"/>
              <a:ext cx="1793875" cy="757238"/>
            </a:xfrm>
            <a:custGeom>
              <a:avLst/>
              <a:gdLst>
                <a:gd name="T0" fmla="*/ 422 w 423"/>
                <a:gd name="T1" fmla="*/ 48 h 177"/>
                <a:gd name="T2" fmla="*/ 0 w 423"/>
                <a:gd name="T3" fmla="*/ 177 h 177"/>
                <a:gd name="T4" fmla="*/ 423 w 423"/>
                <a:gd name="T5" fmla="*/ 177 h 177"/>
                <a:gd name="T6" fmla="*/ 422 w 423"/>
                <a:gd name="T7" fmla="*/ 48 h 177"/>
              </a:gdLst>
              <a:ahLst/>
              <a:cxnLst>
                <a:cxn ang="0">
                  <a:pos x="T0" y="T1"/>
                </a:cxn>
                <a:cxn ang="0">
                  <a:pos x="T2" y="T3"/>
                </a:cxn>
                <a:cxn ang="0">
                  <a:pos x="T4" y="T5"/>
                </a:cxn>
                <a:cxn ang="0">
                  <a:pos x="T6" y="T7"/>
                </a:cxn>
              </a:cxnLst>
              <a:rect l="0" t="0" r="r" b="b"/>
              <a:pathLst>
                <a:path w="423" h="177">
                  <a:moveTo>
                    <a:pt x="422" y="48"/>
                  </a:moveTo>
                  <a:cubicBezTo>
                    <a:pt x="422" y="48"/>
                    <a:pt x="163" y="0"/>
                    <a:pt x="0" y="177"/>
                  </a:cubicBezTo>
                  <a:cubicBezTo>
                    <a:pt x="423" y="177"/>
                    <a:pt x="423" y="177"/>
                    <a:pt x="423" y="177"/>
                  </a:cubicBezTo>
                  <a:lnTo>
                    <a:pt x="422" y="48"/>
                  </a:lnTo>
                  <a:close/>
                </a:path>
              </a:pathLst>
            </a:custGeom>
            <a:solidFill>
              <a:srgbClr val="B35D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3" name="Freeform 33">
              <a:extLst>
                <a:ext uri="{FF2B5EF4-FFF2-40B4-BE49-F238E27FC236}">
                  <a16:creationId xmlns:a16="http://schemas.microsoft.com/office/drawing/2014/main" xmlns="" id="{0A9E62ED-CD6F-438A-B625-81CBA04FC868}"/>
                </a:ext>
              </a:extLst>
            </p:cNvPr>
            <p:cNvSpPr/>
            <p:nvPr/>
          </p:nvSpPr>
          <p:spPr bwMode="auto">
            <a:xfrm>
              <a:off x="4549775" y="673100"/>
              <a:ext cx="1501775" cy="492125"/>
            </a:xfrm>
            <a:custGeom>
              <a:avLst/>
              <a:gdLst>
                <a:gd name="T0" fmla="*/ 354 w 354"/>
                <a:gd name="T1" fmla="*/ 31 h 115"/>
                <a:gd name="T2" fmla="*/ 0 w 354"/>
                <a:gd name="T3" fmla="*/ 115 h 115"/>
                <a:gd name="T4" fmla="*/ 353 w 354"/>
                <a:gd name="T5" fmla="*/ 115 h 115"/>
                <a:gd name="T6" fmla="*/ 354 w 354"/>
                <a:gd name="T7" fmla="*/ 31 h 115"/>
              </a:gdLst>
              <a:ahLst/>
              <a:cxnLst>
                <a:cxn ang="0">
                  <a:pos x="T0" y="T1"/>
                </a:cxn>
                <a:cxn ang="0">
                  <a:pos x="T2" y="T3"/>
                </a:cxn>
                <a:cxn ang="0">
                  <a:pos x="T4" y="T5"/>
                </a:cxn>
                <a:cxn ang="0">
                  <a:pos x="T6" y="T7"/>
                </a:cxn>
              </a:cxnLst>
              <a:rect l="0" t="0" r="r" b="b"/>
              <a:pathLst>
                <a:path w="354" h="115">
                  <a:moveTo>
                    <a:pt x="354" y="31"/>
                  </a:moveTo>
                  <a:cubicBezTo>
                    <a:pt x="354" y="31"/>
                    <a:pt x="169" y="0"/>
                    <a:pt x="0" y="115"/>
                  </a:cubicBezTo>
                  <a:cubicBezTo>
                    <a:pt x="353" y="115"/>
                    <a:pt x="353" y="115"/>
                    <a:pt x="353" y="115"/>
                  </a:cubicBezTo>
                  <a:lnTo>
                    <a:pt x="354" y="31"/>
                  </a:lnTo>
                  <a:close/>
                </a:path>
              </a:pathLst>
            </a:custGeom>
            <a:solidFill>
              <a:srgbClr val="FF8D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4" name="Freeform 34">
              <a:extLst>
                <a:ext uri="{FF2B5EF4-FFF2-40B4-BE49-F238E27FC236}">
                  <a16:creationId xmlns:a16="http://schemas.microsoft.com/office/drawing/2014/main" xmlns="" id="{24588CCE-E7B8-4502-A17E-65806DA1EEBD}"/>
                </a:ext>
              </a:extLst>
            </p:cNvPr>
            <p:cNvSpPr/>
            <p:nvPr/>
          </p:nvSpPr>
          <p:spPr bwMode="auto">
            <a:xfrm>
              <a:off x="4881562" y="903287"/>
              <a:ext cx="1165225" cy="282575"/>
            </a:xfrm>
            <a:custGeom>
              <a:avLst/>
              <a:gdLst>
                <a:gd name="T0" fmla="*/ 275 w 275"/>
                <a:gd name="T1" fmla="*/ 18 h 66"/>
                <a:gd name="T2" fmla="*/ 0 w 275"/>
                <a:gd name="T3" fmla="*/ 66 h 66"/>
                <a:gd name="T4" fmla="*/ 274 w 275"/>
                <a:gd name="T5" fmla="*/ 66 h 66"/>
                <a:gd name="T6" fmla="*/ 275 w 275"/>
                <a:gd name="T7" fmla="*/ 18 h 66"/>
              </a:gdLst>
              <a:ahLst/>
              <a:cxnLst>
                <a:cxn ang="0">
                  <a:pos x="T0" y="T1"/>
                </a:cxn>
                <a:cxn ang="0">
                  <a:pos x="T2" y="T3"/>
                </a:cxn>
                <a:cxn ang="0">
                  <a:pos x="T4" y="T5"/>
                </a:cxn>
                <a:cxn ang="0">
                  <a:pos x="T6" y="T7"/>
                </a:cxn>
              </a:cxnLst>
              <a:rect l="0" t="0" r="r" b="b"/>
              <a:pathLst>
                <a:path w="275" h="66">
                  <a:moveTo>
                    <a:pt x="275" y="18"/>
                  </a:moveTo>
                  <a:cubicBezTo>
                    <a:pt x="275" y="18"/>
                    <a:pt x="131" y="0"/>
                    <a:pt x="0" y="66"/>
                  </a:cubicBezTo>
                  <a:cubicBezTo>
                    <a:pt x="274" y="66"/>
                    <a:pt x="274" y="66"/>
                    <a:pt x="274" y="66"/>
                  </a:cubicBezTo>
                  <a:lnTo>
                    <a:pt x="275" y="18"/>
                  </a:lnTo>
                  <a:close/>
                </a:path>
              </a:pathLst>
            </a:custGeom>
            <a:solidFill>
              <a:srgbClr val="9AC7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5" name="Freeform 35">
              <a:extLst>
                <a:ext uri="{FF2B5EF4-FFF2-40B4-BE49-F238E27FC236}">
                  <a16:creationId xmlns:a16="http://schemas.microsoft.com/office/drawing/2014/main" xmlns="" id="{F26892C0-2DB0-4D4E-92F2-0A98A3D9BF10}"/>
                </a:ext>
              </a:extLst>
            </p:cNvPr>
            <p:cNvSpPr/>
            <p:nvPr/>
          </p:nvSpPr>
          <p:spPr bwMode="auto">
            <a:xfrm>
              <a:off x="4405312" y="577850"/>
              <a:ext cx="1646238" cy="582613"/>
            </a:xfrm>
            <a:custGeom>
              <a:avLst/>
              <a:gdLst>
                <a:gd name="T0" fmla="*/ 386 w 388"/>
                <a:gd name="T1" fmla="*/ 5 h 136"/>
                <a:gd name="T2" fmla="*/ 343 w 388"/>
                <a:gd name="T3" fmla="*/ 50 h 136"/>
                <a:gd name="T4" fmla="*/ 319 w 388"/>
                <a:gd name="T5" fmla="*/ 2 h 136"/>
                <a:gd name="T6" fmla="*/ 297 w 388"/>
                <a:gd name="T7" fmla="*/ 47 h 136"/>
                <a:gd name="T8" fmla="*/ 266 w 388"/>
                <a:gd name="T9" fmla="*/ 0 h 136"/>
                <a:gd name="T10" fmla="*/ 245 w 388"/>
                <a:gd name="T11" fmla="*/ 54 h 136"/>
                <a:gd name="T12" fmla="*/ 212 w 388"/>
                <a:gd name="T13" fmla="*/ 7 h 136"/>
                <a:gd name="T14" fmla="*/ 193 w 388"/>
                <a:gd name="T15" fmla="*/ 67 h 136"/>
                <a:gd name="T16" fmla="*/ 147 w 388"/>
                <a:gd name="T17" fmla="*/ 23 h 136"/>
                <a:gd name="T18" fmla="*/ 141 w 388"/>
                <a:gd name="T19" fmla="*/ 81 h 136"/>
                <a:gd name="T20" fmla="*/ 93 w 388"/>
                <a:gd name="T21" fmla="*/ 45 h 136"/>
                <a:gd name="T22" fmla="*/ 100 w 388"/>
                <a:gd name="T23" fmla="*/ 98 h 136"/>
                <a:gd name="T24" fmla="*/ 47 w 388"/>
                <a:gd name="T25" fmla="*/ 65 h 136"/>
                <a:gd name="T26" fmla="*/ 52 w 388"/>
                <a:gd name="T27" fmla="*/ 120 h 136"/>
                <a:gd name="T28" fmla="*/ 0 w 388"/>
                <a:gd name="T29" fmla="*/ 100 h 136"/>
                <a:gd name="T30" fmla="*/ 3 w 388"/>
                <a:gd name="T31" fmla="*/ 136 h 136"/>
                <a:gd name="T32" fmla="*/ 34 w 388"/>
                <a:gd name="T33" fmla="*/ 136 h 136"/>
                <a:gd name="T34" fmla="*/ 388 w 388"/>
                <a:gd name="T35" fmla="*/ 53 h 136"/>
                <a:gd name="T36" fmla="*/ 386 w 388"/>
                <a:gd name="T37" fmla="*/ 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8" h="136">
                  <a:moveTo>
                    <a:pt x="386" y="5"/>
                  </a:moveTo>
                  <a:cubicBezTo>
                    <a:pt x="343" y="50"/>
                    <a:pt x="343" y="50"/>
                    <a:pt x="343" y="50"/>
                  </a:cubicBezTo>
                  <a:cubicBezTo>
                    <a:pt x="319" y="2"/>
                    <a:pt x="319" y="2"/>
                    <a:pt x="319" y="2"/>
                  </a:cubicBezTo>
                  <a:cubicBezTo>
                    <a:pt x="297" y="47"/>
                    <a:pt x="297" y="47"/>
                    <a:pt x="297" y="47"/>
                  </a:cubicBezTo>
                  <a:cubicBezTo>
                    <a:pt x="266" y="0"/>
                    <a:pt x="266" y="0"/>
                    <a:pt x="266" y="0"/>
                  </a:cubicBezTo>
                  <a:cubicBezTo>
                    <a:pt x="245" y="54"/>
                    <a:pt x="245" y="54"/>
                    <a:pt x="245" y="54"/>
                  </a:cubicBezTo>
                  <a:cubicBezTo>
                    <a:pt x="212" y="7"/>
                    <a:pt x="212" y="7"/>
                    <a:pt x="212" y="7"/>
                  </a:cubicBezTo>
                  <a:cubicBezTo>
                    <a:pt x="193" y="67"/>
                    <a:pt x="193" y="67"/>
                    <a:pt x="193" y="67"/>
                  </a:cubicBezTo>
                  <a:cubicBezTo>
                    <a:pt x="147" y="23"/>
                    <a:pt x="147" y="23"/>
                    <a:pt x="147" y="23"/>
                  </a:cubicBezTo>
                  <a:cubicBezTo>
                    <a:pt x="141" y="81"/>
                    <a:pt x="141" y="81"/>
                    <a:pt x="141" y="81"/>
                  </a:cubicBezTo>
                  <a:cubicBezTo>
                    <a:pt x="93" y="45"/>
                    <a:pt x="93" y="45"/>
                    <a:pt x="93" y="45"/>
                  </a:cubicBezTo>
                  <a:cubicBezTo>
                    <a:pt x="100" y="98"/>
                    <a:pt x="100" y="98"/>
                    <a:pt x="100" y="98"/>
                  </a:cubicBezTo>
                  <a:cubicBezTo>
                    <a:pt x="47" y="65"/>
                    <a:pt x="47" y="65"/>
                    <a:pt x="47" y="65"/>
                  </a:cubicBezTo>
                  <a:cubicBezTo>
                    <a:pt x="52" y="120"/>
                    <a:pt x="52" y="120"/>
                    <a:pt x="52" y="120"/>
                  </a:cubicBezTo>
                  <a:cubicBezTo>
                    <a:pt x="0" y="100"/>
                    <a:pt x="0" y="100"/>
                    <a:pt x="0" y="100"/>
                  </a:cubicBezTo>
                  <a:cubicBezTo>
                    <a:pt x="3" y="136"/>
                    <a:pt x="3" y="136"/>
                    <a:pt x="3" y="136"/>
                  </a:cubicBezTo>
                  <a:cubicBezTo>
                    <a:pt x="34" y="136"/>
                    <a:pt x="34" y="136"/>
                    <a:pt x="34" y="136"/>
                  </a:cubicBezTo>
                  <a:cubicBezTo>
                    <a:pt x="34" y="136"/>
                    <a:pt x="185" y="27"/>
                    <a:pt x="388" y="53"/>
                  </a:cubicBezTo>
                  <a:lnTo>
                    <a:pt x="386" y="5"/>
                  </a:lnTo>
                  <a:close/>
                </a:path>
              </a:pathLst>
            </a:custGeom>
            <a:solidFill>
              <a:srgbClr val="88CA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6" name="Oval 35">
              <a:extLst>
                <a:ext uri="{FF2B5EF4-FFF2-40B4-BE49-F238E27FC236}">
                  <a16:creationId xmlns:a16="http://schemas.microsoft.com/office/drawing/2014/main" xmlns="" id="{38B3E050-FD34-42E5-8AB8-25CC8D797DBD}"/>
                </a:ext>
              </a:extLst>
            </p:cNvPr>
            <p:cNvSpPr>
              <a:spLocks noChangeArrowheads="1"/>
            </p:cNvSpPr>
            <p:nvPr/>
          </p:nvSpPr>
          <p:spPr bwMode="auto">
            <a:xfrm>
              <a:off x="5872162" y="620712"/>
              <a:ext cx="47625" cy="47625"/>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7" name="Oval 36">
              <a:extLst>
                <a:ext uri="{FF2B5EF4-FFF2-40B4-BE49-F238E27FC236}">
                  <a16:creationId xmlns:a16="http://schemas.microsoft.com/office/drawing/2014/main" xmlns="" id="{70B095B7-54EF-497A-980D-FD81395E4464}"/>
                </a:ext>
              </a:extLst>
            </p:cNvPr>
            <p:cNvSpPr>
              <a:spLocks noChangeArrowheads="1"/>
            </p:cNvSpPr>
            <p:nvPr/>
          </p:nvSpPr>
          <p:spPr bwMode="auto">
            <a:xfrm>
              <a:off x="5640387" y="612775"/>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8" name="Oval 37">
              <a:extLst>
                <a:ext uri="{FF2B5EF4-FFF2-40B4-BE49-F238E27FC236}">
                  <a16:creationId xmlns:a16="http://schemas.microsoft.com/office/drawing/2014/main" xmlns="" id="{C53C62BD-2214-477E-8A86-B8A8B9AC589A}"/>
                </a:ext>
              </a:extLst>
            </p:cNvPr>
            <p:cNvSpPr>
              <a:spLocks noChangeArrowheads="1"/>
            </p:cNvSpPr>
            <p:nvPr/>
          </p:nvSpPr>
          <p:spPr bwMode="auto">
            <a:xfrm>
              <a:off x="5389562" y="642937"/>
              <a:ext cx="46038" cy="42863"/>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9" name="Oval 38">
              <a:extLst>
                <a:ext uri="{FF2B5EF4-FFF2-40B4-BE49-F238E27FC236}">
                  <a16:creationId xmlns:a16="http://schemas.microsoft.com/office/drawing/2014/main" xmlns="" id="{4054B2D5-52F8-4D0D-B23B-2771EB0070F3}"/>
                </a:ext>
              </a:extLst>
            </p:cNvPr>
            <p:cNvSpPr>
              <a:spLocks noChangeArrowheads="1"/>
            </p:cNvSpPr>
            <p:nvPr/>
          </p:nvSpPr>
          <p:spPr bwMode="auto">
            <a:xfrm>
              <a:off x="5156200" y="685800"/>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0" name="Oval 39">
              <a:extLst>
                <a:ext uri="{FF2B5EF4-FFF2-40B4-BE49-F238E27FC236}">
                  <a16:creationId xmlns:a16="http://schemas.microsoft.com/office/drawing/2014/main" xmlns="" id="{E4199C9D-0E0E-47FA-B2AD-CCB2C6217B8E}"/>
                </a:ext>
              </a:extLst>
            </p:cNvPr>
            <p:cNvSpPr>
              <a:spLocks noChangeArrowheads="1"/>
            </p:cNvSpPr>
            <p:nvPr/>
          </p:nvSpPr>
          <p:spPr bwMode="auto">
            <a:xfrm>
              <a:off x="4914900" y="766762"/>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1" name="Oval 40">
              <a:extLst>
                <a:ext uri="{FF2B5EF4-FFF2-40B4-BE49-F238E27FC236}">
                  <a16:creationId xmlns:a16="http://schemas.microsoft.com/office/drawing/2014/main" xmlns="" id="{91605680-7159-435F-8D62-18762D848941}"/>
                </a:ext>
              </a:extLst>
            </p:cNvPr>
            <p:cNvSpPr>
              <a:spLocks noChangeArrowheads="1"/>
            </p:cNvSpPr>
            <p:nvPr/>
          </p:nvSpPr>
          <p:spPr bwMode="auto">
            <a:xfrm>
              <a:off x="4737100" y="847725"/>
              <a:ext cx="41275" cy="47625"/>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2" name="Oval 41">
              <a:extLst>
                <a:ext uri="{FF2B5EF4-FFF2-40B4-BE49-F238E27FC236}">
                  <a16:creationId xmlns:a16="http://schemas.microsoft.com/office/drawing/2014/main" xmlns="" id="{52915926-8E92-4304-8EA3-4171B9A525C7}"/>
                </a:ext>
              </a:extLst>
            </p:cNvPr>
            <p:cNvSpPr>
              <a:spLocks noChangeArrowheads="1"/>
            </p:cNvSpPr>
            <p:nvPr/>
          </p:nvSpPr>
          <p:spPr bwMode="auto">
            <a:xfrm>
              <a:off x="4529137" y="958850"/>
              <a:ext cx="46038" cy="42863"/>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3" name="Oval 42">
              <a:extLst>
                <a:ext uri="{FF2B5EF4-FFF2-40B4-BE49-F238E27FC236}">
                  <a16:creationId xmlns:a16="http://schemas.microsoft.com/office/drawing/2014/main" xmlns="" id="{6E7CB316-AC59-425E-BB72-52948E6CFC6E}"/>
                </a:ext>
              </a:extLst>
            </p:cNvPr>
            <p:cNvSpPr>
              <a:spLocks noChangeArrowheads="1"/>
            </p:cNvSpPr>
            <p:nvPr/>
          </p:nvSpPr>
          <p:spPr bwMode="auto">
            <a:xfrm>
              <a:off x="4333875" y="1092200"/>
              <a:ext cx="42863"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4" name="Oval 43">
              <a:extLst>
                <a:ext uri="{FF2B5EF4-FFF2-40B4-BE49-F238E27FC236}">
                  <a16:creationId xmlns:a16="http://schemas.microsoft.com/office/drawing/2014/main" xmlns="" id="{96787247-2F0F-476E-98BA-648CEDCE535B}"/>
                </a:ext>
              </a:extLst>
            </p:cNvPr>
            <p:cNvSpPr>
              <a:spLocks noChangeArrowheads="1"/>
            </p:cNvSpPr>
            <p:nvPr/>
          </p:nvSpPr>
          <p:spPr bwMode="auto">
            <a:xfrm>
              <a:off x="5686425" y="855662"/>
              <a:ext cx="42863"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5" name="Oval 44">
              <a:extLst>
                <a:ext uri="{FF2B5EF4-FFF2-40B4-BE49-F238E27FC236}">
                  <a16:creationId xmlns:a16="http://schemas.microsoft.com/office/drawing/2014/main" xmlns="" id="{87573D6A-1171-49ED-8F2C-D77FA5999CD1}"/>
                </a:ext>
              </a:extLst>
            </p:cNvPr>
            <p:cNvSpPr>
              <a:spLocks noChangeArrowheads="1"/>
            </p:cNvSpPr>
            <p:nvPr/>
          </p:nvSpPr>
          <p:spPr bwMode="auto">
            <a:xfrm>
              <a:off x="5461000" y="885825"/>
              <a:ext cx="42863" cy="42863"/>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6" name="Oval 45">
              <a:extLst>
                <a:ext uri="{FF2B5EF4-FFF2-40B4-BE49-F238E27FC236}">
                  <a16:creationId xmlns:a16="http://schemas.microsoft.com/office/drawing/2014/main" xmlns="" id="{91A35617-82AA-41D9-A000-FDAC83C342FE}"/>
                </a:ext>
              </a:extLst>
            </p:cNvPr>
            <p:cNvSpPr>
              <a:spLocks noChangeArrowheads="1"/>
            </p:cNvSpPr>
            <p:nvPr/>
          </p:nvSpPr>
          <p:spPr bwMode="auto">
            <a:xfrm>
              <a:off x="5229225" y="920750"/>
              <a:ext cx="46038"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7" name="Oval 46">
              <a:extLst>
                <a:ext uri="{FF2B5EF4-FFF2-40B4-BE49-F238E27FC236}">
                  <a16:creationId xmlns:a16="http://schemas.microsoft.com/office/drawing/2014/main" xmlns="" id="{38ABFE7F-98E4-4E6C-AF38-7A7FEF6DDA83}"/>
                </a:ext>
              </a:extLst>
            </p:cNvPr>
            <p:cNvSpPr>
              <a:spLocks noChangeArrowheads="1"/>
            </p:cNvSpPr>
            <p:nvPr/>
          </p:nvSpPr>
          <p:spPr bwMode="auto">
            <a:xfrm>
              <a:off x="5011737" y="993775"/>
              <a:ext cx="47625" cy="46038"/>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8" name="Oval 47">
              <a:extLst>
                <a:ext uri="{FF2B5EF4-FFF2-40B4-BE49-F238E27FC236}">
                  <a16:creationId xmlns:a16="http://schemas.microsoft.com/office/drawing/2014/main" xmlns="" id="{8A2FD1E5-BE02-4FB1-BC03-AF83331FB559}"/>
                </a:ext>
              </a:extLst>
            </p:cNvPr>
            <p:cNvSpPr>
              <a:spLocks noChangeArrowheads="1"/>
            </p:cNvSpPr>
            <p:nvPr/>
          </p:nvSpPr>
          <p:spPr bwMode="auto">
            <a:xfrm>
              <a:off x="4808537" y="1082675"/>
              <a:ext cx="42863"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9" name="Freeform 49">
              <a:extLst>
                <a:ext uri="{FF2B5EF4-FFF2-40B4-BE49-F238E27FC236}">
                  <a16:creationId xmlns:a16="http://schemas.microsoft.com/office/drawing/2014/main" xmlns="" id="{80BCFB6B-38EF-40BD-929D-A5C78309EFA7}"/>
                </a:ext>
              </a:extLst>
            </p:cNvPr>
            <p:cNvSpPr/>
            <p:nvPr/>
          </p:nvSpPr>
          <p:spPr bwMode="auto">
            <a:xfrm>
              <a:off x="4686300" y="496887"/>
              <a:ext cx="130175" cy="342900"/>
            </a:xfrm>
            <a:custGeom>
              <a:avLst/>
              <a:gdLst>
                <a:gd name="T0" fmla="*/ 19 w 31"/>
                <a:gd name="T1" fmla="*/ 66 h 80"/>
                <a:gd name="T2" fmla="*/ 30 w 31"/>
                <a:gd name="T3" fmla="*/ 0 h 80"/>
                <a:gd name="T4" fmla="*/ 26 w 31"/>
                <a:gd name="T5" fmla="*/ 0 h 80"/>
                <a:gd name="T6" fmla="*/ 0 w 31"/>
                <a:gd name="T7" fmla="*/ 80 h 80"/>
              </a:gdLst>
              <a:ahLst/>
              <a:cxnLst>
                <a:cxn ang="0">
                  <a:pos x="T0" y="T1"/>
                </a:cxn>
                <a:cxn ang="0">
                  <a:pos x="T2" y="T3"/>
                </a:cxn>
                <a:cxn ang="0">
                  <a:pos x="T4" y="T5"/>
                </a:cxn>
                <a:cxn ang="0">
                  <a:pos x="T6" y="T7"/>
                </a:cxn>
              </a:cxnLst>
              <a:rect l="0" t="0" r="r" b="b"/>
              <a:pathLst>
                <a:path w="31" h="80">
                  <a:moveTo>
                    <a:pt x="19" y="66"/>
                  </a:moveTo>
                  <a:cubicBezTo>
                    <a:pt x="23" y="45"/>
                    <a:pt x="31" y="22"/>
                    <a:pt x="30" y="0"/>
                  </a:cubicBezTo>
                  <a:cubicBezTo>
                    <a:pt x="29" y="0"/>
                    <a:pt x="27" y="0"/>
                    <a:pt x="26" y="0"/>
                  </a:cubicBezTo>
                  <a:cubicBezTo>
                    <a:pt x="23" y="27"/>
                    <a:pt x="10" y="58"/>
                    <a:pt x="0" y="80"/>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0" name="Freeform 50">
              <a:extLst>
                <a:ext uri="{FF2B5EF4-FFF2-40B4-BE49-F238E27FC236}">
                  <a16:creationId xmlns:a16="http://schemas.microsoft.com/office/drawing/2014/main" xmlns="" id="{DDECA00E-F865-44E5-B170-26198D2E6B7B}"/>
                </a:ext>
              </a:extLst>
            </p:cNvPr>
            <p:cNvSpPr/>
            <p:nvPr/>
          </p:nvSpPr>
          <p:spPr bwMode="auto">
            <a:xfrm>
              <a:off x="4681537" y="527050"/>
              <a:ext cx="84138" cy="153988"/>
            </a:xfrm>
            <a:custGeom>
              <a:avLst/>
              <a:gdLst>
                <a:gd name="T0" fmla="*/ 20 w 20"/>
                <a:gd name="T1" fmla="*/ 25 h 36"/>
                <a:gd name="T2" fmla="*/ 4 w 20"/>
                <a:gd name="T3" fmla="*/ 0 h 36"/>
                <a:gd name="T4" fmla="*/ 20 w 20"/>
                <a:gd name="T5" fmla="*/ 36 h 36"/>
              </a:gdLst>
              <a:ahLst/>
              <a:cxnLst>
                <a:cxn ang="0">
                  <a:pos x="T0" y="T1"/>
                </a:cxn>
                <a:cxn ang="0">
                  <a:pos x="T2" y="T3"/>
                </a:cxn>
                <a:cxn ang="0">
                  <a:pos x="T4" y="T5"/>
                </a:cxn>
              </a:cxnLst>
              <a:rect l="0" t="0" r="r" b="b"/>
              <a:pathLst>
                <a:path w="20" h="36">
                  <a:moveTo>
                    <a:pt x="20" y="25"/>
                  </a:moveTo>
                  <a:cubicBezTo>
                    <a:pt x="15" y="17"/>
                    <a:pt x="10" y="7"/>
                    <a:pt x="4" y="0"/>
                  </a:cubicBezTo>
                  <a:cubicBezTo>
                    <a:pt x="0" y="7"/>
                    <a:pt x="13" y="31"/>
                    <a:pt x="20" y="36"/>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1" name="Freeform 51">
              <a:extLst>
                <a:ext uri="{FF2B5EF4-FFF2-40B4-BE49-F238E27FC236}">
                  <a16:creationId xmlns:a16="http://schemas.microsoft.com/office/drawing/2014/main" xmlns="" id="{CCDFCAED-9304-48A2-A8B8-7D67B0AFB2AC}"/>
                </a:ext>
              </a:extLst>
            </p:cNvPr>
            <p:cNvSpPr/>
            <p:nvPr/>
          </p:nvSpPr>
          <p:spPr bwMode="auto">
            <a:xfrm>
              <a:off x="4714875" y="193675"/>
              <a:ext cx="276225" cy="388938"/>
            </a:xfrm>
            <a:custGeom>
              <a:avLst/>
              <a:gdLst>
                <a:gd name="T0" fmla="*/ 14 w 65"/>
                <a:gd name="T1" fmla="*/ 22 h 91"/>
                <a:gd name="T2" fmla="*/ 41 w 65"/>
                <a:gd name="T3" fmla="*/ 77 h 91"/>
                <a:gd name="T4" fmla="*/ 2 w 65"/>
                <a:gd name="T5" fmla="*/ 59 h 91"/>
                <a:gd name="T6" fmla="*/ 14 w 65"/>
                <a:gd name="T7" fmla="*/ 22 h 91"/>
              </a:gdLst>
              <a:ahLst/>
              <a:cxnLst>
                <a:cxn ang="0">
                  <a:pos x="T0" y="T1"/>
                </a:cxn>
                <a:cxn ang="0">
                  <a:pos x="T2" y="T3"/>
                </a:cxn>
                <a:cxn ang="0">
                  <a:pos x="T4" y="T5"/>
                </a:cxn>
                <a:cxn ang="0">
                  <a:pos x="T6" y="T7"/>
                </a:cxn>
              </a:cxnLst>
              <a:rect l="0" t="0" r="r" b="b"/>
              <a:pathLst>
                <a:path w="65" h="91">
                  <a:moveTo>
                    <a:pt x="14" y="22"/>
                  </a:moveTo>
                  <a:cubicBezTo>
                    <a:pt x="51" y="0"/>
                    <a:pt x="65" y="58"/>
                    <a:pt x="41" y="77"/>
                  </a:cubicBezTo>
                  <a:cubicBezTo>
                    <a:pt x="23" y="91"/>
                    <a:pt x="5" y="80"/>
                    <a:pt x="2" y="59"/>
                  </a:cubicBezTo>
                  <a:cubicBezTo>
                    <a:pt x="0" y="44"/>
                    <a:pt x="0" y="31"/>
                    <a:pt x="14" y="22"/>
                  </a:cubicBezTo>
                  <a:close/>
                </a:path>
              </a:pathLst>
            </a:custGeom>
            <a:solidFill>
              <a:srgbClr val="5B8B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2" name="Freeform 52">
              <a:extLst>
                <a:ext uri="{FF2B5EF4-FFF2-40B4-BE49-F238E27FC236}">
                  <a16:creationId xmlns:a16="http://schemas.microsoft.com/office/drawing/2014/main" xmlns="" id="{412F838D-B64C-44EB-8D81-F4B488C507C6}"/>
                </a:ext>
              </a:extLst>
            </p:cNvPr>
            <p:cNvSpPr/>
            <p:nvPr/>
          </p:nvSpPr>
          <p:spPr bwMode="auto">
            <a:xfrm>
              <a:off x="4549775" y="433387"/>
              <a:ext cx="169863" cy="179388"/>
            </a:xfrm>
            <a:custGeom>
              <a:avLst/>
              <a:gdLst>
                <a:gd name="T0" fmla="*/ 16 w 40"/>
                <a:gd name="T1" fmla="*/ 11 h 42"/>
                <a:gd name="T2" fmla="*/ 39 w 40"/>
                <a:gd name="T3" fmla="*/ 22 h 42"/>
                <a:gd name="T4" fmla="*/ 16 w 40"/>
                <a:gd name="T5" fmla="*/ 11 h 42"/>
              </a:gdLst>
              <a:ahLst/>
              <a:cxnLst>
                <a:cxn ang="0">
                  <a:pos x="T0" y="T1"/>
                </a:cxn>
                <a:cxn ang="0">
                  <a:pos x="T2" y="T3"/>
                </a:cxn>
                <a:cxn ang="0">
                  <a:pos x="T4" y="T5"/>
                </a:cxn>
              </a:cxnLst>
              <a:rect l="0" t="0" r="r" b="b"/>
              <a:pathLst>
                <a:path w="40" h="42">
                  <a:moveTo>
                    <a:pt x="16" y="11"/>
                  </a:moveTo>
                  <a:cubicBezTo>
                    <a:pt x="0" y="31"/>
                    <a:pt x="37" y="42"/>
                    <a:pt x="39" y="22"/>
                  </a:cubicBezTo>
                  <a:cubicBezTo>
                    <a:pt x="40" y="10"/>
                    <a:pt x="24" y="0"/>
                    <a:pt x="16" y="11"/>
                  </a:cubicBezTo>
                  <a:close/>
                </a:path>
              </a:pathLst>
            </a:custGeom>
            <a:solidFill>
              <a:srgbClr val="5B8B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3" name="Oval 52">
              <a:extLst>
                <a:ext uri="{FF2B5EF4-FFF2-40B4-BE49-F238E27FC236}">
                  <a16:creationId xmlns:a16="http://schemas.microsoft.com/office/drawing/2014/main" xmlns="" id="{E7EAFF91-63EB-4481-ABFE-4D26105276A3}"/>
                </a:ext>
              </a:extLst>
            </p:cNvPr>
            <p:cNvSpPr>
              <a:spLocks noChangeArrowheads="1"/>
            </p:cNvSpPr>
            <p:nvPr/>
          </p:nvSpPr>
          <p:spPr bwMode="auto">
            <a:xfrm>
              <a:off x="4803775" y="325437"/>
              <a:ext cx="30163"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4" name="Oval 53">
              <a:extLst>
                <a:ext uri="{FF2B5EF4-FFF2-40B4-BE49-F238E27FC236}">
                  <a16:creationId xmlns:a16="http://schemas.microsoft.com/office/drawing/2014/main" xmlns="" id="{AE8C700A-0F2A-47C7-A204-6CF25D79F3D6}"/>
                </a:ext>
              </a:extLst>
            </p:cNvPr>
            <p:cNvSpPr>
              <a:spLocks noChangeArrowheads="1"/>
            </p:cNvSpPr>
            <p:nvPr/>
          </p:nvSpPr>
          <p:spPr bwMode="auto">
            <a:xfrm>
              <a:off x="4902200" y="373062"/>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5" name="Oval 54">
              <a:extLst>
                <a:ext uri="{FF2B5EF4-FFF2-40B4-BE49-F238E27FC236}">
                  <a16:creationId xmlns:a16="http://schemas.microsoft.com/office/drawing/2014/main" xmlns="" id="{FB88B721-6FF4-4301-8427-2430023D3EB2}"/>
                </a:ext>
              </a:extLst>
            </p:cNvPr>
            <p:cNvSpPr>
              <a:spLocks noChangeArrowheads="1"/>
            </p:cNvSpPr>
            <p:nvPr/>
          </p:nvSpPr>
          <p:spPr bwMode="auto">
            <a:xfrm>
              <a:off x="4829175" y="385762"/>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6" name="Oval 55">
              <a:extLst>
                <a:ext uri="{FF2B5EF4-FFF2-40B4-BE49-F238E27FC236}">
                  <a16:creationId xmlns:a16="http://schemas.microsoft.com/office/drawing/2014/main" xmlns="" id="{BDE357AA-92F1-4B81-8EF0-2921F55D21EC}"/>
                </a:ext>
              </a:extLst>
            </p:cNvPr>
            <p:cNvSpPr>
              <a:spLocks noChangeArrowheads="1"/>
            </p:cNvSpPr>
            <p:nvPr/>
          </p:nvSpPr>
          <p:spPr bwMode="auto">
            <a:xfrm>
              <a:off x="4727575" y="360362"/>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7" name="Oval 56">
              <a:extLst>
                <a:ext uri="{FF2B5EF4-FFF2-40B4-BE49-F238E27FC236}">
                  <a16:creationId xmlns:a16="http://schemas.microsoft.com/office/drawing/2014/main" xmlns="" id="{52A07F26-0935-4E4C-818A-A472747B51B3}"/>
                </a:ext>
              </a:extLst>
            </p:cNvPr>
            <p:cNvSpPr>
              <a:spLocks noChangeArrowheads="1"/>
            </p:cNvSpPr>
            <p:nvPr/>
          </p:nvSpPr>
          <p:spPr bwMode="auto">
            <a:xfrm>
              <a:off x="4783137" y="471487"/>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8" name="Oval 57">
              <a:extLst>
                <a:ext uri="{FF2B5EF4-FFF2-40B4-BE49-F238E27FC236}">
                  <a16:creationId xmlns:a16="http://schemas.microsoft.com/office/drawing/2014/main" xmlns="" id="{9A583817-7A0A-4CC7-A2F2-C7CDA7C8DA6C}"/>
                </a:ext>
              </a:extLst>
            </p:cNvPr>
            <p:cNvSpPr>
              <a:spLocks noChangeArrowheads="1"/>
            </p:cNvSpPr>
            <p:nvPr/>
          </p:nvSpPr>
          <p:spPr bwMode="auto">
            <a:xfrm>
              <a:off x="4625975" y="484187"/>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9" name="Oval 58">
              <a:extLst>
                <a:ext uri="{FF2B5EF4-FFF2-40B4-BE49-F238E27FC236}">
                  <a16:creationId xmlns:a16="http://schemas.microsoft.com/office/drawing/2014/main" xmlns="" id="{DC37D670-67F2-4E6D-95CE-A3740BCF683F}"/>
                </a:ext>
              </a:extLst>
            </p:cNvPr>
            <p:cNvSpPr>
              <a:spLocks noChangeArrowheads="1"/>
            </p:cNvSpPr>
            <p:nvPr/>
          </p:nvSpPr>
          <p:spPr bwMode="auto">
            <a:xfrm>
              <a:off x="4681537" y="522287"/>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0" name="Oval 59">
              <a:extLst>
                <a:ext uri="{FF2B5EF4-FFF2-40B4-BE49-F238E27FC236}">
                  <a16:creationId xmlns:a16="http://schemas.microsoft.com/office/drawing/2014/main" xmlns="" id="{F525EAD3-F09E-4B10-8C2C-820590F444F7}"/>
                </a:ext>
              </a:extLst>
            </p:cNvPr>
            <p:cNvSpPr>
              <a:spLocks noChangeArrowheads="1"/>
            </p:cNvSpPr>
            <p:nvPr/>
          </p:nvSpPr>
          <p:spPr bwMode="auto">
            <a:xfrm>
              <a:off x="4876800" y="461962"/>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1" name="Freeform 61">
              <a:extLst>
                <a:ext uri="{FF2B5EF4-FFF2-40B4-BE49-F238E27FC236}">
                  <a16:creationId xmlns:a16="http://schemas.microsoft.com/office/drawing/2014/main" xmlns="" id="{5FD6EA67-057A-4B21-BABD-B1D99BBDC554}"/>
                </a:ext>
              </a:extLst>
            </p:cNvPr>
            <p:cNvSpPr/>
            <p:nvPr/>
          </p:nvSpPr>
          <p:spPr bwMode="auto">
            <a:xfrm>
              <a:off x="5029200" y="330200"/>
              <a:ext cx="444500" cy="273050"/>
            </a:xfrm>
            <a:custGeom>
              <a:avLst/>
              <a:gdLst>
                <a:gd name="T0" fmla="*/ 18 w 105"/>
                <a:gd name="T1" fmla="*/ 13 h 64"/>
                <a:gd name="T2" fmla="*/ 17 w 105"/>
                <a:gd name="T3" fmla="*/ 40 h 64"/>
                <a:gd name="T4" fmla="*/ 8 w 105"/>
                <a:gd name="T5" fmla="*/ 43 h 64"/>
                <a:gd name="T6" fmla="*/ 0 w 105"/>
                <a:gd name="T7" fmla="*/ 46 h 64"/>
                <a:gd name="T8" fmla="*/ 1 w 105"/>
                <a:gd name="T9" fmla="*/ 64 h 64"/>
                <a:gd name="T10" fmla="*/ 11 w 105"/>
                <a:gd name="T11" fmla="*/ 62 h 64"/>
                <a:gd name="T12" fmla="*/ 42 w 105"/>
                <a:gd name="T13" fmla="*/ 58 h 64"/>
                <a:gd name="T14" fmla="*/ 77 w 105"/>
                <a:gd name="T15" fmla="*/ 51 h 64"/>
                <a:gd name="T16" fmla="*/ 104 w 105"/>
                <a:gd name="T17" fmla="*/ 46 h 64"/>
                <a:gd name="T18" fmla="*/ 104 w 105"/>
                <a:gd name="T19" fmla="*/ 37 h 64"/>
                <a:gd name="T20" fmla="*/ 101 w 105"/>
                <a:gd name="T21" fmla="*/ 31 h 64"/>
                <a:gd name="T22" fmla="*/ 91 w 105"/>
                <a:gd name="T23" fmla="*/ 31 h 64"/>
                <a:gd name="T24" fmla="*/ 84 w 105"/>
                <a:gd name="T25" fmla="*/ 30 h 64"/>
                <a:gd name="T26" fmla="*/ 81 w 105"/>
                <a:gd name="T27" fmla="*/ 5 h 64"/>
                <a:gd name="T28" fmla="*/ 73 w 105"/>
                <a:gd name="T29" fmla="*/ 1 h 64"/>
                <a:gd name="T30" fmla="*/ 38 w 105"/>
                <a:gd name="T31" fmla="*/ 7 h 64"/>
                <a:gd name="T32" fmla="*/ 27 w 105"/>
                <a:gd name="T33" fmla="*/ 9 h 64"/>
                <a:gd name="T34" fmla="*/ 18 w 105"/>
                <a:gd name="T35" fmla="*/ 1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64">
                  <a:moveTo>
                    <a:pt x="18" y="13"/>
                  </a:moveTo>
                  <a:cubicBezTo>
                    <a:pt x="8" y="17"/>
                    <a:pt x="17" y="32"/>
                    <a:pt x="17" y="40"/>
                  </a:cubicBezTo>
                  <a:cubicBezTo>
                    <a:pt x="14" y="41"/>
                    <a:pt x="11" y="42"/>
                    <a:pt x="8" y="43"/>
                  </a:cubicBezTo>
                  <a:cubicBezTo>
                    <a:pt x="5" y="44"/>
                    <a:pt x="3" y="46"/>
                    <a:pt x="0" y="46"/>
                  </a:cubicBezTo>
                  <a:cubicBezTo>
                    <a:pt x="0" y="48"/>
                    <a:pt x="2" y="64"/>
                    <a:pt x="1" y="64"/>
                  </a:cubicBezTo>
                  <a:cubicBezTo>
                    <a:pt x="4" y="63"/>
                    <a:pt x="8" y="63"/>
                    <a:pt x="11" y="62"/>
                  </a:cubicBezTo>
                  <a:cubicBezTo>
                    <a:pt x="21" y="60"/>
                    <a:pt x="32" y="59"/>
                    <a:pt x="42" y="58"/>
                  </a:cubicBezTo>
                  <a:cubicBezTo>
                    <a:pt x="53" y="56"/>
                    <a:pt x="65" y="53"/>
                    <a:pt x="77" y="51"/>
                  </a:cubicBezTo>
                  <a:cubicBezTo>
                    <a:pt x="86" y="50"/>
                    <a:pt x="96" y="49"/>
                    <a:pt x="104" y="46"/>
                  </a:cubicBezTo>
                  <a:cubicBezTo>
                    <a:pt x="105" y="43"/>
                    <a:pt x="104" y="40"/>
                    <a:pt x="104" y="37"/>
                  </a:cubicBezTo>
                  <a:cubicBezTo>
                    <a:pt x="104" y="33"/>
                    <a:pt x="105" y="32"/>
                    <a:pt x="101" y="31"/>
                  </a:cubicBezTo>
                  <a:cubicBezTo>
                    <a:pt x="98" y="30"/>
                    <a:pt x="95" y="31"/>
                    <a:pt x="91" y="31"/>
                  </a:cubicBezTo>
                  <a:cubicBezTo>
                    <a:pt x="89" y="30"/>
                    <a:pt x="86" y="29"/>
                    <a:pt x="84" y="30"/>
                  </a:cubicBezTo>
                  <a:cubicBezTo>
                    <a:pt x="85" y="30"/>
                    <a:pt x="81" y="7"/>
                    <a:pt x="81" y="5"/>
                  </a:cubicBezTo>
                  <a:cubicBezTo>
                    <a:pt x="79" y="1"/>
                    <a:pt x="77" y="0"/>
                    <a:pt x="73" y="1"/>
                  </a:cubicBezTo>
                  <a:cubicBezTo>
                    <a:pt x="61" y="1"/>
                    <a:pt x="50" y="4"/>
                    <a:pt x="38" y="7"/>
                  </a:cubicBezTo>
                  <a:cubicBezTo>
                    <a:pt x="35" y="7"/>
                    <a:pt x="31" y="8"/>
                    <a:pt x="27" y="9"/>
                  </a:cubicBezTo>
                  <a:cubicBezTo>
                    <a:pt x="24" y="10"/>
                    <a:pt x="21" y="11"/>
                    <a:pt x="18" y="13"/>
                  </a:cubicBezTo>
                  <a:close/>
                </a:path>
              </a:pathLst>
            </a:custGeom>
            <a:solidFill>
              <a:srgbClr val="F56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2" name="Freeform 62">
              <a:extLst>
                <a:ext uri="{FF2B5EF4-FFF2-40B4-BE49-F238E27FC236}">
                  <a16:creationId xmlns:a16="http://schemas.microsoft.com/office/drawing/2014/main" xmlns="" id="{6389DB18-1124-457E-8942-DCE82C64A774}"/>
                </a:ext>
              </a:extLst>
            </p:cNvPr>
            <p:cNvSpPr/>
            <p:nvPr/>
          </p:nvSpPr>
          <p:spPr bwMode="auto">
            <a:xfrm>
              <a:off x="5267325" y="479425"/>
              <a:ext cx="117475" cy="133350"/>
            </a:xfrm>
            <a:custGeom>
              <a:avLst/>
              <a:gdLst>
                <a:gd name="T0" fmla="*/ 7 w 28"/>
                <a:gd name="T1" fmla="*/ 27 h 31"/>
                <a:gd name="T2" fmla="*/ 3 w 28"/>
                <a:gd name="T3" fmla="*/ 20 h 31"/>
                <a:gd name="T4" fmla="*/ 24 w 28"/>
                <a:gd name="T5" fmla="*/ 9 h 31"/>
                <a:gd name="T6" fmla="*/ 26 w 28"/>
                <a:gd name="T7" fmla="*/ 22 h 31"/>
                <a:gd name="T8" fmla="*/ 7 w 28"/>
                <a:gd name="T9" fmla="*/ 27 h 31"/>
              </a:gdLst>
              <a:ahLst/>
              <a:cxnLst>
                <a:cxn ang="0">
                  <a:pos x="T0" y="T1"/>
                </a:cxn>
                <a:cxn ang="0">
                  <a:pos x="T2" y="T3"/>
                </a:cxn>
                <a:cxn ang="0">
                  <a:pos x="T4" y="T5"/>
                </a:cxn>
                <a:cxn ang="0">
                  <a:pos x="T6" y="T7"/>
                </a:cxn>
                <a:cxn ang="0">
                  <a:pos x="T8" y="T9"/>
                </a:cxn>
              </a:cxnLst>
              <a:rect l="0" t="0" r="r" b="b"/>
              <a:pathLst>
                <a:path w="28" h="31">
                  <a:moveTo>
                    <a:pt x="7" y="27"/>
                  </a:moveTo>
                  <a:cubicBezTo>
                    <a:pt x="5" y="26"/>
                    <a:pt x="3" y="23"/>
                    <a:pt x="3" y="20"/>
                  </a:cubicBezTo>
                  <a:cubicBezTo>
                    <a:pt x="0" y="7"/>
                    <a:pt x="15" y="0"/>
                    <a:pt x="24" y="9"/>
                  </a:cubicBezTo>
                  <a:cubicBezTo>
                    <a:pt x="27" y="12"/>
                    <a:pt x="28" y="18"/>
                    <a:pt x="26" y="22"/>
                  </a:cubicBezTo>
                  <a:cubicBezTo>
                    <a:pt x="24"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3" name="Freeform 63">
              <a:extLst>
                <a:ext uri="{FF2B5EF4-FFF2-40B4-BE49-F238E27FC236}">
                  <a16:creationId xmlns:a16="http://schemas.microsoft.com/office/drawing/2014/main" xmlns="" id="{A1706E6F-10D3-4A20-884D-369C8FA16ADD}"/>
                </a:ext>
              </a:extLst>
            </p:cNvPr>
            <p:cNvSpPr/>
            <p:nvPr/>
          </p:nvSpPr>
          <p:spPr bwMode="auto">
            <a:xfrm>
              <a:off x="5305425" y="522287"/>
              <a:ext cx="46038" cy="52388"/>
            </a:xfrm>
            <a:custGeom>
              <a:avLst/>
              <a:gdLst>
                <a:gd name="T0" fmla="*/ 3 w 11"/>
                <a:gd name="T1" fmla="*/ 10 h 12"/>
                <a:gd name="T2" fmla="*/ 1 w 11"/>
                <a:gd name="T3" fmla="*/ 7 h 12"/>
                <a:gd name="T4" fmla="*/ 9 w 11"/>
                <a:gd name="T5" fmla="*/ 3 h 12"/>
                <a:gd name="T6" fmla="*/ 10 w 11"/>
                <a:gd name="T7" fmla="*/ 8 h 12"/>
                <a:gd name="T8" fmla="*/ 3 w 11"/>
                <a:gd name="T9" fmla="*/ 10 h 12"/>
              </a:gdLst>
              <a:ahLst/>
              <a:cxnLst>
                <a:cxn ang="0">
                  <a:pos x="T0" y="T1"/>
                </a:cxn>
                <a:cxn ang="0">
                  <a:pos x="T2" y="T3"/>
                </a:cxn>
                <a:cxn ang="0">
                  <a:pos x="T4" y="T5"/>
                </a:cxn>
                <a:cxn ang="0">
                  <a:pos x="T6" y="T7"/>
                </a:cxn>
                <a:cxn ang="0">
                  <a:pos x="T8" y="T9"/>
                </a:cxn>
              </a:cxnLst>
              <a:rect l="0" t="0" r="r" b="b"/>
              <a:pathLst>
                <a:path w="11" h="12">
                  <a:moveTo>
                    <a:pt x="3" y="10"/>
                  </a:moveTo>
                  <a:cubicBezTo>
                    <a:pt x="2" y="10"/>
                    <a:pt x="1" y="9"/>
                    <a:pt x="1" y="7"/>
                  </a:cubicBezTo>
                  <a:cubicBezTo>
                    <a:pt x="0" y="3"/>
                    <a:pt x="6" y="0"/>
                    <a:pt x="9" y="3"/>
                  </a:cubicBezTo>
                  <a:cubicBezTo>
                    <a:pt x="10" y="4"/>
                    <a:pt x="11"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4" name="Freeform 64">
              <a:extLst>
                <a:ext uri="{FF2B5EF4-FFF2-40B4-BE49-F238E27FC236}">
                  <a16:creationId xmlns:a16="http://schemas.microsoft.com/office/drawing/2014/main" xmlns="" id="{49694BD3-4618-4BC7-B27A-8E6FB1BDD21B}"/>
                </a:ext>
              </a:extLst>
            </p:cNvPr>
            <p:cNvSpPr/>
            <p:nvPr/>
          </p:nvSpPr>
          <p:spPr bwMode="auto">
            <a:xfrm>
              <a:off x="5080000" y="522287"/>
              <a:ext cx="114300" cy="133350"/>
            </a:xfrm>
            <a:custGeom>
              <a:avLst/>
              <a:gdLst>
                <a:gd name="T0" fmla="*/ 7 w 27"/>
                <a:gd name="T1" fmla="*/ 27 h 31"/>
                <a:gd name="T2" fmla="*/ 2 w 27"/>
                <a:gd name="T3" fmla="*/ 20 h 31"/>
                <a:gd name="T4" fmla="*/ 24 w 27"/>
                <a:gd name="T5" fmla="*/ 9 h 31"/>
                <a:gd name="T6" fmla="*/ 26 w 27"/>
                <a:gd name="T7" fmla="*/ 22 h 31"/>
                <a:gd name="T8" fmla="*/ 7 w 27"/>
                <a:gd name="T9" fmla="*/ 27 h 31"/>
              </a:gdLst>
              <a:ahLst/>
              <a:cxnLst>
                <a:cxn ang="0">
                  <a:pos x="T0" y="T1"/>
                </a:cxn>
                <a:cxn ang="0">
                  <a:pos x="T2" y="T3"/>
                </a:cxn>
                <a:cxn ang="0">
                  <a:pos x="T4" y="T5"/>
                </a:cxn>
                <a:cxn ang="0">
                  <a:pos x="T6" y="T7"/>
                </a:cxn>
                <a:cxn ang="0">
                  <a:pos x="T8" y="T9"/>
                </a:cxn>
              </a:cxnLst>
              <a:rect l="0" t="0" r="r" b="b"/>
              <a:pathLst>
                <a:path w="27" h="31">
                  <a:moveTo>
                    <a:pt x="7" y="27"/>
                  </a:moveTo>
                  <a:cubicBezTo>
                    <a:pt x="5" y="25"/>
                    <a:pt x="3" y="23"/>
                    <a:pt x="2" y="20"/>
                  </a:cubicBezTo>
                  <a:cubicBezTo>
                    <a:pt x="0" y="7"/>
                    <a:pt x="15" y="0"/>
                    <a:pt x="24" y="9"/>
                  </a:cubicBezTo>
                  <a:cubicBezTo>
                    <a:pt x="27" y="12"/>
                    <a:pt x="27" y="18"/>
                    <a:pt x="26" y="22"/>
                  </a:cubicBezTo>
                  <a:cubicBezTo>
                    <a:pt x="24"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5" name="Freeform 65">
              <a:extLst>
                <a:ext uri="{FF2B5EF4-FFF2-40B4-BE49-F238E27FC236}">
                  <a16:creationId xmlns:a16="http://schemas.microsoft.com/office/drawing/2014/main" xmlns="" id="{DF59A984-3613-4F99-A054-A077CAD1800E}"/>
                </a:ext>
              </a:extLst>
            </p:cNvPr>
            <p:cNvSpPr/>
            <p:nvPr/>
          </p:nvSpPr>
          <p:spPr bwMode="auto">
            <a:xfrm>
              <a:off x="5118100" y="565150"/>
              <a:ext cx="42863" cy="50800"/>
            </a:xfrm>
            <a:custGeom>
              <a:avLst/>
              <a:gdLst>
                <a:gd name="T0" fmla="*/ 3 w 10"/>
                <a:gd name="T1" fmla="*/ 10 h 12"/>
                <a:gd name="T2" fmla="*/ 1 w 10"/>
                <a:gd name="T3" fmla="*/ 7 h 12"/>
                <a:gd name="T4" fmla="*/ 9 w 10"/>
                <a:gd name="T5" fmla="*/ 3 h 12"/>
                <a:gd name="T6" fmla="*/ 10 w 10"/>
                <a:gd name="T7" fmla="*/ 8 h 12"/>
                <a:gd name="T8" fmla="*/ 3 w 10"/>
                <a:gd name="T9" fmla="*/ 10 h 12"/>
              </a:gdLst>
              <a:ahLst/>
              <a:cxnLst>
                <a:cxn ang="0">
                  <a:pos x="T0" y="T1"/>
                </a:cxn>
                <a:cxn ang="0">
                  <a:pos x="T2" y="T3"/>
                </a:cxn>
                <a:cxn ang="0">
                  <a:pos x="T4" y="T5"/>
                </a:cxn>
                <a:cxn ang="0">
                  <a:pos x="T6" y="T7"/>
                </a:cxn>
                <a:cxn ang="0">
                  <a:pos x="T8" y="T9"/>
                </a:cxn>
              </a:cxnLst>
              <a:rect l="0" t="0" r="r" b="b"/>
              <a:pathLst>
                <a:path w="10" h="12">
                  <a:moveTo>
                    <a:pt x="3" y="10"/>
                  </a:moveTo>
                  <a:cubicBezTo>
                    <a:pt x="2" y="9"/>
                    <a:pt x="1" y="8"/>
                    <a:pt x="1" y="7"/>
                  </a:cubicBezTo>
                  <a:cubicBezTo>
                    <a:pt x="0" y="2"/>
                    <a:pt x="6" y="0"/>
                    <a:pt x="9" y="3"/>
                  </a:cubicBezTo>
                  <a:cubicBezTo>
                    <a:pt x="10" y="4"/>
                    <a:pt x="10"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6" name="Freeform 66">
              <a:extLst>
                <a:ext uri="{FF2B5EF4-FFF2-40B4-BE49-F238E27FC236}">
                  <a16:creationId xmlns:a16="http://schemas.microsoft.com/office/drawing/2014/main" xmlns="" id="{F937CCBB-6E1D-4377-A83C-595267DAF488}"/>
                </a:ext>
              </a:extLst>
            </p:cNvPr>
            <p:cNvSpPr/>
            <p:nvPr/>
          </p:nvSpPr>
          <p:spPr bwMode="auto">
            <a:xfrm>
              <a:off x="5262562" y="368300"/>
              <a:ext cx="93663" cy="90488"/>
            </a:xfrm>
            <a:custGeom>
              <a:avLst/>
              <a:gdLst>
                <a:gd name="T0" fmla="*/ 18 w 22"/>
                <a:gd name="T1" fmla="*/ 2 h 21"/>
                <a:gd name="T2" fmla="*/ 21 w 22"/>
                <a:gd name="T3" fmla="*/ 17 h 21"/>
                <a:gd name="T4" fmla="*/ 12 w 22"/>
                <a:gd name="T5" fmla="*/ 19 h 21"/>
                <a:gd name="T6" fmla="*/ 4 w 22"/>
                <a:gd name="T7" fmla="*/ 20 h 21"/>
                <a:gd name="T8" fmla="*/ 1 w 22"/>
                <a:gd name="T9" fmla="*/ 11 h 21"/>
                <a:gd name="T10" fmla="*/ 0 w 22"/>
                <a:gd name="T11" fmla="*/ 2 h 21"/>
                <a:gd name="T12" fmla="*/ 18 w 2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18" y="2"/>
                  </a:moveTo>
                  <a:cubicBezTo>
                    <a:pt x="20" y="5"/>
                    <a:pt x="22" y="13"/>
                    <a:pt x="21" y="17"/>
                  </a:cubicBezTo>
                  <a:cubicBezTo>
                    <a:pt x="18" y="18"/>
                    <a:pt x="15" y="19"/>
                    <a:pt x="12" y="19"/>
                  </a:cubicBezTo>
                  <a:cubicBezTo>
                    <a:pt x="10" y="20"/>
                    <a:pt x="6" y="21"/>
                    <a:pt x="4" y="20"/>
                  </a:cubicBezTo>
                  <a:cubicBezTo>
                    <a:pt x="0" y="19"/>
                    <a:pt x="1" y="15"/>
                    <a:pt x="1" y="11"/>
                  </a:cubicBezTo>
                  <a:cubicBezTo>
                    <a:pt x="1" y="8"/>
                    <a:pt x="0" y="5"/>
                    <a:pt x="0" y="2"/>
                  </a:cubicBezTo>
                  <a:cubicBezTo>
                    <a:pt x="5" y="0"/>
                    <a:pt x="13" y="0"/>
                    <a:pt x="1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7" name="Freeform 67">
              <a:extLst>
                <a:ext uri="{FF2B5EF4-FFF2-40B4-BE49-F238E27FC236}">
                  <a16:creationId xmlns:a16="http://schemas.microsoft.com/office/drawing/2014/main" xmlns="" id="{14D8D0C6-BF68-4544-A0A6-0A40EB1F0814}"/>
                </a:ext>
              </a:extLst>
            </p:cNvPr>
            <p:cNvSpPr/>
            <p:nvPr/>
          </p:nvSpPr>
          <p:spPr bwMode="auto">
            <a:xfrm>
              <a:off x="5110162" y="368300"/>
              <a:ext cx="139700" cy="120650"/>
            </a:xfrm>
            <a:custGeom>
              <a:avLst/>
              <a:gdLst>
                <a:gd name="T0" fmla="*/ 31 w 33"/>
                <a:gd name="T1" fmla="*/ 4 h 28"/>
                <a:gd name="T2" fmla="*/ 32 w 33"/>
                <a:gd name="T3" fmla="*/ 22 h 28"/>
                <a:gd name="T4" fmla="*/ 2 w 33"/>
                <a:gd name="T5" fmla="*/ 28 h 28"/>
                <a:gd name="T6" fmla="*/ 0 w 33"/>
                <a:gd name="T7" fmla="*/ 17 h 28"/>
                <a:gd name="T8" fmla="*/ 6 w 33"/>
                <a:gd name="T9" fmla="*/ 7 h 28"/>
                <a:gd name="T10" fmla="*/ 30 w 33"/>
                <a:gd name="T11" fmla="*/ 3 h 28"/>
              </a:gdLst>
              <a:ahLst/>
              <a:cxnLst>
                <a:cxn ang="0">
                  <a:pos x="T0" y="T1"/>
                </a:cxn>
                <a:cxn ang="0">
                  <a:pos x="T2" y="T3"/>
                </a:cxn>
                <a:cxn ang="0">
                  <a:pos x="T4" y="T5"/>
                </a:cxn>
                <a:cxn ang="0">
                  <a:pos x="T6" y="T7"/>
                </a:cxn>
                <a:cxn ang="0">
                  <a:pos x="T8" y="T9"/>
                </a:cxn>
                <a:cxn ang="0">
                  <a:pos x="T10" y="T11"/>
                </a:cxn>
              </a:cxnLst>
              <a:rect l="0" t="0" r="r" b="b"/>
              <a:pathLst>
                <a:path w="33" h="28">
                  <a:moveTo>
                    <a:pt x="31" y="4"/>
                  </a:moveTo>
                  <a:cubicBezTo>
                    <a:pt x="31" y="10"/>
                    <a:pt x="33" y="16"/>
                    <a:pt x="32" y="22"/>
                  </a:cubicBezTo>
                  <a:cubicBezTo>
                    <a:pt x="23" y="24"/>
                    <a:pt x="12" y="28"/>
                    <a:pt x="2" y="28"/>
                  </a:cubicBezTo>
                  <a:cubicBezTo>
                    <a:pt x="2" y="24"/>
                    <a:pt x="0" y="21"/>
                    <a:pt x="0" y="17"/>
                  </a:cubicBezTo>
                  <a:cubicBezTo>
                    <a:pt x="0" y="12"/>
                    <a:pt x="1" y="9"/>
                    <a:pt x="6" y="7"/>
                  </a:cubicBezTo>
                  <a:cubicBezTo>
                    <a:pt x="10" y="6"/>
                    <a:pt x="28" y="0"/>
                    <a:pt x="30" y="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8" name="Freeform 68">
              <a:extLst>
                <a:ext uri="{FF2B5EF4-FFF2-40B4-BE49-F238E27FC236}">
                  <a16:creationId xmlns:a16="http://schemas.microsoft.com/office/drawing/2014/main" xmlns="" id="{6BBFF923-7DE3-4645-93EC-15CE241E11B1}"/>
                </a:ext>
              </a:extLst>
            </p:cNvPr>
            <p:cNvSpPr/>
            <p:nvPr/>
          </p:nvSpPr>
          <p:spPr bwMode="auto">
            <a:xfrm>
              <a:off x="3359150" y="0"/>
              <a:ext cx="533400" cy="239713"/>
            </a:xfrm>
            <a:custGeom>
              <a:avLst/>
              <a:gdLst>
                <a:gd name="T0" fmla="*/ 1 w 126"/>
                <a:gd name="T1" fmla="*/ 31 h 56"/>
                <a:gd name="T2" fmla="*/ 2 w 126"/>
                <a:gd name="T3" fmla="*/ 22 h 56"/>
                <a:gd name="T4" fmla="*/ 2 w 126"/>
                <a:gd name="T5" fmla="*/ 17 h 56"/>
                <a:gd name="T6" fmla="*/ 16 w 126"/>
                <a:gd name="T7" fmla="*/ 10 h 56"/>
                <a:gd name="T8" fmla="*/ 29 w 126"/>
                <a:gd name="T9" fmla="*/ 7 h 56"/>
                <a:gd name="T10" fmla="*/ 73 w 126"/>
                <a:gd name="T11" fmla="*/ 2 h 56"/>
                <a:gd name="T12" fmla="*/ 104 w 126"/>
                <a:gd name="T13" fmla="*/ 1 h 56"/>
                <a:gd name="T14" fmla="*/ 124 w 126"/>
                <a:gd name="T15" fmla="*/ 6 h 56"/>
                <a:gd name="T16" fmla="*/ 126 w 126"/>
                <a:gd name="T17" fmla="*/ 11 h 56"/>
                <a:gd name="T18" fmla="*/ 126 w 126"/>
                <a:gd name="T19" fmla="*/ 21 h 56"/>
                <a:gd name="T20" fmla="*/ 125 w 126"/>
                <a:gd name="T21" fmla="*/ 42 h 56"/>
                <a:gd name="T22" fmla="*/ 113 w 126"/>
                <a:gd name="T23" fmla="*/ 44 h 56"/>
                <a:gd name="T24" fmla="*/ 101 w 126"/>
                <a:gd name="T25" fmla="*/ 45 h 56"/>
                <a:gd name="T26" fmla="*/ 77 w 126"/>
                <a:gd name="T27" fmla="*/ 48 h 56"/>
                <a:gd name="T28" fmla="*/ 31 w 126"/>
                <a:gd name="T29" fmla="*/ 52 h 56"/>
                <a:gd name="T30" fmla="*/ 9 w 126"/>
                <a:gd name="T31" fmla="*/ 55 h 56"/>
                <a:gd name="T32" fmla="*/ 2 w 126"/>
                <a:gd name="T33" fmla="*/ 55 h 56"/>
                <a:gd name="T34" fmla="*/ 1 w 126"/>
                <a:gd name="T35" fmla="*/ 46 h 56"/>
                <a:gd name="T36" fmla="*/ 1 w 126"/>
                <a:gd name="T37" fmla="*/ 34 h 56"/>
                <a:gd name="T38" fmla="*/ 1 w 126"/>
                <a:gd name="T39" fmla="*/ 3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6" h="56">
                  <a:moveTo>
                    <a:pt x="1" y="31"/>
                  </a:moveTo>
                  <a:cubicBezTo>
                    <a:pt x="1" y="28"/>
                    <a:pt x="2" y="25"/>
                    <a:pt x="2" y="22"/>
                  </a:cubicBezTo>
                  <a:cubicBezTo>
                    <a:pt x="2" y="20"/>
                    <a:pt x="1" y="19"/>
                    <a:pt x="2" y="17"/>
                  </a:cubicBezTo>
                  <a:cubicBezTo>
                    <a:pt x="6" y="12"/>
                    <a:pt x="11" y="12"/>
                    <a:pt x="16" y="10"/>
                  </a:cubicBezTo>
                  <a:cubicBezTo>
                    <a:pt x="21" y="9"/>
                    <a:pt x="25" y="8"/>
                    <a:pt x="29" y="7"/>
                  </a:cubicBezTo>
                  <a:cubicBezTo>
                    <a:pt x="44" y="6"/>
                    <a:pt x="59" y="3"/>
                    <a:pt x="73" y="2"/>
                  </a:cubicBezTo>
                  <a:cubicBezTo>
                    <a:pt x="84" y="2"/>
                    <a:pt x="94" y="1"/>
                    <a:pt x="104" y="1"/>
                  </a:cubicBezTo>
                  <a:cubicBezTo>
                    <a:pt x="110" y="2"/>
                    <a:pt x="120" y="0"/>
                    <a:pt x="124" y="6"/>
                  </a:cubicBezTo>
                  <a:cubicBezTo>
                    <a:pt x="125" y="7"/>
                    <a:pt x="125" y="10"/>
                    <a:pt x="126" y="11"/>
                  </a:cubicBezTo>
                  <a:cubicBezTo>
                    <a:pt x="126" y="15"/>
                    <a:pt x="126" y="18"/>
                    <a:pt x="126" y="21"/>
                  </a:cubicBezTo>
                  <a:cubicBezTo>
                    <a:pt x="126" y="28"/>
                    <a:pt x="126" y="35"/>
                    <a:pt x="125" y="42"/>
                  </a:cubicBezTo>
                  <a:cubicBezTo>
                    <a:pt x="125" y="43"/>
                    <a:pt x="114" y="43"/>
                    <a:pt x="113" y="44"/>
                  </a:cubicBezTo>
                  <a:cubicBezTo>
                    <a:pt x="109" y="44"/>
                    <a:pt x="105" y="45"/>
                    <a:pt x="101" y="45"/>
                  </a:cubicBezTo>
                  <a:cubicBezTo>
                    <a:pt x="93" y="46"/>
                    <a:pt x="85" y="47"/>
                    <a:pt x="77" y="48"/>
                  </a:cubicBezTo>
                  <a:cubicBezTo>
                    <a:pt x="62" y="49"/>
                    <a:pt x="46" y="50"/>
                    <a:pt x="31" y="52"/>
                  </a:cubicBezTo>
                  <a:cubicBezTo>
                    <a:pt x="23" y="53"/>
                    <a:pt x="16" y="53"/>
                    <a:pt x="9" y="55"/>
                  </a:cubicBezTo>
                  <a:cubicBezTo>
                    <a:pt x="7" y="55"/>
                    <a:pt x="4" y="56"/>
                    <a:pt x="2" y="55"/>
                  </a:cubicBezTo>
                  <a:cubicBezTo>
                    <a:pt x="0" y="53"/>
                    <a:pt x="1" y="48"/>
                    <a:pt x="1" y="46"/>
                  </a:cubicBezTo>
                  <a:cubicBezTo>
                    <a:pt x="1" y="42"/>
                    <a:pt x="1" y="38"/>
                    <a:pt x="1" y="34"/>
                  </a:cubicBezTo>
                  <a:cubicBezTo>
                    <a:pt x="1" y="33"/>
                    <a:pt x="1" y="32"/>
                    <a:pt x="1" y="31"/>
                  </a:cubicBezTo>
                  <a:close/>
                </a:path>
              </a:pathLst>
            </a:custGeom>
            <a:solidFill>
              <a:srgbClr val="FFC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9" name="Freeform 69">
              <a:extLst>
                <a:ext uri="{FF2B5EF4-FFF2-40B4-BE49-F238E27FC236}">
                  <a16:creationId xmlns:a16="http://schemas.microsoft.com/office/drawing/2014/main" xmlns="" id="{E72BC72F-62A3-41E0-8526-E27C38AA1742}"/>
                </a:ext>
              </a:extLst>
            </p:cNvPr>
            <p:cNvSpPr/>
            <p:nvPr/>
          </p:nvSpPr>
          <p:spPr bwMode="auto">
            <a:xfrm>
              <a:off x="3328987" y="180975"/>
              <a:ext cx="593725" cy="111125"/>
            </a:xfrm>
            <a:custGeom>
              <a:avLst/>
              <a:gdLst>
                <a:gd name="T0" fmla="*/ 7 w 140"/>
                <a:gd name="T1" fmla="*/ 13 h 26"/>
                <a:gd name="T2" fmla="*/ 10 w 140"/>
                <a:gd name="T3" fmla="*/ 13 h 26"/>
                <a:gd name="T4" fmla="*/ 18 w 140"/>
                <a:gd name="T5" fmla="*/ 12 h 26"/>
                <a:gd name="T6" fmla="*/ 30 w 140"/>
                <a:gd name="T7" fmla="*/ 11 h 26"/>
                <a:gd name="T8" fmla="*/ 53 w 140"/>
                <a:gd name="T9" fmla="*/ 9 h 26"/>
                <a:gd name="T10" fmla="*/ 99 w 140"/>
                <a:gd name="T11" fmla="*/ 4 h 26"/>
                <a:gd name="T12" fmla="*/ 117 w 140"/>
                <a:gd name="T13" fmla="*/ 2 h 26"/>
                <a:gd name="T14" fmla="*/ 135 w 140"/>
                <a:gd name="T15" fmla="*/ 0 h 26"/>
                <a:gd name="T16" fmla="*/ 138 w 140"/>
                <a:gd name="T17" fmla="*/ 1 h 26"/>
                <a:gd name="T18" fmla="*/ 138 w 140"/>
                <a:gd name="T19" fmla="*/ 10 h 26"/>
                <a:gd name="T20" fmla="*/ 129 w 140"/>
                <a:gd name="T21" fmla="*/ 11 h 26"/>
                <a:gd name="T22" fmla="*/ 106 w 140"/>
                <a:gd name="T23" fmla="*/ 14 h 26"/>
                <a:gd name="T24" fmla="*/ 71 w 140"/>
                <a:gd name="T25" fmla="*/ 19 h 26"/>
                <a:gd name="T26" fmla="*/ 44 w 140"/>
                <a:gd name="T27" fmla="*/ 22 h 26"/>
                <a:gd name="T28" fmla="*/ 20 w 140"/>
                <a:gd name="T29" fmla="*/ 24 h 26"/>
                <a:gd name="T30" fmla="*/ 8 w 140"/>
                <a:gd name="T31" fmla="*/ 24 h 26"/>
                <a:gd name="T32" fmla="*/ 1 w 140"/>
                <a:gd name="T33" fmla="*/ 25 h 26"/>
                <a:gd name="T34" fmla="*/ 0 w 140"/>
                <a:gd name="T35" fmla="*/ 19 h 26"/>
                <a:gd name="T36" fmla="*/ 2 w 140"/>
                <a:gd name="T37" fmla="*/ 14 h 26"/>
                <a:gd name="T38" fmla="*/ 7 w 140"/>
                <a:gd name="T39"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0" h="26">
                  <a:moveTo>
                    <a:pt x="7" y="13"/>
                  </a:moveTo>
                  <a:cubicBezTo>
                    <a:pt x="8" y="13"/>
                    <a:pt x="10" y="13"/>
                    <a:pt x="10" y="13"/>
                  </a:cubicBezTo>
                  <a:cubicBezTo>
                    <a:pt x="13" y="13"/>
                    <a:pt x="15" y="12"/>
                    <a:pt x="18" y="12"/>
                  </a:cubicBezTo>
                  <a:cubicBezTo>
                    <a:pt x="22" y="12"/>
                    <a:pt x="26" y="11"/>
                    <a:pt x="30" y="11"/>
                  </a:cubicBezTo>
                  <a:cubicBezTo>
                    <a:pt x="38" y="10"/>
                    <a:pt x="45" y="9"/>
                    <a:pt x="53" y="9"/>
                  </a:cubicBezTo>
                  <a:cubicBezTo>
                    <a:pt x="68" y="7"/>
                    <a:pt x="84" y="6"/>
                    <a:pt x="99" y="4"/>
                  </a:cubicBezTo>
                  <a:cubicBezTo>
                    <a:pt x="105" y="4"/>
                    <a:pt x="111" y="3"/>
                    <a:pt x="117" y="2"/>
                  </a:cubicBezTo>
                  <a:cubicBezTo>
                    <a:pt x="123" y="1"/>
                    <a:pt x="129" y="0"/>
                    <a:pt x="135" y="0"/>
                  </a:cubicBezTo>
                  <a:cubicBezTo>
                    <a:pt x="137" y="0"/>
                    <a:pt x="138" y="0"/>
                    <a:pt x="138" y="1"/>
                  </a:cubicBezTo>
                  <a:cubicBezTo>
                    <a:pt x="140" y="4"/>
                    <a:pt x="138" y="7"/>
                    <a:pt x="138" y="10"/>
                  </a:cubicBezTo>
                  <a:cubicBezTo>
                    <a:pt x="135" y="11"/>
                    <a:pt x="133" y="11"/>
                    <a:pt x="129" y="11"/>
                  </a:cubicBezTo>
                  <a:cubicBezTo>
                    <a:pt x="121" y="12"/>
                    <a:pt x="114" y="13"/>
                    <a:pt x="106" y="14"/>
                  </a:cubicBezTo>
                  <a:cubicBezTo>
                    <a:pt x="94" y="16"/>
                    <a:pt x="83" y="18"/>
                    <a:pt x="71" y="19"/>
                  </a:cubicBezTo>
                  <a:cubicBezTo>
                    <a:pt x="62" y="19"/>
                    <a:pt x="53" y="21"/>
                    <a:pt x="44" y="22"/>
                  </a:cubicBezTo>
                  <a:cubicBezTo>
                    <a:pt x="36" y="23"/>
                    <a:pt x="28" y="23"/>
                    <a:pt x="20" y="24"/>
                  </a:cubicBezTo>
                  <a:cubicBezTo>
                    <a:pt x="16" y="24"/>
                    <a:pt x="12" y="24"/>
                    <a:pt x="8" y="24"/>
                  </a:cubicBezTo>
                  <a:cubicBezTo>
                    <a:pt x="7" y="24"/>
                    <a:pt x="2" y="26"/>
                    <a:pt x="1" y="25"/>
                  </a:cubicBezTo>
                  <a:cubicBezTo>
                    <a:pt x="0" y="24"/>
                    <a:pt x="0" y="20"/>
                    <a:pt x="0" y="19"/>
                  </a:cubicBezTo>
                  <a:cubicBezTo>
                    <a:pt x="0" y="17"/>
                    <a:pt x="0" y="15"/>
                    <a:pt x="2" y="14"/>
                  </a:cubicBezTo>
                  <a:cubicBezTo>
                    <a:pt x="4" y="13"/>
                    <a:pt x="6" y="13"/>
                    <a:pt x="7" y="13"/>
                  </a:cubicBezTo>
                  <a:close/>
                </a:path>
              </a:pathLst>
            </a:custGeom>
            <a:solidFill>
              <a:srgbClr val="776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0" name="Freeform 70">
              <a:extLst>
                <a:ext uri="{FF2B5EF4-FFF2-40B4-BE49-F238E27FC236}">
                  <a16:creationId xmlns:a16="http://schemas.microsoft.com/office/drawing/2014/main" xmlns="" id="{EE5933F0-BF24-46EA-B279-0396580BA597}"/>
                </a:ext>
              </a:extLst>
            </p:cNvPr>
            <p:cNvSpPr/>
            <p:nvPr/>
          </p:nvSpPr>
          <p:spPr bwMode="auto">
            <a:xfrm>
              <a:off x="3879850" y="184150"/>
              <a:ext cx="9525" cy="9525"/>
            </a:xfrm>
            <a:custGeom>
              <a:avLst/>
              <a:gdLst>
                <a:gd name="T0" fmla="*/ 0 w 2"/>
                <a:gd name="T1" fmla="*/ 1 h 2"/>
                <a:gd name="T2" fmla="*/ 2 w 2"/>
                <a:gd name="T3" fmla="*/ 0 h 2"/>
                <a:gd name="T4" fmla="*/ 2 w 2"/>
                <a:gd name="T5" fmla="*/ 2 h 2"/>
                <a:gd name="T6" fmla="*/ 0 w 2"/>
                <a:gd name="T7" fmla="*/ 1 h 2"/>
              </a:gdLst>
              <a:ahLst/>
              <a:cxnLst>
                <a:cxn ang="0">
                  <a:pos x="T0" y="T1"/>
                </a:cxn>
                <a:cxn ang="0">
                  <a:pos x="T2" y="T3"/>
                </a:cxn>
                <a:cxn ang="0">
                  <a:pos x="T4" y="T5"/>
                </a:cxn>
                <a:cxn ang="0">
                  <a:pos x="T6" y="T7"/>
                </a:cxn>
              </a:cxnLst>
              <a:rect l="0" t="0" r="r" b="b"/>
              <a:pathLst>
                <a:path w="2" h="2">
                  <a:moveTo>
                    <a:pt x="0" y="1"/>
                  </a:moveTo>
                  <a:cubicBezTo>
                    <a:pt x="1" y="0"/>
                    <a:pt x="1" y="0"/>
                    <a:pt x="2" y="0"/>
                  </a:cubicBezTo>
                  <a:cubicBezTo>
                    <a:pt x="2" y="1"/>
                    <a:pt x="2" y="1"/>
                    <a:pt x="2" y="2"/>
                  </a:cubicBezTo>
                  <a:lnTo>
                    <a:pt x="0" y="1"/>
                  </a:lnTo>
                  <a:close/>
                </a:path>
              </a:pathLst>
            </a:custGeom>
            <a:solidFill>
              <a:srgbClr val="8D6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1" name="Freeform 71">
              <a:extLst>
                <a:ext uri="{FF2B5EF4-FFF2-40B4-BE49-F238E27FC236}">
                  <a16:creationId xmlns:a16="http://schemas.microsoft.com/office/drawing/2014/main" xmlns="" id="{036BBCF3-CFEA-4BAB-A087-614F5E2A1B1A}"/>
                </a:ext>
              </a:extLst>
            </p:cNvPr>
            <p:cNvSpPr/>
            <p:nvPr/>
          </p:nvSpPr>
          <p:spPr bwMode="auto">
            <a:xfrm>
              <a:off x="3744912" y="180975"/>
              <a:ext cx="114300" cy="131763"/>
            </a:xfrm>
            <a:custGeom>
              <a:avLst/>
              <a:gdLst>
                <a:gd name="T0" fmla="*/ 7 w 27"/>
                <a:gd name="T1" fmla="*/ 27 h 31"/>
                <a:gd name="T2" fmla="*/ 2 w 27"/>
                <a:gd name="T3" fmla="*/ 20 h 31"/>
                <a:gd name="T4" fmla="*/ 24 w 27"/>
                <a:gd name="T5" fmla="*/ 9 h 31"/>
                <a:gd name="T6" fmla="*/ 26 w 27"/>
                <a:gd name="T7" fmla="*/ 21 h 31"/>
                <a:gd name="T8" fmla="*/ 7 w 27"/>
                <a:gd name="T9" fmla="*/ 27 h 31"/>
              </a:gdLst>
              <a:ahLst/>
              <a:cxnLst>
                <a:cxn ang="0">
                  <a:pos x="T0" y="T1"/>
                </a:cxn>
                <a:cxn ang="0">
                  <a:pos x="T2" y="T3"/>
                </a:cxn>
                <a:cxn ang="0">
                  <a:pos x="T4" y="T5"/>
                </a:cxn>
                <a:cxn ang="0">
                  <a:pos x="T6" y="T7"/>
                </a:cxn>
                <a:cxn ang="0">
                  <a:pos x="T8" y="T9"/>
                </a:cxn>
              </a:cxnLst>
              <a:rect l="0" t="0" r="r" b="b"/>
              <a:pathLst>
                <a:path w="27" h="31">
                  <a:moveTo>
                    <a:pt x="7" y="27"/>
                  </a:moveTo>
                  <a:cubicBezTo>
                    <a:pt x="5" y="25"/>
                    <a:pt x="3" y="23"/>
                    <a:pt x="2" y="20"/>
                  </a:cubicBezTo>
                  <a:cubicBezTo>
                    <a:pt x="0" y="7"/>
                    <a:pt x="15" y="0"/>
                    <a:pt x="24" y="9"/>
                  </a:cubicBezTo>
                  <a:cubicBezTo>
                    <a:pt x="27" y="12"/>
                    <a:pt x="27" y="18"/>
                    <a:pt x="26" y="21"/>
                  </a:cubicBezTo>
                  <a:cubicBezTo>
                    <a:pt x="23"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2" name="Freeform 72">
              <a:extLst>
                <a:ext uri="{FF2B5EF4-FFF2-40B4-BE49-F238E27FC236}">
                  <a16:creationId xmlns:a16="http://schemas.microsoft.com/office/drawing/2014/main" xmlns="" id="{3DC8ED86-BA92-4D33-BA23-CCD990F39DC3}"/>
                </a:ext>
              </a:extLst>
            </p:cNvPr>
            <p:cNvSpPr/>
            <p:nvPr/>
          </p:nvSpPr>
          <p:spPr bwMode="auto">
            <a:xfrm>
              <a:off x="3783012" y="219075"/>
              <a:ext cx="41275" cy="50800"/>
            </a:xfrm>
            <a:custGeom>
              <a:avLst/>
              <a:gdLst>
                <a:gd name="T0" fmla="*/ 2 w 10"/>
                <a:gd name="T1" fmla="*/ 11 h 12"/>
                <a:gd name="T2" fmla="*/ 1 w 10"/>
                <a:gd name="T3" fmla="*/ 8 h 12"/>
                <a:gd name="T4" fmla="*/ 9 w 10"/>
                <a:gd name="T5" fmla="*/ 4 h 12"/>
                <a:gd name="T6" fmla="*/ 10 w 10"/>
                <a:gd name="T7" fmla="*/ 9 h 12"/>
                <a:gd name="T8" fmla="*/ 2 w 10"/>
                <a:gd name="T9" fmla="*/ 11 h 12"/>
              </a:gdLst>
              <a:ahLst/>
              <a:cxnLst>
                <a:cxn ang="0">
                  <a:pos x="T0" y="T1"/>
                </a:cxn>
                <a:cxn ang="0">
                  <a:pos x="T2" y="T3"/>
                </a:cxn>
                <a:cxn ang="0">
                  <a:pos x="T4" y="T5"/>
                </a:cxn>
                <a:cxn ang="0">
                  <a:pos x="T6" y="T7"/>
                </a:cxn>
                <a:cxn ang="0">
                  <a:pos x="T8" y="T9"/>
                </a:cxn>
              </a:cxnLst>
              <a:rect l="0" t="0" r="r" b="b"/>
              <a:pathLst>
                <a:path w="10" h="12">
                  <a:moveTo>
                    <a:pt x="2" y="11"/>
                  </a:moveTo>
                  <a:cubicBezTo>
                    <a:pt x="2" y="10"/>
                    <a:pt x="1" y="9"/>
                    <a:pt x="1" y="8"/>
                  </a:cubicBezTo>
                  <a:cubicBezTo>
                    <a:pt x="0" y="3"/>
                    <a:pt x="6" y="0"/>
                    <a:pt x="9" y="4"/>
                  </a:cubicBezTo>
                  <a:cubicBezTo>
                    <a:pt x="10" y="5"/>
                    <a:pt x="10" y="7"/>
                    <a:pt x="10" y="9"/>
                  </a:cubicBezTo>
                  <a:cubicBezTo>
                    <a:pt x="9" y="12"/>
                    <a:pt x="5" y="12"/>
                    <a:pt x="2" y="11"/>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3" name="Freeform 73">
              <a:extLst>
                <a:ext uri="{FF2B5EF4-FFF2-40B4-BE49-F238E27FC236}">
                  <a16:creationId xmlns:a16="http://schemas.microsoft.com/office/drawing/2014/main" xmlns="" id="{C62F8EB0-BDFA-4900-8F84-DB4D0A63517C}"/>
                </a:ext>
              </a:extLst>
            </p:cNvPr>
            <p:cNvSpPr/>
            <p:nvPr/>
          </p:nvSpPr>
          <p:spPr bwMode="auto">
            <a:xfrm>
              <a:off x="3413125" y="227012"/>
              <a:ext cx="119063" cy="133350"/>
            </a:xfrm>
            <a:custGeom>
              <a:avLst/>
              <a:gdLst>
                <a:gd name="T0" fmla="*/ 7 w 28"/>
                <a:gd name="T1" fmla="*/ 27 h 31"/>
                <a:gd name="T2" fmla="*/ 3 w 28"/>
                <a:gd name="T3" fmla="*/ 20 h 31"/>
                <a:gd name="T4" fmla="*/ 24 w 28"/>
                <a:gd name="T5" fmla="*/ 9 h 31"/>
                <a:gd name="T6" fmla="*/ 27 w 28"/>
                <a:gd name="T7" fmla="*/ 22 h 31"/>
                <a:gd name="T8" fmla="*/ 7 w 28"/>
                <a:gd name="T9" fmla="*/ 27 h 31"/>
              </a:gdLst>
              <a:ahLst/>
              <a:cxnLst>
                <a:cxn ang="0">
                  <a:pos x="T0" y="T1"/>
                </a:cxn>
                <a:cxn ang="0">
                  <a:pos x="T2" y="T3"/>
                </a:cxn>
                <a:cxn ang="0">
                  <a:pos x="T4" y="T5"/>
                </a:cxn>
                <a:cxn ang="0">
                  <a:pos x="T6" y="T7"/>
                </a:cxn>
                <a:cxn ang="0">
                  <a:pos x="T8" y="T9"/>
                </a:cxn>
              </a:cxnLst>
              <a:rect l="0" t="0" r="r" b="b"/>
              <a:pathLst>
                <a:path w="28" h="31">
                  <a:moveTo>
                    <a:pt x="7" y="27"/>
                  </a:moveTo>
                  <a:cubicBezTo>
                    <a:pt x="5" y="25"/>
                    <a:pt x="3" y="23"/>
                    <a:pt x="3" y="20"/>
                  </a:cubicBezTo>
                  <a:cubicBezTo>
                    <a:pt x="0" y="7"/>
                    <a:pt x="16" y="0"/>
                    <a:pt x="24" y="9"/>
                  </a:cubicBezTo>
                  <a:cubicBezTo>
                    <a:pt x="27" y="12"/>
                    <a:pt x="28" y="18"/>
                    <a:pt x="27" y="22"/>
                  </a:cubicBezTo>
                  <a:cubicBezTo>
                    <a:pt x="24" y="30"/>
                    <a:pt x="14"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4" name="Freeform 74">
              <a:extLst>
                <a:ext uri="{FF2B5EF4-FFF2-40B4-BE49-F238E27FC236}">
                  <a16:creationId xmlns:a16="http://schemas.microsoft.com/office/drawing/2014/main" xmlns="" id="{50B7BC3B-45B2-4A83-99CD-A06B8EB9911A}"/>
                </a:ext>
              </a:extLst>
            </p:cNvPr>
            <p:cNvSpPr/>
            <p:nvPr/>
          </p:nvSpPr>
          <p:spPr bwMode="auto">
            <a:xfrm>
              <a:off x="3451225" y="269875"/>
              <a:ext cx="47625" cy="50800"/>
            </a:xfrm>
            <a:custGeom>
              <a:avLst/>
              <a:gdLst>
                <a:gd name="T0" fmla="*/ 3 w 11"/>
                <a:gd name="T1" fmla="*/ 10 h 12"/>
                <a:gd name="T2" fmla="*/ 1 w 11"/>
                <a:gd name="T3" fmla="*/ 7 h 12"/>
                <a:gd name="T4" fmla="*/ 9 w 11"/>
                <a:gd name="T5" fmla="*/ 3 h 12"/>
                <a:gd name="T6" fmla="*/ 10 w 11"/>
                <a:gd name="T7" fmla="*/ 8 h 12"/>
                <a:gd name="T8" fmla="*/ 3 w 11"/>
                <a:gd name="T9" fmla="*/ 10 h 12"/>
              </a:gdLst>
              <a:ahLst/>
              <a:cxnLst>
                <a:cxn ang="0">
                  <a:pos x="T0" y="T1"/>
                </a:cxn>
                <a:cxn ang="0">
                  <a:pos x="T2" y="T3"/>
                </a:cxn>
                <a:cxn ang="0">
                  <a:pos x="T4" y="T5"/>
                </a:cxn>
                <a:cxn ang="0">
                  <a:pos x="T6" y="T7"/>
                </a:cxn>
                <a:cxn ang="0">
                  <a:pos x="T8" y="T9"/>
                </a:cxn>
              </a:cxnLst>
              <a:rect l="0" t="0" r="r" b="b"/>
              <a:pathLst>
                <a:path w="11" h="12">
                  <a:moveTo>
                    <a:pt x="3" y="10"/>
                  </a:moveTo>
                  <a:cubicBezTo>
                    <a:pt x="2" y="9"/>
                    <a:pt x="1" y="8"/>
                    <a:pt x="1" y="7"/>
                  </a:cubicBezTo>
                  <a:cubicBezTo>
                    <a:pt x="0" y="2"/>
                    <a:pt x="6" y="0"/>
                    <a:pt x="9" y="3"/>
                  </a:cubicBezTo>
                  <a:cubicBezTo>
                    <a:pt x="10" y="4"/>
                    <a:pt x="11"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5" name="Freeform 75">
              <a:extLst>
                <a:ext uri="{FF2B5EF4-FFF2-40B4-BE49-F238E27FC236}">
                  <a16:creationId xmlns:a16="http://schemas.microsoft.com/office/drawing/2014/main" xmlns="" id="{A3396728-E03A-488E-8284-A58D72B8F6B1}"/>
                </a:ext>
              </a:extLst>
            </p:cNvPr>
            <p:cNvSpPr/>
            <p:nvPr/>
          </p:nvSpPr>
          <p:spPr bwMode="auto">
            <a:xfrm>
              <a:off x="1781175" y="757237"/>
              <a:ext cx="758825" cy="423863"/>
            </a:xfrm>
            <a:custGeom>
              <a:avLst/>
              <a:gdLst>
                <a:gd name="T0" fmla="*/ 179 w 179"/>
                <a:gd name="T1" fmla="*/ 98 h 99"/>
                <a:gd name="T2" fmla="*/ 105 w 179"/>
                <a:gd name="T3" fmla="*/ 11 h 99"/>
                <a:gd name="T4" fmla="*/ 0 w 179"/>
                <a:gd name="T5" fmla="*/ 99 h 99"/>
                <a:gd name="T6" fmla="*/ 179 w 179"/>
                <a:gd name="T7" fmla="*/ 98 h 99"/>
              </a:gdLst>
              <a:ahLst/>
              <a:cxnLst>
                <a:cxn ang="0">
                  <a:pos x="T0" y="T1"/>
                </a:cxn>
                <a:cxn ang="0">
                  <a:pos x="T2" y="T3"/>
                </a:cxn>
                <a:cxn ang="0">
                  <a:pos x="T4" y="T5"/>
                </a:cxn>
                <a:cxn ang="0">
                  <a:pos x="T6" y="T7"/>
                </a:cxn>
              </a:cxnLst>
              <a:rect l="0" t="0" r="r" b="b"/>
              <a:pathLst>
                <a:path w="179" h="99">
                  <a:moveTo>
                    <a:pt x="179" y="98"/>
                  </a:moveTo>
                  <a:cubicBezTo>
                    <a:pt x="179" y="98"/>
                    <a:pt x="166" y="22"/>
                    <a:pt x="105" y="11"/>
                  </a:cubicBezTo>
                  <a:cubicBezTo>
                    <a:pt x="44" y="0"/>
                    <a:pt x="0" y="99"/>
                    <a:pt x="0" y="99"/>
                  </a:cubicBezTo>
                  <a:lnTo>
                    <a:pt x="179" y="98"/>
                  </a:lnTo>
                  <a:close/>
                </a:path>
              </a:pathLst>
            </a:custGeom>
            <a:solidFill>
              <a:srgbClr val="9A77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6" name="Freeform 76">
              <a:extLst>
                <a:ext uri="{FF2B5EF4-FFF2-40B4-BE49-F238E27FC236}">
                  <a16:creationId xmlns:a16="http://schemas.microsoft.com/office/drawing/2014/main" xmlns="" id="{0E9EC51B-E1D3-436F-AFC6-87720564564B}"/>
                </a:ext>
              </a:extLst>
            </p:cNvPr>
            <p:cNvSpPr/>
            <p:nvPr/>
          </p:nvSpPr>
          <p:spPr bwMode="auto">
            <a:xfrm>
              <a:off x="2082800" y="925512"/>
              <a:ext cx="195263" cy="38100"/>
            </a:xfrm>
            <a:custGeom>
              <a:avLst/>
              <a:gdLst>
                <a:gd name="T0" fmla="*/ 30 w 46"/>
                <a:gd name="T1" fmla="*/ 2 h 9"/>
                <a:gd name="T2" fmla="*/ 46 w 46"/>
                <a:gd name="T3" fmla="*/ 8 h 9"/>
                <a:gd name="T4" fmla="*/ 0 w 46"/>
                <a:gd name="T5" fmla="*/ 9 h 9"/>
                <a:gd name="T6" fmla="*/ 30 w 46"/>
                <a:gd name="T7" fmla="*/ 2 h 9"/>
              </a:gdLst>
              <a:ahLst/>
              <a:cxnLst>
                <a:cxn ang="0">
                  <a:pos x="T0" y="T1"/>
                </a:cxn>
                <a:cxn ang="0">
                  <a:pos x="T2" y="T3"/>
                </a:cxn>
                <a:cxn ang="0">
                  <a:pos x="T4" y="T5"/>
                </a:cxn>
                <a:cxn ang="0">
                  <a:pos x="T6" y="T7"/>
                </a:cxn>
              </a:cxnLst>
              <a:rect l="0" t="0" r="r" b="b"/>
              <a:pathLst>
                <a:path w="46" h="9">
                  <a:moveTo>
                    <a:pt x="30" y="2"/>
                  </a:moveTo>
                  <a:cubicBezTo>
                    <a:pt x="36" y="3"/>
                    <a:pt x="41" y="5"/>
                    <a:pt x="46" y="8"/>
                  </a:cubicBezTo>
                  <a:cubicBezTo>
                    <a:pt x="0" y="9"/>
                    <a:pt x="0" y="9"/>
                    <a:pt x="0" y="9"/>
                  </a:cubicBezTo>
                  <a:cubicBezTo>
                    <a:pt x="9" y="3"/>
                    <a:pt x="19" y="0"/>
                    <a:pt x="30" y="2"/>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7" name="Freeform 77">
              <a:extLst>
                <a:ext uri="{FF2B5EF4-FFF2-40B4-BE49-F238E27FC236}">
                  <a16:creationId xmlns:a16="http://schemas.microsoft.com/office/drawing/2014/main" xmlns="" id="{D47446AB-0FCE-4BBB-BD9F-CD19D3E54C1B}"/>
                </a:ext>
              </a:extLst>
            </p:cNvPr>
            <p:cNvSpPr/>
            <p:nvPr/>
          </p:nvSpPr>
          <p:spPr bwMode="auto">
            <a:xfrm>
              <a:off x="2044700" y="958850"/>
              <a:ext cx="274638" cy="34925"/>
            </a:xfrm>
            <a:custGeom>
              <a:avLst/>
              <a:gdLst>
                <a:gd name="T0" fmla="*/ 55 w 65"/>
                <a:gd name="T1" fmla="*/ 0 h 8"/>
                <a:gd name="T2" fmla="*/ 65 w 65"/>
                <a:gd name="T3" fmla="*/ 8 h 8"/>
                <a:gd name="T4" fmla="*/ 0 w 65"/>
                <a:gd name="T5" fmla="*/ 8 h 8"/>
                <a:gd name="T6" fmla="*/ 9 w 65"/>
                <a:gd name="T7" fmla="*/ 1 h 8"/>
                <a:gd name="T8" fmla="*/ 55 w 65"/>
                <a:gd name="T9" fmla="*/ 0 h 8"/>
              </a:gdLst>
              <a:ahLst/>
              <a:cxnLst>
                <a:cxn ang="0">
                  <a:pos x="T0" y="T1"/>
                </a:cxn>
                <a:cxn ang="0">
                  <a:pos x="T2" y="T3"/>
                </a:cxn>
                <a:cxn ang="0">
                  <a:pos x="T4" y="T5"/>
                </a:cxn>
                <a:cxn ang="0">
                  <a:pos x="T6" y="T7"/>
                </a:cxn>
                <a:cxn ang="0">
                  <a:pos x="T8" y="T9"/>
                </a:cxn>
              </a:cxnLst>
              <a:rect l="0" t="0" r="r" b="b"/>
              <a:pathLst>
                <a:path w="65" h="8">
                  <a:moveTo>
                    <a:pt x="55" y="0"/>
                  </a:moveTo>
                  <a:cubicBezTo>
                    <a:pt x="59" y="2"/>
                    <a:pt x="62" y="5"/>
                    <a:pt x="65" y="8"/>
                  </a:cubicBezTo>
                  <a:cubicBezTo>
                    <a:pt x="0" y="8"/>
                    <a:pt x="0" y="8"/>
                    <a:pt x="0" y="8"/>
                  </a:cubicBezTo>
                  <a:cubicBezTo>
                    <a:pt x="3" y="6"/>
                    <a:pt x="6" y="3"/>
                    <a:pt x="9" y="1"/>
                  </a:cubicBezTo>
                  <a:lnTo>
                    <a:pt x="55" y="0"/>
                  </a:ln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8" name="Freeform 78">
              <a:extLst>
                <a:ext uri="{FF2B5EF4-FFF2-40B4-BE49-F238E27FC236}">
                  <a16:creationId xmlns:a16="http://schemas.microsoft.com/office/drawing/2014/main" xmlns="" id="{3D736FD3-84DE-49E4-8B27-FF8EA6D3E515}"/>
                </a:ext>
              </a:extLst>
            </p:cNvPr>
            <p:cNvSpPr/>
            <p:nvPr/>
          </p:nvSpPr>
          <p:spPr bwMode="auto">
            <a:xfrm>
              <a:off x="2006600" y="993775"/>
              <a:ext cx="347663" cy="42863"/>
            </a:xfrm>
            <a:custGeom>
              <a:avLst/>
              <a:gdLst>
                <a:gd name="T0" fmla="*/ 9 w 82"/>
                <a:gd name="T1" fmla="*/ 0 h 10"/>
                <a:gd name="T2" fmla="*/ 74 w 82"/>
                <a:gd name="T3" fmla="*/ 0 h 10"/>
                <a:gd name="T4" fmla="*/ 82 w 82"/>
                <a:gd name="T5" fmla="*/ 9 h 10"/>
                <a:gd name="T6" fmla="*/ 0 w 82"/>
                <a:gd name="T7" fmla="*/ 10 h 10"/>
                <a:gd name="T8" fmla="*/ 9 w 82"/>
                <a:gd name="T9" fmla="*/ 0 h 10"/>
              </a:gdLst>
              <a:ahLst/>
              <a:cxnLst>
                <a:cxn ang="0">
                  <a:pos x="T0" y="T1"/>
                </a:cxn>
                <a:cxn ang="0">
                  <a:pos x="T2" y="T3"/>
                </a:cxn>
                <a:cxn ang="0">
                  <a:pos x="T4" y="T5"/>
                </a:cxn>
                <a:cxn ang="0">
                  <a:pos x="T6" y="T7"/>
                </a:cxn>
                <a:cxn ang="0">
                  <a:pos x="T8" y="T9"/>
                </a:cxn>
              </a:cxnLst>
              <a:rect l="0" t="0" r="r" b="b"/>
              <a:pathLst>
                <a:path w="82" h="10">
                  <a:moveTo>
                    <a:pt x="9" y="0"/>
                  </a:moveTo>
                  <a:cubicBezTo>
                    <a:pt x="74" y="0"/>
                    <a:pt x="74" y="0"/>
                    <a:pt x="74" y="0"/>
                  </a:cubicBezTo>
                  <a:cubicBezTo>
                    <a:pt x="77" y="3"/>
                    <a:pt x="80" y="6"/>
                    <a:pt x="82" y="9"/>
                  </a:cubicBezTo>
                  <a:cubicBezTo>
                    <a:pt x="0" y="10"/>
                    <a:pt x="0" y="10"/>
                    <a:pt x="0" y="10"/>
                  </a:cubicBezTo>
                  <a:cubicBezTo>
                    <a:pt x="3" y="7"/>
                    <a:pt x="6" y="3"/>
                    <a:pt x="9" y="0"/>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9" name="Freeform 79">
              <a:extLst>
                <a:ext uri="{FF2B5EF4-FFF2-40B4-BE49-F238E27FC236}">
                  <a16:creationId xmlns:a16="http://schemas.microsoft.com/office/drawing/2014/main" xmlns="" id="{55E9FDD1-A0E5-4980-82A2-F4EE668345E7}"/>
                </a:ext>
              </a:extLst>
            </p:cNvPr>
            <p:cNvSpPr/>
            <p:nvPr/>
          </p:nvSpPr>
          <p:spPr bwMode="auto">
            <a:xfrm>
              <a:off x="1976437" y="1031875"/>
              <a:ext cx="403225" cy="47625"/>
            </a:xfrm>
            <a:custGeom>
              <a:avLst/>
              <a:gdLst>
                <a:gd name="T0" fmla="*/ 7 w 95"/>
                <a:gd name="T1" fmla="*/ 1 h 11"/>
                <a:gd name="T2" fmla="*/ 89 w 95"/>
                <a:gd name="T3" fmla="*/ 0 h 11"/>
                <a:gd name="T4" fmla="*/ 95 w 95"/>
                <a:gd name="T5" fmla="*/ 10 h 11"/>
                <a:gd name="T6" fmla="*/ 0 w 95"/>
                <a:gd name="T7" fmla="*/ 11 h 11"/>
                <a:gd name="T8" fmla="*/ 7 w 95"/>
                <a:gd name="T9" fmla="*/ 1 h 11"/>
              </a:gdLst>
              <a:ahLst/>
              <a:cxnLst>
                <a:cxn ang="0">
                  <a:pos x="T0" y="T1"/>
                </a:cxn>
                <a:cxn ang="0">
                  <a:pos x="T2" y="T3"/>
                </a:cxn>
                <a:cxn ang="0">
                  <a:pos x="T4" y="T5"/>
                </a:cxn>
                <a:cxn ang="0">
                  <a:pos x="T6" y="T7"/>
                </a:cxn>
                <a:cxn ang="0">
                  <a:pos x="T8" y="T9"/>
                </a:cxn>
              </a:cxnLst>
              <a:rect l="0" t="0" r="r" b="b"/>
              <a:pathLst>
                <a:path w="95" h="11">
                  <a:moveTo>
                    <a:pt x="7" y="1"/>
                  </a:moveTo>
                  <a:cubicBezTo>
                    <a:pt x="89" y="0"/>
                    <a:pt x="89" y="0"/>
                    <a:pt x="89" y="0"/>
                  </a:cubicBezTo>
                  <a:cubicBezTo>
                    <a:pt x="91" y="4"/>
                    <a:pt x="93" y="7"/>
                    <a:pt x="95" y="10"/>
                  </a:cubicBezTo>
                  <a:cubicBezTo>
                    <a:pt x="0" y="11"/>
                    <a:pt x="0" y="11"/>
                    <a:pt x="0" y="11"/>
                  </a:cubicBezTo>
                  <a:cubicBezTo>
                    <a:pt x="2" y="7"/>
                    <a:pt x="4" y="4"/>
                    <a:pt x="7" y="1"/>
                  </a:cubicBez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0" name="Freeform 80">
              <a:extLst>
                <a:ext uri="{FF2B5EF4-FFF2-40B4-BE49-F238E27FC236}">
                  <a16:creationId xmlns:a16="http://schemas.microsoft.com/office/drawing/2014/main" xmlns="" id="{8C654E95-733C-4163-8A89-7986CCCF6BF5}"/>
                </a:ext>
              </a:extLst>
            </p:cNvPr>
            <p:cNvSpPr/>
            <p:nvPr/>
          </p:nvSpPr>
          <p:spPr bwMode="auto">
            <a:xfrm>
              <a:off x="1946275" y="1074737"/>
              <a:ext cx="446088" cy="50800"/>
            </a:xfrm>
            <a:custGeom>
              <a:avLst/>
              <a:gdLst>
                <a:gd name="T0" fmla="*/ 7 w 105"/>
                <a:gd name="T1" fmla="*/ 1 h 12"/>
                <a:gd name="T2" fmla="*/ 102 w 105"/>
                <a:gd name="T3" fmla="*/ 0 h 12"/>
                <a:gd name="T4" fmla="*/ 105 w 105"/>
                <a:gd name="T5" fmla="*/ 9 h 12"/>
                <a:gd name="T6" fmla="*/ 0 w 105"/>
                <a:gd name="T7" fmla="*/ 12 h 12"/>
                <a:gd name="T8" fmla="*/ 7 w 105"/>
                <a:gd name="T9" fmla="*/ 1 h 12"/>
              </a:gdLst>
              <a:ahLst/>
              <a:cxnLst>
                <a:cxn ang="0">
                  <a:pos x="T0" y="T1"/>
                </a:cxn>
                <a:cxn ang="0">
                  <a:pos x="T2" y="T3"/>
                </a:cxn>
                <a:cxn ang="0">
                  <a:pos x="T4" y="T5"/>
                </a:cxn>
                <a:cxn ang="0">
                  <a:pos x="T6" y="T7"/>
                </a:cxn>
                <a:cxn ang="0">
                  <a:pos x="T8" y="T9"/>
                </a:cxn>
              </a:cxnLst>
              <a:rect l="0" t="0" r="r" b="b"/>
              <a:pathLst>
                <a:path w="105" h="12">
                  <a:moveTo>
                    <a:pt x="7" y="1"/>
                  </a:moveTo>
                  <a:cubicBezTo>
                    <a:pt x="102" y="0"/>
                    <a:pt x="102" y="0"/>
                    <a:pt x="102" y="0"/>
                  </a:cubicBezTo>
                  <a:cubicBezTo>
                    <a:pt x="103" y="3"/>
                    <a:pt x="104" y="6"/>
                    <a:pt x="105" y="9"/>
                  </a:cubicBezTo>
                  <a:cubicBezTo>
                    <a:pt x="0" y="12"/>
                    <a:pt x="0" y="12"/>
                    <a:pt x="0" y="12"/>
                  </a:cubicBezTo>
                  <a:cubicBezTo>
                    <a:pt x="2" y="8"/>
                    <a:pt x="4" y="5"/>
                    <a:pt x="7" y="1"/>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1" name="Freeform 81">
              <a:extLst>
                <a:ext uri="{FF2B5EF4-FFF2-40B4-BE49-F238E27FC236}">
                  <a16:creationId xmlns:a16="http://schemas.microsoft.com/office/drawing/2014/main" xmlns="" id="{19AB5CAE-5F6F-474E-9DD9-1140392C5466}"/>
                </a:ext>
              </a:extLst>
            </p:cNvPr>
            <p:cNvSpPr/>
            <p:nvPr/>
          </p:nvSpPr>
          <p:spPr bwMode="auto">
            <a:xfrm>
              <a:off x="1930400" y="1112837"/>
              <a:ext cx="474663" cy="42863"/>
            </a:xfrm>
            <a:custGeom>
              <a:avLst/>
              <a:gdLst>
                <a:gd name="T0" fmla="*/ 4 w 112"/>
                <a:gd name="T1" fmla="*/ 3 h 10"/>
                <a:gd name="T2" fmla="*/ 109 w 112"/>
                <a:gd name="T3" fmla="*/ 0 h 10"/>
                <a:gd name="T4" fmla="*/ 112 w 112"/>
                <a:gd name="T5" fmla="*/ 9 h 10"/>
                <a:gd name="T6" fmla="*/ 0 w 112"/>
                <a:gd name="T7" fmla="*/ 10 h 10"/>
                <a:gd name="T8" fmla="*/ 4 w 112"/>
                <a:gd name="T9" fmla="*/ 3 h 10"/>
              </a:gdLst>
              <a:ahLst/>
              <a:cxnLst>
                <a:cxn ang="0">
                  <a:pos x="T0" y="T1"/>
                </a:cxn>
                <a:cxn ang="0">
                  <a:pos x="T2" y="T3"/>
                </a:cxn>
                <a:cxn ang="0">
                  <a:pos x="T4" y="T5"/>
                </a:cxn>
                <a:cxn ang="0">
                  <a:pos x="T6" y="T7"/>
                </a:cxn>
                <a:cxn ang="0">
                  <a:pos x="T8" y="T9"/>
                </a:cxn>
              </a:cxnLst>
              <a:rect l="0" t="0" r="r" b="b"/>
              <a:pathLst>
                <a:path w="112" h="10">
                  <a:moveTo>
                    <a:pt x="4" y="3"/>
                  </a:moveTo>
                  <a:cubicBezTo>
                    <a:pt x="109" y="0"/>
                    <a:pt x="109" y="0"/>
                    <a:pt x="109" y="0"/>
                  </a:cubicBezTo>
                  <a:cubicBezTo>
                    <a:pt x="111" y="3"/>
                    <a:pt x="112" y="6"/>
                    <a:pt x="112" y="9"/>
                  </a:cubicBezTo>
                  <a:cubicBezTo>
                    <a:pt x="0" y="10"/>
                    <a:pt x="0" y="10"/>
                    <a:pt x="0" y="10"/>
                  </a:cubicBezTo>
                  <a:cubicBezTo>
                    <a:pt x="1" y="8"/>
                    <a:pt x="2" y="5"/>
                    <a:pt x="4" y="3"/>
                  </a:cubicBez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2" name="Freeform 82">
              <a:extLst>
                <a:ext uri="{FF2B5EF4-FFF2-40B4-BE49-F238E27FC236}">
                  <a16:creationId xmlns:a16="http://schemas.microsoft.com/office/drawing/2014/main" xmlns="" id="{53E544FA-A93D-44E4-B6D1-B7966F24926D}"/>
                </a:ext>
              </a:extLst>
            </p:cNvPr>
            <p:cNvSpPr/>
            <p:nvPr/>
          </p:nvSpPr>
          <p:spPr bwMode="auto">
            <a:xfrm>
              <a:off x="1917700" y="1150937"/>
              <a:ext cx="495300" cy="30163"/>
            </a:xfrm>
            <a:custGeom>
              <a:avLst/>
              <a:gdLst>
                <a:gd name="T0" fmla="*/ 115 w 117"/>
                <a:gd name="T1" fmla="*/ 0 h 7"/>
                <a:gd name="T2" fmla="*/ 117 w 117"/>
                <a:gd name="T3" fmla="*/ 6 h 7"/>
                <a:gd name="T4" fmla="*/ 0 w 117"/>
                <a:gd name="T5" fmla="*/ 7 h 7"/>
                <a:gd name="T6" fmla="*/ 3 w 117"/>
                <a:gd name="T7" fmla="*/ 1 h 7"/>
                <a:gd name="T8" fmla="*/ 115 w 117"/>
                <a:gd name="T9" fmla="*/ 0 h 7"/>
              </a:gdLst>
              <a:ahLst/>
              <a:cxnLst>
                <a:cxn ang="0">
                  <a:pos x="T0" y="T1"/>
                </a:cxn>
                <a:cxn ang="0">
                  <a:pos x="T2" y="T3"/>
                </a:cxn>
                <a:cxn ang="0">
                  <a:pos x="T4" y="T5"/>
                </a:cxn>
                <a:cxn ang="0">
                  <a:pos x="T6" y="T7"/>
                </a:cxn>
                <a:cxn ang="0">
                  <a:pos x="T8" y="T9"/>
                </a:cxn>
              </a:cxnLst>
              <a:rect l="0" t="0" r="r" b="b"/>
              <a:pathLst>
                <a:path w="117" h="7">
                  <a:moveTo>
                    <a:pt x="115" y="0"/>
                  </a:moveTo>
                  <a:cubicBezTo>
                    <a:pt x="116" y="4"/>
                    <a:pt x="117" y="6"/>
                    <a:pt x="117" y="6"/>
                  </a:cubicBezTo>
                  <a:cubicBezTo>
                    <a:pt x="0" y="7"/>
                    <a:pt x="0" y="7"/>
                    <a:pt x="0" y="7"/>
                  </a:cubicBezTo>
                  <a:cubicBezTo>
                    <a:pt x="0" y="7"/>
                    <a:pt x="1" y="5"/>
                    <a:pt x="3" y="1"/>
                  </a:cubicBezTo>
                  <a:lnTo>
                    <a:pt x="115" y="0"/>
                  </a:ln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3" name="Oval 82">
              <a:extLst>
                <a:ext uri="{FF2B5EF4-FFF2-40B4-BE49-F238E27FC236}">
                  <a16:creationId xmlns:a16="http://schemas.microsoft.com/office/drawing/2014/main" xmlns="" id="{F53281A4-12DF-4661-B3AA-56F59E3DD764}"/>
                </a:ext>
              </a:extLst>
            </p:cNvPr>
            <p:cNvSpPr>
              <a:spLocks noChangeArrowheads="1"/>
            </p:cNvSpPr>
            <p:nvPr/>
          </p:nvSpPr>
          <p:spPr bwMode="auto">
            <a:xfrm>
              <a:off x="2443162" y="1104900"/>
              <a:ext cx="20638"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4" name="Oval 83">
              <a:extLst>
                <a:ext uri="{FF2B5EF4-FFF2-40B4-BE49-F238E27FC236}">
                  <a16:creationId xmlns:a16="http://schemas.microsoft.com/office/drawing/2014/main" xmlns="" id="{D0EA48A7-715C-43F4-838E-3CC89A30C5D7}"/>
                </a:ext>
              </a:extLst>
            </p:cNvPr>
            <p:cNvSpPr>
              <a:spLocks noChangeArrowheads="1"/>
            </p:cNvSpPr>
            <p:nvPr/>
          </p:nvSpPr>
          <p:spPr bwMode="auto">
            <a:xfrm>
              <a:off x="2374900" y="968375"/>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5" name="Oval 84">
              <a:extLst>
                <a:ext uri="{FF2B5EF4-FFF2-40B4-BE49-F238E27FC236}">
                  <a16:creationId xmlns:a16="http://schemas.microsoft.com/office/drawing/2014/main" xmlns="" id="{28FA0A3B-147B-48F0-B054-4BAFA88133B2}"/>
                </a:ext>
              </a:extLst>
            </p:cNvPr>
            <p:cNvSpPr>
              <a:spLocks noChangeArrowheads="1"/>
            </p:cNvSpPr>
            <p:nvPr/>
          </p:nvSpPr>
          <p:spPr bwMode="auto">
            <a:xfrm>
              <a:off x="2247900" y="873125"/>
              <a:ext cx="25400"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6" name="Oval 85">
              <a:extLst>
                <a:ext uri="{FF2B5EF4-FFF2-40B4-BE49-F238E27FC236}">
                  <a16:creationId xmlns:a16="http://schemas.microsoft.com/office/drawing/2014/main" xmlns="" id="{0E6B2478-DECF-4FE2-8F04-F5ECF8CE53EA}"/>
                </a:ext>
              </a:extLst>
            </p:cNvPr>
            <p:cNvSpPr>
              <a:spLocks noChangeArrowheads="1"/>
            </p:cNvSpPr>
            <p:nvPr/>
          </p:nvSpPr>
          <p:spPr bwMode="auto">
            <a:xfrm>
              <a:off x="2120900" y="873125"/>
              <a:ext cx="20638"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7" name="Oval 86">
              <a:extLst>
                <a:ext uri="{FF2B5EF4-FFF2-40B4-BE49-F238E27FC236}">
                  <a16:creationId xmlns:a16="http://schemas.microsoft.com/office/drawing/2014/main" xmlns="" id="{5DEAD495-617C-4ADC-84BC-F988EF53F58F}"/>
                </a:ext>
              </a:extLst>
            </p:cNvPr>
            <p:cNvSpPr>
              <a:spLocks noChangeArrowheads="1"/>
            </p:cNvSpPr>
            <p:nvPr/>
          </p:nvSpPr>
          <p:spPr bwMode="auto">
            <a:xfrm>
              <a:off x="1989137" y="946150"/>
              <a:ext cx="25400"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8" name="Oval 87">
              <a:extLst>
                <a:ext uri="{FF2B5EF4-FFF2-40B4-BE49-F238E27FC236}">
                  <a16:creationId xmlns:a16="http://schemas.microsoft.com/office/drawing/2014/main" xmlns="" id="{99637BA2-1EA9-4628-9D09-BFB244E777A6}"/>
                </a:ext>
              </a:extLst>
            </p:cNvPr>
            <p:cNvSpPr>
              <a:spLocks noChangeArrowheads="1"/>
            </p:cNvSpPr>
            <p:nvPr/>
          </p:nvSpPr>
          <p:spPr bwMode="auto">
            <a:xfrm>
              <a:off x="1912937" y="1049337"/>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9" name="Oval 88">
              <a:extLst>
                <a:ext uri="{FF2B5EF4-FFF2-40B4-BE49-F238E27FC236}">
                  <a16:creationId xmlns:a16="http://schemas.microsoft.com/office/drawing/2014/main" xmlns="" id="{8C6666E0-E28E-4E56-83BB-3421AD6589D6}"/>
                </a:ext>
              </a:extLst>
            </p:cNvPr>
            <p:cNvSpPr>
              <a:spLocks noChangeArrowheads="1"/>
            </p:cNvSpPr>
            <p:nvPr/>
          </p:nvSpPr>
          <p:spPr bwMode="auto">
            <a:xfrm>
              <a:off x="1849437" y="1130300"/>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0" name="Freeform 90">
              <a:extLst>
                <a:ext uri="{FF2B5EF4-FFF2-40B4-BE49-F238E27FC236}">
                  <a16:creationId xmlns:a16="http://schemas.microsoft.com/office/drawing/2014/main" xmlns="" id="{BF10BE4C-EEF4-4E06-B13D-B186A62E1EF3}"/>
                </a:ext>
              </a:extLst>
            </p:cNvPr>
            <p:cNvSpPr/>
            <p:nvPr/>
          </p:nvSpPr>
          <p:spPr bwMode="auto">
            <a:xfrm>
              <a:off x="3816350" y="25400"/>
              <a:ext cx="55563" cy="98425"/>
            </a:xfrm>
            <a:custGeom>
              <a:avLst/>
              <a:gdLst>
                <a:gd name="T0" fmla="*/ 0 w 13"/>
                <a:gd name="T1" fmla="*/ 0 h 23"/>
                <a:gd name="T2" fmla="*/ 12 w 13"/>
                <a:gd name="T3" fmla="*/ 4 h 23"/>
                <a:gd name="T4" fmla="*/ 13 w 13"/>
                <a:gd name="T5" fmla="*/ 21 h 23"/>
                <a:gd name="T6" fmla="*/ 0 w 13"/>
                <a:gd name="T7" fmla="*/ 23 h 23"/>
                <a:gd name="T8" fmla="*/ 0 w 13"/>
                <a:gd name="T9" fmla="*/ 0 h 23"/>
              </a:gdLst>
              <a:ahLst/>
              <a:cxnLst>
                <a:cxn ang="0">
                  <a:pos x="T0" y="T1"/>
                </a:cxn>
                <a:cxn ang="0">
                  <a:pos x="T2" y="T3"/>
                </a:cxn>
                <a:cxn ang="0">
                  <a:pos x="T4" y="T5"/>
                </a:cxn>
                <a:cxn ang="0">
                  <a:pos x="T6" y="T7"/>
                </a:cxn>
                <a:cxn ang="0">
                  <a:pos x="T8" y="T9"/>
                </a:cxn>
              </a:cxnLst>
              <a:rect l="0" t="0" r="r" b="b"/>
              <a:pathLst>
                <a:path w="13" h="23">
                  <a:moveTo>
                    <a:pt x="0" y="0"/>
                  </a:moveTo>
                  <a:cubicBezTo>
                    <a:pt x="0" y="0"/>
                    <a:pt x="12" y="1"/>
                    <a:pt x="12" y="4"/>
                  </a:cubicBezTo>
                  <a:cubicBezTo>
                    <a:pt x="13" y="6"/>
                    <a:pt x="13" y="21"/>
                    <a:pt x="13" y="21"/>
                  </a:cubicBezTo>
                  <a:cubicBezTo>
                    <a:pt x="13" y="21"/>
                    <a:pt x="2" y="23"/>
                    <a:pt x="0" y="23"/>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1" name="Freeform 91">
              <a:extLst>
                <a:ext uri="{FF2B5EF4-FFF2-40B4-BE49-F238E27FC236}">
                  <a16:creationId xmlns:a16="http://schemas.microsoft.com/office/drawing/2014/main" xmlns="" id="{D644042C-50C0-4E83-A296-1E243302ACD3}"/>
                </a:ext>
              </a:extLst>
            </p:cNvPr>
            <p:cNvSpPr/>
            <p:nvPr/>
          </p:nvSpPr>
          <p:spPr bwMode="auto">
            <a:xfrm>
              <a:off x="3727450" y="30162"/>
              <a:ext cx="68263" cy="98425"/>
            </a:xfrm>
            <a:custGeom>
              <a:avLst/>
              <a:gdLst>
                <a:gd name="T0" fmla="*/ 16 w 16"/>
                <a:gd name="T1" fmla="*/ 0 h 23"/>
                <a:gd name="T2" fmla="*/ 16 w 16"/>
                <a:gd name="T3" fmla="*/ 22 h 23"/>
                <a:gd name="T4" fmla="*/ 0 w 16"/>
                <a:gd name="T5" fmla="*/ 23 h 23"/>
                <a:gd name="T6" fmla="*/ 0 w 16"/>
                <a:gd name="T7" fmla="*/ 1 h 23"/>
                <a:gd name="T8" fmla="*/ 16 w 16"/>
                <a:gd name="T9" fmla="*/ 0 h 23"/>
              </a:gdLst>
              <a:ahLst/>
              <a:cxnLst>
                <a:cxn ang="0">
                  <a:pos x="T0" y="T1"/>
                </a:cxn>
                <a:cxn ang="0">
                  <a:pos x="T2" y="T3"/>
                </a:cxn>
                <a:cxn ang="0">
                  <a:pos x="T4" y="T5"/>
                </a:cxn>
                <a:cxn ang="0">
                  <a:pos x="T6" y="T7"/>
                </a:cxn>
                <a:cxn ang="0">
                  <a:pos x="T8" y="T9"/>
                </a:cxn>
              </a:cxnLst>
              <a:rect l="0" t="0" r="r" b="b"/>
              <a:pathLst>
                <a:path w="16" h="23">
                  <a:moveTo>
                    <a:pt x="16" y="0"/>
                  </a:moveTo>
                  <a:cubicBezTo>
                    <a:pt x="16" y="22"/>
                    <a:pt x="16" y="22"/>
                    <a:pt x="16" y="22"/>
                  </a:cubicBezTo>
                  <a:cubicBezTo>
                    <a:pt x="0" y="23"/>
                    <a:pt x="0" y="23"/>
                    <a:pt x="0" y="23"/>
                  </a:cubicBezTo>
                  <a:cubicBezTo>
                    <a:pt x="0" y="1"/>
                    <a:pt x="0" y="1"/>
                    <a:pt x="0" y="1"/>
                  </a:cubicBezTo>
                  <a:cubicBezTo>
                    <a:pt x="0" y="1"/>
                    <a:pt x="6" y="0"/>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2" name="Freeform 92">
              <a:extLst>
                <a:ext uri="{FF2B5EF4-FFF2-40B4-BE49-F238E27FC236}">
                  <a16:creationId xmlns:a16="http://schemas.microsoft.com/office/drawing/2014/main" xmlns="" id="{E984570F-474E-42A8-814C-25508CFEE2CA}"/>
                </a:ext>
              </a:extLst>
            </p:cNvPr>
            <p:cNvSpPr/>
            <p:nvPr/>
          </p:nvSpPr>
          <p:spPr bwMode="auto">
            <a:xfrm>
              <a:off x="3630612" y="34925"/>
              <a:ext cx="71438" cy="103188"/>
            </a:xfrm>
            <a:custGeom>
              <a:avLst/>
              <a:gdLst>
                <a:gd name="T0" fmla="*/ 16 w 17"/>
                <a:gd name="T1" fmla="*/ 1 h 24"/>
                <a:gd name="T2" fmla="*/ 17 w 17"/>
                <a:gd name="T3" fmla="*/ 22 h 24"/>
                <a:gd name="T4" fmla="*/ 0 w 17"/>
                <a:gd name="T5" fmla="*/ 24 h 24"/>
                <a:gd name="T6" fmla="*/ 0 w 17"/>
                <a:gd name="T7" fmla="*/ 2 h 24"/>
                <a:gd name="T8" fmla="*/ 16 w 17"/>
                <a:gd name="T9" fmla="*/ 1 h 24"/>
              </a:gdLst>
              <a:ahLst/>
              <a:cxnLst>
                <a:cxn ang="0">
                  <a:pos x="T0" y="T1"/>
                </a:cxn>
                <a:cxn ang="0">
                  <a:pos x="T2" y="T3"/>
                </a:cxn>
                <a:cxn ang="0">
                  <a:pos x="T4" y="T5"/>
                </a:cxn>
                <a:cxn ang="0">
                  <a:pos x="T6" y="T7"/>
                </a:cxn>
                <a:cxn ang="0">
                  <a:pos x="T8" y="T9"/>
                </a:cxn>
              </a:cxnLst>
              <a:rect l="0" t="0" r="r" b="b"/>
              <a:pathLst>
                <a:path w="17" h="24">
                  <a:moveTo>
                    <a:pt x="16" y="1"/>
                  </a:moveTo>
                  <a:cubicBezTo>
                    <a:pt x="17" y="22"/>
                    <a:pt x="17" y="22"/>
                    <a:pt x="17" y="22"/>
                  </a:cubicBezTo>
                  <a:cubicBezTo>
                    <a:pt x="0" y="24"/>
                    <a:pt x="0" y="24"/>
                    <a:pt x="0" y="24"/>
                  </a:cubicBezTo>
                  <a:cubicBezTo>
                    <a:pt x="0" y="2"/>
                    <a:pt x="0" y="2"/>
                    <a:pt x="0" y="2"/>
                  </a:cubicBezTo>
                  <a:cubicBezTo>
                    <a:pt x="0" y="2"/>
                    <a:pt x="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3" name="Freeform 93">
              <a:extLst>
                <a:ext uri="{FF2B5EF4-FFF2-40B4-BE49-F238E27FC236}">
                  <a16:creationId xmlns:a16="http://schemas.microsoft.com/office/drawing/2014/main" xmlns="" id="{1AE81D38-8B74-4BAE-B353-FAFE4EBF4CD0}"/>
                </a:ext>
              </a:extLst>
            </p:cNvPr>
            <p:cNvSpPr/>
            <p:nvPr/>
          </p:nvSpPr>
          <p:spPr bwMode="auto">
            <a:xfrm>
              <a:off x="3529012" y="42862"/>
              <a:ext cx="71438" cy="103188"/>
            </a:xfrm>
            <a:custGeom>
              <a:avLst/>
              <a:gdLst>
                <a:gd name="T0" fmla="*/ 16 w 17"/>
                <a:gd name="T1" fmla="*/ 1 h 24"/>
                <a:gd name="T2" fmla="*/ 17 w 17"/>
                <a:gd name="T3" fmla="*/ 22 h 24"/>
                <a:gd name="T4" fmla="*/ 0 w 17"/>
                <a:gd name="T5" fmla="*/ 24 h 24"/>
                <a:gd name="T6" fmla="*/ 0 w 17"/>
                <a:gd name="T7" fmla="*/ 2 h 24"/>
                <a:gd name="T8" fmla="*/ 16 w 17"/>
                <a:gd name="T9" fmla="*/ 1 h 24"/>
              </a:gdLst>
              <a:ahLst/>
              <a:cxnLst>
                <a:cxn ang="0">
                  <a:pos x="T0" y="T1"/>
                </a:cxn>
                <a:cxn ang="0">
                  <a:pos x="T2" y="T3"/>
                </a:cxn>
                <a:cxn ang="0">
                  <a:pos x="T4" y="T5"/>
                </a:cxn>
                <a:cxn ang="0">
                  <a:pos x="T6" y="T7"/>
                </a:cxn>
                <a:cxn ang="0">
                  <a:pos x="T8" y="T9"/>
                </a:cxn>
              </a:cxnLst>
              <a:rect l="0" t="0" r="r" b="b"/>
              <a:pathLst>
                <a:path w="17" h="24">
                  <a:moveTo>
                    <a:pt x="16" y="1"/>
                  </a:moveTo>
                  <a:cubicBezTo>
                    <a:pt x="17" y="22"/>
                    <a:pt x="17" y="22"/>
                    <a:pt x="17" y="22"/>
                  </a:cubicBezTo>
                  <a:cubicBezTo>
                    <a:pt x="0" y="24"/>
                    <a:pt x="0" y="24"/>
                    <a:pt x="0" y="24"/>
                  </a:cubicBezTo>
                  <a:cubicBezTo>
                    <a:pt x="0" y="2"/>
                    <a:pt x="0" y="2"/>
                    <a:pt x="0" y="2"/>
                  </a:cubicBezTo>
                  <a:cubicBezTo>
                    <a:pt x="0" y="2"/>
                    <a:pt x="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4" name="Freeform 94">
              <a:extLst>
                <a:ext uri="{FF2B5EF4-FFF2-40B4-BE49-F238E27FC236}">
                  <a16:creationId xmlns:a16="http://schemas.microsoft.com/office/drawing/2014/main" xmlns="" id="{77414F5B-751F-47BE-BE7C-ABF108EB4806}"/>
                </a:ext>
              </a:extLst>
            </p:cNvPr>
            <p:cNvSpPr/>
            <p:nvPr/>
          </p:nvSpPr>
          <p:spPr bwMode="auto">
            <a:xfrm>
              <a:off x="3379787" y="55562"/>
              <a:ext cx="122238" cy="98425"/>
            </a:xfrm>
            <a:custGeom>
              <a:avLst/>
              <a:gdLst>
                <a:gd name="T0" fmla="*/ 28 w 29"/>
                <a:gd name="T1" fmla="*/ 1 h 23"/>
                <a:gd name="T2" fmla="*/ 29 w 29"/>
                <a:gd name="T3" fmla="*/ 20 h 23"/>
                <a:gd name="T4" fmla="*/ 1 w 29"/>
                <a:gd name="T5" fmla="*/ 23 h 23"/>
                <a:gd name="T6" fmla="*/ 2 w 29"/>
                <a:gd name="T7" fmla="*/ 6 h 23"/>
                <a:gd name="T8" fmla="*/ 28 w 29"/>
                <a:gd name="T9" fmla="*/ 1 h 23"/>
              </a:gdLst>
              <a:ahLst/>
              <a:cxnLst>
                <a:cxn ang="0">
                  <a:pos x="T0" y="T1"/>
                </a:cxn>
                <a:cxn ang="0">
                  <a:pos x="T2" y="T3"/>
                </a:cxn>
                <a:cxn ang="0">
                  <a:pos x="T4" y="T5"/>
                </a:cxn>
                <a:cxn ang="0">
                  <a:pos x="T6" y="T7"/>
                </a:cxn>
                <a:cxn ang="0">
                  <a:pos x="T8" y="T9"/>
                </a:cxn>
              </a:cxnLst>
              <a:rect l="0" t="0" r="r" b="b"/>
              <a:pathLst>
                <a:path w="29" h="23">
                  <a:moveTo>
                    <a:pt x="28" y="1"/>
                  </a:moveTo>
                  <a:cubicBezTo>
                    <a:pt x="29" y="20"/>
                    <a:pt x="29" y="20"/>
                    <a:pt x="29" y="20"/>
                  </a:cubicBezTo>
                  <a:cubicBezTo>
                    <a:pt x="1" y="23"/>
                    <a:pt x="1" y="23"/>
                    <a:pt x="1" y="23"/>
                  </a:cubicBezTo>
                  <a:cubicBezTo>
                    <a:pt x="1" y="23"/>
                    <a:pt x="0" y="8"/>
                    <a:pt x="2" y="6"/>
                  </a:cubicBezTo>
                  <a:cubicBezTo>
                    <a:pt x="5" y="4"/>
                    <a:pt x="23" y="0"/>
                    <a:pt x="28"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5" name="Freeform 95">
              <a:extLst>
                <a:ext uri="{FF2B5EF4-FFF2-40B4-BE49-F238E27FC236}">
                  <a16:creationId xmlns:a16="http://schemas.microsoft.com/office/drawing/2014/main" xmlns="" id="{261386AA-C705-4627-8C27-94B3E90948BC}"/>
                </a:ext>
              </a:extLst>
            </p:cNvPr>
            <p:cNvSpPr/>
            <p:nvPr/>
          </p:nvSpPr>
          <p:spPr bwMode="auto">
            <a:xfrm>
              <a:off x="3367087" y="146050"/>
              <a:ext cx="522288" cy="63500"/>
            </a:xfrm>
            <a:custGeom>
              <a:avLst/>
              <a:gdLst>
                <a:gd name="T0" fmla="*/ 323 w 329"/>
                <a:gd name="T1" fmla="*/ 0 h 40"/>
                <a:gd name="T2" fmla="*/ 0 w 329"/>
                <a:gd name="T3" fmla="*/ 24 h 40"/>
                <a:gd name="T4" fmla="*/ 0 w 329"/>
                <a:gd name="T5" fmla="*/ 40 h 40"/>
                <a:gd name="T6" fmla="*/ 329 w 329"/>
                <a:gd name="T7" fmla="*/ 11 h 40"/>
                <a:gd name="T8" fmla="*/ 323 w 329"/>
                <a:gd name="T9" fmla="*/ 0 h 40"/>
              </a:gdLst>
              <a:ahLst/>
              <a:cxnLst>
                <a:cxn ang="0">
                  <a:pos x="T0" y="T1"/>
                </a:cxn>
                <a:cxn ang="0">
                  <a:pos x="T2" y="T3"/>
                </a:cxn>
                <a:cxn ang="0">
                  <a:pos x="T4" y="T5"/>
                </a:cxn>
                <a:cxn ang="0">
                  <a:pos x="T6" y="T7"/>
                </a:cxn>
                <a:cxn ang="0">
                  <a:pos x="T8" y="T9"/>
                </a:cxn>
              </a:cxnLst>
              <a:rect l="0" t="0" r="r" b="b"/>
              <a:pathLst>
                <a:path w="329" h="40">
                  <a:moveTo>
                    <a:pt x="323" y="0"/>
                  </a:moveTo>
                  <a:lnTo>
                    <a:pt x="0" y="24"/>
                  </a:lnTo>
                  <a:lnTo>
                    <a:pt x="0" y="40"/>
                  </a:lnTo>
                  <a:lnTo>
                    <a:pt x="329" y="11"/>
                  </a:lnTo>
                  <a:lnTo>
                    <a:pt x="323" y="0"/>
                  </a:lnTo>
                  <a:close/>
                </a:path>
              </a:pathLst>
            </a:custGeom>
            <a:solidFill>
              <a:srgbClr val="E377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6" name="Freeform 96">
              <a:extLst>
                <a:ext uri="{FF2B5EF4-FFF2-40B4-BE49-F238E27FC236}">
                  <a16:creationId xmlns:a16="http://schemas.microsoft.com/office/drawing/2014/main" xmlns="" id="{E6E4C302-3F28-4618-8F92-5AB1AE668484}"/>
                </a:ext>
              </a:extLst>
            </p:cNvPr>
            <p:cNvSpPr/>
            <p:nvPr/>
          </p:nvSpPr>
          <p:spPr bwMode="auto">
            <a:xfrm>
              <a:off x="0" y="180975"/>
              <a:ext cx="1570038" cy="996950"/>
            </a:xfrm>
            <a:custGeom>
              <a:avLst/>
              <a:gdLst>
                <a:gd name="T0" fmla="*/ 0 w 370"/>
                <a:gd name="T1" fmla="*/ 233 h 233"/>
                <a:gd name="T2" fmla="*/ 370 w 370"/>
                <a:gd name="T3" fmla="*/ 233 h 233"/>
                <a:gd name="T4" fmla="*/ 0 w 370"/>
                <a:gd name="T5" fmla="*/ 233 h 233"/>
              </a:gdLst>
              <a:ahLst/>
              <a:cxnLst>
                <a:cxn ang="0">
                  <a:pos x="T0" y="T1"/>
                </a:cxn>
                <a:cxn ang="0">
                  <a:pos x="T2" y="T3"/>
                </a:cxn>
                <a:cxn ang="0">
                  <a:pos x="T4" y="T5"/>
                </a:cxn>
              </a:cxnLst>
              <a:rect l="0" t="0" r="r" b="b"/>
              <a:pathLst>
                <a:path w="370" h="233">
                  <a:moveTo>
                    <a:pt x="0" y="233"/>
                  </a:moveTo>
                  <a:cubicBezTo>
                    <a:pt x="0" y="233"/>
                    <a:pt x="181" y="0"/>
                    <a:pt x="370" y="233"/>
                  </a:cubicBezTo>
                  <a:lnTo>
                    <a:pt x="0" y="233"/>
                  </a:lnTo>
                  <a:close/>
                </a:path>
              </a:pathLst>
            </a:custGeom>
            <a:solidFill>
              <a:srgbClr val="81AC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7" name="Freeform 97">
              <a:extLst>
                <a:ext uri="{FF2B5EF4-FFF2-40B4-BE49-F238E27FC236}">
                  <a16:creationId xmlns:a16="http://schemas.microsoft.com/office/drawing/2014/main" xmlns="" id="{80F07DC5-60E8-4B4F-A1C9-25D4AE977E50}"/>
                </a:ext>
              </a:extLst>
            </p:cNvPr>
            <p:cNvSpPr/>
            <p:nvPr/>
          </p:nvSpPr>
          <p:spPr bwMode="auto">
            <a:xfrm>
              <a:off x="220662" y="1062037"/>
              <a:ext cx="228600" cy="111125"/>
            </a:xfrm>
            <a:custGeom>
              <a:avLst/>
              <a:gdLst>
                <a:gd name="T0" fmla="*/ 0 w 54"/>
                <a:gd name="T1" fmla="*/ 26 h 26"/>
                <a:gd name="T2" fmla="*/ 54 w 54"/>
                <a:gd name="T3" fmla="*/ 26 h 26"/>
                <a:gd name="T4" fmla="*/ 25 w 54"/>
                <a:gd name="T5" fmla="*/ 0 h 26"/>
                <a:gd name="T6" fmla="*/ 0 w 54"/>
                <a:gd name="T7" fmla="*/ 26 h 26"/>
              </a:gdLst>
              <a:ahLst/>
              <a:cxnLst>
                <a:cxn ang="0">
                  <a:pos x="T0" y="T1"/>
                </a:cxn>
                <a:cxn ang="0">
                  <a:pos x="T2" y="T3"/>
                </a:cxn>
                <a:cxn ang="0">
                  <a:pos x="T4" y="T5"/>
                </a:cxn>
                <a:cxn ang="0">
                  <a:pos x="T6" y="T7"/>
                </a:cxn>
              </a:cxnLst>
              <a:rect l="0" t="0" r="r" b="b"/>
              <a:pathLst>
                <a:path w="54" h="26">
                  <a:moveTo>
                    <a:pt x="0" y="26"/>
                  </a:moveTo>
                  <a:cubicBezTo>
                    <a:pt x="54" y="26"/>
                    <a:pt x="54" y="26"/>
                    <a:pt x="54" y="26"/>
                  </a:cubicBezTo>
                  <a:cubicBezTo>
                    <a:pt x="25" y="0"/>
                    <a:pt x="25" y="0"/>
                    <a:pt x="25" y="0"/>
                  </a:cubicBezTo>
                  <a:cubicBezTo>
                    <a:pt x="9" y="14"/>
                    <a:pt x="0" y="26"/>
                    <a:pt x="0" y="26"/>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8" name="Freeform 98">
              <a:extLst>
                <a:ext uri="{FF2B5EF4-FFF2-40B4-BE49-F238E27FC236}">
                  <a16:creationId xmlns:a16="http://schemas.microsoft.com/office/drawing/2014/main" xmlns="" id="{415BF08B-7074-4625-B6AE-E8D29BA24F84}"/>
                </a:ext>
              </a:extLst>
            </p:cNvPr>
            <p:cNvSpPr/>
            <p:nvPr/>
          </p:nvSpPr>
          <p:spPr bwMode="auto">
            <a:xfrm>
              <a:off x="327025" y="971550"/>
              <a:ext cx="276225" cy="201613"/>
            </a:xfrm>
            <a:custGeom>
              <a:avLst/>
              <a:gdLst>
                <a:gd name="T0" fmla="*/ 0 w 65"/>
                <a:gd name="T1" fmla="*/ 21 h 47"/>
                <a:gd name="T2" fmla="*/ 29 w 65"/>
                <a:gd name="T3" fmla="*/ 47 h 47"/>
                <a:gd name="T4" fmla="*/ 65 w 65"/>
                <a:gd name="T5" fmla="*/ 47 h 47"/>
                <a:gd name="T6" fmla="*/ 28 w 65"/>
                <a:gd name="T7" fmla="*/ 0 h 47"/>
                <a:gd name="T8" fmla="*/ 0 w 65"/>
                <a:gd name="T9" fmla="*/ 21 h 47"/>
              </a:gdLst>
              <a:ahLst/>
              <a:cxnLst>
                <a:cxn ang="0">
                  <a:pos x="T0" y="T1"/>
                </a:cxn>
                <a:cxn ang="0">
                  <a:pos x="T2" y="T3"/>
                </a:cxn>
                <a:cxn ang="0">
                  <a:pos x="T4" y="T5"/>
                </a:cxn>
                <a:cxn ang="0">
                  <a:pos x="T6" y="T7"/>
                </a:cxn>
                <a:cxn ang="0">
                  <a:pos x="T8" y="T9"/>
                </a:cxn>
              </a:cxnLst>
              <a:rect l="0" t="0" r="r" b="b"/>
              <a:pathLst>
                <a:path w="65" h="47">
                  <a:moveTo>
                    <a:pt x="0" y="21"/>
                  </a:moveTo>
                  <a:cubicBezTo>
                    <a:pt x="29" y="47"/>
                    <a:pt x="29" y="47"/>
                    <a:pt x="29" y="47"/>
                  </a:cubicBezTo>
                  <a:cubicBezTo>
                    <a:pt x="65" y="47"/>
                    <a:pt x="65" y="47"/>
                    <a:pt x="65" y="47"/>
                  </a:cubicBezTo>
                  <a:cubicBezTo>
                    <a:pt x="28" y="0"/>
                    <a:pt x="28" y="0"/>
                    <a:pt x="28" y="0"/>
                  </a:cubicBezTo>
                  <a:cubicBezTo>
                    <a:pt x="17" y="7"/>
                    <a:pt x="8" y="14"/>
                    <a:pt x="0" y="21"/>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9" name="Freeform 99">
              <a:extLst>
                <a:ext uri="{FF2B5EF4-FFF2-40B4-BE49-F238E27FC236}">
                  <a16:creationId xmlns:a16="http://schemas.microsoft.com/office/drawing/2014/main" xmlns="" id="{F02E646F-8EBF-47F7-BABF-9D3B647F9220}"/>
                </a:ext>
              </a:extLst>
            </p:cNvPr>
            <p:cNvSpPr/>
            <p:nvPr/>
          </p:nvSpPr>
          <p:spPr bwMode="auto">
            <a:xfrm>
              <a:off x="801687" y="847725"/>
              <a:ext cx="195263" cy="325438"/>
            </a:xfrm>
            <a:custGeom>
              <a:avLst/>
              <a:gdLst>
                <a:gd name="T0" fmla="*/ 0 w 46"/>
                <a:gd name="T1" fmla="*/ 1 h 76"/>
                <a:gd name="T2" fmla="*/ 0 w 46"/>
                <a:gd name="T3" fmla="*/ 76 h 76"/>
                <a:gd name="T4" fmla="*/ 31 w 46"/>
                <a:gd name="T5" fmla="*/ 76 h 76"/>
                <a:gd name="T6" fmla="*/ 46 w 46"/>
                <a:gd name="T7" fmla="*/ 9 h 76"/>
                <a:gd name="T8" fmla="*/ 0 w 46"/>
                <a:gd name="T9" fmla="*/ 1 h 76"/>
              </a:gdLst>
              <a:ahLst/>
              <a:cxnLst>
                <a:cxn ang="0">
                  <a:pos x="T0" y="T1"/>
                </a:cxn>
                <a:cxn ang="0">
                  <a:pos x="T2" y="T3"/>
                </a:cxn>
                <a:cxn ang="0">
                  <a:pos x="T4" y="T5"/>
                </a:cxn>
                <a:cxn ang="0">
                  <a:pos x="T6" y="T7"/>
                </a:cxn>
                <a:cxn ang="0">
                  <a:pos x="T8" y="T9"/>
                </a:cxn>
              </a:cxnLst>
              <a:rect l="0" t="0" r="r" b="b"/>
              <a:pathLst>
                <a:path w="46" h="76">
                  <a:moveTo>
                    <a:pt x="0" y="1"/>
                  </a:moveTo>
                  <a:cubicBezTo>
                    <a:pt x="0" y="76"/>
                    <a:pt x="0" y="76"/>
                    <a:pt x="0" y="76"/>
                  </a:cubicBezTo>
                  <a:cubicBezTo>
                    <a:pt x="31" y="76"/>
                    <a:pt x="31" y="76"/>
                    <a:pt x="31" y="76"/>
                  </a:cubicBezTo>
                  <a:cubicBezTo>
                    <a:pt x="46" y="9"/>
                    <a:pt x="46" y="9"/>
                    <a:pt x="46" y="9"/>
                  </a:cubicBezTo>
                  <a:cubicBezTo>
                    <a:pt x="30" y="3"/>
                    <a:pt x="15" y="0"/>
                    <a:pt x="0" y="1"/>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0" name="Freeform 100">
              <a:extLst>
                <a:ext uri="{FF2B5EF4-FFF2-40B4-BE49-F238E27FC236}">
                  <a16:creationId xmlns:a16="http://schemas.microsoft.com/office/drawing/2014/main" xmlns="" id="{5C1D3F96-8854-4E91-AD8D-34761E06CB21}"/>
                </a:ext>
              </a:extLst>
            </p:cNvPr>
            <p:cNvSpPr/>
            <p:nvPr/>
          </p:nvSpPr>
          <p:spPr bwMode="auto">
            <a:xfrm>
              <a:off x="933450" y="885825"/>
              <a:ext cx="228600" cy="287338"/>
            </a:xfrm>
            <a:custGeom>
              <a:avLst/>
              <a:gdLst>
                <a:gd name="T0" fmla="*/ 54 w 54"/>
                <a:gd name="T1" fmla="*/ 21 h 67"/>
                <a:gd name="T2" fmla="*/ 15 w 54"/>
                <a:gd name="T3" fmla="*/ 0 h 67"/>
                <a:gd name="T4" fmla="*/ 0 w 54"/>
                <a:gd name="T5" fmla="*/ 67 h 67"/>
                <a:gd name="T6" fmla="*/ 34 w 54"/>
                <a:gd name="T7" fmla="*/ 67 h 67"/>
                <a:gd name="T8" fmla="*/ 54 w 54"/>
                <a:gd name="T9" fmla="*/ 21 h 67"/>
              </a:gdLst>
              <a:ahLst/>
              <a:cxnLst>
                <a:cxn ang="0">
                  <a:pos x="T0" y="T1"/>
                </a:cxn>
                <a:cxn ang="0">
                  <a:pos x="T2" y="T3"/>
                </a:cxn>
                <a:cxn ang="0">
                  <a:pos x="T4" y="T5"/>
                </a:cxn>
                <a:cxn ang="0">
                  <a:pos x="T6" y="T7"/>
                </a:cxn>
                <a:cxn ang="0">
                  <a:pos x="T8" y="T9"/>
                </a:cxn>
              </a:cxnLst>
              <a:rect l="0" t="0" r="r" b="b"/>
              <a:pathLst>
                <a:path w="54" h="67">
                  <a:moveTo>
                    <a:pt x="54" y="21"/>
                  </a:moveTo>
                  <a:cubicBezTo>
                    <a:pt x="41" y="11"/>
                    <a:pt x="28" y="5"/>
                    <a:pt x="15" y="0"/>
                  </a:cubicBezTo>
                  <a:cubicBezTo>
                    <a:pt x="0" y="67"/>
                    <a:pt x="0" y="67"/>
                    <a:pt x="0" y="67"/>
                  </a:cubicBezTo>
                  <a:cubicBezTo>
                    <a:pt x="34" y="67"/>
                    <a:pt x="34" y="67"/>
                    <a:pt x="34" y="67"/>
                  </a:cubicBezTo>
                  <a:lnTo>
                    <a:pt x="54" y="21"/>
                  </a:ln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1" name="Freeform 101">
              <a:extLst>
                <a:ext uri="{FF2B5EF4-FFF2-40B4-BE49-F238E27FC236}">
                  <a16:creationId xmlns:a16="http://schemas.microsoft.com/office/drawing/2014/main" xmlns="" id="{FE81A16E-F8A0-442A-B9F1-B3D704874B55}"/>
                </a:ext>
              </a:extLst>
            </p:cNvPr>
            <p:cNvSpPr/>
            <p:nvPr/>
          </p:nvSpPr>
          <p:spPr bwMode="auto">
            <a:xfrm>
              <a:off x="1222375" y="1104900"/>
              <a:ext cx="139700" cy="68263"/>
            </a:xfrm>
            <a:custGeom>
              <a:avLst/>
              <a:gdLst>
                <a:gd name="T0" fmla="*/ 19 w 33"/>
                <a:gd name="T1" fmla="*/ 0 h 16"/>
                <a:gd name="T2" fmla="*/ 0 w 33"/>
                <a:gd name="T3" fmla="*/ 16 h 16"/>
                <a:gd name="T4" fmla="*/ 33 w 33"/>
                <a:gd name="T5" fmla="*/ 16 h 16"/>
                <a:gd name="T6" fmla="*/ 19 w 33"/>
                <a:gd name="T7" fmla="*/ 0 h 16"/>
              </a:gdLst>
              <a:ahLst/>
              <a:cxnLst>
                <a:cxn ang="0">
                  <a:pos x="T0" y="T1"/>
                </a:cxn>
                <a:cxn ang="0">
                  <a:pos x="T2" y="T3"/>
                </a:cxn>
                <a:cxn ang="0">
                  <a:pos x="T4" y="T5"/>
                </a:cxn>
                <a:cxn ang="0">
                  <a:pos x="T6" y="T7"/>
                </a:cxn>
              </a:cxnLst>
              <a:rect l="0" t="0" r="r" b="b"/>
              <a:pathLst>
                <a:path w="33" h="16">
                  <a:moveTo>
                    <a:pt x="19" y="0"/>
                  </a:moveTo>
                  <a:cubicBezTo>
                    <a:pt x="0" y="16"/>
                    <a:pt x="0" y="16"/>
                    <a:pt x="0" y="16"/>
                  </a:cubicBezTo>
                  <a:cubicBezTo>
                    <a:pt x="33" y="16"/>
                    <a:pt x="33" y="16"/>
                    <a:pt x="33" y="16"/>
                  </a:cubicBezTo>
                  <a:cubicBezTo>
                    <a:pt x="28" y="10"/>
                    <a:pt x="24" y="5"/>
                    <a:pt x="19" y="0"/>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2" name="Freeform 102">
              <a:extLst>
                <a:ext uri="{FF2B5EF4-FFF2-40B4-BE49-F238E27FC236}">
                  <a16:creationId xmlns:a16="http://schemas.microsoft.com/office/drawing/2014/main" xmlns="" id="{9DBFC861-680D-4B94-B2F8-2D17F15BA660}"/>
                </a:ext>
              </a:extLst>
            </p:cNvPr>
            <p:cNvSpPr/>
            <p:nvPr/>
          </p:nvSpPr>
          <p:spPr bwMode="auto">
            <a:xfrm>
              <a:off x="1077912" y="976312"/>
              <a:ext cx="223838" cy="196850"/>
            </a:xfrm>
            <a:custGeom>
              <a:avLst/>
              <a:gdLst>
                <a:gd name="T0" fmla="*/ 20 w 53"/>
                <a:gd name="T1" fmla="*/ 0 h 46"/>
                <a:gd name="T2" fmla="*/ 0 w 53"/>
                <a:gd name="T3" fmla="*/ 46 h 46"/>
                <a:gd name="T4" fmla="*/ 34 w 53"/>
                <a:gd name="T5" fmla="*/ 46 h 46"/>
                <a:gd name="T6" fmla="*/ 53 w 53"/>
                <a:gd name="T7" fmla="*/ 30 h 46"/>
                <a:gd name="T8" fmla="*/ 20 w 53"/>
                <a:gd name="T9" fmla="*/ 0 h 46"/>
              </a:gdLst>
              <a:ahLst/>
              <a:cxnLst>
                <a:cxn ang="0">
                  <a:pos x="T0" y="T1"/>
                </a:cxn>
                <a:cxn ang="0">
                  <a:pos x="T2" y="T3"/>
                </a:cxn>
                <a:cxn ang="0">
                  <a:pos x="T4" y="T5"/>
                </a:cxn>
                <a:cxn ang="0">
                  <a:pos x="T6" y="T7"/>
                </a:cxn>
                <a:cxn ang="0">
                  <a:pos x="T8" y="T9"/>
                </a:cxn>
              </a:cxnLst>
              <a:rect l="0" t="0" r="r" b="b"/>
              <a:pathLst>
                <a:path w="53" h="46">
                  <a:moveTo>
                    <a:pt x="20" y="0"/>
                  </a:moveTo>
                  <a:cubicBezTo>
                    <a:pt x="0" y="46"/>
                    <a:pt x="0" y="46"/>
                    <a:pt x="0" y="46"/>
                  </a:cubicBezTo>
                  <a:cubicBezTo>
                    <a:pt x="34" y="46"/>
                    <a:pt x="34" y="46"/>
                    <a:pt x="34" y="46"/>
                  </a:cubicBezTo>
                  <a:cubicBezTo>
                    <a:pt x="53" y="30"/>
                    <a:pt x="53" y="30"/>
                    <a:pt x="53" y="30"/>
                  </a:cubicBezTo>
                  <a:cubicBezTo>
                    <a:pt x="42" y="18"/>
                    <a:pt x="31" y="8"/>
                    <a:pt x="20" y="0"/>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3" name="Freeform 103">
              <a:extLst>
                <a:ext uri="{FF2B5EF4-FFF2-40B4-BE49-F238E27FC236}">
                  <a16:creationId xmlns:a16="http://schemas.microsoft.com/office/drawing/2014/main" xmlns="" id="{B59FFF45-FB4A-49C8-B752-98D4D4A09C6A}"/>
                </a:ext>
              </a:extLst>
            </p:cNvPr>
            <p:cNvSpPr/>
            <p:nvPr/>
          </p:nvSpPr>
          <p:spPr bwMode="auto">
            <a:xfrm>
              <a:off x="619125" y="852487"/>
              <a:ext cx="182563" cy="320675"/>
            </a:xfrm>
            <a:custGeom>
              <a:avLst/>
              <a:gdLst>
                <a:gd name="T0" fmla="*/ 0 w 43"/>
                <a:gd name="T1" fmla="*/ 7 h 75"/>
                <a:gd name="T2" fmla="*/ 14 w 43"/>
                <a:gd name="T3" fmla="*/ 75 h 75"/>
                <a:gd name="T4" fmla="*/ 43 w 43"/>
                <a:gd name="T5" fmla="*/ 75 h 75"/>
                <a:gd name="T6" fmla="*/ 43 w 43"/>
                <a:gd name="T7" fmla="*/ 0 h 75"/>
                <a:gd name="T8" fmla="*/ 0 w 43"/>
                <a:gd name="T9" fmla="*/ 7 h 75"/>
              </a:gdLst>
              <a:ahLst/>
              <a:cxnLst>
                <a:cxn ang="0">
                  <a:pos x="T0" y="T1"/>
                </a:cxn>
                <a:cxn ang="0">
                  <a:pos x="T2" y="T3"/>
                </a:cxn>
                <a:cxn ang="0">
                  <a:pos x="T4" y="T5"/>
                </a:cxn>
                <a:cxn ang="0">
                  <a:pos x="T6" y="T7"/>
                </a:cxn>
                <a:cxn ang="0">
                  <a:pos x="T8" y="T9"/>
                </a:cxn>
              </a:cxnLst>
              <a:rect l="0" t="0" r="r" b="b"/>
              <a:pathLst>
                <a:path w="43" h="75">
                  <a:moveTo>
                    <a:pt x="0" y="7"/>
                  </a:moveTo>
                  <a:cubicBezTo>
                    <a:pt x="14" y="75"/>
                    <a:pt x="14" y="75"/>
                    <a:pt x="14" y="75"/>
                  </a:cubicBezTo>
                  <a:cubicBezTo>
                    <a:pt x="43" y="75"/>
                    <a:pt x="43" y="75"/>
                    <a:pt x="43" y="75"/>
                  </a:cubicBezTo>
                  <a:cubicBezTo>
                    <a:pt x="43" y="0"/>
                    <a:pt x="43" y="0"/>
                    <a:pt x="43" y="0"/>
                  </a:cubicBezTo>
                  <a:cubicBezTo>
                    <a:pt x="28" y="0"/>
                    <a:pt x="13" y="3"/>
                    <a:pt x="0" y="7"/>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4" name="Freeform 104">
              <a:extLst>
                <a:ext uri="{FF2B5EF4-FFF2-40B4-BE49-F238E27FC236}">
                  <a16:creationId xmlns:a16="http://schemas.microsoft.com/office/drawing/2014/main" xmlns="" id="{80EF9133-2DCE-4647-A351-9A828AC64D2B}"/>
                </a:ext>
              </a:extLst>
            </p:cNvPr>
            <p:cNvSpPr/>
            <p:nvPr/>
          </p:nvSpPr>
          <p:spPr bwMode="auto">
            <a:xfrm>
              <a:off x="446087" y="882650"/>
              <a:ext cx="233363" cy="290513"/>
            </a:xfrm>
            <a:custGeom>
              <a:avLst/>
              <a:gdLst>
                <a:gd name="T0" fmla="*/ 0 w 55"/>
                <a:gd name="T1" fmla="*/ 21 h 68"/>
                <a:gd name="T2" fmla="*/ 37 w 55"/>
                <a:gd name="T3" fmla="*/ 68 h 68"/>
                <a:gd name="T4" fmla="*/ 55 w 55"/>
                <a:gd name="T5" fmla="*/ 68 h 68"/>
                <a:gd name="T6" fmla="*/ 41 w 55"/>
                <a:gd name="T7" fmla="*/ 0 h 68"/>
                <a:gd name="T8" fmla="*/ 0 w 55"/>
                <a:gd name="T9" fmla="*/ 21 h 68"/>
              </a:gdLst>
              <a:ahLst/>
              <a:cxnLst>
                <a:cxn ang="0">
                  <a:pos x="T0" y="T1"/>
                </a:cxn>
                <a:cxn ang="0">
                  <a:pos x="T2" y="T3"/>
                </a:cxn>
                <a:cxn ang="0">
                  <a:pos x="T4" y="T5"/>
                </a:cxn>
                <a:cxn ang="0">
                  <a:pos x="T6" y="T7"/>
                </a:cxn>
                <a:cxn ang="0">
                  <a:pos x="T8" y="T9"/>
                </a:cxn>
              </a:cxnLst>
              <a:rect l="0" t="0" r="r" b="b"/>
              <a:pathLst>
                <a:path w="55" h="68">
                  <a:moveTo>
                    <a:pt x="0" y="21"/>
                  </a:moveTo>
                  <a:cubicBezTo>
                    <a:pt x="37" y="68"/>
                    <a:pt x="37" y="68"/>
                    <a:pt x="37" y="68"/>
                  </a:cubicBezTo>
                  <a:cubicBezTo>
                    <a:pt x="55" y="68"/>
                    <a:pt x="55" y="68"/>
                    <a:pt x="55" y="68"/>
                  </a:cubicBezTo>
                  <a:cubicBezTo>
                    <a:pt x="41" y="0"/>
                    <a:pt x="41" y="0"/>
                    <a:pt x="41" y="0"/>
                  </a:cubicBezTo>
                  <a:cubicBezTo>
                    <a:pt x="26" y="6"/>
                    <a:pt x="12" y="13"/>
                    <a:pt x="0" y="21"/>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5" name="Freeform 105">
              <a:extLst>
                <a:ext uri="{FF2B5EF4-FFF2-40B4-BE49-F238E27FC236}">
                  <a16:creationId xmlns:a16="http://schemas.microsoft.com/office/drawing/2014/main" xmlns="" id="{566C3E99-26CD-4068-921C-DF83801769F4}"/>
                </a:ext>
              </a:extLst>
            </p:cNvPr>
            <p:cNvSpPr/>
            <p:nvPr/>
          </p:nvSpPr>
          <p:spPr bwMode="auto">
            <a:xfrm>
              <a:off x="476250" y="731837"/>
              <a:ext cx="695325" cy="446088"/>
            </a:xfrm>
            <a:custGeom>
              <a:avLst/>
              <a:gdLst>
                <a:gd name="T0" fmla="*/ 0 w 164"/>
                <a:gd name="T1" fmla="*/ 104 h 104"/>
                <a:gd name="T2" fmla="*/ 164 w 164"/>
                <a:gd name="T3" fmla="*/ 104 h 104"/>
                <a:gd name="T4" fmla="*/ 0 w 164"/>
                <a:gd name="T5" fmla="*/ 104 h 104"/>
              </a:gdLst>
              <a:ahLst/>
              <a:cxnLst>
                <a:cxn ang="0">
                  <a:pos x="T0" y="T1"/>
                </a:cxn>
                <a:cxn ang="0">
                  <a:pos x="T2" y="T3"/>
                </a:cxn>
                <a:cxn ang="0">
                  <a:pos x="T4" y="T5"/>
                </a:cxn>
              </a:cxnLst>
              <a:rect l="0" t="0" r="r" b="b"/>
              <a:pathLst>
                <a:path w="164" h="104">
                  <a:moveTo>
                    <a:pt x="0" y="104"/>
                  </a:moveTo>
                  <a:cubicBezTo>
                    <a:pt x="0" y="104"/>
                    <a:pt x="80" y="0"/>
                    <a:pt x="164" y="104"/>
                  </a:cubicBezTo>
                  <a:lnTo>
                    <a:pt x="0" y="104"/>
                  </a:lnTo>
                  <a:close/>
                </a:path>
              </a:pathLst>
            </a:custGeom>
            <a:solidFill>
              <a:srgbClr val="FFE6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6" name="Freeform 106">
              <a:extLst>
                <a:ext uri="{FF2B5EF4-FFF2-40B4-BE49-F238E27FC236}">
                  <a16:creationId xmlns:a16="http://schemas.microsoft.com/office/drawing/2014/main" xmlns="" id="{B7FCDA6B-5B5A-4A82-B537-B969F08E4348}"/>
                </a:ext>
              </a:extLst>
            </p:cNvPr>
            <p:cNvSpPr/>
            <p:nvPr/>
          </p:nvSpPr>
          <p:spPr bwMode="auto">
            <a:xfrm>
              <a:off x="611187" y="911225"/>
              <a:ext cx="431800" cy="279400"/>
            </a:xfrm>
            <a:custGeom>
              <a:avLst/>
              <a:gdLst>
                <a:gd name="T0" fmla="*/ 0 w 102"/>
                <a:gd name="T1" fmla="*/ 65 h 65"/>
                <a:gd name="T2" fmla="*/ 102 w 102"/>
                <a:gd name="T3" fmla="*/ 65 h 65"/>
                <a:gd name="T4" fmla="*/ 0 w 102"/>
                <a:gd name="T5" fmla="*/ 65 h 65"/>
              </a:gdLst>
              <a:ahLst/>
              <a:cxnLst>
                <a:cxn ang="0">
                  <a:pos x="T0" y="T1"/>
                </a:cxn>
                <a:cxn ang="0">
                  <a:pos x="T2" y="T3"/>
                </a:cxn>
                <a:cxn ang="0">
                  <a:pos x="T4" y="T5"/>
                </a:cxn>
              </a:cxnLst>
              <a:rect l="0" t="0" r="r" b="b"/>
              <a:pathLst>
                <a:path w="102" h="65">
                  <a:moveTo>
                    <a:pt x="0" y="65"/>
                  </a:moveTo>
                  <a:cubicBezTo>
                    <a:pt x="0" y="65"/>
                    <a:pt x="50" y="0"/>
                    <a:pt x="102" y="65"/>
                  </a:cubicBezTo>
                  <a:lnTo>
                    <a:pt x="0" y="65"/>
                  </a:lnTo>
                  <a:close/>
                </a:path>
              </a:pathLst>
            </a:custGeom>
            <a:solidFill>
              <a:srgbClr val="A4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7" name="Freeform 107">
              <a:extLst>
                <a:ext uri="{FF2B5EF4-FFF2-40B4-BE49-F238E27FC236}">
                  <a16:creationId xmlns:a16="http://schemas.microsoft.com/office/drawing/2014/main" xmlns="" id="{A5F3311C-7279-40D8-BC32-D803B689E785}"/>
                </a:ext>
              </a:extLst>
            </p:cNvPr>
            <p:cNvSpPr/>
            <p:nvPr/>
          </p:nvSpPr>
          <p:spPr bwMode="auto">
            <a:xfrm>
              <a:off x="2913062" y="476250"/>
              <a:ext cx="1522413" cy="701675"/>
            </a:xfrm>
            <a:custGeom>
              <a:avLst/>
              <a:gdLst>
                <a:gd name="T0" fmla="*/ 0 w 359"/>
                <a:gd name="T1" fmla="*/ 142 h 164"/>
                <a:gd name="T2" fmla="*/ 42 w 359"/>
                <a:gd name="T3" fmla="*/ 145 h 164"/>
                <a:gd name="T4" fmla="*/ 22 w 359"/>
                <a:gd name="T5" fmla="*/ 108 h 164"/>
                <a:gd name="T6" fmla="*/ 66 w 359"/>
                <a:gd name="T7" fmla="*/ 108 h 164"/>
                <a:gd name="T8" fmla="*/ 52 w 359"/>
                <a:gd name="T9" fmla="*/ 71 h 164"/>
                <a:gd name="T10" fmla="*/ 89 w 359"/>
                <a:gd name="T11" fmla="*/ 81 h 164"/>
                <a:gd name="T12" fmla="*/ 85 w 359"/>
                <a:gd name="T13" fmla="*/ 42 h 164"/>
                <a:gd name="T14" fmla="*/ 120 w 359"/>
                <a:gd name="T15" fmla="*/ 58 h 164"/>
                <a:gd name="T16" fmla="*/ 122 w 359"/>
                <a:gd name="T17" fmla="*/ 23 h 164"/>
                <a:gd name="T18" fmla="*/ 158 w 359"/>
                <a:gd name="T19" fmla="*/ 42 h 164"/>
                <a:gd name="T20" fmla="*/ 169 w 359"/>
                <a:gd name="T21" fmla="*/ 6 h 164"/>
                <a:gd name="T22" fmla="*/ 196 w 359"/>
                <a:gd name="T23" fmla="*/ 33 h 164"/>
                <a:gd name="T24" fmla="*/ 214 w 359"/>
                <a:gd name="T25" fmla="*/ 0 h 164"/>
                <a:gd name="T26" fmla="*/ 228 w 359"/>
                <a:gd name="T27" fmla="*/ 35 h 164"/>
                <a:gd name="T28" fmla="*/ 263 w 359"/>
                <a:gd name="T29" fmla="*/ 10 h 164"/>
                <a:gd name="T30" fmla="*/ 260 w 359"/>
                <a:gd name="T31" fmla="*/ 47 h 164"/>
                <a:gd name="T32" fmla="*/ 300 w 359"/>
                <a:gd name="T33" fmla="*/ 29 h 164"/>
                <a:gd name="T34" fmla="*/ 292 w 359"/>
                <a:gd name="T35" fmla="*/ 69 h 164"/>
                <a:gd name="T36" fmla="*/ 334 w 359"/>
                <a:gd name="T37" fmla="*/ 63 h 164"/>
                <a:gd name="T38" fmla="*/ 316 w 359"/>
                <a:gd name="T39" fmla="*/ 99 h 164"/>
                <a:gd name="T40" fmla="*/ 359 w 359"/>
                <a:gd name="T41" fmla="*/ 95 h 164"/>
                <a:gd name="T42" fmla="*/ 339 w 359"/>
                <a:gd name="T43" fmla="*/ 133 h 164"/>
                <a:gd name="T44" fmla="*/ 199 w 359"/>
                <a:gd name="T45" fmla="*/ 52 h 164"/>
                <a:gd name="T46" fmla="*/ 59 w 359"/>
                <a:gd name="T47" fmla="*/ 153 h 164"/>
                <a:gd name="T48" fmla="*/ 55 w 359"/>
                <a:gd name="T49" fmla="*/ 164 h 164"/>
                <a:gd name="T50" fmla="*/ 35 w 359"/>
                <a:gd name="T51" fmla="*/ 164 h 164"/>
                <a:gd name="T52" fmla="*/ 14 w 359"/>
                <a:gd name="T53" fmla="*/ 164 h 164"/>
                <a:gd name="T54" fmla="*/ 0 w 359"/>
                <a:gd name="T55" fmla="*/ 14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 h="164">
                  <a:moveTo>
                    <a:pt x="0" y="142"/>
                  </a:moveTo>
                  <a:cubicBezTo>
                    <a:pt x="42" y="145"/>
                    <a:pt x="42" y="145"/>
                    <a:pt x="42" y="145"/>
                  </a:cubicBezTo>
                  <a:cubicBezTo>
                    <a:pt x="22" y="108"/>
                    <a:pt x="22" y="108"/>
                    <a:pt x="22" y="108"/>
                  </a:cubicBezTo>
                  <a:cubicBezTo>
                    <a:pt x="66" y="108"/>
                    <a:pt x="66" y="108"/>
                    <a:pt x="66" y="108"/>
                  </a:cubicBezTo>
                  <a:cubicBezTo>
                    <a:pt x="52" y="71"/>
                    <a:pt x="52" y="71"/>
                    <a:pt x="52" y="71"/>
                  </a:cubicBezTo>
                  <a:cubicBezTo>
                    <a:pt x="89" y="81"/>
                    <a:pt x="89" y="81"/>
                    <a:pt x="89" y="81"/>
                  </a:cubicBezTo>
                  <a:cubicBezTo>
                    <a:pt x="85" y="42"/>
                    <a:pt x="85" y="42"/>
                    <a:pt x="85" y="42"/>
                  </a:cubicBezTo>
                  <a:cubicBezTo>
                    <a:pt x="120" y="58"/>
                    <a:pt x="120" y="58"/>
                    <a:pt x="120" y="58"/>
                  </a:cubicBezTo>
                  <a:cubicBezTo>
                    <a:pt x="122" y="23"/>
                    <a:pt x="122" y="23"/>
                    <a:pt x="122" y="23"/>
                  </a:cubicBezTo>
                  <a:cubicBezTo>
                    <a:pt x="158" y="42"/>
                    <a:pt x="158" y="42"/>
                    <a:pt x="158" y="42"/>
                  </a:cubicBezTo>
                  <a:cubicBezTo>
                    <a:pt x="169" y="6"/>
                    <a:pt x="169" y="6"/>
                    <a:pt x="169" y="6"/>
                  </a:cubicBezTo>
                  <a:cubicBezTo>
                    <a:pt x="196" y="33"/>
                    <a:pt x="196" y="33"/>
                    <a:pt x="196" y="33"/>
                  </a:cubicBezTo>
                  <a:cubicBezTo>
                    <a:pt x="214" y="0"/>
                    <a:pt x="214" y="0"/>
                    <a:pt x="214" y="0"/>
                  </a:cubicBezTo>
                  <a:cubicBezTo>
                    <a:pt x="228" y="35"/>
                    <a:pt x="228" y="35"/>
                    <a:pt x="228" y="35"/>
                  </a:cubicBezTo>
                  <a:cubicBezTo>
                    <a:pt x="263" y="10"/>
                    <a:pt x="263" y="10"/>
                    <a:pt x="263" y="10"/>
                  </a:cubicBezTo>
                  <a:cubicBezTo>
                    <a:pt x="260" y="47"/>
                    <a:pt x="260" y="47"/>
                    <a:pt x="260" y="47"/>
                  </a:cubicBezTo>
                  <a:cubicBezTo>
                    <a:pt x="300" y="29"/>
                    <a:pt x="300" y="29"/>
                    <a:pt x="300" y="29"/>
                  </a:cubicBezTo>
                  <a:cubicBezTo>
                    <a:pt x="292" y="69"/>
                    <a:pt x="292" y="69"/>
                    <a:pt x="292" y="69"/>
                  </a:cubicBezTo>
                  <a:cubicBezTo>
                    <a:pt x="334" y="63"/>
                    <a:pt x="334" y="63"/>
                    <a:pt x="334" y="63"/>
                  </a:cubicBezTo>
                  <a:cubicBezTo>
                    <a:pt x="316" y="99"/>
                    <a:pt x="316" y="99"/>
                    <a:pt x="316" y="99"/>
                  </a:cubicBezTo>
                  <a:cubicBezTo>
                    <a:pt x="359" y="95"/>
                    <a:pt x="359" y="95"/>
                    <a:pt x="359" y="95"/>
                  </a:cubicBezTo>
                  <a:cubicBezTo>
                    <a:pt x="339" y="133"/>
                    <a:pt x="339" y="133"/>
                    <a:pt x="339" y="133"/>
                  </a:cubicBezTo>
                  <a:cubicBezTo>
                    <a:pt x="339" y="133"/>
                    <a:pt x="259" y="45"/>
                    <a:pt x="199" y="52"/>
                  </a:cubicBezTo>
                  <a:cubicBezTo>
                    <a:pt x="139" y="58"/>
                    <a:pt x="59" y="153"/>
                    <a:pt x="59" y="153"/>
                  </a:cubicBezTo>
                  <a:cubicBezTo>
                    <a:pt x="55" y="164"/>
                    <a:pt x="55" y="164"/>
                    <a:pt x="55" y="164"/>
                  </a:cubicBezTo>
                  <a:cubicBezTo>
                    <a:pt x="35" y="164"/>
                    <a:pt x="35" y="164"/>
                    <a:pt x="35" y="164"/>
                  </a:cubicBezTo>
                  <a:cubicBezTo>
                    <a:pt x="14" y="164"/>
                    <a:pt x="14" y="164"/>
                    <a:pt x="14" y="164"/>
                  </a:cubicBezTo>
                  <a:lnTo>
                    <a:pt x="0" y="142"/>
                  </a:lnTo>
                  <a:close/>
                </a:path>
              </a:pathLst>
            </a:custGeom>
            <a:solidFill>
              <a:srgbClr val="9ACF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8" name="Freeform 108">
              <a:extLst>
                <a:ext uri="{FF2B5EF4-FFF2-40B4-BE49-F238E27FC236}">
                  <a16:creationId xmlns:a16="http://schemas.microsoft.com/office/drawing/2014/main" xmlns="" id="{925C98B7-B80E-4710-9F6F-A6383FC1E66C}"/>
                </a:ext>
              </a:extLst>
            </p:cNvPr>
            <p:cNvSpPr/>
            <p:nvPr/>
          </p:nvSpPr>
          <p:spPr bwMode="auto">
            <a:xfrm>
              <a:off x="4029075" y="898525"/>
              <a:ext cx="376238" cy="274638"/>
            </a:xfrm>
            <a:custGeom>
              <a:avLst/>
              <a:gdLst>
                <a:gd name="T0" fmla="*/ 89 w 89"/>
                <a:gd name="T1" fmla="*/ 64 h 64"/>
                <a:gd name="T2" fmla="*/ 0 w 89"/>
                <a:gd name="T3" fmla="*/ 64 h 64"/>
                <a:gd name="T4" fmla="*/ 53 w 89"/>
                <a:gd name="T5" fmla="*/ 0 h 64"/>
                <a:gd name="T6" fmla="*/ 89 w 89"/>
                <a:gd name="T7" fmla="*/ 64 h 64"/>
              </a:gdLst>
              <a:ahLst/>
              <a:cxnLst>
                <a:cxn ang="0">
                  <a:pos x="T0" y="T1"/>
                </a:cxn>
                <a:cxn ang="0">
                  <a:pos x="T2" y="T3"/>
                </a:cxn>
                <a:cxn ang="0">
                  <a:pos x="T4" y="T5"/>
                </a:cxn>
                <a:cxn ang="0">
                  <a:pos x="T6" y="T7"/>
                </a:cxn>
              </a:cxnLst>
              <a:rect l="0" t="0" r="r" b="b"/>
              <a:pathLst>
                <a:path w="89" h="64">
                  <a:moveTo>
                    <a:pt x="89" y="64"/>
                  </a:moveTo>
                  <a:cubicBezTo>
                    <a:pt x="0" y="64"/>
                    <a:pt x="0" y="64"/>
                    <a:pt x="0" y="64"/>
                  </a:cubicBezTo>
                  <a:cubicBezTo>
                    <a:pt x="53" y="0"/>
                    <a:pt x="53" y="0"/>
                    <a:pt x="53" y="0"/>
                  </a:cubicBezTo>
                  <a:cubicBezTo>
                    <a:pt x="77" y="32"/>
                    <a:pt x="89" y="64"/>
                    <a:pt x="89" y="64"/>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9" name="Freeform 109">
              <a:extLst>
                <a:ext uri="{FF2B5EF4-FFF2-40B4-BE49-F238E27FC236}">
                  <a16:creationId xmlns:a16="http://schemas.microsoft.com/office/drawing/2014/main" xmlns="" id="{8AB6AF30-7DE1-451C-BD78-ED9E980E42D1}"/>
                </a:ext>
              </a:extLst>
            </p:cNvPr>
            <p:cNvSpPr/>
            <p:nvPr/>
          </p:nvSpPr>
          <p:spPr bwMode="auto">
            <a:xfrm>
              <a:off x="3567112" y="615950"/>
              <a:ext cx="261938" cy="557213"/>
            </a:xfrm>
            <a:custGeom>
              <a:avLst/>
              <a:gdLst>
                <a:gd name="T0" fmla="*/ 47 w 62"/>
                <a:gd name="T1" fmla="*/ 1 h 130"/>
                <a:gd name="T2" fmla="*/ 62 w 62"/>
                <a:gd name="T3" fmla="*/ 1 h 130"/>
                <a:gd name="T4" fmla="*/ 45 w 62"/>
                <a:gd name="T5" fmla="*/ 130 h 130"/>
                <a:gd name="T6" fmla="*/ 20 w 62"/>
                <a:gd name="T7" fmla="*/ 130 h 130"/>
                <a:gd name="T8" fmla="*/ 0 w 62"/>
                <a:gd name="T9" fmla="*/ 11 h 130"/>
                <a:gd name="T10" fmla="*/ 47 w 62"/>
                <a:gd name="T11" fmla="*/ 1 h 130"/>
              </a:gdLst>
              <a:ahLst/>
              <a:cxnLst>
                <a:cxn ang="0">
                  <a:pos x="T0" y="T1"/>
                </a:cxn>
                <a:cxn ang="0">
                  <a:pos x="T2" y="T3"/>
                </a:cxn>
                <a:cxn ang="0">
                  <a:pos x="T4" y="T5"/>
                </a:cxn>
                <a:cxn ang="0">
                  <a:pos x="T6" y="T7"/>
                </a:cxn>
                <a:cxn ang="0">
                  <a:pos x="T8" y="T9"/>
                </a:cxn>
                <a:cxn ang="0">
                  <a:pos x="T10" y="T11"/>
                </a:cxn>
              </a:cxnLst>
              <a:rect l="0" t="0" r="r" b="b"/>
              <a:pathLst>
                <a:path w="62" h="130">
                  <a:moveTo>
                    <a:pt x="47" y="1"/>
                  </a:moveTo>
                  <a:cubicBezTo>
                    <a:pt x="52" y="0"/>
                    <a:pt x="57" y="0"/>
                    <a:pt x="62" y="1"/>
                  </a:cubicBezTo>
                  <a:cubicBezTo>
                    <a:pt x="45" y="130"/>
                    <a:pt x="45" y="130"/>
                    <a:pt x="45" y="130"/>
                  </a:cubicBezTo>
                  <a:cubicBezTo>
                    <a:pt x="20" y="130"/>
                    <a:pt x="20" y="130"/>
                    <a:pt x="20" y="130"/>
                  </a:cubicBezTo>
                  <a:cubicBezTo>
                    <a:pt x="0" y="11"/>
                    <a:pt x="0" y="11"/>
                    <a:pt x="0" y="11"/>
                  </a:cubicBezTo>
                  <a:cubicBezTo>
                    <a:pt x="15" y="6"/>
                    <a:pt x="30" y="2"/>
                    <a:pt x="47" y="1"/>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0" name="Freeform 110">
              <a:extLst>
                <a:ext uri="{FF2B5EF4-FFF2-40B4-BE49-F238E27FC236}">
                  <a16:creationId xmlns:a16="http://schemas.microsoft.com/office/drawing/2014/main" xmlns="" id="{71BD9F89-D553-4801-AEBD-43AFC628F440}"/>
                </a:ext>
              </a:extLst>
            </p:cNvPr>
            <p:cNvSpPr/>
            <p:nvPr/>
          </p:nvSpPr>
          <p:spPr bwMode="auto">
            <a:xfrm>
              <a:off x="3349625" y="663575"/>
              <a:ext cx="301625" cy="509588"/>
            </a:xfrm>
            <a:custGeom>
              <a:avLst/>
              <a:gdLst>
                <a:gd name="T0" fmla="*/ 51 w 71"/>
                <a:gd name="T1" fmla="*/ 0 h 119"/>
                <a:gd name="T2" fmla="*/ 71 w 71"/>
                <a:gd name="T3" fmla="*/ 119 h 119"/>
                <a:gd name="T4" fmla="*/ 38 w 71"/>
                <a:gd name="T5" fmla="*/ 119 h 119"/>
                <a:gd name="T6" fmla="*/ 0 w 71"/>
                <a:gd name="T7" fmla="*/ 27 h 119"/>
                <a:gd name="T8" fmla="*/ 51 w 71"/>
                <a:gd name="T9" fmla="*/ 0 h 119"/>
              </a:gdLst>
              <a:ahLst/>
              <a:cxnLst>
                <a:cxn ang="0">
                  <a:pos x="T0" y="T1"/>
                </a:cxn>
                <a:cxn ang="0">
                  <a:pos x="T2" y="T3"/>
                </a:cxn>
                <a:cxn ang="0">
                  <a:pos x="T4" y="T5"/>
                </a:cxn>
                <a:cxn ang="0">
                  <a:pos x="T6" y="T7"/>
                </a:cxn>
                <a:cxn ang="0">
                  <a:pos x="T8" y="T9"/>
                </a:cxn>
              </a:cxnLst>
              <a:rect l="0" t="0" r="r" b="b"/>
              <a:pathLst>
                <a:path w="71" h="119">
                  <a:moveTo>
                    <a:pt x="51" y="0"/>
                  </a:moveTo>
                  <a:cubicBezTo>
                    <a:pt x="71" y="119"/>
                    <a:pt x="71" y="119"/>
                    <a:pt x="71" y="119"/>
                  </a:cubicBezTo>
                  <a:cubicBezTo>
                    <a:pt x="38" y="119"/>
                    <a:pt x="38" y="119"/>
                    <a:pt x="38" y="119"/>
                  </a:cubicBezTo>
                  <a:cubicBezTo>
                    <a:pt x="0" y="27"/>
                    <a:pt x="0" y="27"/>
                    <a:pt x="0" y="27"/>
                  </a:cubicBezTo>
                  <a:cubicBezTo>
                    <a:pt x="15" y="16"/>
                    <a:pt x="32" y="6"/>
                    <a:pt x="51"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1" name="Freeform 111">
              <a:extLst>
                <a:ext uri="{FF2B5EF4-FFF2-40B4-BE49-F238E27FC236}">
                  <a16:creationId xmlns:a16="http://schemas.microsoft.com/office/drawing/2014/main" xmlns="" id="{05315AAD-ADD9-4583-82A2-681DEA329A0D}"/>
                </a:ext>
              </a:extLst>
            </p:cNvPr>
            <p:cNvSpPr/>
            <p:nvPr/>
          </p:nvSpPr>
          <p:spPr bwMode="auto">
            <a:xfrm>
              <a:off x="3176587" y="779462"/>
              <a:ext cx="334963" cy="393700"/>
            </a:xfrm>
            <a:custGeom>
              <a:avLst/>
              <a:gdLst>
                <a:gd name="T0" fmla="*/ 41 w 79"/>
                <a:gd name="T1" fmla="*/ 0 h 92"/>
                <a:gd name="T2" fmla="*/ 79 w 79"/>
                <a:gd name="T3" fmla="*/ 92 h 92"/>
                <a:gd name="T4" fmla="*/ 39 w 79"/>
                <a:gd name="T5" fmla="*/ 92 h 92"/>
                <a:gd name="T6" fmla="*/ 0 w 79"/>
                <a:gd name="T7" fmla="*/ 40 h 92"/>
                <a:gd name="T8" fmla="*/ 41 w 79"/>
                <a:gd name="T9" fmla="*/ 0 h 92"/>
              </a:gdLst>
              <a:ahLst/>
              <a:cxnLst>
                <a:cxn ang="0">
                  <a:pos x="T0" y="T1"/>
                </a:cxn>
                <a:cxn ang="0">
                  <a:pos x="T2" y="T3"/>
                </a:cxn>
                <a:cxn ang="0">
                  <a:pos x="T4" y="T5"/>
                </a:cxn>
                <a:cxn ang="0">
                  <a:pos x="T6" y="T7"/>
                </a:cxn>
                <a:cxn ang="0">
                  <a:pos x="T8" y="T9"/>
                </a:cxn>
              </a:cxnLst>
              <a:rect l="0" t="0" r="r" b="b"/>
              <a:pathLst>
                <a:path w="79" h="92">
                  <a:moveTo>
                    <a:pt x="41" y="0"/>
                  </a:moveTo>
                  <a:cubicBezTo>
                    <a:pt x="79" y="92"/>
                    <a:pt x="79" y="92"/>
                    <a:pt x="79" y="92"/>
                  </a:cubicBezTo>
                  <a:cubicBezTo>
                    <a:pt x="39" y="92"/>
                    <a:pt x="39" y="92"/>
                    <a:pt x="39" y="92"/>
                  </a:cubicBezTo>
                  <a:cubicBezTo>
                    <a:pt x="0" y="40"/>
                    <a:pt x="0" y="40"/>
                    <a:pt x="0" y="40"/>
                  </a:cubicBezTo>
                  <a:cubicBezTo>
                    <a:pt x="11" y="26"/>
                    <a:pt x="24" y="12"/>
                    <a:pt x="41"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2" name="Freeform 112">
              <a:extLst>
                <a:ext uri="{FF2B5EF4-FFF2-40B4-BE49-F238E27FC236}">
                  <a16:creationId xmlns:a16="http://schemas.microsoft.com/office/drawing/2014/main" xmlns="" id="{9B4D6C97-C706-470C-B279-826C1DEBC1C3}"/>
                </a:ext>
              </a:extLst>
            </p:cNvPr>
            <p:cNvSpPr/>
            <p:nvPr/>
          </p:nvSpPr>
          <p:spPr bwMode="auto">
            <a:xfrm>
              <a:off x="3052762" y="950912"/>
              <a:ext cx="288925" cy="222250"/>
            </a:xfrm>
            <a:custGeom>
              <a:avLst/>
              <a:gdLst>
                <a:gd name="T0" fmla="*/ 29 w 68"/>
                <a:gd name="T1" fmla="*/ 0 h 52"/>
                <a:gd name="T2" fmla="*/ 68 w 68"/>
                <a:gd name="T3" fmla="*/ 52 h 52"/>
                <a:gd name="T4" fmla="*/ 0 w 68"/>
                <a:gd name="T5" fmla="*/ 52 h 52"/>
                <a:gd name="T6" fmla="*/ 29 w 68"/>
                <a:gd name="T7" fmla="*/ 0 h 52"/>
              </a:gdLst>
              <a:ahLst/>
              <a:cxnLst>
                <a:cxn ang="0">
                  <a:pos x="T0" y="T1"/>
                </a:cxn>
                <a:cxn ang="0">
                  <a:pos x="T2" y="T3"/>
                </a:cxn>
                <a:cxn ang="0">
                  <a:pos x="T4" y="T5"/>
                </a:cxn>
                <a:cxn ang="0">
                  <a:pos x="T6" y="T7"/>
                </a:cxn>
              </a:cxnLst>
              <a:rect l="0" t="0" r="r" b="b"/>
              <a:pathLst>
                <a:path w="68" h="52">
                  <a:moveTo>
                    <a:pt x="29" y="0"/>
                  </a:moveTo>
                  <a:cubicBezTo>
                    <a:pt x="68" y="52"/>
                    <a:pt x="68" y="52"/>
                    <a:pt x="68" y="52"/>
                  </a:cubicBezTo>
                  <a:cubicBezTo>
                    <a:pt x="0" y="52"/>
                    <a:pt x="0" y="52"/>
                    <a:pt x="0" y="52"/>
                  </a:cubicBezTo>
                  <a:cubicBezTo>
                    <a:pt x="5" y="37"/>
                    <a:pt x="14" y="19"/>
                    <a:pt x="29"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3" name="Freeform 113">
              <a:extLst>
                <a:ext uri="{FF2B5EF4-FFF2-40B4-BE49-F238E27FC236}">
                  <a16:creationId xmlns:a16="http://schemas.microsoft.com/office/drawing/2014/main" xmlns="" id="{C97FB64E-C51C-4EB5-85CA-430585752FC3}"/>
                </a:ext>
              </a:extLst>
            </p:cNvPr>
            <p:cNvSpPr/>
            <p:nvPr/>
          </p:nvSpPr>
          <p:spPr bwMode="auto">
            <a:xfrm>
              <a:off x="3757612" y="620712"/>
              <a:ext cx="330200" cy="552450"/>
            </a:xfrm>
            <a:custGeom>
              <a:avLst/>
              <a:gdLst>
                <a:gd name="T0" fmla="*/ 78 w 78"/>
                <a:gd name="T1" fmla="*/ 24 h 129"/>
                <a:gd name="T2" fmla="*/ 22 w 78"/>
                <a:gd name="T3" fmla="*/ 129 h 129"/>
                <a:gd name="T4" fmla="*/ 0 w 78"/>
                <a:gd name="T5" fmla="*/ 129 h 129"/>
                <a:gd name="T6" fmla="*/ 17 w 78"/>
                <a:gd name="T7" fmla="*/ 0 h 129"/>
                <a:gd name="T8" fmla="*/ 78 w 78"/>
                <a:gd name="T9" fmla="*/ 24 h 129"/>
              </a:gdLst>
              <a:ahLst/>
              <a:cxnLst>
                <a:cxn ang="0">
                  <a:pos x="T0" y="T1"/>
                </a:cxn>
                <a:cxn ang="0">
                  <a:pos x="T2" y="T3"/>
                </a:cxn>
                <a:cxn ang="0">
                  <a:pos x="T4" y="T5"/>
                </a:cxn>
                <a:cxn ang="0">
                  <a:pos x="T6" y="T7"/>
                </a:cxn>
                <a:cxn ang="0">
                  <a:pos x="T8" y="T9"/>
                </a:cxn>
              </a:cxnLst>
              <a:rect l="0" t="0" r="r" b="b"/>
              <a:pathLst>
                <a:path w="78" h="129">
                  <a:moveTo>
                    <a:pt x="78" y="24"/>
                  </a:moveTo>
                  <a:cubicBezTo>
                    <a:pt x="22" y="129"/>
                    <a:pt x="22" y="129"/>
                    <a:pt x="22" y="129"/>
                  </a:cubicBezTo>
                  <a:cubicBezTo>
                    <a:pt x="0" y="129"/>
                    <a:pt x="0" y="129"/>
                    <a:pt x="0" y="129"/>
                  </a:cubicBezTo>
                  <a:cubicBezTo>
                    <a:pt x="17" y="0"/>
                    <a:pt x="17" y="0"/>
                    <a:pt x="17" y="0"/>
                  </a:cubicBezTo>
                  <a:cubicBezTo>
                    <a:pt x="40" y="1"/>
                    <a:pt x="61" y="11"/>
                    <a:pt x="78" y="24"/>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4" name="Freeform 114">
              <a:extLst>
                <a:ext uri="{FF2B5EF4-FFF2-40B4-BE49-F238E27FC236}">
                  <a16:creationId xmlns:a16="http://schemas.microsoft.com/office/drawing/2014/main" xmlns="" id="{7928528D-0558-4A92-90C6-4EDFEC07473B}"/>
                </a:ext>
              </a:extLst>
            </p:cNvPr>
            <p:cNvSpPr/>
            <p:nvPr/>
          </p:nvSpPr>
          <p:spPr bwMode="auto">
            <a:xfrm>
              <a:off x="3849687" y="723900"/>
              <a:ext cx="403225" cy="449263"/>
            </a:xfrm>
            <a:custGeom>
              <a:avLst/>
              <a:gdLst>
                <a:gd name="T0" fmla="*/ 95 w 95"/>
                <a:gd name="T1" fmla="*/ 41 h 105"/>
                <a:gd name="T2" fmla="*/ 42 w 95"/>
                <a:gd name="T3" fmla="*/ 105 h 105"/>
                <a:gd name="T4" fmla="*/ 0 w 95"/>
                <a:gd name="T5" fmla="*/ 105 h 105"/>
                <a:gd name="T6" fmla="*/ 56 w 95"/>
                <a:gd name="T7" fmla="*/ 0 h 105"/>
                <a:gd name="T8" fmla="*/ 95 w 95"/>
                <a:gd name="T9" fmla="*/ 41 h 105"/>
              </a:gdLst>
              <a:ahLst/>
              <a:cxnLst>
                <a:cxn ang="0">
                  <a:pos x="T0" y="T1"/>
                </a:cxn>
                <a:cxn ang="0">
                  <a:pos x="T2" y="T3"/>
                </a:cxn>
                <a:cxn ang="0">
                  <a:pos x="T4" y="T5"/>
                </a:cxn>
                <a:cxn ang="0">
                  <a:pos x="T6" y="T7"/>
                </a:cxn>
                <a:cxn ang="0">
                  <a:pos x="T8" y="T9"/>
                </a:cxn>
              </a:cxnLst>
              <a:rect l="0" t="0" r="r" b="b"/>
              <a:pathLst>
                <a:path w="95" h="105">
                  <a:moveTo>
                    <a:pt x="95" y="41"/>
                  </a:moveTo>
                  <a:cubicBezTo>
                    <a:pt x="42" y="105"/>
                    <a:pt x="42" y="105"/>
                    <a:pt x="42" y="105"/>
                  </a:cubicBezTo>
                  <a:cubicBezTo>
                    <a:pt x="0" y="105"/>
                    <a:pt x="0" y="105"/>
                    <a:pt x="0" y="105"/>
                  </a:cubicBezTo>
                  <a:cubicBezTo>
                    <a:pt x="56" y="0"/>
                    <a:pt x="56" y="0"/>
                    <a:pt x="56" y="0"/>
                  </a:cubicBezTo>
                  <a:cubicBezTo>
                    <a:pt x="71" y="12"/>
                    <a:pt x="84" y="26"/>
                    <a:pt x="95" y="41"/>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5" name="Freeform 115">
              <a:extLst>
                <a:ext uri="{FF2B5EF4-FFF2-40B4-BE49-F238E27FC236}">
                  <a16:creationId xmlns:a16="http://schemas.microsoft.com/office/drawing/2014/main" xmlns="" id="{20CBA913-7B5E-4DB8-AC3E-B3527B7E96B5}"/>
                </a:ext>
              </a:extLst>
            </p:cNvPr>
            <p:cNvSpPr/>
            <p:nvPr/>
          </p:nvSpPr>
          <p:spPr bwMode="auto">
            <a:xfrm>
              <a:off x="3265487" y="796925"/>
              <a:ext cx="890588" cy="384175"/>
            </a:xfrm>
            <a:custGeom>
              <a:avLst/>
              <a:gdLst>
                <a:gd name="T0" fmla="*/ 210 w 210"/>
                <a:gd name="T1" fmla="*/ 90 h 90"/>
                <a:gd name="T2" fmla="*/ 111 w 210"/>
                <a:gd name="T3" fmla="*/ 5 h 90"/>
                <a:gd name="T4" fmla="*/ 0 w 210"/>
                <a:gd name="T5" fmla="*/ 90 h 90"/>
                <a:gd name="T6" fmla="*/ 210 w 210"/>
                <a:gd name="T7" fmla="*/ 90 h 90"/>
              </a:gdLst>
              <a:ahLst/>
              <a:cxnLst>
                <a:cxn ang="0">
                  <a:pos x="T0" y="T1"/>
                </a:cxn>
                <a:cxn ang="0">
                  <a:pos x="T2" y="T3"/>
                </a:cxn>
                <a:cxn ang="0">
                  <a:pos x="T4" y="T5"/>
                </a:cxn>
                <a:cxn ang="0">
                  <a:pos x="T6" y="T7"/>
                </a:cxn>
              </a:cxnLst>
              <a:rect l="0" t="0" r="r" b="b"/>
              <a:pathLst>
                <a:path w="210" h="90">
                  <a:moveTo>
                    <a:pt x="210" y="90"/>
                  </a:moveTo>
                  <a:cubicBezTo>
                    <a:pt x="210" y="90"/>
                    <a:pt x="175" y="0"/>
                    <a:pt x="111" y="5"/>
                  </a:cubicBezTo>
                  <a:cubicBezTo>
                    <a:pt x="46" y="10"/>
                    <a:pt x="9" y="62"/>
                    <a:pt x="0" y="90"/>
                  </a:cubicBezTo>
                  <a:lnTo>
                    <a:pt x="210" y="90"/>
                  </a:lnTo>
                  <a:close/>
                </a:path>
              </a:pathLst>
            </a:custGeom>
            <a:solidFill>
              <a:srgbClr val="FFDC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6" name="Freeform 116">
              <a:extLst>
                <a:ext uri="{FF2B5EF4-FFF2-40B4-BE49-F238E27FC236}">
                  <a16:creationId xmlns:a16="http://schemas.microsoft.com/office/drawing/2014/main" xmlns="" id="{081769A4-7688-4DC0-BEBA-F65F740F319C}"/>
                </a:ext>
              </a:extLst>
            </p:cNvPr>
            <p:cNvSpPr/>
            <p:nvPr/>
          </p:nvSpPr>
          <p:spPr bwMode="auto">
            <a:xfrm>
              <a:off x="3422650" y="928687"/>
              <a:ext cx="593725" cy="257175"/>
            </a:xfrm>
            <a:custGeom>
              <a:avLst/>
              <a:gdLst>
                <a:gd name="T0" fmla="*/ 140 w 140"/>
                <a:gd name="T1" fmla="*/ 60 h 60"/>
                <a:gd name="T2" fmla="*/ 74 w 140"/>
                <a:gd name="T3" fmla="*/ 3 h 60"/>
                <a:gd name="T4" fmla="*/ 0 w 140"/>
                <a:gd name="T5" fmla="*/ 60 h 60"/>
                <a:gd name="T6" fmla="*/ 140 w 140"/>
                <a:gd name="T7" fmla="*/ 60 h 60"/>
              </a:gdLst>
              <a:ahLst/>
              <a:cxnLst>
                <a:cxn ang="0">
                  <a:pos x="T0" y="T1"/>
                </a:cxn>
                <a:cxn ang="0">
                  <a:pos x="T2" y="T3"/>
                </a:cxn>
                <a:cxn ang="0">
                  <a:pos x="T4" y="T5"/>
                </a:cxn>
                <a:cxn ang="0">
                  <a:pos x="T6" y="T7"/>
                </a:cxn>
              </a:cxnLst>
              <a:rect l="0" t="0" r="r" b="b"/>
              <a:pathLst>
                <a:path w="140" h="60">
                  <a:moveTo>
                    <a:pt x="140" y="60"/>
                  </a:moveTo>
                  <a:cubicBezTo>
                    <a:pt x="140" y="60"/>
                    <a:pt x="117" y="0"/>
                    <a:pt x="74" y="3"/>
                  </a:cubicBezTo>
                  <a:cubicBezTo>
                    <a:pt x="31" y="7"/>
                    <a:pt x="6" y="41"/>
                    <a:pt x="0" y="60"/>
                  </a:cubicBezTo>
                  <a:lnTo>
                    <a:pt x="140" y="60"/>
                  </a:lnTo>
                  <a:close/>
                </a:path>
              </a:pathLst>
            </a:cu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7" name="Oval 116">
              <a:extLst>
                <a:ext uri="{FF2B5EF4-FFF2-40B4-BE49-F238E27FC236}">
                  <a16:creationId xmlns:a16="http://schemas.microsoft.com/office/drawing/2014/main" xmlns="" id="{D38993CB-8A5D-4890-8138-33CAE381B263}"/>
                </a:ext>
              </a:extLst>
            </p:cNvPr>
            <p:cNvSpPr>
              <a:spLocks noChangeArrowheads="1"/>
            </p:cNvSpPr>
            <p:nvPr/>
          </p:nvSpPr>
          <p:spPr bwMode="auto">
            <a:xfrm>
              <a:off x="3001962" y="1125537"/>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8" name="Oval 117">
              <a:extLst>
                <a:ext uri="{FF2B5EF4-FFF2-40B4-BE49-F238E27FC236}">
                  <a16:creationId xmlns:a16="http://schemas.microsoft.com/office/drawing/2014/main" xmlns="" id="{5C200B53-EB59-4CF6-AF7B-D5C70F5FED04}"/>
                </a:ext>
              </a:extLst>
            </p:cNvPr>
            <p:cNvSpPr>
              <a:spLocks noChangeArrowheads="1"/>
            </p:cNvSpPr>
            <p:nvPr/>
          </p:nvSpPr>
          <p:spPr bwMode="auto">
            <a:xfrm>
              <a:off x="3090862" y="971550"/>
              <a:ext cx="25400" cy="22225"/>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9" name="Oval 118">
              <a:extLst>
                <a:ext uri="{FF2B5EF4-FFF2-40B4-BE49-F238E27FC236}">
                  <a16:creationId xmlns:a16="http://schemas.microsoft.com/office/drawing/2014/main" xmlns="" id="{B4A5081A-F979-4381-AB12-EDD7E4C653BF}"/>
                </a:ext>
              </a:extLst>
            </p:cNvPr>
            <p:cNvSpPr>
              <a:spLocks noChangeArrowheads="1"/>
            </p:cNvSpPr>
            <p:nvPr/>
          </p:nvSpPr>
          <p:spPr bwMode="auto">
            <a:xfrm>
              <a:off x="3206750" y="835025"/>
              <a:ext cx="20638" cy="20638"/>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0" name="Oval 119">
              <a:extLst>
                <a:ext uri="{FF2B5EF4-FFF2-40B4-BE49-F238E27FC236}">
                  <a16:creationId xmlns:a16="http://schemas.microsoft.com/office/drawing/2014/main" xmlns="" id="{0D0233E9-3338-4539-BAF4-3E2040B18F52}"/>
                </a:ext>
              </a:extLst>
            </p:cNvPr>
            <p:cNvSpPr>
              <a:spLocks noChangeArrowheads="1"/>
            </p:cNvSpPr>
            <p:nvPr/>
          </p:nvSpPr>
          <p:spPr bwMode="auto">
            <a:xfrm>
              <a:off x="3336925" y="723900"/>
              <a:ext cx="22225"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1" name="Oval 120">
              <a:extLst>
                <a:ext uri="{FF2B5EF4-FFF2-40B4-BE49-F238E27FC236}">
                  <a16:creationId xmlns:a16="http://schemas.microsoft.com/office/drawing/2014/main" xmlns="" id="{AC2A9357-8569-4026-BB9C-764F3E45BA83}"/>
                </a:ext>
              </a:extLst>
            </p:cNvPr>
            <p:cNvSpPr>
              <a:spLocks noChangeArrowheads="1"/>
            </p:cNvSpPr>
            <p:nvPr/>
          </p:nvSpPr>
          <p:spPr bwMode="auto">
            <a:xfrm>
              <a:off x="3481387" y="642937"/>
              <a:ext cx="20638" cy="20638"/>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2" name="Oval 121">
              <a:extLst>
                <a:ext uri="{FF2B5EF4-FFF2-40B4-BE49-F238E27FC236}">
                  <a16:creationId xmlns:a16="http://schemas.microsoft.com/office/drawing/2014/main" xmlns="" id="{536CB145-CC59-4BD2-A10D-908E2D04B177}"/>
                </a:ext>
              </a:extLst>
            </p:cNvPr>
            <p:cNvSpPr>
              <a:spLocks noChangeArrowheads="1"/>
            </p:cNvSpPr>
            <p:nvPr/>
          </p:nvSpPr>
          <p:spPr bwMode="auto">
            <a:xfrm>
              <a:off x="3625850" y="587375"/>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3" name="Oval 122">
              <a:extLst>
                <a:ext uri="{FF2B5EF4-FFF2-40B4-BE49-F238E27FC236}">
                  <a16:creationId xmlns:a16="http://schemas.microsoft.com/office/drawing/2014/main" xmlns="" id="{063AE94B-6D96-4A91-A492-973977AC43D1}"/>
                </a:ext>
              </a:extLst>
            </p:cNvPr>
            <p:cNvSpPr>
              <a:spLocks noChangeArrowheads="1"/>
            </p:cNvSpPr>
            <p:nvPr/>
          </p:nvSpPr>
          <p:spPr bwMode="auto">
            <a:xfrm>
              <a:off x="3808412" y="577850"/>
              <a:ext cx="20638" cy="22225"/>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4" name="Oval 123">
              <a:extLst>
                <a:ext uri="{FF2B5EF4-FFF2-40B4-BE49-F238E27FC236}">
                  <a16:creationId xmlns:a16="http://schemas.microsoft.com/office/drawing/2014/main" xmlns="" id="{9DBF5B13-3E5B-4DF5-B1EC-01B2023C162A}"/>
                </a:ext>
              </a:extLst>
            </p:cNvPr>
            <p:cNvSpPr>
              <a:spLocks noChangeArrowheads="1"/>
            </p:cNvSpPr>
            <p:nvPr/>
          </p:nvSpPr>
          <p:spPr bwMode="auto">
            <a:xfrm>
              <a:off x="3952875" y="612775"/>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5" name="Oval 124">
              <a:extLst>
                <a:ext uri="{FF2B5EF4-FFF2-40B4-BE49-F238E27FC236}">
                  <a16:creationId xmlns:a16="http://schemas.microsoft.com/office/drawing/2014/main" xmlns="" id="{BC533895-EC9E-478A-94D7-7951ED8A4058}"/>
                </a:ext>
              </a:extLst>
            </p:cNvPr>
            <p:cNvSpPr>
              <a:spLocks noChangeArrowheads="1"/>
            </p:cNvSpPr>
            <p:nvPr/>
          </p:nvSpPr>
          <p:spPr bwMode="auto">
            <a:xfrm>
              <a:off x="4100512" y="685800"/>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6" name="Oval 125">
              <a:extLst>
                <a:ext uri="{FF2B5EF4-FFF2-40B4-BE49-F238E27FC236}">
                  <a16:creationId xmlns:a16="http://schemas.microsoft.com/office/drawing/2014/main" xmlns="" id="{B239FBD7-92E6-440C-92CC-D6C8BF2E7B69}"/>
                </a:ext>
              </a:extLst>
            </p:cNvPr>
            <p:cNvSpPr>
              <a:spLocks noChangeArrowheads="1"/>
            </p:cNvSpPr>
            <p:nvPr/>
          </p:nvSpPr>
          <p:spPr bwMode="auto">
            <a:xfrm>
              <a:off x="4224337" y="817562"/>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7" name="Oval 126">
              <a:extLst>
                <a:ext uri="{FF2B5EF4-FFF2-40B4-BE49-F238E27FC236}">
                  <a16:creationId xmlns:a16="http://schemas.microsoft.com/office/drawing/2014/main" xmlns="" id="{A96246A2-2886-4D70-A798-F71FF1CA5A61}"/>
                </a:ext>
              </a:extLst>
            </p:cNvPr>
            <p:cNvSpPr>
              <a:spLocks noChangeArrowheads="1"/>
            </p:cNvSpPr>
            <p:nvPr/>
          </p:nvSpPr>
          <p:spPr bwMode="auto">
            <a:xfrm>
              <a:off x="4313237" y="946150"/>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8" name="Oval 127">
              <a:extLst>
                <a:ext uri="{FF2B5EF4-FFF2-40B4-BE49-F238E27FC236}">
                  <a16:creationId xmlns:a16="http://schemas.microsoft.com/office/drawing/2014/main" xmlns="" id="{7967095A-26F4-46BF-AAC7-84CD24A1A027}"/>
                </a:ext>
              </a:extLst>
            </p:cNvPr>
            <p:cNvSpPr>
              <a:spLocks noChangeArrowheads="1"/>
            </p:cNvSpPr>
            <p:nvPr/>
          </p:nvSpPr>
          <p:spPr bwMode="auto">
            <a:xfrm>
              <a:off x="3163887" y="1082675"/>
              <a:ext cx="42863"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9" name="Oval 128">
              <a:extLst>
                <a:ext uri="{FF2B5EF4-FFF2-40B4-BE49-F238E27FC236}">
                  <a16:creationId xmlns:a16="http://schemas.microsoft.com/office/drawing/2014/main" xmlns="" id="{A8EDBCE5-393B-4BE3-B5BD-197005E8598C}"/>
                </a:ext>
              </a:extLst>
            </p:cNvPr>
            <p:cNvSpPr>
              <a:spLocks noChangeArrowheads="1"/>
            </p:cNvSpPr>
            <p:nvPr/>
          </p:nvSpPr>
          <p:spPr bwMode="auto">
            <a:xfrm>
              <a:off x="3252787" y="950912"/>
              <a:ext cx="38100"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0" name="Oval 129">
              <a:extLst>
                <a:ext uri="{FF2B5EF4-FFF2-40B4-BE49-F238E27FC236}">
                  <a16:creationId xmlns:a16="http://schemas.microsoft.com/office/drawing/2014/main" xmlns="" id="{1D20211D-957C-4FC3-B88F-32D61F984C98}"/>
                </a:ext>
              </a:extLst>
            </p:cNvPr>
            <p:cNvSpPr>
              <a:spLocks noChangeArrowheads="1"/>
            </p:cNvSpPr>
            <p:nvPr/>
          </p:nvSpPr>
          <p:spPr bwMode="auto">
            <a:xfrm>
              <a:off x="3400425" y="835025"/>
              <a:ext cx="38100"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1" name="Oval 130">
              <a:extLst>
                <a:ext uri="{FF2B5EF4-FFF2-40B4-BE49-F238E27FC236}">
                  <a16:creationId xmlns:a16="http://schemas.microsoft.com/office/drawing/2014/main" xmlns="" id="{4714B47A-4337-4C1E-8BAE-D543618C9476}"/>
                </a:ext>
              </a:extLst>
            </p:cNvPr>
            <p:cNvSpPr>
              <a:spLocks noChangeArrowheads="1"/>
            </p:cNvSpPr>
            <p:nvPr/>
          </p:nvSpPr>
          <p:spPr bwMode="auto">
            <a:xfrm>
              <a:off x="3748087" y="714375"/>
              <a:ext cx="38100"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2" name="Oval 131">
              <a:extLst>
                <a:ext uri="{FF2B5EF4-FFF2-40B4-BE49-F238E27FC236}">
                  <a16:creationId xmlns:a16="http://schemas.microsoft.com/office/drawing/2014/main" xmlns="" id="{948AF144-7736-4301-9F0D-16B84E7D39A7}"/>
                </a:ext>
              </a:extLst>
            </p:cNvPr>
            <p:cNvSpPr>
              <a:spLocks noChangeArrowheads="1"/>
            </p:cNvSpPr>
            <p:nvPr/>
          </p:nvSpPr>
          <p:spPr bwMode="auto">
            <a:xfrm>
              <a:off x="3960812" y="771525"/>
              <a:ext cx="42863"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3" name="Oval 132">
              <a:extLst>
                <a:ext uri="{FF2B5EF4-FFF2-40B4-BE49-F238E27FC236}">
                  <a16:creationId xmlns:a16="http://schemas.microsoft.com/office/drawing/2014/main" xmlns="" id="{BAEA683E-32B3-41EF-86CD-84C373F581A2}"/>
                </a:ext>
              </a:extLst>
            </p:cNvPr>
            <p:cNvSpPr>
              <a:spLocks noChangeArrowheads="1"/>
            </p:cNvSpPr>
            <p:nvPr/>
          </p:nvSpPr>
          <p:spPr bwMode="auto">
            <a:xfrm>
              <a:off x="4133850" y="898525"/>
              <a:ext cx="38100"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4" name="Oval 133">
              <a:extLst>
                <a:ext uri="{FF2B5EF4-FFF2-40B4-BE49-F238E27FC236}">
                  <a16:creationId xmlns:a16="http://schemas.microsoft.com/office/drawing/2014/main" xmlns="" id="{3C93C8E2-CEF2-42B7-9AE4-835F906BD401}"/>
                </a:ext>
              </a:extLst>
            </p:cNvPr>
            <p:cNvSpPr>
              <a:spLocks noChangeArrowheads="1"/>
            </p:cNvSpPr>
            <p:nvPr/>
          </p:nvSpPr>
          <p:spPr bwMode="auto">
            <a:xfrm>
              <a:off x="4197350" y="1069975"/>
              <a:ext cx="39688" cy="42863"/>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5" name="Oval 134">
              <a:extLst>
                <a:ext uri="{FF2B5EF4-FFF2-40B4-BE49-F238E27FC236}">
                  <a16:creationId xmlns:a16="http://schemas.microsoft.com/office/drawing/2014/main" xmlns="" id="{53F8551D-1B68-4832-8DAB-1F542D39441F}"/>
                </a:ext>
              </a:extLst>
            </p:cNvPr>
            <p:cNvSpPr>
              <a:spLocks noChangeArrowheads="1"/>
            </p:cNvSpPr>
            <p:nvPr/>
          </p:nvSpPr>
          <p:spPr bwMode="auto">
            <a:xfrm>
              <a:off x="3549650" y="749300"/>
              <a:ext cx="42863"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6" name="Oval 135">
              <a:extLst>
                <a:ext uri="{FF2B5EF4-FFF2-40B4-BE49-F238E27FC236}">
                  <a16:creationId xmlns:a16="http://schemas.microsoft.com/office/drawing/2014/main" xmlns="" id="{E946E7DE-95E4-4251-A2DE-5182318B31D7}"/>
                </a:ext>
              </a:extLst>
            </p:cNvPr>
            <p:cNvSpPr>
              <a:spLocks noChangeArrowheads="1"/>
            </p:cNvSpPr>
            <p:nvPr/>
          </p:nvSpPr>
          <p:spPr bwMode="auto">
            <a:xfrm>
              <a:off x="1535112" y="423862"/>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7" name="Oval 136">
              <a:extLst>
                <a:ext uri="{FF2B5EF4-FFF2-40B4-BE49-F238E27FC236}">
                  <a16:creationId xmlns:a16="http://schemas.microsoft.com/office/drawing/2014/main" xmlns="" id="{3073A1E2-72A7-41AC-89CC-BA001FF3F4EF}"/>
                </a:ext>
              </a:extLst>
            </p:cNvPr>
            <p:cNvSpPr>
              <a:spLocks noChangeArrowheads="1"/>
            </p:cNvSpPr>
            <p:nvPr/>
          </p:nvSpPr>
          <p:spPr bwMode="auto">
            <a:xfrm>
              <a:off x="1433512" y="471487"/>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8" name="Oval 137">
              <a:extLst>
                <a:ext uri="{FF2B5EF4-FFF2-40B4-BE49-F238E27FC236}">
                  <a16:creationId xmlns:a16="http://schemas.microsoft.com/office/drawing/2014/main" xmlns="" id="{7C37CF9F-1DCD-4788-A1BC-CA4F2743BC8B}"/>
                </a:ext>
              </a:extLst>
            </p:cNvPr>
            <p:cNvSpPr>
              <a:spLocks noChangeArrowheads="1"/>
            </p:cNvSpPr>
            <p:nvPr/>
          </p:nvSpPr>
          <p:spPr bwMode="auto">
            <a:xfrm>
              <a:off x="1501775" y="517525"/>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9" name="Oval 138">
              <a:extLst>
                <a:ext uri="{FF2B5EF4-FFF2-40B4-BE49-F238E27FC236}">
                  <a16:creationId xmlns:a16="http://schemas.microsoft.com/office/drawing/2014/main" xmlns="" id="{5F33032F-7EB2-42BD-965D-DB45DAF5A90F}"/>
                </a:ext>
              </a:extLst>
            </p:cNvPr>
            <p:cNvSpPr>
              <a:spLocks noChangeArrowheads="1"/>
            </p:cNvSpPr>
            <p:nvPr/>
          </p:nvSpPr>
          <p:spPr bwMode="auto">
            <a:xfrm>
              <a:off x="1611312" y="496887"/>
              <a:ext cx="17463" cy="20638"/>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0" name="Oval 139">
              <a:extLst>
                <a:ext uri="{FF2B5EF4-FFF2-40B4-BE49-F238E27FC236}">
                  <a16:creationId xmlns:a16="http://schemas.microsoft.com/office/drawing/2014/main" xmlns="" id="{F77A49D7-2BCF-47EC-A768-1CC885373D78}"/>
                </a:ext>
              </a:extLst>
            </p:cNvPr>
            <p:cNvSpPr>
              <a:spLocks noChangeArrowheads="1"/>
            </p:cNvSpPr>
            <p:nvPr/>
          </p:nvSpPr>
          <p:spPr bwMode="auto">
            <a:xfrm>
              <a:off x="1573212" y="587375"/>
              <a:ext cx="17463"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1" name="Oval 140">
              <a:extLst>
                <a:ext uri="{FF2B5EF4-FFF2-40B4-BE49-F238E27FC236}">
                  <a16:creationId xmlns:a16="http://schemas.microsoft.com/office/drawing/2014/main" xmlns="" id="{34CF38E7-A01F-4A72-91F1-93B258213BAD}"/>
                </a:ext>
              </a:extLst>
            </p:cNvPr>
            <p:cNvSpPr>
              <a:spLocks noChangeArrowheads="1"/>
            </p:cNvSpPr>
            <p:nvPr/>
          </p:nvSpPr>
          <p:spPr bwMode="auto">
            <a:xfrm>
              <a:off x="1484312" y="630237"/>
              <a:ext cx="17463" cy="20638"/>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2" name="Oval 141">
              <a:extLst>
                <a:ext uri="{FF2B5EF4-FFF2-40B4-BE49-F238E27FC236}">
                  <a16:creationId xmlns:a16="http://schemas.microsoft.com/office/drawing/2014/main" xmlns="" id="{A03787C0-BA75-40F2-A429-99A033AE715A}"/>
                </a:ext>
              </a:extLst>
            </p:cNvPr>
            <p:cNvSpPr>
              <a:spLocks noChangeArrowheads="1"/>
            </p:cNvSpPr>
            <p:nvPr/>
          </p:nvSpPr>
          <p:spPr bwMode="auto">
            <a:xfrm>
              <a:off x="1420812" y="552450"/>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3" name="Oval 142">
              <a:extLst>
                <a:ext uri="{FF2B5EF4-FFF2-40B4-BE49-F238E27FC236}">
                  <a16:creationId xmlns:a16="http://schemas.microsoft.com/office/drawing/2014/main" xmlns="" id="{5EC4D695-C948-4F73-A656-157DE9E50F13}"/>
                </a:ext>
              </a:extLst>
            </p:cNvPr>
            <p:cNvSpPr>
              <a:spLocks noChangeArrowheads="1"/>
            </p:cNvSpPr>
            <p:nvPr/>
          </p:nvSpPr>
          <p:spPr bwMode="auto">
            <a:xfrm>
              <a:off x="1382712" y="638175"/>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4" name="Oval 143">
              <a:extLst>
                <a:ext uri="{FF2B5EF4-FFF2-40B4-BE49-F238E27FC236}">
                  <a16:creationId xmlns:a16="http://schemas.microsoft.com/office/drawing/2014/main" xmlns="" id="{6665BC25-F33E-452D-9B9C-AB0A9D6915FB}"/>
                </a:ext>
              </a:extLst>
            </p:cNvPr>
            <p:cNvSpPr>
              <a:spLocks noChangeArrowheads="1"/>
            </p:cNvSpPr>
            <p:nvPr/>
          </p:nvSpPr>
          <p:spPr bwMode="auto">
            <a:xfrm>
              <a:off x="1450975" y="701675"/>
              <a:ext cx="15875"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5" name="Oval 144">
              <a:extLst>
                <a:ext uri="{FF2B5EF4-FFF2-40B4-BE49-F238E27FC236}">
                  <a16:creationId xmlns:a16="http://schemas.microsoft.com/office/drawing/2014/main" xmlns="" id="{CB2A1E91-8519-4B90-8689-A7EA00F13B95}"/>
                </a:ext>
              </a:extLst>
            </p:cNvPr>
            <p:cNvSpPr>
              <a:spLocks noChangeArrowheads="1"/>
            </p:cNvSpPr>
            <p:nvPr/>
          </p:nvSpPr>
          <p:spPr bwMode="auto">
            <a:xfrm>
              <a:off x="1544637" y="658812"/>
              <a:ext cx="20638" cy="2222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6" name="Oval 145">
              <a:extLst>
                <a:ext uri="{FF2B5EF4-FFF2-40B4-BE49-F238E27FC236}">
                  <a16:creationId xmlns:a16="http://schemas.microsoft.com/office/drawing/2014/main" xmlns="" id="{51AA05CF-D920-4CE9-B709-EBA37EB037F2}"/>
                </a:ext>
              </a:extLst>
            </p:cNvPr>
            <p:cNvSpPr>
              <a:spLocks noChangeArrowheads="1"/>
            </p:cNvSpPr>
            <p:nvPr/>
          </p:nvSpPr>
          <p:spPr bwMode="auto">
            <a:xfrm>
              <a:off x="1285875" y="615950"/>
              <a:ext cx="15875" cy="2222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7" name="Oval 146">
              <a:extLst>
                <a:ext uri="{FF2B5EF4-FFF2-40B4-BE49-F238E27FC236}">
                  <a16:creationId xmlns:a16="http://schemas.microsoft.com/office/drawing/2014/main" xmlns="" id="{2399FC2C-CE21-405B-9E3B-4A66BD1021D8}"/>
                </a:ext>
              </a:extLst>
            </p:cNvPr>
            <p:cNvSpPr>
              <a:spLocks noChangeArrowheads="1"/>
            </p:cNvSpPr>
            <p:nvPr/>
          </p:nvSpPr>
          <p:spPr bwMode="auto">
            <a:xfrm>
              <a:off x="1230312" y="646112"/>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8" name="Oval 147">
              <a:extLst>
                <a:ext uri="{FF2B5EF4-FFF2-40B4-BE49-F238E27FC236}">
                  <a16:creationId xmlns:a16="http://schemas.microsoft.com/office/drawing/2014/main" xmlns="" id="{6B17DE37-0443-42BE-9B57-EA22B3BFE399}"/>
                </a:ext>
              </a:extLst>
            </p:cNvPr>
            <p:cNvSpPr>
              <a:spLocks noChangeArrowheads="1"/>
            </p:cNvSpPr>
            <p:nvPr/>
          </p:nvSpPr>
          <p:spPr bwMode="auto">
            <a:xfrm>
              <a:off x="1281112" y="681037"/>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9" name="Oval 148">
              <a:extLst>
                <a:ext uri="{FF2B5EF4-FFF2-40B4-BE49-F238E27FC236}">
                  <a16:creationId xmlns:a16="http://schemas.microsoft.com/office/drawing/2014/main" xmlns="" id="{4B458D04-28CB-4AA2-ACAC-98B19467363B}"/>
                </a:ext>
              </a:extLst>
            </p:cNvPr>
            <p:cNvSpPr>
              <a:spLocks noChangeArrowheads="1"/>
            </p:cNvSpPr>
            <p:nvPr/>
          </p:nvSpPr>
          <p:spPr bwMode="auto">
            <a:xfrm>
              <a:off x="1339850" y="663575"/>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0" name="Oval 149">
              <a:extLst>
                <a:ext uri="{FF2B5EF4-FFF2-40B4-BE49-F238E27FC236}">
                  <a16:creationId xmlns:a16="http://schemas.microsoft.com/office/drawing/2014/main" xmlns="" id="{B233F65E-A19E-459F-B416-8A7C99D0494F}"/>
                </a:ext>
              </a:extLst>
            </p:cNvPr>
            <p:cNvSpPr>
              <a:spLocks noChangeArrowheads="1"/>
            </p:cNvSpPr>
            <p:nvPr/>
          </p:nvSpPr>
          <p:spPr bwMode="auto">
            <a:xfrm>
              <a:off x="1306512" y="741362"/>
              <a:ext cx="17463"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1" name="Oval 150">
              <a:extLst>
                <a:ext uri="{FF2B5EF4-FFF2-40B4-BE49-F238E27FC236}">
                  <a16:creationId xmlns:a16="http://schemas.microsoft.com/office/drawing/2014/main" xmlns="" id="{9BF55271-5E06-4A31-8D3B-25729A7818F5}"/>
                </a:ext>
              </a:extLst>
            </p:cNvPr>
            <p:cNvSpPr>
              <a:spLocks noChangeArrowheads="1"/>
            </p:cNvSpPr>
            <p:nvPr/>
          </p:nvSpPr>
          <p:spPr bwMode="auto">
            <a:xfrm>
              <a:off x="1235075" y="698500"/>
              <a:ext cx="15875"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3" name="Picture 2">
            <a:extLst>
              <a:ext uri="{FF2B5EF4-FFF2-40B4-BE49-F238E27FC236}">
                <a16:creationId xmlns:a16="http://schemas.microsoft.com/office/drawing/2014/main" xmlns="" id="{CA440AAF-5891-4234-BDEA-F2DBCD36238C}"/>
              </a:ext>
            </a:extLst>
          </p:cNvPr>
          <p:cNvPicPr>
            <a:picLocks noChangeAspect="1"/>
          </p:cNvPicPr>
          <p:nvPr/>
        </p:nvPicPr>
        <p:blipFill>
          <a:blip r:embed="rId2"/>
          <a:stretch>
            <a:fillRect/>
          </a:stretch>
        </p:blipFill>
        <p:spPr>
          <a:xfrm>
            <a:off x="1369187" y="952828"/>
            <a:ext cx="9909105" cy="4196614"/>
          </a:xfrm>
          <a:prstGeom prst="rect">
            <a:avLst/>
          </a:prstGeom>
        </p:spPr>
      </p:pic>
      <p:pic>
        <p:nvPicPr>
          <p:cNvPr id="155" name="Picture 154">
            <a:extLst>
              <a:ext uri="{FF2B5EF4-FFF2-40B4-BE49-F238E27FC236}">
                <a16:creationId xmlns:a16="http://schemas.microsoft.com/office/drawing/2014/main" xmlns="" id="{C907D426-60F3-4720-9611-A1C7734C278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16" y="-22572"/>
            <a:ext cx="1776424" cy="2653233"/>
          </a:xfrm>
          <a:prstGeom prst="rect">
            <a:avLst/>
          </a:prstGeom>
          <a:noFill/>
          <a:ln>
            <a:noFill/>
          </a:ln>
        </p:spPr>
      </p:pic>
      <p:pic>
        <p:nvPicPr>
          <p:cNvPr id="156" name="Picture 155">
            <a:extLst>
              <a:ext uri="{FF2B5EF4-FFF2-40B4-BE49-F238E27FC236}">
                <a16:creationId xmlns:a16="http://schemas.microsoft.com/office/drawing/2014/main" xmlns="" id="{501CD733-3DF5-484B-94C0-698AA71242F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08368" y="391806"/>
            <a:ext cx="3074035" cy="1122045"/>
          </a:xfrm>
          <a:prstGeom prst="rect">
            <a:avLst/>
          </a:prstGeom>
          <a:noFill/>
          <a:ln>
            <a:noFill/>
          </a:ln>
        </p:spPr>
      </p:pic>
    </p:spTree>
    <p:extLst>
      <p:ext uri="{BB962C8B-B14F-4D97-AF65-F5344CB8AC3E}">
        <p14:creationId xmlns:p14="http://schemas.microsoft.com/office/powerpoint/2010/main" val="26512104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816006D2-B940-451E-A236-99460F1C9A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1600"/>
            <a:ext cx="1872343" cy="1872343"/>
          </a:xfrm>
          <a:prstGeom prst="rect">
            <a:avLst/>
          </a:prstGeom>
        </p:spPr>
      </p:pic>
      <p:pic>
        <p:nvPicPr>
          <p:cNvPr id="9" name="Picture 8">
            <a:extLst>
              <a:ext uri="{FF2B5EF4-FFF2-40B4-BE49-F238E27FC236}">
                <a16:creationId xmlns:a16="http://schemas.microsoft.com/office/drawing/2014/main" xmlns="" id="{2C2188EE-CEAF-4FFF-B2BA-DE4EFB75DC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945" y="4625775"/>
            <a:ext cx="3806977" cy="2232225"/>
          </a:xfrm>
          <a:prstGeom prst="rect">
            <a:avLst/>
          </a:prstGeom>
        </p:spPr>
      </p:pic>
      <p:pic>
        <p:nvPicPr>
          <p:cNvPr id="11" name="Picture 10">
            <a:extLst>
              <a:ext uri="{FF2B5EF4-FFF2-40B4-BE49-F238E27FC236}">
                <a16:creationId xmlns:a16="http://schemas.microsoft.com/office/drawing/2014/main" xmlns="" id="{CCFC8498-11BC-48D2-86D5-BCB0D27720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6577" y="125581"/>
            <a:ext cx="2525486" cy="2669647"/>
          </a:xfrm>
          <a:prstGeom prst="rect">
            <a:avLst/>
          </a:prstGeom>
        </p:spPr>
      </p:pic>
      <p:pic>
        <p:nvPicPr>
          <p:cNvPr id="13" name="Picture 12">
            <a:extLst>
              <a:ext uri="{FF2B5EF4-FFF2-40B4-BE49-F238E27FC236}">
                <a16:creationId xmlns:a16="http://schemas.microsoft.com/office/drawing/2014/main" xmlns="" id="{4261616B-5EB7-42FC-81FF-268DD5332D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4259" y="-1"/>
            <a:ext cx="7366716" cy="7302321"/>
          </a:xfrm>
          <a:prstGeom prst="rect">
            <a:avLst/>
          </a:prstGeom>
        </p:spPr>
      </p:pic>
      <p:sp>
        <p:nvSpPr>
          <p:cNvPr id="5" name="TextBox 4">
            <a:extLst>
              <a:ext uri="{FF2B5EF4-FFF2-40B4-BE49-F238E27FC236}">
                <a16:creationId xmlns:a16="http://schemas.microsoft.com/office/drawing/2014/main" xmlns="" id="{89991893-787E-44C3-998B-05D9AC94C689}"/>
              </a:ext>
            </a:extLst>
          </p:cNvPr>
          <p:cNvSpPr txBox="1"/>
          <p:nvPr/>
        </p:nvSpPr>
        <p:spPr>
          <a:xfrm>
            <a:off x="4533362" y="2677978"/>
            <a:ext cx="4473665" cy="1323439"/>
          </a:xfrm>
          <a:prstGeom prst="rect">
            <a:avLst/>
          </a:prstGeom>
          <a:noFill/>
        </p:spPr>
        <p:txBody>
          <a:bodyPr wrap="square">
            <a:spAutoFit/>
          </a:bodyPr>
          <a:lstStyle/>
          <a:p>
            <a:pPr marL="0" marR="0" algn="ctr">
              <a:spcBef>
                <a:spcPts val="0"/>
              </a:spcBef>
              <a:spcAft>
                <a:spcPts val="0"/>
              </a:spcAft>
            </a:pPr>
            <a:r>
              <a:rPr lang="en-US" sz="3600" b="1" i="1" dirty="0">
                <a:solidFill>
                  <a:srgbClr val="FF0000"/>
                </a:solidFill>
                <a:effectLst/>
                <a:latin typeface="Times New Roman" panose="02020603050405020304" pitchFamily="18" charset="0"/>
                <a:ea typeface="Times New Roman" panose="02020603050405020304" pitchFamily="18" charset="0"/>
              </a:rPr>
              <a:t>BÀI 4</a:t>
            </a:r>
            <a:endParaRPr lang="en-US" sz="3600" b="1" dirty="0">
              <a:solidFill>
                <a:srgbClr val="FF0000"/>
              </a:solidFill>
              <a:latin typeface="Times New Roman" pitchFamily="18" charset="0"/>
              <a:cs typeface="Times New Roman" pitchFamily="18" charset="0"/>
            </a:endParaRPr>
          </a:p>
          <a:p>
            <a:pPr marL="0" marR="0" algn="just">
              <a:spcBef>
                <a:spcPts val="0"/>
              </a:spcBef>
              <a:spcAft>
                <a:spcPts val="0"/>
              </a:spcAft>
            </a:pPr>
            <a:endParaRPr lang="en-US" sz="2400" i="1" dirty="0">
              <a:solidFill>
                <a:srgbClr val="002060"/>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endParaRPr lang="en-US" sz="2000" dirty="0">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026931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51">
            <a:extLst>
              <a:ext uri="{FF2B5EF4-FFF2-40B4-BE49-F238E27FC236}">
                <a16:creationId xmlns:a16="http://schemas.microsoft.com/office/drawing/2014/main" xmlns="" id="{9290519E-C887-4C08-9D29-70E4FE7DA8CE}"/>
              </a:ext>
            </a:extLst>
          </p:cNvPr>
          <p:cNvGrpSpPr/>
          <p:nvPr/>
        </p:nvGrpSpPr>
        <p:grpSpPr>
          <a:xfrm>
            <a:off x="344" y="4759036"/>
            <a:ext cx="12191655" cy="2098964"/>
            <a:chOff x="0" y="0"/>
            <a:chExt cx="6051550" cy="1190625"/>
          </a:xfrm>
        </p:grpSpPr>
        <p:sp>
          <p:nvSpPr>
            <p:cNvPr id="5" name="Freeform 5">
              <a:extLst>
                <a:ext uri="{FF2B5EF4-FFF2-40B4-BE49-F238E27FC236}">
                  <a16:creationId xmlns:a16="http://schemas.microsoft.com/office/drawing/2014/main" xmlns="" id="{AB88BA70-86ED-4F60-A247-56CE921BF5E3}"/>
                </a:ext>
              </a:extLst>
            </p:cNvPr>
            <p:cNvSpPr/>
            <p:nvPr/>
          </p:nvSpPr>
          <p:spPr bwMode="auto">
            <a:xfrm>
              <a:off x="1425575" y="668337"/>
              <a:ext cx="134938" cy="492125"/>
            </a:xfrm>
            <a:custGeom>
              <a:avLst/>
              <a:gdLst>
                <a:gd name="T0" fmla="*/ 11 w 32"/>
                <a:gd name="T1" fmla="*/ 111 h 115"/>
                <a:gd name="T2" fmla="*/ 4 w 32"/>
                <a:gd name="T3" fmla="*/ 48 h 115"/>
                <a:gd name="T4" fmla="*/ 8 w 32"/>
                <a:gd name="T5" fmla="*/ 0 h 115"/>
                <a:gd name="T6" fmla="*/ 9 w 32"/>
                <a:gd name="T7" fmla="*/ 31 h 115"/>
                <a:gd name="T8" fmla="*/ 14 w 32"/>
                <a:gd name="T9" fmla="*/ 60 h 115"/>
                <a:gd name="T10" fmla="*/ 32 w 32"/>
                <a:gd name="T11" fmla="*/ 115 h 115"/>
              </a:gdLst>
              <a:ahLst/>
              <a:cxnLst>
                <a:cxn ang="0">
                  <a:pos x="T0" y="T1"/>
                </a:cxn>
                <a:cxn ang="0">
                  <a:pos x="T2" y="T3"/>
                </a:cxn>
                <a:cxn ang="0">
                  <a:pos x="T4" y="T5"/>
                </a:cxn>
                <a:cxn ang="0">
                  <a:pos x="T6" y="T7"/>
                </a:cxn>
                <a:cxn ang="0">
                  <a:pos x="T8" y="T9"/>
                </a:cxn>
                <a:cxn ang="0">
                  <a:pos x="T10" y="T11"/>
                </a:cxn>
              </a:cxnLst>
              <a:rect l="0" t="0" r="r" b="b"/>
              <a:pathLst>
                <a:path w="32" h="115">
                  <a:moveTo>
                    <a:pt x="11" y="111"/>
                  </a:moveTo>
                  <a:cubicBezTo>
                    <a:pt x="10" y="90"/>
                    <a:pt x="5" y="69"/>
                    <a:pt x="4" y="48"/>
                  </a:cubicBezTo>
                  <a:cubicBezTo>
                    <a:pt x="3" y="36"/>
                    <a:pt x="0" y="8"/>
                    <a:pt x="8" y="0"/>
                  </a:cubicBezTo>
                  <a:cubicBezTo>
                    <a:pt x="12" y="7"/>
                    <a:pt x="9" y="21"/>
                    <a:pt x="9" y="31"/>
                  </a:cubicBezTo>
                  <a:cubicBezTo>
                    <a:pt x="10" y="41"/>
                    <a:pt x="12" y="51"/>
                    <a:pt x="14" y="60"/>
                  </a:cubicBezTo>
                  <a:cubicBezTo>
                    <a:pt x="16" y="78"/>
                    <a:pt x="21" y="101"/>
                    <a:pt x="32" y="115"/>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 name="Freeform 6">
              <a:extLst>
                <a:ext uri="{FF2B5EF4-FFF2-40B4-BE49-F238E27FC236}">
                  <a16:creationId xmlns:a16="http://schemas.microsoft.com/office/drawing/2014/main" xmlns="" id="{5D24E29C-BDAB-45E1-8489-3C804FD9B485}"/>
                </a:ext>
              </a:extLst>
            </p:cNvPr>
            <p:cNvSpPr/>
            <p:nvPr/>
          </p:nvSpPr>
          <p:spPr bwMode="auto">
            <a:xfrm>
              <a:off x="1285875" y="681037"/>
              <a:ext cx="185738" cy="295275"/>
            </a:xfrm>
            <a:custGeom>
              <a:avLst/>
              <a:gdLst>
                <a:gd name="T0" fmla="*/ 37 w 44"/>
                <a:gd name="T1" fmla="*/ 47 h 69"/>
                <a:gd name="T2" fmla="*/ 19 w 44"/>
                <a:gd name="T3" fmla="*/ 28 h 69"/>
                <a:gd name="T4" fmla="*/ 3 w 44"/>
                <a:gd name="T5" fmla="*/ 0 h 69"/>
                <a:gd name="T6" fmla="*/ 44 w 44"/>
                <a:gd name="T7" fmla="*/ 69 h 69"/>
              </a:gdLst>
              <a:ahLst/>
              <a:cxnLst>
                <a:cxn ang="0">
                  <a:pos x="T0" y="T1"/>
                </a:cxn>
                <a:cxn ang="0">
                  <a:pos x="T2" y="T3"/>
                </a:cxn>
                <a:cxn ang="0">
                  <a:pos x="T4" y="T5"/>
                </a:cxn>
                <a:cxn ang="0">
                  <a:pos x="T6" y="T7"/>
                </a:cxn>
              </a:cxnLst>
              <a:rect l="0" t="0" r="r" b="b"/>
              <a:pathLst>
                <a:path w="44" h="69">
                  <a:moveTo>
                    <a:pt x="37" y="47"/>
                  </a:moveTo>
                  <a:cubicBezTo>
                    <a:pt x="32" y="41"/>
                    <a:pt x="25" y="34"/>
                    <a:pt x="19" y="28"/>
                  </a:cubicBezTo>
                  <a:cubicBezTo>
                    <a:pt x="12" y="19"/>
                    <a:pt x="9" y="9"/>
                    <a:pt x="3" y="0"/>
                  </a:cubicBezTo>
                  <a:cubicBezTo>
                    <a:pt x="0" y="22"/>
                    <a:pt x="29" y="55"/>
                    <a:pt x="44" y="69"/>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 name="Freeform 7">
              <a:extLst>
                <a:ext uri="{FF2B5EF4-FFF2-40B4-BE49-F238E27FC236}">
                  <a16:creationId xmlns:a16="http://schemas.microsoft.com/office/drawing/2014/main" xmlns="" id="{06935768-9F74-4EE5-BF1B-9FD46CAD6009}"/>
                </a:ext>
              </a:extLst>
            </p:cNvPr>
            <p:cNvSpPr/>
            <p:nvPr/>
          </p:nvSpPr>
          <p:spPr bwMode="auto">
            <a:xfrm>
              <a:off x="1374775" y="381000"/>
              <a:ext cx="271463" cy="385763"/>
            </a:xfrm>
            <a:custGeom>
              <a:avLst/>
              <a:gdLst>
                <a:gd name="T0" fmla="*/ 62 w 64"/>
                <a:gd name="T1" fmla="*/ 46 h 90"/>
                <a:gd name="T2" fmla="*/ 22 w 64"/>
                <a:gd name="T3" fmla="*/ 89 h 90"/>
                <a:gd name="T4" fmla="*/ 0 w 64"/>
                <a:gd name="T5" fmla="*/ 49 h 90"/>
                <a:gd name="T6" fmla="*/ 38 w 64"/>
                <a:gd name="T7" fmla="*/ 0 h 90"/>
                <a:gd name="T8" fmla="*/ 62 w 64"/>
                <a:gd name="T9" fmla="*/ 46 h 90"/>
              </a:gdLst>
              <a:ahLst/>
              <a:cxnLst>
                <a:cxn ang="0">
                  <a:pos x="T0" y="T1"/>
                </a:cxn>
                <a:cxn ang="0">
                  <a:pos x="T2" y="T3"/>
                </a:cxn>
                <a:cxn ang="0">
                  <a:pos x="T4" y="T5"/>
                </a:cxn>
                <a:cxn ang="0">
                  <a:pos x="T6" y="T7"/>
                </a:cxn>
                <a:cxn ang="0">
                  <a:pos x="T8" y="T9"/>
                </a:cxn>
              </a:cxnLst>
              <a:rect l="0" t="0" r="r" b="b"/>
              <a:pathLst>
                <a:path w="64" h="90">
                  <a:moveTo>
                    <a:pt x="62" y="46"/>
                  </a:moveTo>
                  <a:cubicBezTo>
                    <a:pt x="60" y="60"/>
                    <a:pt x="39" y="90"/>
                    <a:pt x="22" y="89"/>
                  </a:cubicBezTo>
                  <a:cubicBezTo>
                    <a:pt x="6" y="88"/>
                    <a:pt x="0" y="61"/>
                    <a:pt x="0" y="49"/>
                  </a:cubicBezTo>
                  <a:cubicBezTo>
                    <a:pt x="1" y="27"/>
                    <a:pt x="14" y="1"/>
                    <a:pt x="38" y="0"/>
                  </a:cubicBezTo>
                  <a:cubicBezTo>
                    <a:pt x="59" y="0"/>
                    <a:pt x="64" y="29"/>
                    <a:pt x="62" y="46"/>
                  </a:cubicBezTo>
                  <a:close/>
                </a:path>
              </a:pathLst>
            </a:custGeom>
            <a:solidFill>
              <a:srgbClr val="9FC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 name="Freeform 8">
              <a:extLst>
                <a:ext uri="{FF2B5EF4-FFF2-40B4-BE49-F238E27FC236}">
                  <a16:creationId xmlns:a16="http://schemas.microsoft.com/office/drawing/2014/main" xmlns="" id="{D6F35B70-C519-4455-9C6E-3D3A541486ED}"/>
                </a:ext>
              </a:extLst>
            </p:cNvPr>
            <p:cNvSpPr/>
            <p:nvPr/>
          </p:nvSpPr>
          <p:spPr bwMode="auto">
            <a:xfrm>
              <a:off x="1184275" y="544512"/>
              <a:ext cx="185738" cy="273050"/>
            </a:xfrm>
            <a:custGeom>
              <a:avLst/>
              <a:gdLst>
                <a:gd name="T0" fmla="*/ 37 w 44"/>
                <a:gd name="T1" fmla="*/ 19 h 64"/>
                <a:gd name="T2" fmla="*/ 9 w 44"/>
                <a:gd name="T3" fmla="*/ 40 h 64"/>
                <a:gd name="T4" fmla="*/ 40 w 44"/>
                <a:gd name="T5" fmla="*/ 47 h 64"/>
                <a:gd name="T6" fmla="*/ 37 w 44"/>
                <a:gd name="T7" fmla="*/ 19 h 64"/>
              </a:gdLst>
              <a:ahLst/>
              <a:cxnLst>
                <a:cxn ang="0">
                  <a:pos x="T0" y="T1"/>
                </a:cxn>
                <a:cxn ang="0">
                  <a:pos x="T2" y="T3"/>
                </a:cxn>
                <a:cxn ang="0">
                  <a:pos x="T4" y="T5"/>
                </a:cxn>
                <a:cxn ang="0">
                  <a:pos x="T6" y="T7"/>
                </a:cxn>
              </a:cxnLst>
              <a:rect l="0" t="0" r="r" b="b"/>
              <a:pathLst>
                <a:path w="44" h="64">
                  <a:moveTo>
                    <a:pt x="37" y="19"/>
                  </a:moveTo>
                  <a:cubicBezTo>
                    <a:pt x="19" y="0"/>
                    <a:pt x="0" y="20"/>
                    <a:pt x="9" y="40"/>
                  </a:cubicBezTo>
                  <a:cubicBezTo>
                    <a:pt x="15" y="52"/>
                    <a:pt x="31" y="64"/>
                    <a:pt x="40" y="47"/>
                  </a:cubicBezTo>
                  <a:cubicBezTo>
                    <a:pt x="44" y="39"/>
                    <a:pt x="44" y="26"/>
                    <a:pt x="37" y="19"/>
                  </a:cubicBezTo>
                  <a:close/>
                </a:path>
              </a:pathLst>
            </a:custGeom>
            <a:solidFill>
              <a:srgbClr val="9FC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 name="Freeform 9">
              <a:extLst>
                <a:ext uri="{FF2B5EF4-FFF2-40B4-BE49-F238E27FC236}">
                  <a16:creationId xmlns:a16="http://schemas.microsoft.com/office/drawing/2014/main" xmlns="" id="{B15C375C-4BEF-4C69-A7D0-49F39A4F5764}"/>
                </a:ext>
              </a:extLst>
            </p:cNvPr>
            <p:cNvSpPr/>
            <p:nvPr/>
          </p:nvSpPr>
          <p:spPr bwMode="auto">
            <a:xfrm>
              <a:off x="1692275" y="812800"/>
              <a:ext cx="233363" cy="244475"/>
            </a:xfrm>
            <a:custGeom>
              <a:avLst/>
              <a:gdLst>
                <a:gd name="T0" fmla="*/ 0 w 55"/>
                <a:gd name="T1" fmla="*/ 30 h 57"/>
                <a:gd name="T2" fmla="*/ 36 w 55"/>
                <a:gd name="T3" fmla="*/ 57 h 57"/>
                <a:gd name="T4" fmla="*/ 55 w 55"/>
                <a:gd name="T5" fmla="*/ 32 h 57"/>
                <a:gd name="T6" fmla="*/ 22 w 55"/>
                <a:gd name="T7" fmla="*/ 0 h 57"/>
                <a:gd name="T8" fmla="*/ 0 w 55"/>
                <a:gd name="T9" fmla="*/ 30 h 57"/>
              </a:gdLst>
              <a:ahLst/>
              <a:cxnLst>
                <a:cxn ang="0">
                  <a:pos x="T0" y="T1"/>
                </a:cxn>
                <a:cxn ang="0">
                  <a:pos x="T2" y="T3"/>
                </a:cxn>
                <a:cxn ang="0">
                  <a:pos x="T4" y="T5"/>
                </a:cxn>
                <a:cxn ang="0">
                  <a:pos x="T6" y="T7"/>
                </a:cxn>
                <a:cxn ang="0">
                  <a:pos x="T8" y="T9"/>
                </a:cxn>
              </a:cxnLst>
              <a:rect l="0" t="0" r="r" b="b"/>
              <a:pathLst>
                <a:path w="55" h="57">
                  <a:moveTo>
                    <a:pt x="0" y="30"/>
                  </a:moveTo>
                  <a:cubicBezTo>
                    <a:pt x="36" y="57"/>
                    <a:pt x="36" y="57"/>
                    <a:pt x="36" y="57"/>
                  </a:cubicBezTo>
                  <a:cubicBezTo>
                    <a:pt x="42" y="48"/>
                    <a:pt x="49" y="40"/>
                    <a:pt x="55" y="32"/>
                  </a:cubicBezTo>
                  <a:cubicBezTo>
                    <a:pt x="22" y="0"/>
                    <a:pt x="22" y="0"/>
                    <a:pt x="22" y="0"/>
                  </a:cubicBezTo>
                  <a:cubicBezTo>
                    <a:pt x="14" y="10"/>
                    <a:pt x="6" y="20"/>
                    <a:pt x="0" y="3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 name="Freeform 10">
              <a:extLst>
                <a:ext uri="{FF2B5EF4-FFF2-40B4-BE49-F238E27FC236}">
                  <a16:creationId xmlns:a16="http://schemas.microsoft.com/office/drawing/2014/main" xmlns="" id="{E7F69DD1-F253-4F8F-8DEE-6321EDDEE48A}"/>
                </a:ext>
              </a:extLst>
            </p:cNvPr>
            <p:cNvSpPr/>
            <p:nvPr/>
          </p:nvSpPr>
          <p:spPr bwMode="auto">
            <a:xfrm>
              <a:off x="1905000" y="612775"/>
              <a:ext cx="206375" cy="260350"/>
            </a:xfrm>
            <a:custGeom>
              <a:avLst/>
              <a:gdLst>
                <a:gd name="T0" fmla="*/ 0 w 49"/>
                <a:gd name="T1" fmla="*/ 21 h 61"/>
                <a:gd name="T2" fmla="*/ 23 w 49"/>
                <a:gd name="T3" fmla="*/ 61 h 61"/>
                <a:gd name="T4" fmla="*/ 49 w 49"/>
                <a:gd name="T5" fmla="*/ 43 h 61"/>
                <a:gd name="T6" fmla="*/ 35 w 49"/>
                <a:gd name="T7" fmla="*/ 0 h 61"/>
                <a:gd name="T8" fmla="*/ 0 w 49"/>
                <a:gd name="T9" fmla="*/ 21 h 61"/>
              </a:gdLst>
              <a:ahLst/>
              <a:cxnLst>
                <a:cxn ang="0">
                  <a:pos x="T0" y="T1"/>
                </a:cxn>
                <a:cxn ang="0">
                  <a:pos x="T2" y="T3"/>
                </a:cxn>
                <a:cxn ang="0">
                  <a:pos x="T4" y="T5"/>
                </a:cxn>
                <a:cxn ang="0">
                  <a:pos x="T6" y="T7"/>
                </a:cxn>
                <a:cxn ang="0">
                  <a:pos x="T8" y="T9"/>
                </a:cxn>
              </a:cxnLst>
              <a:rect l="0" t="0" r="r" b="b"/>
              <a:pathLst>
                <a:path w="49" h="61">
                  <a:moveTo>
                    <a:pt x="0" y="21"/>
                  </a:moveTo>
                  <a:cubicBezTo>
                    <a:pt x="23" y="61"/>
                    <a:pt x="23" y="61"/>
                    <a:pt x="23" y="61"/>
                  </a:cubicBezTo>
                  <a:cubicBezTo>
                    <a:pt x="31" y="54"/>
                    <a:pt x="40" y="48"/>
                    <a:pt x="49" y="43"/>
                  </a:cubicBezTo>
                  <a:cubicBezTo>
                    <a:pt x="35" y="0"/>
                    <a:pt x="35" y="0"/>
                    <a:pt x="35" y="0"/>
                  </a:cubicBezTo>
                  <a:cubicBezTo>
                    <a:pt x="22" y="5"/>
                    <a:pt x="11" y="12"/>
                    <a:pt x="0" y="21"/>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 name="Freeform 11">
              <a:extLst>
                <a:ext uri="{FF2B5EF4-FFF2-40B4-BE49-F238E27FC236}">
                  <a16:creationId xmlns:a16="http://schemas.microsoft.com/office/drawing/2014/main" xmlns="" id="{99133FDC-A397-426E-B776-F6DC58DA4102}"/>
                </a:ext>
              </a:extLst>
            </p:cNvPr>
            <p:cNvSpPr/>
            <p:nvPr/>
          </p:nvSpPr>
          <p:spPr bwMode="auto">
            <a:xfrm>
              <a:off x="2052637" y="582612"/>
              <a:ext cx="169863" cy="214313"/>
            </a:xfrm>
            <a:custGeom>
              <a:avLst/>
              <a:gdLst>
                <a:gd name="T0" fmla="*/ 0 w 40"/>
                <a:gd name="T1" fmla="*/ 7 h 50"/>
                <a:gd name="T2" fmla="*/ 14 w 40"/>
                <a:gd name="T3" fmla="*/ 50 h 50"/>
                <a:gd name="T4" fmla="*/ 40 w 40"/>
                <a:gd name="T5" fmla="*/ 44 h 50"/>
                <a:gd name="T6" fmla="*/ 38 w 40"/>
                <a:gd name="T7" fmla="*/ 1 h 50"/>
                <a:gd name="T8" fmla="*/ 0 w 40"/>
                <a:gd name="T9" fmla="*/ 7 h 50"/>
              </a:gdLst>
              <a:ahLst/>
              <a:cxnLst>
                <a:cxn ang="0">
                  <a:pos x="T0" y="T1"/>
                </a:cxn>
                <a:cxn ang="0">
                  <a:pos x="T2" y="T3"/>
                </a:cxn>
                <a:cxn ang="0">
                  <a:pos x="T4" y="T5"/>
                </a:cxn>
                <a:cxn ang="0">
                  <a:pos x="T6" y="T7"/>
                </a:cxn>
                <a:cxn ang="0">
                  <a:pos x="T8" y="T9"/>
                </a:cxn>
              </a:cxnLst>
              <a:rect l="0" t="0" r="r" b="b"/>
              <a:pathLst>
                <a:path w="40" h="50">
                  <a:moveTo>
                    <a:pt x="0" y="7"/>
                  </a:moveTo>
                  <a:cubicBezTo>
                    <a:pt x="14" y="50"/>
                    <a:pt x="14" y="50"/>
                    <a:pt x="14" y="50"/>
                  </a:cubicBezTo>
                  <a:cubicBezTo>
                    <a:pt x="23" y="47"/>
                    <a:pt x="31" y="45"/>
                    <a:pt x="40" y="44"/>
                  </a:cubicBezTo>
                  <a:cubicBezTo>
                    <a:pt x="38" y="1"/>
                    <a:pt x="38" y="1"/>
                    <a:pt x="38" y="1"/>
                  </a:cubicBezTo>
                  <a:cubicBezTo>
                    <a:pt x="25" y="0"/>
                    <a:pt x="12" y="2"/>
                    <a:pt x="0" y="7"/>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 name="Freeform 12">
              <a:extLst>
                <a:ext uri="{FF2B5EF4-FFF2-40B4-BE49-F238E27FC236}">
                  <a16:creationId xmlns:a16="http://schemas.microsoft.com/office/drawing/2014/main" xmlns="" id="{B16276DA-2FB8-4390-84C2-33E8D97810E6}"/>
                </a:ext>
              </a:extLst>
            </p:cNvPr>
            <p:cNvSpPr/>
            <p:nvPr/>
          </p:nvSpPr>
          <p:spPr bwMode="auto">
            <a:xfrm>
              <a:off x="2214562" y="587375"/>
              <a:ext cx="180975" cy="212725"/>
            </a:xfrm>
            <a:custGeom>
              <a:avLst/>
              <a:gdLst>
                <a:gd name="T0" fmla="*/ 43 w 43"/>
                <a:gd name="T1" fmla="*/ 12 h 50"/>
                <a:gd name="T2" fmla="*/ 10 w 43"/>
                <a:gd name="T3" fmla="*/ 1 h 50"/>
                <a:gd name="T4" fmla="*/ 0 w 43"/>
                <a:gd name="T5" fmla="*/ 0 h 50"/>
                <a:gd name="T6" fmla="*/ 2 w 43"/>
                <a:gd name="T7" fmla="*/ 43 h 50"/>
                <a:gd name="T8" fmla="*/ 29 w 43"/>
                <a:gd name="T9" fmla="*/ 50 h 50"/>
                <a:gd name="T10" fmla="*/ 43 w 43"/>
                <a:gd name="T11" fmla="*/ 12 h 50"/>
              </a:gdLst>
              <a:ahLst/>
              <a:cxnLst>
                <a:cxn ang="0">
                  <a:pos x="T0" y="T1"/>
                </a:cxn>
                <a:cxn ang="0">
                  <a:pos x="T2" y="T3"/>
                </a:cxn>
                <a:cxn ang="0">
                  <a:pos x="T4" y="T5"/>
                </a:cxn>
                <a:cxn ang="0">
                  <a:pos x="T6" y="T7"/>
                </a:cxn>
                <a:cxn ang="0">
                  <a:pos x="T8" y="T9"/>
                </a:cxn>
                <a:cxn ang="0">
                  <a:pos x="T10" y="T11"/>
                </a:cxn>
              </a:cxnLst>
              <a:rect l="0" t="0" r="r" b="b"/>
              <a:pathLst>
                <a:path w="43" h="50">
                  <a:moveTo>
                    <a:pt x="43" y="12"/>
                  </a:moveTo>
                  <a:cubicBezTo>
                    <a:pt x="33" y="7"/>
                    <a:pt x="22" y="3"/>
                    <a:pt x="10" y="1"/>
                  </a:cubicBezTo>
                  <a:cubicBezTo>
                    <a:pt x="7" y="0"/>
                    <a:pt x="3" y="0"/>
                    <a:pt x="0" y="0"/>
                  </a:cubicBezTo>
                  <a:cubicBezTo>
                    <a:pt x="2" y="43"/>
                    <a:pt x="2" y="43"/>
                    <a:pt x="2" y="43"/>
                  </a:cubicBezTo>
                  <a:cubicBezTo>
                    <a:pt x="11" y="43"/>
                    <a:pt x="20" y="45"/>
                    <a:pt x="29" y="50"/>
                  </a:cubicBezTo>
                  <a:lnTo>
                    <a:pt x="43" y="12"/>
                  </a:ln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 name="Freeform 13">
              <a:extLst>
                <a:ext uri="{FF2B5EF4-FFF2-40B4-BE49-F238E27FC236}">
                  <a16:creationId xmlns:a16="http://schemas.microsoft.com/office/drawing/2014/main" xmlns="" id="{02BB7F08-CE8F-44E0-802C-88979A91F54E}"/>
                </a:ext>
              </a:extLst>
            </p:cNvPr>
            <p:cNvSpPr/>
            <p:nvPr/>
          </p:nvSpPr>
          <p:spPr bwMode="auto">
            <a:xfrm>
              <a:off x="2336800" y="638175"/>
              <a:ext cx="212725" cy="239713"/>
            </a:xfrm>
            <a:custGeom>
              <a:avLst/>
              <a:gdLst>
                <a:gd name="T0" fmla="*/ 50 w 50"/>
                <a:gd name="T1" fmla="*/ 28 h 56"/>
                <a:gd name="T2" fmla="*/ 14 w 50"/>
                <a:gd name="T3" fmla="*/ 0 h 56"/>
                <a:gd name="T4" fmla="*/ 0 w 50"/>
                <a:gd name="T5" fmla="*/ 38 h 56"/>
                <a:gd name="T6" fmla="*/ 14 w 50"/>
                <a:gd name="T7" fmla="*/ 47 h 56"/>
                <a:gd name="T8" fmla="*/ 23 w 50"/>
                <a:gd name="T9" fmla="*/ 56 h 56"/>
                <a:gd name="T10" fmla="*/ 50 w 50"/>
                <a:gd name="T11" fmla="*/ 28 h 56"/>
              </a:gdLst>
              <a:ahLst/>
              <a:cxnLst>
                <a:cxn ang="0">
                  <a:pos x="T0" y="T1"/>
                </a:cxn>
                <a:cxn ang="0">
                  <a:pos x="T2" y="T3"/>
                </a:cxn>
                <a:cxn ang="0">
                  <a:pos x="T4" y="T5"/>
                </a:cxn>
                <a:cxn ang="0">
                  <a:pos x="T6" y="T7"/>
                </a:cxn>
                <a:cxn ang="0">
                  <a:pos x="T8" y="T9"/>
                </a:cxn>
                <a:cxn ang="0">
                  <a:pos x="T10" y="T11"/>
                </a:cxn>
              </a:cxnLst>
              <a:rect l="0" t="0" r="r" b="b"/>
              <a:pathLst>
                <a:path w="50" h="56">
                  <a:moveTo>
                    <a:pt x="50" y="28"/>
                  </a:moveTo>
                  <a:cubicBezTo>
                    <a:pt x="40" y="17"/>
                    <a:pt x="28" y="7"/>
                    <a:pt x="14" y="0"/>
                  </a:cubicBezTo>
                  <a:cubicBezTo>
                    <a:pt x="0" y="38"/>
                    <a:pt x="0" y="38"/>
                    <a:pt x="0" y="38"/>
                  </a:cubicBezTo>
                  <a:cubicBezTo>
                    <a:pt x="5" y="41"/>
                    <a:pt x="9" y="44"/>
                    <a:pt x="14" y="47"/>
                  </a:cubicBezTo>
                  <a:cubicBezTo>
                    <a:pt x="17" y="50"/>
                    <a:pt x="20" y="53"/>
                    <a:pt x="23" y="56"/>
                  </a:cubicBezTo>
                  <a:lnTo>
                    <a:pt x="50" y="28"/>
                  </a:ln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 name="Freeform 14">
              <a:extLst>
                <a:ext uri="{FF2B5EF4-FFF2-40B4-BE49-F238E27FC236}">
                  <a16:creationId xmlns:a16="http://schemas.microsoft.com/office/drawing/2014/main" xmlns="" id="{261A50BA-438B-4EC1-AC7B-FB080235537A}"/>
                </a:ext>
              </a:extLst>
            </p:cNvPr>
            <p:cNvSpPr/>
            <p:nvPr/>
          </p:nvSpPr>
          <p:spPr bwMode="auto">
            <a:xfrm>
              <a:off x="2433637" y="757237"/>
              <a:ext cx="207963" cy="219075"/>
            </a:xfrm>
            <a:custGeom>
              <a:avLst/>
              <a:gdLst>
                <a:gd name="T0" fmla="*/ 27 w 49"/>
                <a:gd name="T1" fmla="*/ 0 h 51"/>
                <a:gd name="T2" fmla="*/ 0 w 49"/>
                <a:gd name="T3" fmla="*/ 28 h 51"/>
                <a:gd name="T4" fmla="*/ 18 w 49"/>
                <a:gd name="T5" fmla="*/ 51 h 51"/>
                <a:gd name="T6" fmla="*/ 49 w 49"/>
                <a:gd name="T7" fmla="*/ 30 h 51"/>
                <a:gd name="T8" fmla="*/ 27 w 49"/>
                <a:gd name="T9" fmla="*/ 0 h 51"/>
              </a:gdLst>
              <a:ahLst/>
              <a:cxnLst>
                <a:cxn ang="0">
                  <a:pos x="T0" y="T1"/>
                </a:cxn>
                <a:cxn ang="0">
                  <a:pos x="T2" y="T3"/>
                </a:cxn>
                <a:cxn ang="0">
                  <a:pos x="T4" y="T5"/>
                </a:cxn>
                <a:cxn ang="0">
                  <a:pos x="T6" y="T7"/>
                </a:cxn>
                <a:cxn ang="0">
                  <a:pos x="T8" y="T9"/>
                </a:cxn>
              </a:cxnLst>
              <a:rect l="0" t="0" r="r" b="b"/>
              <a:pathLst>
                <a:path w="49" h="51">
                  <a:moveTo>
                    <a:pt x="27" y="0"/>
                  </a:moveTo>
                  <a:cubicBezTo>
                    <a:pt x="0" y="28"/>
                    <a:pt x="0" y="28"/>
                    <a:pt x="0" y="28"/>
                  </a:cubicBezTo>
                  <a:cubicBezTo>
                    <a:pt x="7" y="35"/>
                    <a:pt x="13" y="43"/>
                    <a:pt x="18" y="51"/>
                  </a:cubicBezTo>
                  <a:cubicBezTo>
                    <a:pt x="49" y="30"/>
                    <a:pt x="49" y="30"/>
                    <a:pt x="49" y="30"/>
                  </a:cubicBezTo>
                  <a:cubicBezTo>
                    <a:pt x="43" y="20"/>
                    <a:pt x="36" y="9"/>
                    <a:pt x="27" y="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 name="Freeform 15">
              <a:extLst>
                <a:ext uri="{FF2B5EF4-FFF2-40B4-BE49-F238E27FC236}">
                  <a16:creationId xmlns:a16="http://schemas.microsoft.com/office/drawing/2014/main" xmlns="" id="{CCD22CB3-CF8E-41B1-90C8-15E19B7FB390}"/>
                </a:ext>
              </a:extLst>
            </p:cNvPr>
            <p:cNvSpPr/>
            <p:nvPr/>
          </p:nvSpPr>
          <p:spPr bwMode="auto">
            <a:xfrm>
              <a:off x="2511425" y="885825"/>
              <a:ext cx="193675" cy="214313"/>
            </a:xfrm>
            <a:custGeom>
              <a:avLst/>
              <a:gdLst>
                <a:gd name="T0" fmla="*/ 31 w 46"/>
                <a:gd name="T1" fmla="*/ 0 h 50"/>
                <a:gd name="T2" fmla="*/ 0 w 46"/>
                <a:gd name="T3" fmla="*/ 21 h 50"/>
                <a:gd name="T4" fmla="*/ 14 w 46"/>
                <a:gd name="T5" fmla="*/ 50 h 50"/>
                <a:gd name="T6" fmla="*/ 46 w 46"/>
                <a:gd name="T7" fmla="*/ 35 h 50"/>
                <a:gd name="T8" fmla="*/ 31 w 46"/>
                <a:gd name="T9" fmla="*/ 0 h 50"/>
              </a:gdLst>
              <a:ahLst/>
              <a:cxnLst>
                <a:cxn ang="0">
                  <a:pos x="T0" y="T1"/>
                </a:cxn>
                <a:cxn ang="0">
                  <a:pos x="T2" y="T3"/>
                </a:cxn>
                <a:cxn ang="0">
                  <a:pos x="T4" y="T5"/>
                </a:cxn>
                <a:cxn ang="0">
                  <a:pos x="T6" y="T7"/>
                </a:cxn>
                <a:cxn ang="0">
                  <a:pos x="T8" y="T9"/>
                </a:cxn>
              </a:cxnLst>
              <a:rect l="0" t="0" r="r" b="b"/>
              <a:pathLst>
                <a:path w="46" h="50">
                  <a:moveTo>
                    <a:pt x="31" y="0"/>
                  </a:moveTo>
                  <a:cubicBezTo>
                    <a:pt x="0" y="21"/>
                    <a:pt x="0" y="21"/>
                    <a:pt x="0" y="21"/>
                  </a:cubicBezTo>
                  <a:cubicBezTo>
                    <a:pt x="6" y="31"/>
                    <a:pt x="10" y="40"/>
                    <a:pt x="14" y="50"/>
                  </a:cubicBezTo>
                  <a:cubicBezTo>
                    <a:pt x="46" y="35"/>
                    <a:pt x="46" y="35"/>
                    <a:pt x="46" y="35"/>
                  </a:cubicBezTo>
                  <a:cubicBezTo>
                    <a:pt x="43" y="24"/>
                    <a:pt x="38" y="12"/>
                    <a:pt x="31" y="0"/>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6" name="Freeform 16">
              <a:extLst>
                <a:ext uri="{FF2B5EF4-FFF2-40B4-BE49-F238E27FC236}">
                  <a16:creationId xmlns:a16="http://schemas.microsoft.com/office/drawing/2014/main" xmlns="" id="{37E1BB76-4789-4D62-B014-3E2EF21D8CFB}"/>
                </a:ext>
              </a:extLst>
            </p:cNvPr>
            <p:cNvSpPr/>
            <p:nvPr/>
          </p:nvSpPr>
          <p:spPr bwMode="auto">
            <a:xfrm>
              <a:off x="2570162" y="1036637"/>
              <a:ext cx="177800" cy="141288"/>
            </a:xfrm>
            <a:custGeom>
              <a:avLst/>
              <a:gdLst>
                <a:gd name="T0" fmla="*/ 0 w 42"/>
                <a:gd name="T1" fmla="*/ 15 h 33"/>
                <a:gd name="T2" fmla="*/ 6 w 42"/>
                <a:gd name="T3" fmla="*/ 33 h 33"/>
                <a:gd name="T4" fmla="*/ 42 w 42"/>
                <a:gd name="T5" fmla="*/ 32 h 33"/>
                <a:gd name="T6" fmla="*/ 32 w 42"/>
                <a:gd name="T7" fmla="*/ 0 h 33"/>
                <a:gd name="T8" fmla="*/ 0 w 42"/>
                <a:gd name="T9" fmla="*/ 15 h 33"/>
              </a:gdLst>
              <a:ahLst/>
              <a:cxnLst>
                <a:cxn ang="0">
                  <a:pos x="T0" y="T1"/>
                </a:cxn>
                <a:cxn ang="0">
                  <a:pos x="T2" y="T3"/>
                </a:cxn>
                <a:cxn ang="0">
                  <a:pos x="T4" y="T5"/>
                </a:cxn>
                <a:cxn ang="0">
                  <a:pos x="T6" y="T7"/>
                </a:cxn>
                <a:cxn ang="0">
                  <a:pos x="T8" y="T9"/>
                </a:cxn>
              </a:cxnLst>
              <a:rect l="0" t="0" r="r" b="b"/>
              <a:pathLst>
                <a:path w="42" h="33">
                  <a:moveTo>
                    <a:pt x="0" y="15"/>
                  </a:moveTo>
                  <a:cubicBezTo>
                    <a:pt x="2" y="21"/>
                    <a:pt x="4" y="27"/>
                    <a:pt x="6" y="33"/>
                  </a:cubicBezTo>
                  <a:cubicBezTo>
                    <a:pt x="42" y="32"/>
                    <a:pt x="42" y="32"/>
                    <a:pt x="42" y="32"/>
                  </a:cubicBezTo>
                  <a:cubicBezTo>
                    <a:pt x="42" y="32"/>
                    <a:pt x="39" y="19"/>
                    <a:pt x="32" y="0"/>
                  </a:cubicBezTo>
                  <a:lnTo>
                    <a:pt x="0" y="15"/>
                  </a:ln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7" name="Freeform 17">
              <a:extLst>
                <a:ext uri="{FF2B5EF4-FFF2-40B4-BE49-F238E27FC236}">
                  <a16:creationId xmlns:a16="http://schemas.microsoft.com/office/drawing/2014/main" xmlns="" id="{6C4F37F1-F1FA-4C9B-B61C-D107A1A51F4D}"/>
                </a:ext>
              </a:extLst>
            </p:cNvPr>
            <p:cNvSpPr/>
            <p:nvPr/>
          </p:nvSpPr>
          <p:spPr bwMode="auto">
            <a:xfrm>
              <a:off x="1785937" y="701675"/>
              <a:ext cx="215900" cy="249238"/>
            </a:xfrm>
            <a:custGeom>
              <a:avLst/>
              <a:gdLst>
                <a:gd name="T0" fmla="*/ 0 w 51"/>
                <a:gd name="T1" fmla="*/ 26 h 58"/>
                <a:gd name="T2" fmla="*/ 33 w 51"/>
                <a:gd name="T3" fmla="*/ 58 h 58"/>
                <a:gd name="T4" fmla="*/ 51 w 51"/>
                <a:gd name="T5" fmla="*/ 40 h 58"/>
                <a:gd name="T6" fmla="*/ 28 w 51"/>
                <a:gd name="T7" fmla="*/ 0 h 58"/>
                <a:gd name="T8" fmla="*/ 0 w 51"/>
                <a:gd name="T9" fmla="*/ 26 h 58"/>
              </a:gdLst>
              <a:ahLst/>
              <a:cxnLst>
                <a:cxn ang="0">
                  <a:pos x="T0" y="T1"/>
                </a:cxn>
                <a:cxn ang="0">
                  <a:pos x="T2" y="T3"/>
                </a:cxn>
                <a:cxn ang="0">
                  <a:pos x="T4" y="T5"/>
                </a:cxn>
                <a:cxn ang="0">
                  <a:pos x="T6" y="T7"/>
                </a:cxn>
                <a:cxn ang="0">
                  <a:pos x="T8" y="T9"/>
                </a:cxn>
              </a:cxnLst>
              <a:rect l="0" t="0" r="r" b="b"/>
              <a:pathLst>
                <a:path w="51" h="58">
                  <a:moveTo>
                    <a:pt x="0" y="26"/>
                  </a:moveTo>
                  <a:cubicBezTo>
                    <a:pt x="33" y="58"/>
                    <a:pt x="33" y="58"/>
                    <a:pt x="33" y="58"/>
                  </a:cubicBezTo>
                  <a:cubicBezTo>
                    <a:pt x="39" y="52"/>
                    <a:pt x="45" y="46"/>
                    <a:pt x="51" y="40"/>
                  </a:cubicBezTo>
                  <a:cubicBezTo>
                    <a:pt x="28" y="0"/>
                    <a:pt x="28" y="0"/>
                    <a:pt x="28" y="0"/>
                  </a:cubicBezTo>
                  <a:cubicBezTo>
                    <a:pt x="18" y="8"/>
                    <a:pt x="9" y="17"/>
                    <a:pt x="0" y="26"/>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8" name="Freeform 18">
              <a:extLst>
                <a:ext uri="{FF2B5EF4-FFF2-40B4-BE49-F238E27FC236}">
                  <a16:creationId xmlns:a16="http://schemas.microsoft.com/office/drawing/2014/main" xmlns="" id="{00910F67-2D51-4DFA-8932-B967D1744F39}"/>
                </a:ext>
              </a:extLst>
            </p:cNvPr>
            <p:cNvSpPr/>
            <p:nvPr/>
          </p:nvSpPr>
          <p:spPr bwMode="auto">
            <a:xfrm>
              <a:off x="1595437" y="941387"/>
              <a:ext cx="249238" cy="231775"/>
            </a:xfrm>
            <a:custGeom>
              <a:avLst/>
              <a:gdLst>
                <a:gd name="T0" fmla="*/ 0 w 59"/>
                <a:gd name="T1" fmla="*/ 36 h 54"/>
                <a:gd name="T2" fmla="*/ 41 w 59"/>
                <a:gd name="T3" fmla="*/ 54 h 54"/>
                <a:gd name="T4" fmla="*/ 59 w 59"/>
                <a:gd name="T5" fmla="*/ 27 h 54"/>
                <a:gd name="T6" fmla="*/ 23 w 59"/>
                <a:gd name="T7" fmla="*/ 0 h 54"/>
                <a:gd name="T8" fmla="*/ 0 w 59"/>
                <a:gd name="T9" fmla="*/ 36 h 54"/>
              </a:gdLst>
              <a:ahLst/>
              <a:cxnLst>
                <a:cxn ang="0">
                  <a:pos x="T0" y="T1"/>
                </a:cxn>
                <a:cxn ang="0">
                  <a:pos x="T2" y="T3"/>
                </a:cxn>
                <a:cxn ang="0">
                  <a:pos x="T4" y="T5"/>
                </a:cxn>
                <a:cxn ang="0">
                  <a:pos x="T6" y="T7"/>
                </a:cxn>
                <a:cxn ang="0">
                  <a:pos x="T8" y="T9"/>
                </a:cxn>
              </a:cxnLst>
              <a:rect l="0" t="0" r="r" b="b"/>
              <a:pathLst>
                <a:path w="59" h="54">
                  <a:moveTo>
                    <a:pt x="0" y="36"/>
                  </a:moveTo>
                  <a:cubicBezTo>
                    <a:pt x="41" y="54"/>
                    <a:pt x="41" y="54"/>
                    <a:pt x="41" y="54"/>
                  </a:cubicBezTo>
                  <a:cubicBezTo>
                    <a:pt x="47" y="46"/>
                    <a:pt x="53" y="36"/>
                    <a:pt x="59" y="27"/>
                  </a:cubicBezTo>
                  <a:cubicBezTo>
                    <a:pt x="23" y="0"/>
                    <a:pt x="23" y="0"/>
                    <a:pt x="23" y="0"/>
                  </a:cubicBezTo>
                  <a:cubicBezTo>
                    <a:pt x="13" y="13"/>
                    <a:pt x="5" y="26"/>
                    <a:pt x="0" y="36"/>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 name="Freeform 19">
              <a:extLst>
                <a:ext uri="{FF2B5EF4-FFF2-40B4-BE49-F238E27FC236}">
                  <a16:creationId xmlns:a16="http://schemas.microsoft.com/office/drawing/2014/main" xmlns="" id="{2ABE5F24-C5E1-4E6A-B96C-913FF3E08835}"/>
                </a:ext>
              </a:extLst>
            </p:cNvPr>
            <p:cNvSpPr/>
            <p:nvPr/>
          </p:nvSpPr>
          <p:spPr bwMode="auto">
            <a:xfrm>
              <a:off x="1552575" y="1095375"/>
              <a:ext cx="215900" cy="85725"/>
            </a:xfrm>
            <a:custGeom>
              <a:avLst/>
              <a:gdLst>
                <a:gd name="T0" fmla="*/ 0 w 51"/>
                <a:gd name="T1" fmla="*/ 20 h 20"/>
                <a:gd name="T2" fmla="*/ 50 w 51"/>
                <a:gd name="T3" fmla="*/ 20 h 20"/>
                <a:gd name="T4" fmla="*/ 51 w 51"/>
                <a:gd name="T5" fmla="*/ 18 h 20"/>
                <a:gd name="T6" fmla="*/ 10 w 51"/>
                <a:gd name="T7" fmla="*/ 0 h 20"/>
                <a:gd name="T8" fmla="*/ 0 w 51"/>
                <a:gd name="T9" fmla="*/ 20 h 20"/>
              </a:gdLst>
              <a:ahLst/>
              <a:cxnLst>
                <a:cxn ang="0">
                  <a:pos x="T0" y="T1"/>
                </a:cxn>
                <a:cxn ang="0">
                  <a:pos x="T2" y="T3"/>
                </a:cxn>
                <a:cxn ang="0">
                  <a:pos x="T4" y="T5"/>
                </a:cxn>
                <a:cxn ang="0">
                  <a:pos x="T6" y="T7"/>
                </a:cxn>
                <a:cxn ang="0">
                  <a:pos x="T8" y="T9"/>
                </a:cxn>
              </a:cxnLst>
              <a:rect l="0" t="0" r="r" b="b"/>
              <a:pathLst>
                <a:path w="51" h="20">
                  <a:moveTo>
                    <a:pt x="0" y="20"/>
                  </a:moveTo>
                  <a:cubicBezTo>
                    <a:pt x="50" y="20"/>
                    <a:pt x="50" y="20"/>
                    <a:pt x="50" y="20"/>
                  </a:cubicBezTo>
                  <a:cubicBezTo>
                    <a:pt x="51" y="19"/>
                    <a:pt x="51" y="19"/>
                    <a:pt x="51" y="18"/>
                  </a:cubicBezTo>
                  <a:cubicBezTo>
                    <a:pt x="10" y="0"/>
                    <a:pt x="10" y="0"/>
                    <a:pt x="10" y="0"/>
                  </a:cubicBezTo>
                  <a:cubicBezTo>
                    <a:pt x="3" y="12"/>
                    <a:pt x="0" y="20"/>
                    <a:pt x="0" y="2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 name="Freeform 20">
              <a:extLst>
                <a:ext uri="{FF2B5EF4-FFF2-40B4-BE49-F238E27FC236}">
                  <a16:creationId xmlns:a16="http://schemas.microsoft.com/office/drawing/2014/main" xmlns="" id="{DDD36D61-4785-4A63-926B-34D6F1B112F3}"/>
                </a:ext>
              </a:extLst>
            </p:cNvPr>
            <p:cNvSpPr/>
            <p:nvPr/>
          </p:nvSpPr>
          <p:spPr bwMode="auto">
            <a:xfrm>
              <a:off x="1697037" y="663575"/>
              <a:ext cx="931863" cy="517525"/>
            </a:xfrm>
            <a:custGeom>
              <a:avLst/>
              <a:gdLst>
                <a:gd name="T0" fmla="*/ 220 w 220"/>
                <a:gd name="T1" fmla="*/ 119 h 121"/>
                <a:gd name="T2" fmla="*/ 130 w 220"/>
                <a:gd name="T3" fmla="*/ 13 h 121"/>
                <a:gd name="T4" fmla="*/ 0 w 220"/>
                <a:gd name="T5" fmla="*/ 121 h 121"/>
                <a:gd name="T6" fmla="*/ 220 w 220"/>
                <a:gd name="T7" fmla="*/ 119 h 121"/>
              </a:gdLst>
              <a:ahLst/>
              <a:cxnLst>
                <a:cxn ang="0">
                  <a:pos x="T0" y="T1"/>
                </a:cxn>
                <a:cxn ang="0">
                  <a:pos x="T2" y="T3"/>
                </a:cxn>
                <a:cxn ang="0">
                  <a:pos x="T4" y="T5"/>
                </a:cxn>
                <a:cxn ang="0">
                  <a:pos x="T6" y="T7"/>
                </a:cxn>
              </a:cxnLst>
              <a:rect l="0" t="0" r="r" b="b"/>
              <a:pathLst>
                <a:path w="220" h="121">
                  <a:moveTo>
                    <a:pt x="220" y="119"/>
                  </a:moveTo>
                  <a:cubicBezTo>
                    <a:pt x="220" y="119"/>
                    <a:pt x="205" y="26"/>
                    <a:pt x="130" y="13"/>
                  </a:cubicBezTo>
                  <a:cubicBezTo>
                    <a:pt x="55" y="0"/>
                    <a:pt x="0" y="121"/>
                    <a:pt x="0" y="121"/>
                  </a:cubicBezTo>
                  <a:lnTo>
                    <a:pt x="220" y="119"/>
                  </a:lnTo>
                  <a:close/>
                </a:path>
              </a:pathLst>
            </a:custGeom>
            <a:solidFill>
              <a:srgbClr val="FF6D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1" name="Freeform 21">
              <a:extLst>
                <a:ext uri="{FF2B5EF4-FFF2-40B4-BE49-F238E27FC236}">
                  <a16:creationId xmlns:a16="http://schemas.microsoft.com/office/drawing/2014/main" xmlns="" id="{067213B7-E3AC-496A-B4FA-3652A0709162}"/>
                </a:ext>
              </a:extLst>
            </p:cNvPr>
            <p:cNvSpPr/>
            <p:nvPr/>
          </p:nvSpPr>
          <p:spPr bwMode="auto">
            <a:xfrm>
              <a:off x="2633662" y="993775"/>
              <a:ext cx="415925" cy="184150"/>
            </a:xfrm>
            <a:custGeom>
              <a:avLst/>
              <a:gdLst>
                <a:gd name="T0" fmla="*/ 0 w 98"/>
                <a:gd name="T1" fmla="*/ 43 h 43"/>
                <a:gd name="T2" fmla="*/ 95 w 98"/>
                <a:gd name="T3" fmla="*/ 43 h 43"/>
                <a:gd name="T4" fmla="*/ 98 w 98"/>
                <a:gd name="T5" fmla="*/ 38 h 43"/>
                <a:gd name="T6" fmla="*/ 19 w 98"/>
                <a:gd name="T7" fmla="*/ 0 h 43"/>
                <a:gd name="T8" fmla="*/ 0 w 98"/>
                <a:gd name="T9" fmla="*/ 43 h 43"/>
              </a:gdLst>
              <a:ahLst/>
              <a:cxnLst>
                <a:cxn ang="0">
                  <a:pos x="T0" y="T1"/>
                </a:cxn>
                <a:cxn ang="0">
                  <a:pos x="T2" y="T3"/>
                </a:cxn>
                <a:cxn ang="0">
                  <a:pos x="T4" y="T5"/>
                </a:cxn>
                <a:cxn ang="0">
                  <a:pos x="T6" y="T7"/>
                </a:cxn>
                <a:cxn ang="0">
                  <a:pos x="T8" y="T9"/>
                </a:cxn>
              </a:cxnLst>
              <a:rect l="0" t="0" r="r" b="b"/>
              <a:pathLst>
                <a:path w="98" h="43">
                  <a:moveTo>
                    <a:pt x="0" y="43"/>
                  </a:moveTo>
                  <a:cubicBezTo>
                    <a:pt x="95" y="43"/>
                    <a:pt x="95" y="43"/>
                    <a:pt x="95" y="43"/>
                  </a:cubicBezTo>
                  <a:cubicBezTo>
                    <a:pt x="96" y="41"/>
                    <a:pt x="97" y="39"/>
                    <a:pt x="98" y="38"/>
                  </a:cubicBezTo>
                  <a:cubicBezTo>
                    <a:pt x="19" y="0"/>
                    <a:pt x="19" y="0"/>
                    <a:pt x="19" y="0"/>
                  </a:cubicBezTo>
                  <a:cubicBezTo>
                    <a:pt x="11" y="16"/>
                    <a:pt x="4" y="30"/>
                    <a:pt x="0" y="43"/>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2" name="Freeform 22">
              <a:extLst>
                <a:ext uri="{FF2B5EF4-FFF2-40B4-BE49-F238E27FC236}">
                  <a16:creationId xmlns:a16="http://schemas.microsoft.com/office/drawing/2014/main" xmlns="" id="{4E25C810-CBC3-4063-A11A-5DC3D4002DCA}"/>
                </a:ext>
              </a:extLst>
            </p:cNvPr>
            <p:cNvSpPr/>
            <p:nvPr/>
          </p:nvSpPr>
          <p:spPr bwMode="auto">
            <a:xfrm>
              <a:off x="2714625" y="741362"/>
              <a:ext cx="439738" cy="414338"/>
            </a:xfrm>
            <a:custGeom>
              <a:avLst/>
              <a:gdLst>
                <a:gd name="T0" fmla="*/ 0 w 104"/>
                <a:gd name="T1" fmla="*/ 59 h 97"/>
                <a:gd name="T2" fmla="*/ 79 w 104"/>
                <a:gd name="T3" fmla="*/ 97 h 97"/>
                <a:gd name="T4" fmla="*/ 104 w 104"/>
                <a:gd name="T5" fmla="*/ 55 h 97"/>
                <a:gd name="T6" fmla="*/ 42 w 104"/>
                <a:gd name="T7" fmla="*/ 0 h 97"/>
                <a:gd name="T8" fmla="*/ 0 w 104"/>
                <a:gd name="T9" fmla="*/ 59 h 97"/>
              </a:gdLst>
              <a:ahLst/>
              <a:cxnLst>
                <a:cxn ang="0">
                  <a:pos x="T0" y="T1"/>
                </a:cxn>
                <a:cxn ang="0">
                  <a:pos x="T2" y="T3"/>
                </a:cxn>
                <a:cxn ang="0">
                  <a:pos x="T4" y="T5"/>
                </a:cxn>
                <a:cxn ang="0">
                  <a:pos x="T6" y="T7"/>
                </a:cxn>
                <a:cxn ang="0">
                  <a:pos x="T8" y="T9"/>
                </a:cxn>
              </a:cxnLst>
              <a:rect l="0" t="0" r="r" b="b"/>
              <a:pathLst>
                <a:path w="104" h="97">
                  <a:moveTo>
                    <a:pt x="0" y="59"/>
                  </a:moveTo>
                  <a:cubicBezTo>
                    <a:pt x="79" y="97"/>
                    <a:pt x="79" y="97"/>
                    <a:pt x="79" y="97"/>
                  </a:cubicBezTo>
                  <a:cubicBezTo>
                    <a:pt x="86" y="82"/>
                    <a:pt x="94" y="68"/>
                    <a:pt x="104" y="55"/>
                  </a:cubicBezTo>
                  <a:cubicBezTo>
                    <a:pt x="42" y="0"/>
                    <a:pt x="42" y="0"/>
                    <a:pt x="42" y="0"/>
                  </a:cubicBezTo>
                  <a:cubicBezTo>
                    <a:pt x="25" y="20"/>
                    <a:pt x="11" y="40"/>
                    <a:pt x="0" y="59"/>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3" name="Freeform 23">
              <a:extLst>
                <a:ext uri="{FF2B5EF4-FFF2-40B4-BE49-F238E27FC236}">
                  <a16:creationId xmlns:a16="http://schemas.microsoft.com/office/drawing/2014/main" xmlns="" id="{BE1B054E-4F09-4DCE-B90F-EB4BBD6EC287}"/>
                </a:ext>
              </a:extLst>
            </p:cNvPr>
            <p:cNvSpPr/>
            <p:nvPr/>
          </p:nvSpPr>
          <p:spPr bwMode="auto">
            <a:xfrm>
              <a:off x="3100387" y="406400"/>
              <a:ext cx="355600" cy="390525"/>
            </a:xfrm>
            <a:custGeom>
              <a:avLst/>
              <a:gdLst>
                <a:gd name="T0" fmla="*/ 0 w 84"/>
                <a:gd name="T1" fmla="*/ 32 h 91"/>
                <a:gd name="T2" fmla="*/ 48 w 84"/>
                <a:gd name="T3" fmla="*/ 91 h 91"/>
                <a:gd name="T4" fmla="*/ 84 w 84"/>
                <a:gd name="T5" fmla="*/ 62 h 91"/>
                <a:gd name="T6" fmla="*/ 49 w 84"/>
                <a:gd name="T7" fmla="*/ 0 h 91"/>
                <a:gd name="T8" fmla="*/ 0 w 84"/>
                <a:gd name="T9" fmla="*/ 32 h 91"/>
              </a:gdLst>
              <a:ahLst/>
              <a:cxnLst>
                <a:cxn ang="0">
                  <a:pos x="T0" y="T1"/>
                </a:cxn>
                <a:cxn ang="0">
                  <a:pos x="T2" y="T3"/>
                </a:cxn>
                <a:cxn ang="0">
                  <a:pos x="T4" y="T5"/>
                </a:cxn>
                <a:cxn ang="0">
                  <a:pos x="T6" y="T7"/>
                </a:cxn>
                <a:cxn ang="0">
                  <a:pos x="T8" y="T9"/>
                </a:cxn>
              </a:cxnLst>
              <a:rect l="0" t="0" r="r" b="b"/>
              <a:pathLst>
                <a:path w="84" h="91">
                  <a:moveTo>
                    <a:pt x="0" y="32"/>
                  </a:moveTo>
                  <a:cubicBezTo>
                    <a:pt x="48" y="91"/>
                    <a:pt x="48" y="91"/>
                    <a:pt x="48" y="91"/>
                  </a:cubicBezTo>
                  <a:cubicBezTo>
                    <a:pt x="59" y="80"/>
                    <a:pt x="71" y="71"/>
                    <a:pt x="84" y="62"/>
                  </a:cubicBezTo>
                  <a:cubicBezTo>
                    <a:pt x="49" y="0"/>
                    <a:pt x="49" y="0"/>
                    <a:pt x="49" y="0"/>
                  </a:cubicBezTo>
                  <a:cubicBezTo>
                    <a:pt x="32" y="9"/>
                    <a:pt x="15" y="20"/>
                    <a:pt x="0" y="32"/>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4" name="Freeform 24">
              <a:extLst>
                <a:ext uri="{FF2B5EF4-FFF2-40B4-BE49-F238E27FC236}">
                  <a16:creationId xmlns:a16="http://schemas.microsoft.com/office/drawing/2014/main" xmlns="" id="{9096BC9B-5749-486C-9956-A09B7E2BA017}"/>
                </a:ext>
              </a:extLst>
            </p:cNvPr>
            <p:cNvSpPr/>
            <p:nvPr/>
          </p:nvSpPr>
          <p:spPr bwMode="auto">
            <a:xfrm>
              <a:off x="3308350" y="317500"/>
              <a:ext cx="317500" cy="355600"/>
            </a:xfrm>
            <a:custGeom>
              <a:avLst/>
              <a:gdLst>
                <a:gd name="T0" fmla="*/ 0 w 75"/>
                <a:gd name="T1" fmla="*/ 21 h 83"/>
                <a:gd name="T2" fmla="*/ 35 w 75"/>
                <a:gd name="T3" fmla="*/ 83 h 83"/>
                <a:gd name="T4" fmla="*/ 43 w 75"/>
                <a:gd name="T5" fmla="*/ 79 h 83"/>
                <a:gd name="T6" fmla="*/ 75 w 75"/>
                <a:gd name="T7" fmla="*/ 65 h 83"/>
                <a:gd name="T8" fmla="*/ 48 w 75"/>
                <a:gd name="T9" fmla="*/ 0 h 83"/>
                <a:gd name="T10" fmla="*/ 0 w 75"/>
                <a:gd name="T11" fmla="*/ 21 h 83"/>
              </a:gdLst>
              <a:ahLst/>
              <a:cxnLst>
                <a:cxn ang="0">
                  <a:pos x="T0" y="T1"/>
                </a:cxn>
                <a:cxn ang="0">
                  <a:pos x="T2" y="T3"/>
                </a:cxn>
                <a:cxn ang="0">
                  <a:pos x="T4" y="T5"/>
                </a:cxn>
                <a:cxn ang="0">
                  <a:pos x="T6" y="T7"/>
                </a:cxn>
                <a:cxn ang="0">
                  <a:pos x="T8" y="T9"/>
                </a:cxn>
                <a:cxn ang="0">
                  <a:pos x="T10" y="T11"/>
                </a:cxn>
              </a:cxnLst>
              <a:rect l="0" t="0" r="r" b="b"/>
              <a:pathLst>
                <a:path w="75" h="83">
                  <a:moveTo>
                    <a:pt x="0" y="21"/>
                  </a:moveTo>
                  <a:cubicBezTo>
                    <a:pt x="35" y="83"/>
                    <a:pt x="35" y="83"/>
                    <a:pt x="35" y="83"/>
                  </a:cubicBezTo>
                  <a:cubicBezTo>
                    <a:pt x="38" y="82"/>
                    <a:pt x="40" y="80"/>
                    <a:pt x="43" y="79"/>
                  </a:cubicBezTo>
                  <a:cubicBezTo>
                    <a:pt x="53" y="73"/>
                    <a:pt x="64" y="68"/>
                    <a:pt x="75" y="65"/>
                  </a:cubicBezTo>
                  <a:cubicBezTo>
                    <a:pt x="48" y="0"/>
                    <a:pt x="48" y="0"/>
                    <a:pt x="48" y="0"/>
                  </a:cubicBezTo>
                  <a:cubicBezTo>
                    <a:pt x="31" y="6"/>
                    <a:pt x="15" y="13"/>
                    <a:pt x="0" y="21"/>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5" name="Freeform 25">
              <a:extLst>
                <a:ext uri="{FF2B5EF4-FFF2-40B4-BE49-F238E27FC236}">
                  <a16:creationId xmlns:a16="http://schemas.microsoft.com/office/drawing/2014/main" xmlns="" id="{071A3760-E3F5-40E2-A4D7-5D08146803B1}"/>
                </a:ext>
              </a:extLst>
            </p:cNvPr>
            <p:cNvSpPr/>
            <p:nvPr/>
          </p:nvSpPr>
          <p:spPr bwMode="auto">
            <a:xfrm>
              <a:off x="3511550" y="257175"/>
              <a:ext cx="317500" cy="338138"/>
            </a:xfrm>
            <a:custGeom>
              <a:avLst/>
              <a:gdLst>
                <a:gd name="T0" fmla="*/ 0 w 75"/>
                <a:gd name="T1" fmla="*/ 14 h 79"/>
                <a:gd name="T2" fmla="*/ 27 w 75"/>
                <a:gd name="T3" fmla="*/ 79 h 79"/>
                <a:gd name="T4" fmla="*/ 75 w 75"/>
                <a:gd name="T5" fmla="*/ 73 h 79"/>
                <a:gd name="T6" fmla="*/ 66 w 75"/>
                <a:gd name="T7" fmla="*/ 0 h 79"/>
                <a:gd name="T8" fmla="*/ 0 w 75"/>
                <a:gd name="T9" fmla="*/ 14 h 79"/>
              </a:gdLst>
              <a:ahLst/>
              <a:cxnLst>
                <a:cxn ang="0">
                  <a:pos x="T0" y="T1"/>
                </a:cxn>
                <a:cxn ang="0">
                  <a:pos x="T2" y="T3"/>
                </a:cxn>
                <a:cxn ang="0">
                  <a:pos x="T4" y="T5"/>
                </a:cxn>
                <a:cxn ang="0">
                  <a:pos x="T6" y="T7"/>
                </a:cxn>
                <a:cxn ang="0">
                  <a:pos x="T8" y="T9"/>
                </a:cxn>
              </a:cxnLst>
              <a:rect l="0" t="0" r="r" b="b"/>
              <a:pathLst>
                <a:path w="75" h="79">
                  <a:moveTo>
                    <a:pt x="0" y="14"/>
                  </a:moveTo>
                  <a:cubicBezTo>
                    <a:pt x="27" y="79"/>
                    <a:pt x="27" y="79"/>
                    <a:pt x="27" y="79"/>
                  </a:cubicBezTo>
                  <a:cubicBezTo>
                    <a:pt x="42" y="74"/>
                    <a:pt x="59" y="72"/>
                    <a:pt x="75" y="73"/>
                  </a:cubicBezTo>
                  <a:cubicBezTo>
                    <a:pt x="66" y="0"/>
                    <a:pt x="66" y="0"/>
                    <a:pt x="66" y="0"/>
                  </a:cubicBezTo>
                  <a:cubicBezTo>
                    <a:pt x="43" y="3"/>
                    <a:pt x="21" y="8"/>
                    <a:pt x="0" y="14"/>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6" name="Freeform 26">
              <a:extLst>
                <a:ext uri="{FF2B5EF4-FFF2-40B4-BE49-F238E27FC236}">
                  <a16:creationId xmlns:a16="http://schemas.microsoft.com/office/drawing/2014/main" xmlns="" id="{3E2C1024-323B-4F0C-8B74-6A299A5548E1}"/>
                </a:ext>
              </a:extLst>
            </p:cNvPr>
            <p:cNvSpPr/>
            <p:nvPr/>
          </p:nvSpPr>
          <p:spPr bwMode="auto">
            <a:xfrm>
              <a:off x="3790950" y="249237"/>
              <a:ext cx="304800" cy="371475"/>
            </a:xfrm>
            <a:custGeom>
              <a:avLst/>
              <a:gdLst>
                <a:gd name="T0" fmla="*/ 9 w 72"/>
                <a:gd name="T1" fmla="*/ 1 h 87"/>
                <a:gd name="T2" fmla="*/ 0 w 72"/>
                <a:gd name="T3" fmla="*/ 2 h 87"/>
                <a:gd name="T4" fmla="*/ 9 w 72"/>
                <a:gd name="T5" fmla="*/ 75 h 87"/>
                <a:gd name="T6" fmla="*/ 57 w 72"/>
                <a:gd name="T7" fmla="*/ 87 h 87"/>
                <a:gd name="T8" fmla="*/ 72 w 72"/>
                <a:gd name="T9" fmla="*/ 9 h 87"/>
                <a:gd name="T10" fmla="*/ 9 w 72"/>
                <a:gd name="T11" fmla="*/ 1 h 87"/>
              </a:gdLst>
              <a:ahLst/>
              <a:cxnLst>
                <a:cxn ang="0">
                  <a:pos x="T0" y="T1"/>
                </a:cxn>
                <a:cxn ang="0">
                  <a:pos x="T2" y="T3"/>
                </a:cxn>
                <a:cxn ang="0">
                  <a:pos x="T4" y="T5"/>
                </a:cxn>
                <a:cxn ang="0">
                  <a:pos x="T6" y="T7"/>
                </a:cxn>
                <a:cxn ang="0">
                  <a:pos x="T8" y="T9"/>
                </a:cxn>
                <a:cxn ang="0">
                  <a:pos x="T10" y="T11"/>
                </a:cxn>
              </a:cxnLst>
              <a:rect l="0" t="0" r="r" b="b"/>
              <a:pathLst>
                <a:path w="72" h="87">
                  <a:moveTo>
                    <a:pt x="9" y="1"/>
                  </a:moveTo>
                  <a:cubicBezTo>
                    <a:pt x="6" y="2"/>
                    <a:pt x="3" y="2"/>
                    <a:pt x="0" y="2"/>
                  </a:cubicBezTo>
                  <a:cubicBezTo>
                    <a:pt x="9" y="75"/>
                    <a:pt x="9" y="75"/>
                    <a:pt x="9" y="75"/>
                  </a:cubicBezTo>
                  <a:cubicBezTo>
                    <a:pt x="26" y="76"/>
                    <a:pt x="42" y="80"/>
                    <a:pt x="57" y="87"/>
                  </a:cubicBezTo>
                  <a:cubicBezTo>
                    <a:pt x="72" y="9"/>
                    <a:pt x="72" y="9"/>
                    <a:pt x="72" y="9"/>
                  </a:cubicBezTo>
                  <a:cubicBezTo>
                    <a:pt x="53" y="2"/>
                    <a:pt x="31" y="0"/>
                    <a:pt x="9" y="1"/>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7" name="Freeform 27">
              <a:extLst>
                <a:ext uri="{FF2B5EF4-FFF2-40B4-BE49-F238E27FC236}">
                  <a16:creationId xmlns:a16="http://schemas.microsoft.com/office/drawing/2014/main" xmlns="" id="{ABC1F56E-9D01-4586-BDF3-FAA7A2C71870}"/>
                </a:ext>
              </a:extLst>
            </p:cNvPr>
            <p:cNvSpPr/>
            <p:nvPr/>
          </p:nvSpPr>
          <p:spPr bwMode="auto">
            <a:xfrm>
              <a:off x="4032250" y="287337"/>
              <a:ext cx="352425" cy="419100"/>
            </a:xfrm>
            <a:custGeom>
              <a:avLst/>
              <a:gdLst>
                <a:gd name="T0" fmla="*/ 15 w 83"/>
                <a:gd name="T1" fmla="*/ 0 h 98"/>
                <a:gd name="T2" fmla="*/ 0 w 83"/>
                <a:gd name="T3" fmla="*/ 78 h 98"/>
                <a:gd name="T4" fmla="*/ 18 w 83"/>
                <a:gd name="T5" fmla="*/ 90 h 98"/>
                <a:gd name="T6" fmla="*/ 28 w 83"/>
                <a:gd name="T7" fmla="*/ 98 h 98"/>
                <a:gd name="T8" fmla="*/ 83 w 83"/>
                <a:gd name="T9" fmla="*/ 37 h 98"/>
                <a:gd name="T10" fmla="*/ 15 w 83"/>
                <a:gd name="T11" fmla="*/ 0 h 98"/>
              </a:gdLst>
              <a:ahLst/>
              <a:cxnLst>
                <a:cxn ang="0">
                  <a:pos x="T0" y="T1"/>
                </a:cxn>
                <a:cxn ang="0">
                  <a:pos x="T2" y="T3"/>
                </a:cxn>
                <a:cxn ang="0">
                  <a:pos x="T4" y="T5"/>
                </a:cxn>
                <a:cxn ang="0">
                  <a:pos x="T6" y="T7"/>
                </a:cxn>
                <a:cxn ang="0">
                  <a:pos x="T8" y="T9"/>
                </a:cxn>
                <a:cxn ang="0">
                  <a:pos x="T10" y="T11"/>
                </a:cxn>
              </a:cxnLst>
              <a:rect l="0" t="0" r="r" b="b"/>
              <a:pathLst>
                <a:path w="83" h="98">
                  <a:moveTo>
                    <a:pt x="15" y="0"/>
                  </a:moveTo>
                  <a:cubicBezTo>
                    <a:pt x="0" y="78"/>
                    <a:pt x="0" y="78"/>
                    <a:pt x="0" y="78"/>
                  </a:cubicBezTo>
                  <a:cubicBezTo>
                    <a:pt x="7" y="82"/>
                    <a:pt x="13" y="85"/>
                    <a:pt x="18" y="90"/>
                  </a:cubicBezTo>
                  <a:cubicBezTo>
                    <a:pt x="22" y="93"/>
                    <a:pt x="25" y="95"/>
                    <a:pt x="28" y="98"/>
                  </a:cubicBezTo>
                  <a:cubicBezTo>
                    <a:pt x="83" y="37"/>
                    <a:pt x="83" y="37"/>
                    <a:pt x="83" y="37"/>
                  </a:cubicBezTo>
                  <a:cubicBezTo>
                    <a:pt x="63" y="20"/>
                    <a:pt x="40" y="7"/>
                    <a:pt x="15" y="0"/>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8" name="Freeform 28">
              <a:extLst>
                <a:ext uri="{FF2B5EF4-FFF2-40B4-BE49-F238E27FC236}">
                  <a16:creationId xmlns:a16="http://schemas.microsoft.com/office/drawing/2014/main" xmlns="" id="{1BECB419-87A0-45FE-9737-B8E5B5CAA457}"/>
                </a:ext>
              </a:extLst>
            </p:cNvPr>
            <p:cNvSpPr/>
            <p:nvPr/>
          </p:nvSpPr>
          <p:spPr bwMode="auto">
            <a:xfrm>
              <a:off x="4151312" y="446087"/>
              <a:ext cx="415925" cy="406400"/>
            </a:xfrm>
            <a:custGeom>
              <a:avLst/>
              <a:gdLst>
                <a:gd name="T0" fmla="*/ 55 w 98"/>
                <a:gd name="T1" fmla="*/ 0 h 95"/>
                <a:gd name="T2" fmla="*/ 0 w 98"/>
                <a:gd name="T3" fmla="*/ 61 h 95"/>
                <a:gd name="T4" fmla="*/ 31 w 98"/>
                <a:gd name="T5" fmla="*/ 95 h 95"/>
                <a:gd name="T6" fmla="*/ 98 w 98"/>
                <a:gd name="T7" fmla="*/ 42 h 95"/>
                <a:gd name="T8" fmla="*/ 55 w 98"/>
                <a:gd name="T9" fmla="*/ 0 h 95"/>
              </a:gdLst>
              <a:ahLst/>
              <a:cxnLst>
                <a:cxn ang="0">
                  <a:pos x="T0" y="T1"/>
                </a:cxn>
                <a:cxn ang="0">
                  <a:pos x="T2" y="T3"/>
                </a:cxn>
                <a:cxn ang="0">
                  <a:pos x="T4" y="T5"/>
                </a:cxn>
                <a:cxn ang="0">
                  <a:pos x="T6" y="T7"/>
                </a:cxn>
                <a:cxn ang="0">
                  <a:pos x="T8" y="T9"/>
                </a:cxn>
              </a:cxnLst>
              <a:rect l="0" t="0" r="r" b="b"/>
              <a:pathLst>
                <a:path w="98" h="95">
                  <a:moveTo>
                    <a:pt x="55" y="0"/>
                  </a:moveTo>
                  <a:cubicBezTo>
                    <a:pt x="0" y="61"/>
                    <a:pt x="0" y="61"/>
                    <a:pt x="0" y="61"/>
                  </a:cubicBezTo>
                  <a:cubicBezTo>
                    <a:pt x="11" y="71"/>
                    <a:pt x="22" y="83"/>
                    <a:pt x="31" y="95"/>
                  </a:cubicBezTo>
                  <a:cubicBezTo>
                    <a:pt x="98" y="42"/>
                    <a:pt x="98" y="42"/>
                    <a:pt x="98" y="42"/>
                  </a:cubicBezTo>
                  <a:cubicBezTo>
                    <a:pt x="85" y="27"/>
                    <a:pt x="71" y="12"/>
                    <a:pt x="55" y="0"/>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9" name="Freeform 29">
              <a:extLst>
                <a:ext uri="{FF2B5EF4-FFF2-40B4-BE49-F238E27FC236}">
                  <a16:creationId xmlns:a16="http://schemas.microsoft.com/office/drawing/2014/main" xmlns="" id="{D43146CB-601C-4F2B-B4A0-C84FBA45613E}"/>
                </a:ext>
              </a:extLst>
            </p:cNvPr>
            <p:cNvSpPr/>
            <p:nvPr/>
          </p:nvSpPr>
          <p:spPr bwMode="auto">
            <a:xfrm>
              <a:off x="4283075" y="625475"/>
              <a:ext cx="614363" cy="552450"/>
            </a:xfrm>
            <a:custGeom>
              <a:avLst/>
              <a:gdLst>
                <a:gd name="T0" fmla="*/ 145 w 145"/>
                <a:gd name="T1" fmla="*/ 129 h 129"/>
                <a:gd name="T2" fmla="*/ 67 w 145"/>
                <a:gd name="T3" fmla="*/ 0 h 129"/>
                <a:gd name="T4" fmla="*/ 0 w 145"/>
                <a:gd name="T5" fmla="*/ 53 h 129"/>
                <a:gd name="T6" fmla="*/ 41 w 145"/>
                <a:gd name="T7" fmla="*/ 129 h 129"/>
                <a:gd name="T8" fmla="*/ 145 w 145"/>
                <a:gd name="T9" fmla="*/ 129 h 129"/>
              </a:gdLst>
              <a:ahLst/>
              <a:cxnLst>
                <a:cxn ang="0">
                  <a:pos x="T0" y="T1"/>
                </a:cxn>
                <a:cxn ang="0">
                  <a:pos x="T2" y="T3"/>
                </a:cxn>
                <a:cxn ang="0">
                  <a:pos x="T4" y="T5"/>
                </a:cxn>
                <a:cxn ang="0">
                  <a:pos x="T6" y="T7"/>
                </a:cxn>
                <a:cxn ang="0">
                  <a:pos x="T8" y="T9"/>
                </a:cxn>
              </a:cxnLst>
              <a:rect l="0" t="0" r="r" b="b"/>
              <a:pathLst>
                <a:path w="145" h="129">
                  <a:moveTo>
                    <a:pt x="145" y="129"/>
                  </a:moveTo>
                  <a:cubicBezTo>
                    <a:pt x="145" y="129"/>
                    <a:pt x="119" y="60"/>
                    <a:pt x="67" y="0"/>
                  </a:cubicBezTo>
                  <a:cubicBezTo>
                    <a:pt x="0" y="53"/>
                    <a:pt x="0" y="53"/>
                    <a:pt x="0" y="53"/>
                  </a:cubicBezTo>
                  <a:cubicBezTo>
                    <a:pt x="18" y="76"/>
                    <a:pt x="31" y="102"/>
                    <a:pt x="41" y="129"/>
                  </a:cubicBezTo>
                  <a:lnTo>
                    <a:pt x="145" y="129"/>
                  </a:ln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0" name="Freeform 30">
              <a:extLst>
                <a:ext uri="{FF2B5EF4-FFF2-40B4-BE49-F238E27FC236}">
                  <a16:creationId xmlns:a16="http://schemas.microsoft.com/office/drawing/2014/main" xmlns="" id="{DB656C46-6180-4943-B38B-FAEAA9E530A7}"/>
                </a:ext>
              </a:extLst>
            </p:cNvPr>
            <p:cNvSpPr/>
            <p:nvPr/>
          </p:nvSpPr>
          <p:spPr bwMode="auto">
            <a:xfrm>
              <a:off x="2892425" y="544512"/>
              <a:ext cx="411163" cy="431800"/>
            </a:xfrm>
            <a:custGeom>
              <a:avLst/>
              <a:gdLst>
                <a:gd name="T0" fmla="*/ 0 w 97"/>
                <a:gd name="T1" fmla="*/ 46 h 101"/>
                <a:gd name="T2" fmla="*/ 62 w 97"/>
                <a:gd name="T3" fmla="*/ 101 h 101"/>
                <a:gd name="T4" fmla="*/ 97 w 97"/>
                <a:gd name="T5" fmla="*/ 59 h 101"/>
                <a:gd name="T6" fmla="*/ 49 w 97"/>
                <a:gd name="T7" fmla="*/ 0 h 101"/>
                <a:gd name="T8" fmla="*/ 0 w 97"/>
                <a:gd name="T9" fmla="*/ 46 h 101"/>
              </a:gdLst>
              <a:ahLst/>
              <a:cxnLst>
                <a:cxn ang="0">
                  <a:pos x="T0" y="T1"/>
                </a:cxn>
                <a:cxn ang="0">
                  <a:pos x="T2" y="T3"/>
                </a:cxn>
                <a:cxn ang="0">
                  <a:pos x="T4" y="T5"/>
                </a:cxn>
                <a:cxn ang="0">
                  <a:pos x="T6" y="T7"/>
                </a:cxn>
                <a:cxn ang="0">
                  <a:pos x="T8" y="T9"/>
                </a:cxn>
              </a:cxnLst>
              <a:rect l="0" t="0" r="r" b="b"/>
              <a:pathLst>
                <a:path w="97" h="101">
                  <a:moveTo>
                    <a:pt x="0" y="46"/>
                  </a:moveTo>
                  <a:cubicBezTo>
                    <a:pt x="62" y="101"/>
                    <a:pt x="62" y="101"/>
                    <a:pt x="62" y="101"/>
                  </a:cubicBezTo>
                  <a:cubicBezTo>
                    <a:pt x="72" y="85"/>
                    <a:pt x="84" y="71"/>
                    <a:pt x="97" y="59"/>
                  </a:cubicBezTo>
                  <a:cubicBezTo>
                    <a:pt x="49" y="0"/>
                    <a:pt x="49" y="0"/>
                    <a:pt x="49" y="0"/>
                  </a:cubicBezTo>
                  <a:cubicBezTo>
                    <a:pt x="31" y="14"/>
                    <a:pt x="14" y="30"/>
                    <a:pt x="0" y="46"/>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1" name="Freeform 31">
              <a:extLst>
                <a:ext uri="{FF2B5EF4-FFF2-40B4-BE49-F238E27FC236}">
                  <a16:creationId xmlns:a16="http://schemas.microsoft.com/office/drawing/2014/main" xmlns="" id="{CDE86423-3BD5-4147-AED1-5D920C837AD9}"/>
                </a:ext>
              </a:extLst>
            </p:cNvPr>
            <p:cNvSpPr/>
            <p:nvPr/>
          </p:nvSpPr>
          <p:spPr bwMode="auto">
            <a:xfrm>
              <a:off x="2874962" y="428625"/>
              <a:ext cx="1738313" cy="749300"/>
            </a:xfrm>
            <a:custGeom>
              <a:avLst/>
              <a:gdLst>
                <a:gd name="T0" fmla="*/ 410 w 410"/>
                <a:gd name="T1" fmla="*/ 175 h 175"/>
                <a:gd name="T2" fmla="*/ 213 w 410"/>
                <a:gd name="T3" fmla="*/ 11 h 175"/>
                <a:gd name="T4" fmla="*/ 0 w 410"/>
                <a:gd name="T5" fmla="*/ 175 h 175"/>
                <a:gd name="T6" fmla="*/ 410 w 410"/>
                <a:gd name="T7" fmla="*/ 175 h 175"/>
              </a:gdLst>
              <a:ahLst/>
              <a:cxnLst>
                <a:cxn ang="0">
                  <a:pos x="T0" y="T1"/>
                </a:cxn>
                <a:cxn ang="0">
                  <a:pos x="T2" y="T3"/>
                </a:cxn>
                <a:cxn ang="0">
                  <a:pos x="T4" y="T5"/>
                </a:cxn>
                <a:cxn ang="0">
                  <a:pos x="T6" y="T7"/>
                </a:cxn>
              </a:cxnLst>
              <a:rect l="0" t="0" r="r" b="b"/>
              <a:pathLst>
                <a:path w="410" h="175">
                  <a:moveTo>
                    <a:pt x="410" y="175"/>
                  </a:moveTo>
                  <a:cubicBezTo>
                    <a:pt x="410" y="175"/>
                    <a:pt x="336" y="0"/>
                    <a:pt x="213" y="11"/>
                  </a:cubicBezTo>
                  <a:cubicBezTo>
                    <a:pt x="89" y="21"/>
                    <a:pt x="18" y="120"/>
                    <a:pt x="0" y="175"/>
                  </a:cubicBezTo>
                  <a:lnTo>
                    <a:pt x="410" y="175"/>
                  </a:lnTo>
                  <a:close/>
                </a:path>
              </a:pathLst>
            </a:custGeom>
            <a:solidFill>
              <a:srgbClr val="FF7E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2" name="Freeform 32">
              <a:extLst>
                <a:ext uri="{FF2B5EF4-FFF2-40B4-BE49-F238E27FC236}">
                  <a16:creationId xmlns:a16="http://schemas.microsoft.com/office/drawing/2014/main" xmlns="" id="{3754CC72-5477-4D6A-884A-618177AA682E}"/>
                </a:ext>
              </a:extLst>
            </p:cNvPr>
            <p:cNvSpPr/>
            <p:nvPr/>
          </p:nvSpPr>
          <p:spPr bwMode="auto">
            <a:xfrm>
              <a:off x="4252912" y="393700"/>
              <a:ext cx="1793875" cy="757238"/>
            </a:xfrm>
            <a:custGeom>
              <a:avLst/>
              <a:gdLst>
                <a:gd name="T0" fmla="*/ 422 w 423"/>
                <a:gd name="T1" fmla="*/ 48 h 177"/>
                <a:gd name="T2" fmla="*/ 0 w 423"/>
                <a:gd name="T3" fmla="*/ 177 h 177"/>
                <a:gd name="T4" fmla="*/ 423 w 423"/>
                <a:gd name="T5" fmla="*/ 177 h 177"/>
                <a:gd name="T6" fmla="*/ 422 w 423"/>
                <a:gd name="T7" fmla="*/ 48 h 177"/>
              </a:gdLst>
              <a:ahLst/>
              <a:cxnLst>
                <a:cxn ang="0">
                  <a:pos x="T0" y="T1"/>
                </a:cxn>
                <a:cxn ang="0">
                  <a:pos x="T2" y="T3"/>
                </a:cxn>
                <a:cxn ang="0">
                  <a:pos x="T4" y="T5"/>
                </a:cxn>
                <a:cxn ang="0">
                  <a:pos x="T6" y="T7"/>
                </a:cxn>
              </a:cxnLst>
              <a:rect l="0" t="0" r="r" b="b"/>
              <a:pathLst>
                <a:path w="423" h="177">
                  <a:moveTo>
                    <a:pt x="422" y="48"/>
                  </a:moveTo>
                  <a:cubicBezTo>
                    <a:pt x="422" y="48"/>
                    <a:pt x="163" y="0"/>
                    <a:pt x="0" y="177"/>
                  </a:cubicBezTo>
                  <a:cubicBezTo>
                    <a:pt x="423" y="177"/>
                    <a:pt x="423" y="177"/>
                    <a:pt x="423" y="177"/>
                  </a:cubicBezTo>
                  <a:lnTo>
                    <a:pt x="422" y="48"/>
                  </a:lnTo>
                  <a:close/>
                </a:path>
              </a:pathLst>
            </a:custGeom>
            <a:solidFill>
              <a:srgbClr val="B35D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3" name="Freeform 33">
              <a:extLst>
                <a:ext uri="{FF2B5EF4-FFF2-40B4-BE49-F238E27FC236}">
                  <a16:creationId xmlns:a16="http://schemas.microsoft.com/office/drawing/2014/main" xmlns="" id="{0A9E62ED-CD6F-438A-B625-81CBA04FC868}"/>
                </a:ext>
              </a:extLst>
            </p:cNvPr>
            <p:cNvSpPr/>
            <p:nvPr/>
          </p:nvSpPr>
          <p:spPr bwMode="auto">
            <a:xfrm>
              <a:off x="4549775" y="673100"/>
              <a:ext cx="1501775" cy="492125"/>
            </a:xfrm>
            <a:custGeom>
              <a:avLst/>
              <a:gdLst>
                <a:gd name="T0" fmla="*/ 354 w 354"/>
                <a:gd name="T1" fmla="*/ 31 h 115"/>
                <a:gd name="T2" fmla="*/ 0 w 354"/>
                <a:gd name="T3" fmla="*/ 115 h 115"/>
                <a:gd name="T4" fmla="*/ 353 w 354"/>
                <a:gd name="T5" fmla="*/ 115 h 115"/>
                <a:gd name="T6" fmla="*/ 354 w 354"/>
                <a:gd name="T7" fmla="*/ 31 h 115"/>
              </a:gdLst>
              <a:ahLst/>
              <a:cxnLst>
                <a:cxn ang="0">
                  <a:pos x="T0" y="T1"/>
                </a:cxn>
                <a:cxn ang="0">
                  <a:pos x="T2" y="T3"/>
                </a:cxn>
                <a:cxn ang="0">
                  <a:pos x="T4" y="T5"/>
                </a:cxn>
                <a:cxn ang="0">
                  <a:pos x="T6" y="T7"/>
                </a:cxn>
              </a:cxnLst>
              <a:rect l="0" t="0" r="r" b="b"/>
              <a:pathLst>
                <a:path w="354" h="115">
                  <a:moveTo>
                    <a:pt x="354" y="31"/>
                  </a:moveTo>
                  <a:cubicBezTo>
                    <a:pt x="354" y="31"/>
                    <a:pt x="169" y="0"/>
                    <a:pt x="0" y="115"/>
                  </a:cubicBezTo>
                  <a:cubicBezTo>
                    <a:pt x="353" y="115"/>
                    <a:pt x="353" y="115"/>
                    <a:pt x="353" y="115"/>
                  </a:cubicBezTo>
                  <a:lnTo>
                    <a:pt x="354" y="31"/>
                  </a:lnTo>
                  <a:close/>
                </a:path>
              </a:pathLst>
            </a:custGeom>
            <a:solidFill>
              <a:srgbClr val="FF8D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4" name="Freeform 34">
              <a:extLst>
                <a:ext uri="{FF2B5EF4-FFF2-40B4-BE49-F238E27FC236}">
                  <a16:creationId xmlns:a16="http://schemas.microsoft.com/office/drawing/2014/main" xmlns="" id="{24588CCE-E7B8-4502-A17E-65806DA1EEBD}"/>
                </a:ext>
              </a:extLst>
            </p:cNvPr>
            <p:cNvSpPr/>
            <p:nvPr/>
          </p:nvSpPr>
          <p:spPr bwMode="auto">
            <a:xfrm>
              <a:off x="4881562" y="903287"/>
              <a:ext cx="1165225" cy="282575"/>
            </a:xfrm>
            <a:custGeom>
              <a:avLst/>
              <a:gdLst>
                <a:gd name="T0" fmla="*/ 275 w 275"/>
                <a:gd name="T1" fmla="*/ 18 h 66"/>
                <a:gd name="T2" fmla="*/ 0 w 275"/>
                <a:gd name="T3" fmla="*/ 66 h 66"/>
                <a:gd name="T4" fmla="*/ 274 w 275"/>
                <a:gd name="T5" fmla="*/ 66 h 66"/>
                <a:gd name="T6" fmla="*/ 275 w 275"/>
                <a:gd name="T7" fmla="*/ 18 h 66"/>
              </a:gdLst>
              <a:ahLst/>
              <a:cxnLst>
                <a:cxn ang="0">
                  <a:pos x="T0" y="T1"/>
                </a:cxn>
                <a:cxn ang="0">
                  <a:pos x="T2" y="T3"/>
                </a:cxn>
                <a:cxn ang="0">
                  <a:pos x="T4" y="T5"/>
                </a:cxn>
                <a:cxn ang="0">
                  <a:pos x="T6" y="T7"/>
                </a:cxn>
              </a:cxnLst>
              <a:rect l="0" t="0" r="r" b="b"/>
              <a:pathLst>
                <a:path w="275" h="66">
                  <a:moveTo>
                    <a:pt x="275" y="18"/>
                  </a:moveTo>
                  <a:cubicBezTo>
                    <a:pt x="275" y="18"/>
                    <a:pt x="131" y="0"/>
                    <a:pt x="0" y="66"/>
                  </a:cubicBezTo>
                  <a:cubicBezTo>
                    <a:pt x="274" y="66"/>
                    <a:pt x="274" y="66"/>
                    <a:pt x="274" y="66"/>
                  </a:cubicBezTo>
                  <a:lnTo>
                    <a:pt x="275" y="18"/>
                  </a:lnTo>
                  <a:close/>
                </a:path>
              </a:pathLst>
            </a:custGeom>
            <a:solidFill>
              <a:srgbClr val="9AC7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5" name="Freeform 35">
              <a:extLst>
                <a:ext uri="{FF2B5EF4-FFF2-40B4-BE49-F238E27FC236}">
                  <a16:creationId xmlns:a16="http://schemas.microsoft.com/office/drawing/2014/main" xmlns="" id="{F26892C0-2DB0-4D4E-92F2-0A98A3D9BF10}"/>
                </a:ext>
              </a:extLst>
            </p:cNvPr>
            <p:cNvSpPr/>
            <p:nvPr/>
          </p:nvSpPr>
          <p:spPr bwMode="auto">
            <a:xfrm>
              <a:off x="4405312" y="577850"/>
              <a:ext cx="1646238" cy="582613"/>
            </a:xfrm>
            <a:custGeom>
              <a:avLst/>
              <a:gdLst>
                <a:gd name="T0" fmla="*/ 386 w 388"/>
                <a:gd name="T1" fmla="*/ 5 h 136"/>
                <a:gd name="T2" fmla="*/ 343 w 388"/>
                <a:gd name="T3" fmla="*/ 50 h 136"/>
                <a:gd name="T4" fmla="*/ 319 w 388"/>
                <a:gd name="T5" fmla="*/ 2 h 136"/>
                <a:gd name="T6" fmla="*/ 297 w 388"/>
                <a:gd name="T7" fmla="*/ 47 h 136"/>
                <a:gd name="T8" fmla="*/ 266 w 388"/>
                <a:gd name="T9" fmla="*/ 0 h 136"/>
                <a:gd name="T10" fmla="*/ 245 w 388"/>
                <a:gd name="T11" fmla="*/ 54 h 136"/>
                <a:gd name="T12" fmla="*/ 212 w 388"/>
                <a:gd name="T13" fmla="*/ 7 h 136"/>
                <a:gd name="T14" fmla="*/ 193 w 388"/>
                <a:gd name="T15" fmla="*/ 67 h 136"/>
                <a:gd name="T16" fmla="*/ 147 w 388"/>
                <a:gd name="T17" fmla="*/ 23 h 136"/>
                <a:gd name="T18" fmla="*/ 141 w 388"/>
                <a:gd name="T19" fmla="*/ 81 h 136"/>
                <a:gd name="T20" fmla="*/ 93 w 388"/>
                <a:gd name="T21" fmla="*/ 45 h 136"/>
                <a:gd name="T22" fmla="*/ 100 w 388"/>
                <a:gd name="T23" fmla="*/ 98 h 136"/>
                <a:gd name="T24" fmla="*/ 47 w 388"/>
                <a:gd name="T25" fmla="*/ 65 h 136"/>
                <a:gd name="T26" fmla="*/ 52 w 388"/>
                <a:gd name="T27" fmla="*/ 120 h 136"/>
                <a:gd name="T28" fmla="*/ 0 w 388"/>
                <a:gd name="T29" fmla="*/ 100 h 136"/>
                <a:gd name="T30" fmla="*/ 3 w 388"/>
                <a:gd name="T31" fmla="*/ 136 h 136"/>
                <a:gd name="T32" fmla="*/ 34 w 388"/>
                <a:gd name="T33" fmla="*/ 136 h 136"/>
                <a:gd name="T34" fmla="*/ 388 w 388"/>
                <a:gd name="T35" fmla="*/ 53 h 136"/>
                <a:gd name="T36" fmla="*/ 386 w 388"/>
                <a:gd name="T37" fmla="*/ 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8" h="136">
                  <a:moveTo>
                    <a:pt x="386" y="5"/>
                  </a:moveTo>
                  <a:cubicBezTo>
                    <a:pt x="343" y="50"/>
                    <a:pt x="343" y="50"/>
                    <a:pt x="343" y="50"/>
                  </a:cubicBezTo>
                  <a:cubicBezTo>
                    <a:pt x="319" y="2"/>
                    <a:pt x="319" y="2"/>
                    <a:pt x="319" y="2"/>
                  </a:cubicBezTo>
                  <a:cubicBezTo>
                    <a:pt x="297" y="47"/>
                    <a:pt x="297" y="47"/>
                    <a:pt x="297" y="47"/>
                  </a:cubicBezTo>
                  <a:cubicBezTo>
                    <a:pt x="266" y="0"/>
                    <a:pt x="266" y="0"/>
                    <a:pt x="266" y="0"/>
                  </a:cubicBezTo>
                  <a:cubicBezTo>
                    <a:pt x="245" y="54"/>
                    <a:pt x="245" y="54"/>
                    <a:pt x="245" y="54"/>
                  </a:cubicBezTo>
                  <a:cubicBezTo>
                    <a:pt x="212" y="7"/>
                    <a:pt x="212" y="7"/>
                    <a:pt x="212" y="7"/>
                  </a:cubicBezTo>
                  <a:cubicBezTo>
                    <a:pt x="193" y="67"/>
                    <a:pt x="193" y="67"/>
                    <a:pt x="193" y="67"/>
                  </a:cubicBezTo>
                  <a:cubicBezTo>
                    <a:pt x="147" y="23"/>
                    <a:pt x="147" y="23"/>
                    <a:pt x="147" y="23"/>
                  </a:cubicBezTo>
                  <a:cubicBezTo>
                    <a:pt x="141" y="81"/>
                    <a:pt x="141" y="81"/>
                    <a:pt x="141" y="81"/>
                  </a:cubicBezTo>
                  <a:cubicBezTo>
                    <a:pt x="93" y="45"/>
                    <a:pt x="93" y="45"/>
                    <a:pt x="93" y="45"/>
                  </a:cubicBezTo>
                  <a:cubicBezTo>
                    <a:pt x="100" y="98"/>
                    <a:pt x="100" y="98"/>
                    <a:pt x="100" y="98"/>
                  </a:cubicBezTo>
                  <a:cubicBezTo>
                    <a:pt x="47" y="65"/>
                    <a:pt x="47" y="65"/>
                    <a:pt x="47" y="65"/>
                  </a:cubicBezTo>
                  <a:cubicBezTo>
                    <a:pt x="52" y="120"/>
                    <a:pt x="52" y="120"/>
                    <a:pt x="52" y="120"/>
                  </a:cubicBezTo>
                  <a:cubicBezTo>
                    <a:pt x="0" y="100"/>
                    <a:pt x="0" y="100"/>
                    <a:pt x="0" y="100"/>
                  </a:cubicBezTo>
                  <a:cubicBezTo>
                    <a:pt x="3" y="136"/>
                    <a:pt x="3" y="136"/>
                    <a:pt x="3" y="136"/>
                  </a:cubicBezTo>
                  <a:cubicBezTo>
                    <a:pt x="34" y="136"/>
                    <a:pt x="34" y="136"/>
                    <a:pt x="34" y="136"/>
                  </a:cubicBezTo>
                  <a:cubicBezTo>
                    <a:pt x="34" y="136"/>
                    <a:pt x="185" y="27"/>
                    <a:pt x="388" y="53"/>
                  </a:cubicBezTo>
                  <a:lnTo>
                    <a:pt x="386" y="5"/>
                  </a:lnTo>
                  <a:close/>
                </a:path>
              </a:pathLst>
            </a:custGeom>
            <a:solidFill>
              <a:srgbClr val="88CA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6" name="Oval 35">
              <a:extLst>
                <a:ext uri="{FF2B5EF4-FFF2-40B4-BE49-F238E27FC236}">
                  <a16:creationId xmlns:a16="http://schemas.microsoft.com/office/drawing/2014/main" xmlns="" id="{38B3E050-FD34-42E5-8AB8-25CC8D797DBD}"/>
                </a:ext>
              </a:extLst>
            </p:cNvPr>
            <p:cNvSpPr>
              <a:spLocks noChangeArrowheads="1"/>
            </p:cNvSpPr>
            <p:nvPr/>
          </p:nvSpPr>
          <p:spPr bwMode="auto">
            <a:xfrm>
              <a:off x="5872162" y="620712"/>
              <a:ext cx="47625" cy="47625"/>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7" name="Oval 36">
              <a:extLst>
                <a:ext uri="{FF2B5EF4-FFF2-40B4-BE49-F238E27FC236}">
                  <a16:creationId xmlns:a16="http://schemas.microsoft.com/office/drawing/2014/main" xmlns="" id="{70B095B7-54EF-497A-980D-FD81395E4464}"/>
                </a:ext>
              </a:extLst>
            </p:cNvPr>
            <p:cNvSpPr>
              <a:spLocks noChangeArrowheads="1"/>
            </p:cNvSpPr>
            <p:nvPr/>
          </p:nvSpPr>
          <p:spPr bwMode="auto">
            <a:xfrm>
              <a:off x="5640387" y="612775"/>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8" name="Oval 37">
              <a:extLst>
                <a:ext uri="{FF2B5EF4-FFF2-40B4-BE49-F238E27FC236}">
                  <a16:creationId xmlns:a16="http://schemas.microsoft.com/office/drawing/2014/main" xmlns="" id="{C53C62BD-2214-477E-8A86-B8A8B9AC589A}"/>
                </a:ext>
              </a:extLst>
            </p:cNvPr>
            <p:cNvSpPr>
              <a:spLocks noChangeArrowheads="1"/>
            </p:cNvSpPr>
            <p:nvPr/>
          </p:nvSpPr>
          <p:spPr bwMode="auto">
            <a:xfrm>
              <a:off x="5389562" y="642937"/>
              <a:ext cx="46038" cy="42863"/>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9" name="Oval 38">
              <a:extLst>
                <a:ext uri="{FF2B5EF4-FFF2-40B4-BE49-F238E27FC236}">
                  <a16:creationId xmlns:a16="http://schemas.microsoft.com/office/drawing/2014/main" xmlns="" id="{4054B2D5-52F8-4D0D-B23B-2771EB0070F3}"/>
                </a:ext>
              </a:extLst>
            </p:cNvPr>
            <p:cNvSpPr>
              <a:spLocks noChangeArrowheads="1"/>
            </p:cNvSpPr>
            <p:nvPr/>
          </p:nvSpPr>
          <p:spPr bwMode="auto">
            <a:xfrm>
              <a:off x="5156200" y="685800"/>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0" name="Oval 39">
              <a:extLst>
                <a:ext uri="{FF2B5EF4-FFF2-40B4-BE49-F238E27FC236}">
                  <a16:creationId xmlns:a16="http://schemas.microsoft.com/office/drawing/2014/main" xmlns="" id="{E4199C9D-0E0E-47FA-B2AD-CCB2C6217B8E}"/>
                </a:ext>
              </a:extLst>
            </p:cNvPr>
            <p:cNvSpPr>
              <a:spLocks noChangeArrowheads="1"/>
            </p:cNvSpPr>
            <p:nvPr/>
          </p:nvSpPr>
          <p:spPr bwMode="auto">
            <a:xfrm>
              <a:off x="4914900" y="766762"/>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1" name="Oval 40">
              <a:extLst>
                <a:ext uri="{FF2B5EF4-FFF2-40B4-BE49-F238E27FC236}">
                  <a16:creationId xmlns:a16="http://schemas.microsoft.com/office/drawing/2014/main" xmlns="" id="{91605680-7159-435F-8D62-18762D848941}"/>
                </a:ext>
              </a:extLst>
            </p:cNvPr>
            <p:cNvSpPr>
              <a:spLocks noChangeArrowheads="1"/>
            </p:cNvSpPr>
            <p:nvPr/>
          </p:nvSpPr>
          <p:spPr bwMode="auto">
            <a:xfrm>
              <a:off x="4737100" y="847725"/>
              <a:ext cx="41275" cy="47625"/>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2" name="Oval 41">
              <a:extLst>
                <a:ext uri="{FF2B5EF4-FFF2-40B4-BE49-F238E27FC236}">
                  <a16:creationId xmlns:a16="http://schemas.microsoft.com/office/drawing/2014/main" xmlns="" id="{52915926-8E92-4304-8EA3-4171B9A525C7}"/>
                </a:ext>
              </a:extLst>
            </p:cNvPr>
            <p:cNvSpPr>
              <a:spLocks noChangeArrowheads="1"/>
            </p:cNvSpPr>
            <p:nvPr/>
          </p:nvSpPr>
          <p:spPr bwMode="auto">
            <a:xfrm>
              <a:off x="4529137" y="958850"/>
              <a:ext cx="46038" cy="42863"/>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3" name="Oval 42">
              <a:extLst>
                <a:ext uri="{FF2B5EF4-FFF2-40B4-BE49-F238E27FC236}">
                  <a16:creationId xmlns:a16="http://schemas.microsoft.com/office/drawing/2014/main" xmlns="" id="{6E7CB316-AC59-425E-BB72-52948E6CFC6E}"/>
                </a:ext>
              </a:extLst>
            </p:cNvPr>
            <p:cNvSpPr>
              <a:spLocks noChangeArrowheads="1"/>
            </p:cNvSpPr>
            <p:nvPr/>
          </p:nvSpPr>
          <p:spPr bwMode="auto">
            <a:xfrm>
              <a:off x="4333875" y="1092200"/>
              <a:ext cx="42863"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4" name="Oval 43">
              <a:extLst>
                <a:ext uri="{FF2B5EF4-FFF2-40B4-BE49-F238E27FC236}">
                  <a16:creationId xmlns:a16="http://schemas.microsoft.com/office/drawing/2014/main" xmlns="" id="{96787247-2F0F-476E-98BA-648CEDCE535B}"/>
                </a:ext>
              </a:extLst>
            </p:cNvPr>
            <p:cNvSpPr>
              <a:spLocks noChangeArrowheads="1"/>
            </p:cNvSpPr>
            <p:nvPr/>
          </p:nvSpPr>
          <p:spPr bwMode="auto">
            <a:xfrm>
              <a:off x="5686425" y="855662"/>
              <a:ext cx="42863"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5" name="Oval 44">
              <a:extLst>
                <a:ext uri="{FF2B5EF4-FFF2-40B4-BE49-F238E27FC236}">
                  <a16:creationId xmlns:a16="http://schemas.microsoft.com/office/drawing/2014/main" xmlns="" id="{87573D6A-1171-49ED-8F2C-D77FA5999CD1}"/>
                </a:ext>
              </a:extLst>
            </p:cNvPr>
            <p:cNvSpPr>
              <a:spLocks noChangeArrowheads="1"/>
            </p:cNvSpPr>
            <p:nvPr/>
          </p:nvSpPr>
          <p:spPr bwMode="auto">
            <a:xfrm>
              <a:off x="5461000" y="885825"/>
              <a:ext cx="42863" cy="42863"/>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6" name="Oval 45">
              <a:extLst>
                <a:ext uri="{FF2B5EF4-FFF2-40B4-BE49-F238E27FC236}">
                  <a16:creationId xmlns:a16="http://schemas.microsoft.com/office/drawing/2014/main" xmlns="" id="{91A35617-82AA-41D9-A000-FDAC83C342FE}"/>
                </a:ext>
              </a:extLst>
            </p:cNvPr>
            <p:cNvSpPr>
              <a:spLocks noChangeArrowheads="1"/>
            </p:cNvSpPr>
            <p:nvPr/>
          </p:nvSpPr>
          <p:spPr bwMode="auto">
            <a:xfrm>
              <a:off x="5229225" y="920750"/>
              <a:ext cx="46038"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7" name="Oval 46">
              <a:extLst>
                <a:ext uri="{FF2B5EF4-FFF2-40B4-BE49-F238E27FC236}">
                  <a16:creationId xmlns:a16="http://schemas.microsoft.com/office/drawing/2014/main" xmlns="" id="{38ABFE7F-98E4-4E6C-AF38-7A7FEF6DDA83}"/>
                </a:ext>
              </a:extLst>
            </p:cNvPr>
            <p:cNvSpPr>
              <a:spLocks noChangeArrowheads="1"/>
            </p:cNvSpPr>
            <p:nvPr/>
          </p:nvSpPr>
          <p:spPr bwMode="auto">
            <a:xfrm>
              <a:off x="5011737" y="993775"/>
              <a:ext cx="47625" cy="46038"/>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8" name="Oval 47">
              <a:extLst>
                <a:ext uri="{FF2B5EF4-FFF2-40B4-BE49-F238E27FC236}">
                  <a16:creationId xmlns:a16="http://schemas.microsoft.com/office/drawing/2014/main" xmlns="" id="{8A2FD1E5-BE02-4FB1-BC03-AF83331FB559}"/>
                </a:ext>
              </a:extLst>
            </p:cNvPr>
            <p:cNvSpPr>
              <a:spLocks noChangeArrowheads="1"/>
            </p:cNvSpPr>
            <p:nvPr/>
          </p:nvSpPr>
          <p:spPr bwMode="auto">
            <a:xfrm>
              <a:off x="4808537" y="1082675"/>
              <a:ext cx="42863"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9" name="Freeform 49">
              <a:extLst>
                <a:ext uri="{FF2B5EF4-FFF2-40B4-BE49-F238E27FC236}">
                  <a16:creationId xmlns:a16="http://schemas.microsoft.com/office/drawing/2014/main" xmlns="" id="{80BCFB6B-38EF-40BD-929D-A5C78309EFA7}"/>
                </a:ext>
              </a:extLst>
            </p:cNvPr>
            <p:cNvSpPr/>
            <p:nvPr/>
          </p:nvSpPr>
          <p:spPr bwMode="auto">
            <a:xfrm>
              <a:off x="4686300" y="496887"/>
              <a:ext cx="130175" cy="342900"/>
            </a:xfrm>
            <a:custGeom>
              <a:avLst/>
              <a:gdLst>
                <a:gd name="T0" fmla="*/ 19 w 31"/>
                <a:gd name="T1" fmla="*/ 66 h 80"/>
                <a:gd name="T2" fmla="*/ 30 w 31"/>
                <a:gd name="T3" fmla="*/ 0 h 80"/>
                <a:gd name="T4" fmla="*/ 26 w 31"/>
                <a:gd name="T5" fmla="*/ 0 h 80"/>
                <a:gd name="T6" fmla="*/ 0 w 31"/>
                <a:gd name="T7" fmla="*/ 80 h 80"/>
              </a:gdLst>
              <a:ahLst/>
              <a:cxnLst>
                <a:cxn ang="0">
                  <a:pos x="T0" y="T1"/>
                </a:cxn>
                <a:cxn ang="0">
                  <a:pos x="T2" y="T3"/>
                </a:cxn>
                <a:cxn ang="0">
                  <a:pos x="T4" y="T5"/>
                </a:cxn>
                <a:cxn ang="0">
                  <a:pos x="T6" y="T7"/>
                </a:cxn>
              </a:cxnLst>
              <a:rect l="0" t="0" r="r" b="b"/>
              <a:pathLst>
                <a:path w="31" h="80">
                  <a:moveTo>
                    <a:pt x="19" y="66"/>
                  </a:moveTo>
                  <a:cubicBezTo>
                    <a:pt x="23" y="45"/>
                    <a:pt x="31" y="22"/>
                    <a:pt x="30" y="0"/>
                  </a:cubicBezTo>
                  <a:cubicBezTo>
                    <a:pt x="29" y="0"/>
                    <a:pt x="27" y="0"/>
                    <a:pt x="26" y="0"/>
                  </a:cubicBezTo>
                  <a:cubicBezTo>
                    <a:pt x="23" y="27"/>
                    <a:pt x="10" y="58"/>
                    <a:pt x="0" y="80"/>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0" name="Freeform 50">
              <a:extLst>
                <a:ext uri="{FF2B5EF4-FFF2-40B4-BE49-F238E27FC236}">
                  <a16:creationId xmlns:a16="http://schemas.microsoft.com/office/drawing/2014/main" xmlns="" id="{DDECA00E-F865-44E5-B170-26198D2E6B7B}"/>
                </a:ext>
              </a:extLst>
            </p:cNvPr>
            <p:cNvSpPr/>
            <p:nvPr/>
          </p:nvSpPr>
          <p:spPr bwMode="auto">
            <a:xfrm>
              <a:off x="4681537" y="527050"/>
              <a:ext cx="84138" cy="153988"/>
            </a:xfrm>
            <a:custGeom>
              <a:avLst/>
              <a:gdLst>
                <a:gd name="T0" fmla="*/ 20 w 20"/>
                <a:gd name="T1" fmla="*/ 25 h 36"/>
                <a:gd name="T2" fmla="*/ 4 w 20"/>
                <a:gd name="T3" fmla="*/ 0 h 36"/>
                <a:gd name="T4" fmla="*/ 20 w 20"/>
                <a:gd name="T5" fmla="*/ 36 h 36"/>
              </a:gdLst>
              <a:ahLst/>
              <a:cxnLst>
                <a:cxn ang="0">
                  <a:pos x="T0" y="T1"/>
                </a:cxn>
                <a:cxn ang="0">
                  <a:pos x="T2" y="T3"/>
                </a:cxn>
                <a:cxn ang="0">
                  <a:pos x="T4" y="T5"/>
                </a:cxn>
              </a:cxnLst>
              <a:rect l="0" t="0" r="r" b="b"/>
              <a:pathLst>
                <a:path w="20" h="36">
                  <a:moveTo>
                    <a:pt x="20" y="25"/>
                  </a:moveTo>
                  <a:cubicBezTo>
                    <a:pt x="15" y="17"/>
                    <a:pt x="10" y="7"/>
                    <a:pt x="4" y="0"/>
                  </a:cubicBezTo>
                  <a:cubicBezTo>
                    <a:pt x="0" y="7"/>
                    <a:pt x="13" y="31"/>
                    <a:pt x="20" y="36"/>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1" name="Freeform 51">
              <a:extLst>
                <a:ext uri="{FF2B5EF4-FFF2-40B4-BE49-F238E27FC236}">
                  <a16:creationId xmlns:a16="http://schemas.microsoft.com/office/drawing/2014/main" xmlns="" id="{CCDFCAED-9304-48A2-A8B8-7D67B0AFB2AC}"/>
                </a:ext>
              </a:extLst>
            </p:cNvPr>
            <p:cNvSpPr/>
            <p:nvPr/>
          </p:nvSpPr>
          <p:spPr bwMode="auto">
            <a:xfrm>
              <a:off x="4714875" y="193675"/>
              <a:ext cx="276225" cy="388938"/>
            </a:xfrm>
            <a:custGeom>
              <a:avLst/>
              <a:gdLst>
                <a:gd name="T0" fmla="*/ 14 w 65"/>
                <a:gd name="T1" fmla="*/ 22 h 91"/>
                <a:gd name="T2" fmla="*/ 41 w 65"/>
                <a:gd name="T3" fmla="*/ 77 h 91"/>
                <a:gd name="T4" fmla="*/ 2 w 65"/>
                <a:gd name="T5" fmla="*/ 59 h 91"/>
                <a:gd name="T6" fmla="*/ 14 w 65"/>
                <a:gd name="T7" fmla="*/ 22 h 91"/>
              </a:gdLst>
              <a:ahLst/>
              <a:cxnLst>
                <a:cxn ang="0">
                  <a:pos x="T0" y="T1"/>
                </a:cxn>
                <a:cxn ang="0">
                  <a:pos x="T2" y="T3"/>
                </a:cxn>
                <a:cxn ang="0">
                  <a:pos x="T4" y="T5"/>
                </a:cxn>
                <a:cxn ang="0">
                  <a:pos x="T6" y="T7"/>
                </a:cxn>
              </a:cxnLst>
              <a:rect l="0" t="0" r="r" b="b"/>
              <a:pathLst>
                <a:path w="65" h="91">
                  <a:moveTo>
                    <a:pt x="14" y="22"/>
                  </a:moveTo>
                  <a:cubicBezTo>
                    <a:pt x="51" y="0"/>
                    <a:pt x="65" y="58"/>
                    <a:pt x="41" y="77"/>
                  </a:cubicBezTo>
                  <a:cubicBezTo>
                    <a:pt x="23" y="91"/>
                    <a:pt x="5" y="80"/>
                    <a:pt x="2" y="59"/>
                  </a:cubicBezTo>
                  <a:cubicBezTo>
                    <a:pt x="0" y="44"/>
                    <a:pt x="0" y="31"/>
                    <a:pt x="14" y="22"/>
                  </a:cubicBezTo>
                  <a:close/>
                </a:path>
              </a:pathLst>
            </a:custGeom>
            <a:solidFill>
              <a:srgbClr val="5B8B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2" name="Freeform 52">
              <a:extLst>
                <a:ext uri="{FF2B5EF4-FFF2-40B4-BE49-F238E27FC236}">
                  <a16:creationId xmlns:a16="http://schemas.microsoft.com/office/drawing/2014/main" xmlns="" id="{412F838D-B64C-44EB-8D81-F4B488C507C6}"/>
                </a:ext>
              </a:extLst>
            </p:cNvPr>
            <p:cNvSpPr/>
            <p:nvPr/>
          </p:nvSpPr>
          <p:spPr bwMode="auto">
            <a:xfrm>
              <a:off x="4549775" y="433387"/>
              <a:ext cx="169863" cy="179388"/>
            </a:xfrm>
            <a:custGeom>
              <a:avLst/>
              <a:gdLst>
                <a:gd name="T0" fmla="*/ 16 w 40"/>
                <a:gd name="T1" fmla="*/ 11 h 42"/>
                <a:gd name="T2" fmla="*/ 39 w 40"/>
                <a:gd name="T3" fmla="*/ 22 h 42"/>
                <a:gd name="T4" fmla="*/ 16 w 40"/>
                <a:gd name="T5" fmla="*/ 11 h 42"/>
              </a:gdLst>
              <a:ahLst/>
              <a:cxnLst>
                <a:cxn ang="0">
                  <a:pos x="T0" y="T1"/>
                </a:cxn>
                <a:cxn ang="0">
                  <a:pos x="T2" y="T3"/>
                </a:cxn>
                <a:cxn ang="0">
                  <a:pos x="T4" y="T5"/>
                </a:cxn>
              </a:cxnLst>
              <a:rect l="0" t="0" r="r" b="b"/>
              <a:pathLst>
                <a:path w="40" h="42">
                  <a:moveTo>
                    <a:pt x="16" y="11"/>
                  </a:moveTo>
                  <a:cubicBezTo>
                    <a:pt x="0" y="31"/>
                    <a:pt x="37" y="42"/>
                    <a:pt x="39" y="22"/>
                  </a:cubicBezTo>
                  <a:cubicBezTo>
                    <a:pt x="40" y="10"/>
                    <a:pt x="24" y="0"/>
                    <a:pt x="16" y="11"/>
                  </a:cubicBezTo>
                  <a:close/>
                </a:path>
              </a:pathLst>
            </a:custGeom>
            <a:solidFill>
              <a:srgbClr val="5B8B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3" name="Oval 52">
              <a:extLst>
                <a:ext uri="{FF2B5EF4-FFF2-40B4-BE49-F238E27FC236}">
                  <a16:creationId xmlns:a16="http://schemas.microsoft.com/office/drawing/2014/main" xmlns="" id="{E7EAFF91-63EB-4481-ABFE-4D26105276A3}"/>
                </a:ext>
              </a:extLst>
            </p:cNvPr>
            <p:cNvSpPr>
              <a:spLocks noChangeArrowheads="1"/>
            </p:cNvSpPr>
            <p:nvPr/>
          </p:nvSpPr>
          <p:spPr bwMode="auto">
            <a:xfrm>
              <a:off x="4803775" y="325437"/>
              <a:ext cx="30163"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4" name="Oval 53">
              <a:extLst>
                <a:ext uri="{FF2B5EF4-FFF2-40B4-BE49-F238E27FC236}">
                  <a16:creationId xmlns:a16="http://schemas.microsoft.com/office/drawing/2014/main" xmlns="" id="{AE8C700A-0F2A-47C7-A204-6CF25D79F3D6}"/>
                </a:ext>
              </a:extLst>
            </p:cNvPr>
            <p:cNvSpPr>
              <a:spLocks noChangeArrowheads="1"/>
            </p:cNvSpPr>
            <p:nvPr/>
          </p:nvSpPr>
          <p:spPr bwMode="auto">
            <a:xfrm>
              <a:off x="4902200" y="373062"/>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5" name="Oval 54">
              <a:extLst>
                <a:ext uri="{FF2B5EF4-FFF2-40B4-BE49-F238E27FC236}">
                  <a16:creationId xmlns:a16="http://schemas.microsoft.com/office/drawing/2014/main" xmlns="" id="{FB88B721-6FF4-4301-8427-2430023D3EB2}"/>
                </a:ext>
              </a:extLst>
            </p:cNvPr>
            <p:cNvSpPr>
              <a:spLocks noChangeArrowheads="1"/>
            </p:cNvSpPr>
            <p:nvPr/>
          </p:nvSpPr>
          <p:spPr bwMode="auto">
            <a:xfrm>
              <a:off x="4829175" y="385762"/>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6" name="Oval 55">
              <a:extLst>
                <a:ext uri="{FF2B5EF4-FFF2-40B4-BE49-F238E27FC236}">
                  <a16:creationId xmlns:a16="http://schemas.microsoft.com/office/drawing/2014/main" xmlns="" id="{BDE357AA-92F1-4B81-8EF0-2921F55D21EC}"/>
                </a:ext>
              </a:extLst>
            </p:cNvPr>
            <p:cNvSpPr>
              <a:spLocks noChangeArrowheads="1"/>
            </p:cNvSpPr>
            <p:nvPr/>
          </p:nvSpPr>
          <p:spPr bwMode="auto">
            <a:xfrm>
              <a:off x="4727575" y="360362"/>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7" name="Oval 56">
              <a:extLst>
                <a:ext uri="{FF2B5EF4-FFF2-40B4-BE49-F238E27FC236}">
                  <a16:creationId xmlns:a16="http://schemas.microsoft.com/office/drawing/2014/main" xmlns="" id="{52A07F26-0935-4E4C-818A-A472747B51B3}"/>
                </a:ext>
              </a:extLst>
            </p:cNvPr>
            <p:cNvSpPr>
              <a:spLocks noChangeArrowheads="1"/>
            </p:cNvSpPr>
            <p:nvPr/>
          </p:nvSpPr>
          <p:spPr bwMode="auto">
            <a:xfrm>
              <a:off x="4783137" y="471487"/>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8" name="Oval 57">
              <a:extLst>
                <a:ext uri="{FF2B5EF4-FFF2-40B4-BE49-F238E27FC236}">
                  <a16:creationId xmlns:a16="http://schemas.microsoft.com/office/drawing/2014/main" xmlns="" id="{9A583817-7A0A-4CC7-A2F2-C7CDA7C8DA6C}"/>
                </a:ext>
              </a:extLst>
            </p:cNvPr>
            <p:cNvSpPr>
              <a:spLocks noChangeArrowheads="1"/>
            </p:cNvSpPr>
            <p:nvPr/>
          </p:nvSpPr>
          <p:spPr bwMode="auto">
            <a:xfrm>
              <a:off x="4625975" y="484187"/>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9" name="Oval 58">
              <a:extLst>
                <a:ext uri="{FF2B5EF4-FFF2-40B4-BE49-F238E27FC236}">
                  <a16:creationId xmlns:a16="http://schemas.microsoft.com/office/drawing/2014/main" xmlns="" id="{DC37D670-67F2-4E6D-95CE-A3740BCF683F}"/>
                </a:ext>
              </a:extLst>
            </p:cNvPr>
            <p:cNvSpPr>
              <a:spLocks noChangeArrowheads="1"/>
            </p:cNvSpPr>
            <p:nvPr/>
          </p:nvSpPr>
          <p:spPr bwMode="auto">
            <a:xfrm>
              <a:off x="4681537" y="522287"/>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0" name="Oval 59">
              <a:extLst>
                <a:ext uri="{FF2B5EF4-FFF2-40B4-BE49-F238E27FC236}">
                  <a16:creationId xmlns:a16="http://schemas.microsoft.com/office/drawing/2014/main" xmlns="" id="{F525EAD3-F09E-4B10-8C2C-820590F444F7}"/>
                </a:ext>
              </a:extLst>
            </p:cNvPr>
            <p:cNvSpPr>
              <a:spLocks noChangeArrowheads="1"/>
            </p:cNvSpPr>
            <p:nvPr/>
          </p:nvSpPr>
          <p:spPr bwMode="auto">
            <a:xfrm>
              <a:off x="4876800" y="461962"/>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1" name="Freeform 61">
              <a:extLst>
                <a:ext uri="{FF2B5EF4-FFF2-40B4-BE49-F238E27FC236}">
                  <a16:creationId xmlns:a16="http://schemas.microsoft.com/office/drawing/2014/main" xmlns="" id="{5FD6EA67-057A-4B21-BABD-B1D99BBDC554}"/>
                </a:ext>
              </a:extLst>
            </p:cNvPr>
            <p:cNvSpPr/>
            <p:nvPr/>
          </p:nvSpPr>
          <p:spPr bwMode="auto">
            <a:xfrm>
              <a:off x="5029200" y="330200"/>
              <a:ext cx="444500" cy="273050"/>
            </a:xfrm>
            <a:custGeom>
              <a:avLst/>
              <a:gdLst>
                <a:gd name="T0" fmla="*/ 18 w 105"/>
                <a:gd name="T1" fmla="*/ 13 h 64"/>
                <a:gd name="T2" fmla="*/ 17 w 105"/>
                <a:gd name="T3" fmla="*/ 40 h 64"/>
                <a:gd name="T4" fmla="*/ 8 w 105"/>
                <a:gd name="T5" fmla="*/ 43 h 64"/>
                <a:gd name="T6" fmla="*/ 0 w 105"/>
                <a:gd name="T7" fmla="*/ 46 h 64"/>
                <a:gd name="T8" fmla="*/ 1 w 105"/>
                <a:gd name="T9" fmla="*/ 64 h 64"/>
                <a:gd name="T10" fmla="*/ 11 w 105"/>
                <a:gd name="T11" fmla="*/ 62 h 64"/>
                <a:gd name="T12" fmla="*/ 42 w 105"/>
                <a:gd name="T13" fmla="*/ 58 h 64"/>
                <a:gd name="T14" fmla="*/ 77 w 105"/>
                <a:gd name="T15" fmla="*/ 51 h 64"/>
                <a:gd name="T16" fmla="*/ 104 w 105"/>
                <a:gd name="T17" fmla="*/ 46 h 64"/>
                <a:gd name="T18" fmla="*/ 104 w 105"/>
                <a:gd name="T19" fmla="*/ 37 h 64"/>
                <a:gd name="T20" fmla="*/ 101 w 105"/>
                <a:gd name="T21" fmla="*/ 31 h 64"/>
                <a:gd name="T22" fmla="*/ 91 w 105"/>
                <a:gd name="T23" fmla="*/ 31 h 64"/>
                <a:gd name="T24" fmla="*/ 84 w 105"/>
                <a:gd name="T25" fmla="*/ 30 h 64"/>
                <a:gd name="T26" fmla="*/ 81 w 105"/>
                <a:gd name="T27" fmla="*/ 5 h 64"/>
                <a:gd name="T28" fmla="*/ 73 w 105"/>
                <a:gd name="T29" fmla="*/ 1 h 64"/>
                <a:gd name="T30" fmla="*/ 38 w 105"/>
                <a:gd name="T31" fmla="*/ 7 h 64"/>
                <a:gd name="T32" fmla="*/ 27 w 105"/>
                <a:gd name="T33" fmla="*/ 9 h 64"/>
                <a:gd name="T34" fmla="*/ 18 w 105"/>
                <a:gd name="T35" fmla="*/ 1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64">
                  <a:moveTo>
                    <a:pt x="18" y="13"/>
                  </a:moveTo>
                  <a:cubicBezTo>
                    <a:pt x="8" y="17"/>
                    <a:pt x="17" y="32"/>
                    <a:pt x="17" y="40"/>
                  </a:cubicBezTo>
                  <a:cubicBezTo>
                    <a:pt x="14" y="41"/>
                    <a:pt x="11" y="42"/>
                    <a:pt x="8" y="43"/>
                  </a:cubicBezTo>
                  <a:cubicBezTo>
                    <a:pt x="5" y="44"/>
                    <a:pt x="3" y="46"/>
                    <a:pt x="0" y="46"/>
                  </a:cubicBezTo>
                  <a:cubicBezTo>
                    <a:pt x="0" y="48"/>
                    <a:pt x="2" y="64"/>
                    <a:pt x="1" y="64"/>
                  </a:cubicBezTo>
                  <a:cubicBezTo>
                    <a:pt x="4" y="63"/>
                    <a:pt x="8" y="63"/>
                    <a:pt x="11" y="62"/>
                  </a:cubicBezTo>
                  <a:cubicBezTo>
                    <a:pt x="21" y="60"/>
                    <a:pt x="32" y="59"/>
                    <a:pt x="42" y="58"/>
                  </a:cubicBezTo>
                  <a:cubicBezTo>
                    <a:pt x="53" y="56"/>
                    <a:pt x="65" y="53"/>
                    <a:pt x="77" y="51"/>
                  </a:cubicBezTo>
                  <a:cubicBezTo>
                    <a:pt x="86" y="50"/>
                    <a:pt x="96" y="49"/>
                    <a:pt x="104" y="46"/>
                  </a:cubicBezTo>
                  <a:cubicBezTo>
                    <a:pt x="105" y="43"/>
                    <a:pt x="104" y="40"/>
                    <a:pt x="104" y="37"/>
                  </a:cubicBezTo>
                  <a:cubicBezTo>
                    <a:pt x="104" y="33"/>
                    <a:pt x="105" y="32"/>
                    <a:pt x="101" y="31"/>
                  </a:cubicBezTo>
                  <a:cubicBezTo>
                    <a:pt x="98" y="30"/>
                    <a:pt x="95" y="31"/>
                    <a:pt x="91" y="31"/>
                  </a:cubicBezTo>
                  <a:cubicBezTo>
                    <a:pt x="89" y="30"/>
                    <a:pt x="86" y="29"/>
                    <a:pt x="84" y="30"/>
                  </a:cubicBezTo>
                  <a:cubicBezTo>
                    <a:pt x="85" y="30"/>
                    <a:pt x="81" y="7"/>
                    <a:pt x="81" y="5"/>
                  </a:cubicBezTo>
                  <a:cubicBezTo>
                    <a:pt x="79" y="1"/>
                    <a:pt x="77" y="0"/>
                    <a:pt x="73" y="1"/>
                  </a:cubicBezTo>
                  <a:cubicBezTo>
                    <a:pt x="61" y="1"/>
                    <a:pt x="50" y="4"/>
                    <a:pt x="38" y="7"/>
                  </a:cubicBezTo>
                  <a:cubicBezTo>
                    <a:pt x="35" y="7"/>
                    <a:pt x="31" y="8"/>
                    <a:pt x="27" y="9"/>
                  </a:cubicBezTo>
                  <a:cubicBezTo>
                    <a:pt x="24" y="10"/>
                    <a:pt x="21" y="11"/>
                    <a:pt x="18" y="13"/>
                  </a:cubicBezTo>
                  <a:close/>
                </a:path>
              </a:pathLst>
            </a:custGeom>
            <a:solidFill>
              <a:srgbClr val="F56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2" name="Freeform 62">
              <a:extLst>
                <a:ext uri="{FF2B5EF4-FFF2-40B4-BE49-F238E27FC236}">
                  <a16:creationId xmlns:a16="http://schemas.microsoft.com/office/drawing/2014/main" xmlns="" id="{6389DB18-1124-457E-8942-DCE82C64A774}"/>
                </a:ext>
              </a:extLst>
            </p:cNvPr>
            <p:cNvSpPr/>
            <p:nvPr/>
          </p:nvSpPr>
          <p:spPr bwMode="auto">
            <a:xfrm>
              <a:off x="5267325" y="479425"/>
              <a:ext cx="117475" cy="133350"/>
            </a:xfrm>
            <a:custGeom>
              <a:avLst/>
              <a:gdLst>
                <a:gd name="T0" fmla="*/ 7 w 28"/>
                <a:gd name="T1" fmla="*/ 27 h 31"/>
                <a:gd name="T2" fmla="*/ 3 w 28"/>
                <a:gd name="T3" fmla="*/ 20 h 31"/>
                <a:gd name="T4" fmla="*/ 24 w 28"/>
                <a:gd name="T5" fmla="*/ 9 h 31"/>
                <a:gd name="T6" fmla="*/ 26 w 28"/>
                <a:gd name="T7" fmla="*/ 22 h 31"/>
                <a:gd name="T8" fmla="*/ 7 w 28"/>
                <a:gd name="T9" fmla="*/ 27 h 31"/>
              </a:gdLst>
              <a:ahLst/>
              <a:cxnLst>
                <a:cxn ang="0">
                  <a:pos x="T0" y="T1"/>
                </a:cxn>
                <a:cxn ang="0">
                  <a:pos x="T2" y="T3"/>
                </a:cxn>
                <a:cxn ang="0">
                  <a:pos x="T4" y="T5"/>
                </a:cxn>
                <a:cxn ang="0">
                  <a:pos x="T6" y="T7"/>
                </a:cxn>
                <a:cxn ang="0">
                  <a:pos x="T8" y="T9"/>
                </a:cxn>
              </a:cxnLst>
              <a:rect l="0" t="0" r="r" b="b"/>
              <a:pathLst>
                <a:path w="28" h="31">
                  <a:moveTo>
                    <a:pt x="7" y="27"/>
                  </a:moveTo>
                  <a:cubicBezTo>
                    <a:pt x="5" y="26"/>
                    <a:pt x="3" y="23"/>
                    <a:pt x="3" y="20"/>
                  </a:cubicBezTo>
                  <a:cubicBezTo>
                    <a:pt x="0" y="7"/>
                    <a:pt x="15" y="0"/>
                    <a:pt x="24" y="9"/>
                  </a:cubicBezTo>
                  <a:cubicBezTo>
                    <a:pt x="27" y="12"/>
                    <a:pt x="28" y="18"/>
                    <a:pt x="26" y="22"/>
                  </a:cubicBezTo>
                  <a:cubicBezTo>
                    <a:pt x="24"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3" name="Freeform 63">
              <a:extLst>
                <a:ext uri="{FF2B5EF4-FFF2-40B4-BE49-F238E27FC236}">
                  <a16:creationId xmlns:a16="http://schemas.microsoft.com/office/drawing/2014/main" xmlns="" id="{A1706E6F-10D3-4A20-884D-369C8FA16ADD}"/>
                </a:ext>
              </a:extLst>
            </p:cNvPr>
            <p:cNvSpPr/>
            <p:nvPr/>
          </p:nvSpPr>
          <p:spPr bwMode="auto">
            <a:xfrm>
              <a:off x="5305425" y="522287"/>
              <a:ext cx="46038" cy="52388"/>
            </a:xfrm>
            <a:custGeom>
              <a:avLst/>
              <a:gdLst>
                <a:gd name="T0" fmla="*/ 3 w 11"/>
                <a:gd name="T1" fmla="*/ 10 h 12"/>
                <a:gd name="T2" fmla="*/ 1 w 11"/>
                <a:gd name="T3" fmla="*/ 7 h 12"/>
                <a:gd name="T4" fmla="*/ 9 w 11"/>
                <a:gd name="T5" fmla="*/ 3 h 12"/>
                <a:gd name="T6" fmla="*/ 10 w 11"/>
                <a:gd name="T7" fmla="*/ 8 h 12"/>
                <a:gd name="T8" fmla="*/ 3 w 11"/>
                <a:gd name="T9" fmla="*/ 10 h 12"/>
              </a:gdLst>
              <a:ahLst/>
              <a:cxnLst>
                <a:cxn ang="0">
                  <a:pos x="T0" y="T1"/>
                </a:cxn>
                <a:cxn ang="0">
                  <a:pos x="T2" y="T3"/>
                </a:cxn>
                <a:cxn ang="0">
                  <a:pos x="T4" y="T5"/>
                </a:cxn>
                <a:cxn ang="0">
                  <a:pos x="T6" y="T7"/>
                </a:cxn>
                <a:cxn ang="0">
                  <a:pos x="T8" y="T9"/>
                </a:cxn>
              </a:cxnLst>
              <a:rect l="0" t="0" r="r" b="b"/>
              <a:pathLst>
                <a:path w="11" h="12">
                  <a:moveTo>
                    <a:pt x="3" y="10"/>
                  </a:moveTo>
                  <a:cubicBezTo>
                    <a:pt x="2" y="10"/>
                    <a:pt x="1" y="9"/>
                    <a:pt x="1" y="7"/>
                  </a:cubicBezTo>
                  <a:cubicBezTo>
                    <a:pt x="0" y="3"/>
                    <a:pt x="6" y="0"/>
                    <a:pt x="9" y="3"/>
                  </a:cubicBezTo>
                  <a:cubicBezTo>
                    <a:pt x="10" y="4"/>
                    <a:pt x="11"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4" name="Freeform 64">
              <a:extLst>
                <a:ext uri="{FF2B5EF4-FFF2-40B4-BE49-F238E27FC236}">
                  <a16:creationId xmlns:a16="http://schemas.microsoft.com/office/drawing/2014/main" xmlns="" id="{49694BD3-4618-4BC7-B27A-8E6FB1BDD21B}"/>
                </a:ext>
              </a:extLst>
            </p:cNvPr>
            <p:cNvSpPr/>
            <p:nvPr/>
          </p:nvSpPr>
          <p:spPr bwMode="auto">
            <a:xfrm>
              <a:off x="5080000" y="522287"/>
              <a:ext cx="114300" cy="133350"/>
            </a:xfrm>
            <a:custGeom>
              <a:avLst/>
              <a:gdLst>
                <a:gd name="T0" fmla="*/ 7 w 27"/>
                <a:gd name="T1" fmla="*/ 27 h 31"/>
                <a:gd name="T2" fmla="*/ 2 w 27"/>
                <a:gd name="T3" fmla="*/ 20 h 31"/>
                <a:gd name="T4" fmla="*/ 24 w 27"/>
                <a:gd name="T5" fmla="*/ 9 h 31"/>
                <a:gd name="T6" fmla="*/ 26 w 27"/>
                <a:gd name="T7" fmla="*/ 22 h 31"/>
                <a:gd name="T8" fmla="*/ 7 w 27"/>
                <a:gd name="T9" fmla="*/ 27 h 31"/>
              </a:gdLst>
              <a:ahLst/>
              <a:cxnLst>
                <a:cxn ang="0">
                  <a:pos x="T0" y="T1"/>
                </a:cxn>
                <a:cxn ang="0">
                  <a:pos x="T2" y="T3"/>
                </a:cxn>
                <a:cxn ang="0">
                  <a:pos x="T4" y="T5"/>
                </a:cxn>
                <a:cxn ang="0">
                  <a:pos x="T6" y="T7"/>
                </a:cxn>
                <a:cxn ang="0">
                  <a:pos x="T8" y="T9"/>
                </a:cxn>
              </a:cxnLst>
              <a:rect l="0" t="0" r="r" b="b"/>
              <a:pathLst>
                <a:path w="27" h="31">
                  <a:moveTo>
                    <a:pt x="7" y="27"/>
                  </a:moveTo>
                  <a:cubicBezTo>
                    <a:pt x="5" y="25"/>
                    <a:pt x="3" y="23"/>
                    <a:pt x="2" y="20"/>
                  </a:cubicBezTo>
                  <a:cubicBezTo>
                    <a:pt x="0" y="7"/>
                    <a:pt x="15" y="0"/>
                    <a:pt x="24" y="9"/>
                  </a:cubicBezTo>
                  <a:cubicBezTo>
                    <a:pt x="27" y="12"/>
                    <a:pt x="27" y="18"/>
                    <a:pt x="26" y="22"/>
                  </a:cubicBezTo>
                  <a:cubicBezTo>
                    <a:pt x="24"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5" name="Freeform 65">
              <a:extLst>
                <a:ext uri="{FF2B5EF4-FFF2-40B4-BE49-F238E27FC236}">
                  <a16:creationId xmlns:a16="http://schemas.microsoft.com/office/drawing/2014/main" xmlns="" id="{DF59A984-3613-4F99-A054-A077CAD1800E}"/>
                </a:ext>
              </a:extLst>
            </p:cNvPr>
            <p:cNvSpPr/>
            <p:nvPr/>
          </p:nvSpPr>
          <p:spPr bwMode="auto">
            <a:xfrm>
              <a:off x="5118100" y="565150"/>
              <a:ext cx="42863" cy="50800"/>
            </a:xfrm>
            <a:custGeom>
              <a:avLst/>
              <a:gdLst>
                <a:gd name="T0" fmla="*/ 3 w 10"/>
                <a:gd name="T1" fmla="*/ 10 h 12"/>
                <a:gd name="T2" fmla="*/ 1 w 10"/>
                <a:gd name="T3" fmla="*/ 7 h 12"/>
                <a:gd name="T4" fmla="*/ 9 w 10"/>
                <a:gd name="T5" fmla="*/ 3 h 12"/>
                <a:gd name="T6" fmla="*/ 10 w 10"/>
                <a:gd name="T7" fmla="*/ 8 h 12"/>
                <a:gd name="T8" fmla="*/ 3 w 10"/>
                <a:gd name="T9" fmla="*/ 10 h 12"/>
              </a:gdLst>
              <a:ahLst/>
              <a:cxnLst>
                <a:cxn ang="0">
                  <a:pos x="T0" y="T1"/>
                </a:cxn>
                <a:cxn ang="0">
                  <a:pos x="T2" y="T3"/>
                </a:cxn>
                <a:cxn ang="0">
                  <a:pos x="T4" y="T5"/>
                </a:cxn>
                <a:cxn ang="0">
                  <a:pos x="T6" y="T7"/>
                </a:cxn>
                <a:cxn ang="0">
                  <a:pos x="T8" y="T9"/>
                </a:cxn>
              </a:cxnLst>
              <a:rect l="0" t="0" r="r" b="b"/>
              <a:pathLst>
                <a:path w="10" h="12">
                  <a:moveTo>
                    <a:pt x="3" y="10"/>
                  </a:moveTo>
                  <a:cubicBezTo>
                    <a:pt x="2" y="9"/>
                    <a:pt x="1" y="8"/>
                    <a:pt x="1" y="7"/>
                  </a:cubicBezTo>
                  <a:cubicBezTo>
                    <a:pt x="0" y="2"/>
                    <a:pt x="6" y="0"/>
                    <a:pt x="9" y="3"/>
                  </a:cubicBezTo>
                  <a:cubicBezTo>
                    <a:pt x="10" y="4"/>
                    <a:pt x="10"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6" name="Freeform 66">
              <a:extLst>
                <a:ext uri="{FF2B5EF4-FFF2-40B4-BE49-F238E27FC236}">
                  <a16:creationId xmlns:a16="http://schemas.microsoft.com/office/drawing/2014/main" xmlns="" id="{F937CCBB-6E1D-4377-A83C-595267DAF488}"/>
                </a:ext>
              </a:extLst>
            </p:cNvPr>
            <p:cNvSpPr/>
            <p:nvPr/>
          </p:nvSpPr>
          <p:spPr bwMode="auto">
            <a:xfrm>
              <a:off x="5262562" y="368300"/>
              <a:ext cx="93663" cy="90488"/>
            </a:xfrm>
            <a:custGeom>
              <a:avLst/>
              <a:gdLst>
                <a:gd name="T0" fmla="*/ 18 w 22"/>
                <a:gd name="T1" fmla="*/ 2 h 21"/>
                <a:gd name="T2" fmla="*/ 21 w 22"/>
                <a:gd name="T3" fmla="*/ 17 h 21"/>
                <a:gd name="T4" fmla="*/ 12 w 22"/>
                <a:gd name="T5" fmla="*/ 19 h 21"/>
                <a:gd name="T6" fmla="*/ 4 w 22"/>
                <a:gd name="T7" fmla="*/ 20 h 21"/>
                <a:gd name="T8" fmla="*/ 1 w 22"/>
                <a:gd name="T9" fmla="*/ 11 h 21"/>
                <a:gd name="T10" fmla="*/ 0 w 22"/>
                <a:gd name="T11" fmla="*/ 2 h 21"/>
                <a:gd name="T12" fmla="*/ 18 w 2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18" y="2"/>
                  </a:moveTo>
                  <a:cubicBezTo>
                    <a:pt x="20" y="5"/>
                    <a:pt x="22" y="13"/>
                    <a:pt x="21" y="17"/>
                  </a:cubicBezTo>
                  <a:cubicBezTo>
                    <a:pt x="18" y="18"/>
                    <a:pt x="15" y="19"/>
                    <a:pt x="12" y="19"/>
                  </a:cubicBezTo>
                  <a:cubicBezTo>
                    <a:pt x="10" y="20"/>
                    <a:pt x="6" y="21"/>
                    <a:pt x="4" y="20"/>
                  </a:cubicBezTo>
                  <a:cubicBezTo>
                    <a:pt x="0" y="19"/>
                    <a:pt x="1" y="15"/>
                    <a:pt x="1" y="11"/>
                  </a:cubicBezTo>
                  <a:cubicBezTo>
                    <a:pt x="1" y="8"/>
                    <a:pt x="0" y="5"/>
                    <a:pt x="0" y="2"/>
                  </a:cubicBezTo>
                  <a:cubicBezTo>
                    <a:pt x="5" y="0"/>
                    <a:pt x="13" y="0"/>
                    <a:pt x="1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7" name="Freeform 67">
              <a:extLst>
                <a:ext uri="{FF2B5EF4-FFF2-40B4-BE49-F238E27FC236}">
                  <a16:creationId xmlns:a16="http://schemas.microsoft.com/office/drawing/2014/main" xmlns="" id="{14D8D0C6-BF68-4544-A0A6-0A40EB1F0814}"/>
                </a:ext>
              </a:extLst>
            </p:cNvPr>
            <p:cNvSpPr/>
            <p:nvPr/>
          </p:nvSpPr>
          <p:spPr bwMode="auto">
            <a:xfrm>
              <a:off x="5110162" y="368300"/>
              <a:ext cx="139700" cy="120650"/>
            </a:xfrm>
            <a:custGeom>
              <a:avLst/>
              <a:gdLst>
                <a:gd name="T0" fmla="*/ 31 w 33"/>
                <a:gd name="T1" fmla="*/ 4 h 28"/>
                <a:gd name="T2" fmla="*/ 32 w 33"/>
                <a:gd name="T3" fmla="*/ 22 h 28"/>
                <a:gd name="T4" fmla="*/ 2 w 33"/>
                <a:gd name="T5" fmla="*/ 28 h 28"/>
                <a:gd name="T6" fmla="*/ 0 w 33"/>
                <a:gd name="T7" fmla="*/ 17 h 28"/>
                <a:gd name="T8" fmla="*/ 6 w 33"/>
                <a:gd name="T9" fmla="*/ 7 h 28"/>
                <a:gd name="T10" fmla="*/ 30 w 33"/>
                <a:gd name="T11" fmla="*/ 3 h 28"/>
              </a:gdLst>
              <a:ahLst/>
              <a:cxnLst>
                <a:cxn ang="0">
                  <a:pos x="T0" y="T1"/>
                </a:cxn>
                <a:cxn ang="0">
                  <a:pos x="T2" y="T3"/>
                </a:cxn>
                <a:cxn ang="0">
                  <a:pos x="T4" y="T5"/>
                </a:cxn>
                <a:cxn ang="0">
                  <a:pos x="T6" y="T7"/>
                </a:cxn>
                <a:cxn ang="0">
                  <a:pos x="T8" y="T9"/>
                </a:cxn>
                <a:cxn ang="0">
                  <a:pos x="T10" y="T11"/>
                </a:cxn>
              </a:cxnLst>
              <a:rect l="0" t="0" r="r" b="b"/>
              <a:pathLst>
                <a:path w="33" h="28">
                  <a:moveTo>
                    <a:pt x="31" y="4"/>
                  </a:moveTo>
                  <a:cubicBezTo>
                    <a:pt x="31" y="10"/>
                    <a:pt x="33" y="16"/>
                    <a:pt x="32" y="22"/>
                  </a:cubicBezTo>
                  <a:cubicBezTo>
                    <a:pt x="23" y="24"/>
                    <a:pt x="12" y="28"/>
                    <a:pt x="2" y="28"/>
                  </a:cubicBezTo>
                  <a:cubicBezTo>
                    <a:pt x="2" y="24"/>
                    <a:pt x="0" y="21"/>
                    <a:pt x="0" y="17"/>
                  </a:cubicBezTo>
                  <a:cubicBezTo>
                    <a:pt x="0" y="12"/>
                    <a:pt x="1" y="9"/>
                    <a:pt x="6" y="7"/>
                  </a:cubicBezTo>
                  <a:cubicBezTo>
                    <a:pt x="10" y="6"/>
                    <a:pt x="28" y="0"/>
                    <a:pt x="30" y="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8" name="Freeform 68">
              <a:extLst>
                <a:ext uri="{FF2B5EF4-FFF2-40B4-BE49-F238E27FC236}">
                  <a16:creationId xmlns:a16="http://schemas.microsoft.com/office/drawing/2014/main" xmlns="" id="{6BBFF923-7DE3-4645-93EC-15CE241E11B1}"/>
                </a:ext>
              </a:extLst>
            </p:cNvPr>
            <p:cNvSpPr/>
            <p:nvPr/>
          </p:nvSpPr>
          <p:spPr bwMode="auto">
            <a:xfrm>
              <a:off x="3359150" y="0"/>
              <a:ext cx="533400" cy="239713"/>
            </a:xfrm>
            <a:custGeom>
              <a:avLst/>
              <a:gdLst>
                <a:gd name="T0" fmla="*/ 1 w 126"/>
                <a:gd name="T1" fmla="*/ 31 h 56"/>
                <a:gd name="T2" fmla="*/ 2 w 126"/>
                <a:gd name="T3" fmla="*/ 22 h 56"/>
                <a:gd name="T4" fmla="*/ 2 w 126"/>
                <a:gd name="T5" fmla="*/ 17 h 56"/>
                <a:gd name="T6" fmla="*/ 16 w 126"/>
                <a:gd name="T7" fmla="*/ 10 h 56"/>
                <a:gd name="T8" fmla="*/ 29 w 126"/>
                <a:gd name="T9" fmla="*/ 7 h 56"/>
                <a:gd name="T10" fmla="*/ 73 w 126"/>
                <a:gd name="T11" fmla="*/ 2 h 56"/>
                <a:gd name="T12" fmla="*/ 104 w 126"/>
                <a:gd name="T13" fmla="*/ 1 h 56"/>
                <a:gd name="T14" fmla="*/ 124 w 126"/>
                <a:gd name="T15" fmla="*/ 6 h 56"/>
                <a:gd name="T16" fmla="*/ 126 w 126"/>
                <a:gd name="T17" fmla="*/ 11 h 56"/>
                <a:gd name="T18" fmla="*/ 126 w 126"/>
                <a:gd name="T19" fmla="*/ 21 h 56"/>
                <a:gd name="T20" fmla="*/ 125 w 126"/>
                <a:gd name="T21" fmla="*/ 42 h 56"/>
                <a:gd name="T22" fmla="*/ 113 w 126"/>
                <a:gd name="T23" fmla="*/ 44 h 56"/>
                <a:gd name="T24" fmla="*/ 101 w 126"/>
                <a:gd name="T25" fmla="*/ 45 h 56"/>
                <a:gd name="T26" fmla="*/ 77 w 126"/>
                <a:gd name="T27" fmla="*/ 48 h 56"/>
                <a:gd name="T28" fmla="*/ 31 w 126"/>
                <a:gd name="T29" fmla="*/ 52 h 56"/>
                <a:gd name="T30" fmla="*/ 9 w 126"/>
                <a:gd name="T31" fmla="*/ 55 h 56"/>
                <a:gd name="T32" fmla="*/ 2 w 126"/>
                <a:gd name="T33" fmla="*/ 55 h 56"/>
                <a:gd name="T34" fmla="*/ 1 w 126"/>
                <a:gd name="T35" fmla="*/ 46 h 56"/>
                <a:gd name="T36" fmla="*/ 1 w 126"/>
                <a:gd name="T37" fmla="*/ 34 h 56"/>
                <a:gd name="T38" fmla="*/ 1 w 126"/>
                <a:gd name="T39" fmla="*/ 3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6" h="56">
                  <a:moveTo>
                    <a:pt x="1" y="31"/>
                  </a:moveTo>
                  <a:cubicBezTo>
                    <a:pt x="1" y="28"/>
                    <a:pt x="2" y="25"/>
                    <a:pt x="2" y="22"/>
                  </a:cubicBezTo>
                  <a:cubicBezTo>
                    <a:pt x="2" y="20"/>
                    <a:pt x="1" y="19"/>
                    <a:pt x="2" y="17"/>
                  </a:cubicBezTo>
                  <a:cubicBezTo>
                    <a:pt x="6" y="12"/>
                    <a:pt x="11" y="12"/>
                    <a:pt x="16" y="10"/>
                  </a:cubicBezTo>
                  <a:cubicBezTo>
                    <a:pt x="21" y="9"/>
                    <a:pt x="25" y="8"/>
                    <a:pt x="29" y="7"/>
                  </a:cubicBezTo>
                  <a:cubicBezTo>
                    <a:pt x="44" y="6"/>
                    <a:pt x="59" y="3"/>
                    <a:pt x="73" y="2"/>
                  </a:cubicBezTo>
                  <a:cubicBezTo>
                    <a:pt x="84" y="2"/>
                    <a:pt x="94" y="1"/>
                    <a:pt x="104" y="1"/>
                  </a:cubicBezTo>
                  <a:cubicBezTo>
                    <a:pt x="110" y="2"/>
                    <a:pt x="120" y="0"/>
                    <a:pt x="124" y="6"/>
                  </a:cubicBezTo>
                  <a:cubicBezTo>
                    <a:pt x="125" y="7"/>
                    <a:pt x="125" y="10"/>
                    <a:pt x="126" y="11"/>
                  </a:cubicBezTo>
                  <a:cubicBezTo>
                    <a:pt x="126" y="15"/>
                    <a:pt x="126" y="18"/>
                    <a:pt x="126" y="21"/>
                  </a:cubicBezTo>
                  <a:cubicBezTo>
                    <a:pt x="126" y="28"/>
                    <a:pt x="126" y="35"/>
                    <a:pt x="125" y="42"/>
                  </a:cubicBezTo>
                  <a:cubicBezTo>
                    <a:pt x="125" y="43"/>
                    <a:pt x="114" y="43"/>
                    <a:pt x="113" y="44"/>
                  </a:cubicBezTo>
                  <a:cubicBezTo>
                    <a:pt x="109" y="44"/>
                    <a:pt x="105" y="45"/>
                    <a:pt x="101" y="45"/>
                  </a:cubicBezTo>
                  <a:cubicBezTo>
                    <a:pt x="93" y="46"/>
                    <a:pt x="85" y="47"/>
                    <a:pt x="77" y="48"/>
                  </a:cubicBezTo>
                  <a:cubicBezTo>
                    <a:pt x="62" y="49"/>
                    <a:pt x="46" y="50"/>
                    <a:pt x="31" y="52"/>
                  </a:cubicBezTo>
                  <a:cubicBezTo>
                    <a:pt x="23" y="53"/>
                    <a:pt x="16" y="53"/>
                    <a:pt x="9" y="55"/>
                  </a:cubicBezTo>
                  <a:cubicBezTo>
                    <a:pt x="7" y="55"/>
                    <a:pt x="4" y="56"/>
                    <a:pt x="2" y="55"/>
                  </a:cubicBezTo>
                  <a:cubicBezTo>
                    <a:pt x="0" y="53"/>
                    <a:pt x="1" y="48"/>
                    <a:pt x="1" y="46"/>
                  </a:cubicBezTo>
                  <a:cubicBezTo>
                    <a:pt x="1" y="42"/>
                    <a:pt x="1" y="38"/>
                    <a:pt x="1" y="34"/>
                  </a:cubicBezTo>
                  <a:cubicBezTo>
                    <a:pt x="1" y="33"/>
                    <a:pt x="1" y="32"/>
                    <a:pt x="1" y="31"/>
                  </a:cubicBezTo>
                  <a:close/>
                </a:path>
              </a:pathLst>
            </a:custGeom>
            <a:solidFill>
              <a:srgbClr val="FFC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9" name="Freeform 69">
              <a:extLst>
                <a:ext uri="{FF2B5EF4-FFF2-40B4-BE49-F238E27FC236}">
                  <a16:creationId xmlns:a16="http://schemas.microsoft.com/office/drawing/2014/main" xmlns="" id="{E72BC72F-62A3-41E0-8526-E27C38AA1742}"/>
                </a:ext>
              </a:extLst>
            </p:cNvPr>
            <p:cNvSpPr/>
            <p:nvPr/>
          </p:nvSpPr>
          <p:spPr bwMode="auto">
            <a:xfrm>
              <a:off x="3328987" y="180975"/>
              <a:ext cx="593725" cy="111125"/>
            </a:xfrm>
            <a:custGeom>
              <a:avLst/>
              <a:gdLst>
                <a:gd name="T0" fmla="*/ 7 w 140"/>
                <a:gd name="T1" fmla="*/ 13 h 26"/>
                <a:gd name="T2" fmla="*/ 10 w 140"/>
                <a:gd name="T3" fmla="*/ 13 h 26"/>
                <a:gd name="T4" fmla="*/ 18 w 140"/>
                <a:gd name="T5" fmla="*/ 12 h 26"/>
                <a:gd name="T6" fmla="*/ 30 w 140"/>
                <a:gd name="T7" fmla="*/ 11 h 26"/>
                <a:gd name="T8" fmla="*/ 53 w 140"/>
                <a:gd name="T9" fmla="*/ 9 h 26"/>
                <a:gd name="T10" fmla="*/ 99 w 140"/>
                <a:gd name="T11" fmla="*/ 4 h 26"/>
                <a:gd name="T12" fmla="*/ 117 w 140"/>
                <a:gd name="T13" fmla="*/ 2 h 26"/>
                <a:gd name="T14" fmla="*/ 135 w 140"/>
                <a:gd name="T15" fmla="*/ 0 h 26"/>
                <a:gd name="T16" fmla="*/ 138 w 140"/>
                <a:gd name="T17" fmla="*/ 1 h 26"/>
                <a:gd name="T18" fmla="*/ 138 w 140"/>
                <a:gd name="T19" fmla="*/ 10 h 26"/>
                <a:gd name="T20" fmla="*/ 129 w 140"/>
                <a:gd name="T21" fmla="*/ 11 h 26"/>
                <a:gd name="T22" fmla="*/ 106 w 140"/>
                <a:gd name="T23" fmla="*/ 14 h 26"/>
                <a:gd name="T24" fmla="*/ 71 w 140"/>
                <a:gd name="T25" fmla="*/ 19 h 26"/>
                <a:gd name="T26" fmla="*/ 44 w 140"/>
                <a:gd name="T27" fmla="*/ 22 h 26"/>
                <a:gd name="T28" fmla="*/ 20 w 140"/>
                <a:gd name="T29" fmla="*/ 24 h 26"/>
                <a:gd name="T30" fmla="*/ 8 w 140"/>
                <a:gd name="T31" fmla="*/ 24 h 26"/>
                <a:gd name="T32" fmla="*/ 1 w 140"/>
                <a:gd name="T33" fmla="*/ 25 h 26"/>
                <a:gd name="T34" fmla="*/ 0 w 140"/>
                <a:gd name="T35" fmla="*/ 19 h 26"/>
                <a:gd name="T36" fmla="*/ 2 w 140"/>
                <a:gd name="T37" fmla="*/ 14 h 26"/>
                <a:gd name="T38" fmla="*/ 7 w 140"/>
                <a:gd name="T39"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0" h="26">
                  <a:moveTo>
                    <a:pt x="7" y="13"/>
                  </a:moveTo>
                  <a:cubicBezTo>
                    <a:pt x="8" y="13"/>
                    <a:pt x="10" y="13"/>
                    <a:pt x="10" y="13"/>
                  </a:cubicBezTo>
                  <a:cubicBezTo>
                    <a:pt x="13" y="13"/>
                    <a:pt x="15" y="12"/>
                    <a:pt x="18" y="12"/>
                  </a:cubicBezTo>
                  <a:cubicBezTo>
                    <a:pt x="22" y="12"/>
                    <a:pt x="26" y="11"/>
                    <a:pt x="30" y="11"/>
                  </a:cubicBezTo>
                  <a:cubicBezTo>
                    <a:pt x="38" y="10"/>
                    <a:pt x="45" y="9"/>
                    <a:pt x="53" y="9"/>
                  </a:cubicBezTo>
                  <a:cubicBezTo>
                    <a:pt x="68" y="7"/>
                    <a:pt x="84" y="6"/>
                    <a:pt x="99" y="4"/>
                  </a:cubicBezTo>
                  <a:cubicBezTo>
                    <a:pt x="105" y="4"/>
                    <a:pt x="111" y="3"/>
                    <a:pt x="117" y="2"/>
                  </a:cubicBezTo>
                  <a:cubicBezTo>
                    <a:pt x="123" y="1"/>
                    <a:pt x="129" y="0"/>
                    <a:pt x="135" y="0"/>
                  </a:cubicBezTo>
                  <a:cubicBezTo>
                    <a:pt x="137" y="0"/>
                    <a:pt x="138" y="0"/>
                    <a:pt x="138" y="1"/>
                  </a:cubicBezTo>
                  <a:cubicBezTo>
                    <a:pt x="140" y="4"/>
                    <a:pt x="138" y="7"/>
                    <a:pt x="138" y="10"/>
                  </a:cubicBezTo>
                  <a:cubicBezTo>
                    <a:pt x="135" y="11"/>
                    <a:pt x="133" y="11"/>
                    <a:pt x="129" y="11"/>
                  </a:cubicBezTo>
                  <a:cubicBezTo>
                    <a:pt x="121" y="12"/>
                    <a:pt x="114" y="13"/>
                    <a:pt x="106" y="14"/>
                  </a:cubicBezTo>
                  <a:cubicBezTo>
                    <a:pt x="94" y="16"/>
                    <a:pt x="83" y="18"/>
                    <a:pt x="71" y="19"/>
                  </a:cubicBezTo>
                  <a:cubicBezTo>
                    <a:pt x="62" y="19"/>
                    <a:pt x="53" y="21"/>
                    <a:pt x="44" y="22"/>
                  </a:cubicBezTo>
                  <a:cubicBezTo>
                    <a:pt x="36" y="23"/>
                    <a:pt x="28" y="23"/>
                    <a:pt x="20" y="24"/>
                  </a:cubicBezTo>
                  <a:cubicBezTo>
                    <a:pt x="16" y="24"/>
                    <a:pt x="12" y="24"/>
                    <a:pt x="8" y="24"/>
                  </a:cubicBezTo>
                  <a:cubicBezTo>
                    <a:pt x="7" y="24"/>
                    <a:pt x="2" y="26"/>
                    <a:pt x="1" y="25"/>
                  </a:cubicBezTo>
                  <a:cubicBezTo>
                    <a:pt x="0" y="24"/>
                    <a:pt x="0" y="20"/>
                    <a:pt x="0" y="19"/>
                  </a:cubicBezTo>
                  <a:cubicBezTo>
                    <a:pt x="0" y="17"/>
                    <a:pt x="0" y="15"/>
                    <a:pt x="2" y="14"/>
                  </a:cubicBezTo>
                  <a:cubicBezTo>
                    <a:pt x="4" y="13"/>
                    <a:pt x="6" y="13"/>
                    <a:pt x="7" y="13"/>
                  </a:cubicBezTo>
                  <a:close/>
                </a:path>
              </a:pathLst>
            </a:custGeom>
            <a:solidFill>
              <a:srgbClr val="776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0" name="Freeform 70">
              <a:extLst>
                <a:ext uri="{FF2B5EF4-FFF2-40B4-BE49-F238E27FC236}">
                  <a16:creationId xmlns:a16="http://schemas.microsoft.com/office/drawing/2014/main" xmlns="" id="{EE5933F0-BF24-46EA-B279-0396580BA597}"/>
                </a:ext>
              </a:extLst>
            </p:cNvPr>
            <p:cNvSpPr/>
            <p:nvPr/>
          </p:nvSpPr>
          <p:spPr bwMode="auto">
            <a:xfrm>
              <a:off x="3879850" y="184150"/>
              <a:ext cx="9525" cy="9525"/>
            </a:xfrm>
            <a:custGeom>
              <a:avLst/>
              <a:gdLst>
                <a:gd name="T0" fmla="*/ 0 w 2"/>
                <a:gd name="T1" fmla="*/ 1 h 2"/>
                <a:gd name="T2" fmla="*/ 2 w 2"/>
                <a:gd name="T3" fmla="*/ 0 h 2"/>
                <a:gd name="T4" fmla="*/ 2 w 2"/>
                <a:gd name="T5" fmla="*/ 2 h 2"/>
                <a:gd name="T6" fmla="*/ 0 w 2"/>
                <a:gd name="T7" fmla="*/ 1 h 2"/>
              </a:gdLst>
              <a:ahLst/>
              <a:cxnLst>
                <a:cxn ang="0">
                  <a:pos x="T0" y="T1"/>
                </a:cxn>
                <a:cxn ang="0">
                  <a:pos x="T2" y="T3"/>
                </a:cxn>
                <a:cxn ang="0">
                  <a:pos x="T4" y="T5"/>
                </a:cxn>
                <a:cxn ang="0">
                  <a:pos x="T6" y="T7"/>
                </a:cxn>
              </a:cxnLst>
              <a:rect l="0" t="0" r="r" b="b"/>
              <a:pathLst>
                <a:path w="2" h="2">
                  <a:moveTo>
                    <a:pt x="0" y="1"/>
                  </a:moveTo>
                  <a:cubicBezTo>
                    <a:pt x="1" y="0"/>
                    <a:pt x="1" y="0"/>
                    <a:pt x="2" y="0"/>
                  </a:cubicBezTo>
                  <a:cubicBezTo>
                    <a:pt x="2" y="1"/>
                    <a:pt x="2" y="1"/>
                    <a:pt x="2" y="2"/>
                  </a:cubicBezTo>
                  <a:lnTo>
                    <a:pt x="0" y="1"/>
                  </a:lnTo>
                  <a:close/>
                </a:path>
              </a:pathLst>
            </a:custGeom>
            <a:solidFill>
              <a:srgbClr val="8D6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1" name="Freeform 71">
              <a:extLst>
                <a:ext uri="{FF2B5EF4-FFF2-40B4-BE49-F238E27FC236}">
                  <a16:creationId xmlns:a16="http://schemas.microsoft.com/office/drawing/2014/main" xmlns="" id="{036BBCF3-CFEA-4BAB-A087-614F5E2A1B1A}"/>
                </a:ext>
              </a:extLst>
            </p:cNvPr>
            <p:cNvSpPr/>
            <p:nvPr/>
          </p:nvSpPr>
          <p:spPr bwMode="auto">
            <a:xfrm>
              <a:off x="3744912" y="180975"/>
              <a:ext cx="114300" cy="131763"/>
            </a:xfrm>
            <a:custGeom>
              <a:avLst/>
              <a:gdLst>
                <a:gd name="T0" fmla="*/ 7 w 27"/>
                <a:gd name="T1" fmla="*/ 27 h 31"/>
                <a:gd name="T2" fmla="*/ 2 w 27"/>
                <a:gd name="T3" fmla="*/ 20 h 31"/>
                <a:gd name="T4" fmla="*/ 24 w 27"/>
                <a:gd name="T5" fmla="*/ 9 h 31"/>
                <a:gd name="T6" fmla="*/ 26 w 27"/>
                <a:gd name="T7" fmla="*/ 21 h 31"/>
                <a:gd name="T8" fmla="*/ 7 w 27"/>
                <a:gd name="T9" fmla="*/ 27 h 31"/>
              </a:gdLst>
              <a:ahLst/>
              <a:cxnLst>
                <a:cxn ang="0">
                  <a:pos x="T0" y="T1"/>
                </a:cxn>
                <a:cxn ang="0">
                  <a:pos x="T2" y="T3"/>
                </a:cxn>
                <a:cxn ang="0">
                  <a:pos x="T4" y="T5"/>
                </a:cxn>
                <a:cxn ang="0">
                  <a:pos x="T6" y="T7"/>
                </a:cxn>
                <a:cxn ang="0">
                  <a:pos x="T8" y="T9"/>
                </a:cxn>
              </a:cxnLst>
              <a:rect l="0" t="0" r="r" b="b"/>
              <a:pathLst>
                <a:path w="27" h="31">
                  <a:moveTo>
                    <a:pt x="7" y="27"/>
                  </a:moveTo>
                  <a:cubicBezTo>
                    <a:pt x="5" y="25"/>
                    <a:pt x="3" y="23"/>
                    <a:pt x="2" y="20"/>
                  </a:cubicBezTo>
                  <a:cubicBezTo>
                    <a:pt x="0" y="7"/>
                    <a:pt x="15" y="0"/>
                    <a:pt x="24" y="9"/>
                  </a:cubicBezTo>
                  <a:cubicBezTo>
                    <a:pt x="27" y="12"/>
                    <a:pt x="27" y="18"/>
                    <a:pt x="26" y="21"/>
                  </a:cubicBezTo>
                  <a:cubicBezTo>
                    <a:pt x="23"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2" name="Freeform 72">
              <a:extLst>
                <a:ext uri="{FF2B5EF4-FFF2-40B4-BE49-F238E27FC236}">
                  <a16:creationId xmlns:a16="http://schemas.microsoft.com/office/drawing/2014/main" xmlns="" id="{3DC8ED86-BA92-4D33-BA23-CCD990F39DC3}"/>
                </a:ext>
              </a:extLst>
            </p:cNvPr>
            <p:cNvSpPr/>
            <p:nvPr/>
          </p:nvSpPr>
          <p:spPr bwMode="auto">
            <a:xfrm>
              <a:off x="3783012" y="219075"/>
              <a:ext cx="41275" cy="50800"/>
            </a:xfrm>
            <a:custGeom>
              <a:avLst/>
              <a:gdLst>
                <a:gd name="T0" fmla="*/ 2 w 10"/>
                <a:gd name="T1" fmla="*/ 11 h 12"/>
                <a:gd name="T2" fmla="*/ 1 w 10"/>
                <a:gd name="T3" fmla="*/ 8 h 12"/>
                <a:gd name="T4" fmla="*/ 9 w 10"/>
                <a:gd name="T5" fmla="*/ 4 h 12"/>
                <a:gd name="T6" fmla="*/ 10 w 10"/>
                <a:gd name="T7" fmla="*/ 9 h 12"/>
                <a:gd name="T8" fmla="*/ 2 w 10"/>
                <a:gd name="T9" fmla="*/ 11 h 12"/>
              </a:gdLst>
              <a:ahLst/>
              <a:cxnLst>
                <a:cxn ang="0">
                  <a:pos x="T0" y="T1"/>
                </a:cxn>
                <a:cxn ang="0">
                  <a:pos x="T2" y="T3"/>
                </a:cxn>
                <a:cxn ang="0">
                  <a:pos x="T4" y="T5"/>
                </a:cxn>
                <a:cxn ang="0">
                  <a:pos x="T6" y="T7"/>
                </a:cxn>
                <a:cxn ang="0">
                  <a:pos x="T8" y="T9"/>
                </a:cxn>
              </a:cxnLst>
              <a:rect l="0" t="0" r="r" b="b"/>
              <a:pathLst>
                <a:path w="10" h="12">
                  <a:moveTo>
                    <a:pt x="2" y="11"/>
                  </a:moveTo>
                  <a:cubicBezTo>
                    <a:pt x="2" y="10"/>
                    <a:pt x="1" y="9"/>
                    <a:pt x="1" y="8"/>
                  </a:cubicBezTo>
                  <a:cubicBezTo>
                    <a:pt x="0" y="3"/>
                    <a:pt x="6" y="0"/>
                    <a:pt x="9" y="4"/>
                  </a:cubicBezTo>
                  <a:cubicBezTo>
                    <a:pt x="10" y="5"/>
                    <a:pt x="10" y="7"/>
                    <a:pt x="10" y="9"/>
                  </a:cubicBezTo>
                  <a:cubicBezTo>
                    <a:pt x="9" y="12"/>
                    <a:pt x="5" y="12"/>
                    <a:pt x="2" y="11"/>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3" name="Freeform 73">
              <a:extLst>
                <a:ext uri="{FF2B5EF4-FFF2-40B4-BE49-F238E27FC236}">
                  <a16:creationId xmlns:a16="http://schemas.microsoft.com/office/drawing/2014/main" xmlns="" id="{C62F8EB0-BDFA-4900-8F84-DB4D0A63517C}"/>
                </a:ext>
              </a:extLst>
            </p:cNvPr>
            <p:cNvSpPr/>
            <p:nvPr/>
          </p:nvSpPr>
          <p:spPr bwMode="auto">
            <a:xfrm>
              <a:off x="3413125" y="227012"/>
              <a:ext cx="119063" cy="133350"/>
            </a:xfrm>
            <a:custGeom>
              <a:avLst/>
              <a:gdLst>
                <a:gd name="T0" fmla="*/ 7 w 28"/>
                <a:gd name="T1" fmla="*/ 27 h 31"/>
                <a:gd name="T2" fmla="*/ 3 w 28"/>
                <a:gd name="T3" fmla="*/ 20 h 31"/>
                <a:gd name="T4" fmla="*/ 24 w 28"/>
                <a:gd name="T5" fmla="*/ 9 h 31"/>
                <a:gd name="T6" fmla="*/ 27 w 28"/>
                <a:gd name="T7" fmla="*/ 22 h 31"/>
                <a:gd name="T8" fmla="*/ 7 w 28"/>
                <a:gd name="T9" fmla="*/ 27 h 31"/>
              </a:gdLst>
              <a:ahLst/>
              <a:cxnLst>
                <a:cxn ang="0">
                  <a:pos x="T0" y="T1"/>
                </a:cxn>
                <a:cxn ang="0">
                  <a:pos x="T2" y="T3"/>
                </a:cxn>
                <a:cxn ang="0">
                  <a:pos x="T4" y="T5"/>
                </a:cxn>
                <a:cxn ang="0">
                  <a:pos x="T6" y="T7"/>
                </a:cxn>
                <a:cxn ang="0">
                  <a:pos x="T8" y="T9"/>
                </a:cxn>
              </a:cxnLst>
              <a:rect l="0" t="0" r="r" b="b"/>
              <a:pathLst>
                <a:path w="28" h="31">
                  <a:moveTo>
                    <a:pt x="7" y="27"/>
                  </a:moveTo>
                  <a:cubicBezTo>
                    <a:pt x="5" y="25"/>
                    <a:pt x="3" y="23"/>
                    <a:pt x="3" y="20"/>
                  </a:cubicBezTo>
                  <a:cubicBezTo>
                    <a:pt x="0" y="7"/>
                    <a:pt x="16" y="0"/>
                    <a:pt x="24" y="9"/>
                  </a:cubicBezTo>
                  <a:cubicBezTo>
                    <a:pt x="27" y="12"/>
                    <a:pt x="28" y="18"/>
                    <a:pt x="27" y="22"/>
                  </a:cubicBezTo>
                  <a:cubicBezTo>
                    <a:pt x="24" y="30"/>
                    <a:pt x="14"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4" name="Freeform 74">
              <a:extLst>
                <a:ext uri="{FF2B5EF4-FFF2-40B4-BE49-F238E27FC236}">
                  <a16:creationId xmlns:a16="http://schemas.microsoft.com/office/drawing/2014/main" xmlns="" id="{50B7BC3B-45B2-4A83-99CD-A06B8EB9911A}"/>
                </a:ext>
              </a:extLst>
            </p:cNvPr>
            <p:cNvSpPr/>
            <p:nvPr/>
          </p:nvSpPr>
          <p:spPr bwMode="auto">
            <a:xfrm>
              <a:off x="3451225" y="269875"/>
              <a:ext cx="47625" cy="50800"/>
            </a:xfrm>
            <a:custGeom>
              <a:avLst/>
              <a:gdLst>
                <a:gd name="T0" fmla="*/ 3 w 11"/>
                <a:gd name="T1" fmla="*/ 10 h 12"/>
                <a:gd name="T2" fmla="*/ 1 w 11"/>
                <a:gd name="T3" fmla="*/ 7 h 12"/>
                <a:gd name="T4" fmla="*/ 9 w 11"/>
                <a:gd name="T5" fmla="*/ 3 h 12"/>
                <a:gd name="T6" fmla="*/ 10 w 11"/>
                <a:gd name="T7" fmla="*/ 8 h 12"/>
                <a:gd name="T8" fmla="*/ 3 w 11"/>
                <a:gd name="T9" fmla="*/ 10 h 12"/>
              </a:gdLst>
              <a:ahLst/>
              <a:cxnLst>
                <a:cxn ang="0">
                  <a:pos x="T0" y="T1"/>
                </a:cxn>
                <a:cxn ang="0">
                  <a:pos x="T2" y="T3"/>
                </a:cxn>
                <a:cxn ang="0">
                  <a:pos x="T4" y="T5"/>
                </a:cxn>
                <a:cxn ang="0">
                  <a:pos x="T6" y="T7"/>
                </a:cxn>
                <a:cxn ang="0">
                  <a:pos x="T8" y="T9"/>
                </a:cxn>
              </a:cxnLst>
              <a:rect l="0" t="0" r="r" b="b"/>
              <a:pathLst>
                <a:path w="11" h="12">
                  <a:moveTo>
                    <a:pt x="3" y="10"/>
                  </a:moveTo>
                  <a:cubicBezTo>
                    <a:pt x="2" y="9"/>
                    <a:pt x="1" y="8"/>
                    <a:pt x="1" y="7"/>
                  </a:cubicBezTo>
                  <a:cubicBezTo>
                    <a:pt x="0" y="2"/>
                    <a:pt x="6" y="0"/>
                    <a:pt x="9" y="3"/>
                  </a:cubicBezTo>
                  <a:cubicBezTo>
                    <a:pt x="10" y="4"/>
                    <a:pt x="11"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5" name="Freeform 75">
              <a:extLst>
                <a:ext uri="{FF2B5EF4-FFF2-40B4-BE49-F238E27FC236}">
                  <a16:creationId xmlns:a16="http://schemas.microsoft.com/office/drawing/2014/main" xmlns="" id="{A3396728-E03A-488E-8284-A58D72B8F6B1}"/>
                </a:ext>
              </a:extLst>
            </p:cNvPr>
            <p:cNvSpPr/>
            <p:nvPr/>
          </p:nvSpPr>
          <p:spPr bwMode="auto">
            <a:xfrm>
              <a:off x="1781175" y="757237"/>
              <a:ext cx="758825" cy="423863"/>
            </a:xfrm>
            <a:custGeom>
              <a:avLst/>
              <a:gdLst>
                <a:gd name="T0" fmla="*/ 179 w 179"/>
                <a:gd name="T1" fmla="*/ 98 h 99"/>
                <a:gd name="T2" fmla="*/ 105 w 179"/>
                <a:gd name="T3" fmla="*/ 11 h 99"/>
                <a:gd name="T4" fmla="*/ 0 w 179"/>
                <a:gd name="T5" fmla="*/ 99 h 99"/>
                <a:gd name="T6" fmla="*/ 179 w 179"/>
                <a:gd name="T7" fmla="*/ 98 h 99"/>
              </a:gdLst>
              <a:ahLst/>
              <a:cxnLst>
                <a:cxn ang="0">
                  <a:pos x="T0" y="T1"/>
                </a:cxn>
                <a:cxn ang="0">
                  <a:pos x="T2" y="T3"/>
                </a:cxn>
                <a:cxn ang="0">
                  <a:pos x="T4" y="T5"/>
                </a:cxn>
                <a:cxn ang="0">
                  <a:pos x="T6" y="T7"/>
                </a:cxn>
              </a:cxnLst>
              <a:rect l="0" t="0" r="r" b="b"/>
              <a:pathLst>
                <a:path w="179" h="99">
                  <a:moveTo>
                    <a:pt x="179" y="98"/>
                  </a:moveTo>
                  <a:cubicBezTo>
                    <a:pt x="179" y="98"/>
                    <a:pt x="166" y="22"/>
                    <a:pt x="105" y="11"/>
                  </a:cubicBezTo>
                  <a:cubicBezTo>
                    <a:pt x="44" y="0"/>
                    <a:pt x="0" y="99"/>
                    <a:pt x="0" y="99"/>
                  </a:cubicBezTo>
                  <a:lnTo>
                    <a:pt x="179" y="98"/>
                  </a:lnTo>
                  <a:close/>
                </a:path>
              </a:pathLst>
            </a:custGeom>
            <a:solidFill>
              <a:srgbClr val="9A77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6" name="Freeform 76">
              <a:extLst>
                <a:ext uri="{FF2B5EF4-FFF2-40B4-BE49-F238E27FC236}">
                  <a16:creationId xmlns:a16="http://schemas.microsoft.com/office/drawing/2014/main" xmlns="" id="{0E9EC51B-E1D3-436F-AFC6-87720564564B}"/>
                </a:ext>
              </a:extLst>
            </p:cNvPr>
            <p:cNvSpPr/>
            <p:nvPr/>
          </p:nvSpPr>
          <p:spPr bwMode="auto">
            <a:xfrm>
              <a:off x="2082800" y="925512"/>
              <a:ext cx="195263" cy="38100"/>
            </a:xfrm>
            <a:custGeom>
              <a:avLst/>
              <a:gdLst>
                <a:gd name="T0" fmla="*/ 30 w 46"/>
                <a:gd name="T1" fmla="*/ 2 h 9"/>
                <a:gd name="T2" fmla="*/ 46 w 46"/>
                <a:gd name="T3" fmla="*/ 8 h 9"/>
                <a:gd name="T4" fmla="*/ 0 w 46"/>
                <a:gd name="T5" fmla="*/ 9 h 9"/>
                <a:gd name="T6" fmla="*/ 30 w 46"/>
                <a:gd name="T7" fmla="*/ 2 h 9"/>
              </a:gdLst>
              <a:ahLst/>
              <a:cxnLst>
                <a:cxn ang="0">
                  <a:pos x="T0" y="T1"/>
                </a:cxn>
                <a:cxn ang="0">
                  <a:pos x="T2" y="T3"/>
                </a:cxn>
                <a:cxn ang="0">
                  <a:pos x="T4" y="T5"/>
                </a:cxn>
                <a:cxn ang="0">
                  <a:pos x="T6" y="T7"/>
                </a:cxn>
              </a:cxnLst>
              <a:rect l="0" t="0" r="r" b="b"/>
              <a:pathLst>
                <a:path w="46" h="9">
                  <a:moveTo>
                    <a:pt x="30" y="2"/>
                  </a:moveTo>
                  <a:cubicBezTo>
                    <a:pt x="36" y="3"/>
                    <a:pt x="41" y="5"/>
                    <a:pt x="46" y="8"/>
                  </a:cubicBezTo>
                  <a:cubicBezTo>
                    <a:pt x="0" y="9"/>
                    <a:pt x="0" y="9"/>
                    <a:pt x="0" y="9"/>
                  </a:cubicBezTo>
                  <a:cubicBezTo>
                    <a:pt x="9" y="3"/>
                    <a:pt x="19" y="0"/>
                    <a:pt x="30" y="2"/>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7" name="Freeform 77">
              <a:extLst>
                <a:ext uri="{FF2B5EF4-FFF2-40B4-BE49-F238E27FC236}">
                  <a16:creationId xmlns:a16="http://schemas.microsoft.com/office/drawing/2014/main" xmlns="" id="{D47446AB-0FCE-4BBB-BD9F-CD19D3E54C1B}"/>
                </a:ext>
              </a:extLst>
            </p:cNvPr>
            <p:cNvSpPr/>
            <p:nvPr/>
          </p:nvSpPr>
          <p:spPr bwMode="auto">
            <a:xfrm>
              <a:off x="2044700" y="958850"/>
              <a:ext cx="274638" cy="34925"/>
            </a:xfrm>
            <a:custGeom>
              <a:avLst/>
              <a:gdLst>
                <a:gd name="T0" fmla="*/ 55 w 65"/>
                <a:gd name="T1" fmla="*/ 0 h 8"/>
                <a:gd name="T2" fmla="*/ 65 w 65"/>
                <a:gd name="T3" fmla="*/ 8 h 8"/>
                <a:gd name="T4" fmla="*/ 0 w 65"/>
                <a:gd name="T5" fmla="*/ 8 h 8"/>
                <a:gd name="T6" fmla="*/ 9 w 65"/>
                <a:gd name="T7" fmla="*/ 1 h 8"/>
                <a:gd name="T8" fmla="*/ 55 w 65"/>
                <a:gd name="T9" fmla="*/ 0 h 8"/>
              </a:gdLst>
              <a:ahLst/>
              <a:cxnLst>
                <a:cxn ang="0">
                  <a:pos x="T0" y="T1"/>
                </a:cxn>
                <a:cxn ang="0">
                  <a:pos x="T2" y="T3"/>
                </a:cxn>
                <a:cxn ang="0">
                  <a:pos x="T4" y="T5"/>
                </a:cxn>
                <a:cxn ang="0">
                  <a:pos x="T6" y="T7"/>
                </a:cxn>
                <a:cxn ang="0">
                  <a:pos x="T8" y="T9"/>
                </a:cxn>
              </a:cxnLst>
              <a:rect l="0" t="0" r="r" b="b"/>
              <a:pathLst>
                <a:path w="65" h="8">
                  <a:moveTo>
                    <a:pt x="55" y="0"/>
                  </a:moveTo>
                  <a:cubicBezTo>
                    <a:pt x="59" y="2"/>
                    <a:pt x="62" y="5"/>
                    <a:pt x="65" y="8"/>
                  </a:cubicBezTo>
                  <a:cubicBezTo>
                    <a:pt x="0" y="8"/>
                    <a:pt x="0" y="8"/>
                    <a:pt x="0" y="8"/>
                  </a:cubicBezTo>
                  <a:cubicBezTo>
                    <a:pt x="3" y="6"/>
                    <a:pt x="6" y="3"/>
                    <a:pt x="9" y="1"/>
                  </a:cubicBezTo>
                  <a:lnTo>
                    <a:pt x="55" y="0"/>
                  </a:ln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8" name="Freeform 78">
              <a:extLst>
                <a:ext uri="{FF2B5EF4-FFF2-40B4-BE49-F238E27FC236}">
                  <a16:creationId xmlns:a16="http://schemas.microsoft.com/office/drawing/2014/main" xmlns="" id="{3D736FD3-84DE-49E4-8B27-FF8EA6D3E515}"/>
                </a:ext>
              </a:extLst>
            </p:cNvPr>
            <p:cNvSpPr/>
            <p:nvPr/>
          </p:nvSpPr>
          <p:spPr bwMode="auto">
            <a:xfrm>
              <a:off x="2006600" y="993775"/>
              <a:ext cx="347663" cy="42863"/>
            </a:xfrm>
            <a:custGeom>
              <a:avLst/>
              <a:gdLst>
                <a:gd name="T0" fmla="*/ 9 w 82"/>
                <a:gd name="T1" fmla="*/ 0 h 10"/>
                <a:gd name="T2" fmla="*/ 74 w 82"/>
                <a:gd name="T3" fmla="*/ 0 h 10"/>
                <a:gd name="T4" fmla="*/ 82 w 82"/>
                <a:gd name="T5" fmla="*/ 9 h 10"/>
                <a:gd name="T6" fmla="*/ 0 w 82"/>
                <a:gd name="T7" fmla="*/ 10 h 10"/>
                <a:gd name="T8" fmla="*/ 9 w 82"/>
                <a:gd name="T9" fmla="*/ 0 h 10"/>
              </a:gdLst>
              <a:ahLst/>
              <a:cxnLst>
                <a:cxn ang="0">
                  <a:pos x="T0" y="T1"/>
                </a:cxn>
                <a:cxn ang="0">
                  <a:pos x="T2" y="T3"/>
                </a:cxn>
                <a:cxn ang="0">
                  <a:pos x="T4" y="T5"/>
                </a:cxn>
                <a:cxn ang="0">
                  <a:pos x="T6" y="T7"/>
                </a:cxn>
                <a:cxn ang="0">
                  <a:pos x="T8" y="T9"/>
                </a:cxn>
              </a:cxnLst>
              <a:rect l="0" t="0" r="r" b="b"/>
              <a:pathLst>
                <a:path w="82" h="10">
                  <a:moveTo>
                    <a:pt x="9" y="0"/>
                  </a:moveTo>
                  <a:cubicBezTo>
                    <a:pt x="74" y="0"/>
                    <a:pt x="74" y="0"/>
                    <a:pt x="74" y="0"/>
                  </a:cubicBezTo>
                  <a:cubicBezTo>
                    <a:pt x="77" y="3"/>
                    <a:pt x="80" y="6"/>
                    <a:pt x="82" y="9"/>
                  </a:cubicBezTo>
                  <a:cubicBezTo>
                    <a:pt x="0" y="10"/>
                    <a:pt x="0" y="10"/>
                    <a:pt x="0" y="10"/>
                  </a:cubicBezTo>
                  <a:cubicBezTo>
                    <a:pt x="3" y="7"/>
                    <a:pt x="6" y="3"/>
                    <a:pt x="9" y="0"/>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9" name="Freeform 79">
              <a:extLst>
                <a:ext uri="{FF2B5EF4-FFF2-40B4-BE49-F238E27FC236}">
                  <a16:creationId xmlns:a16="http://schemas.microsoft.com/office/drawing/2014/main" xmlns="" id="{55E9FDD1-A0E5-4980-82A2-F4EE668345E7}"/>
                </a:ext>
              </a:extLst>
            </p:cNvPr>
            <p:cNvSpPr/>
            <p:nvPr/>
          </p:nvSpPr>
          <p:spPr bwMode="auto">
            <a:xfrm>
              <a:off x="1976437" y="1031875"/>
              <a:ext cx="403225" cy="47625"/>
            </a:xfrm>
            <a:custGeom>
              <a:avLst/>
              <a:gdLst>
                <a:gd name="T0" fmla="*/ 7 w 95"/>
                <a:gd name="T1" fmla="*/ 1 h 11"/>
                <a:gd name="T2" fmla="*/ 89 w 95"/>
                <a:gd name="T3" fmla="*/ 0 h 11"/>
                <a:gd name="T4" fmla="*/ 95 w 95"/>
                <a:gd name="T5" fmla="*/ 10 h 11"/>
                <a:gd name="T6" fmla="*/ 0 w 95"/>
                <a:gd name="T7" fmla="*/ 11 h 11"/>
                <a:gd name="T8" fmla="*/ 7 w 95"/>
                <a:gd name="T9" fmla="*/ 1 h 11"/>
              </a:gdLst>
              <a:ahLst/>
              <a:cxnLst>
                <a:cxn ang="0">
                  <a:pos x="T0" y="T1"/>
                </a:cxn>
                <a:cxn ang="0">
                  <a:pos x="T2" y="T3"/>
                </a:cxn>
                <a:cxn ang="0">
                  <a:pos x="T4" y="T5"/>
                </a:cxn>
                <a:cxn ang="0">
                  <a:pos x="T6" y="T7"/>
                </a:cxn>
                <a:cxn ang="0">
                  <a:pos x="T8" y="T9"/>
                </a:cxn>
              </a:cxnLst>
              <a:rect l="0" t="0" r="r" b="b"/>
              <a:pathLst>
                <a:path w="95" h="11">
                  <a:moveTo>
                    <a:pt x="7" y="1"/>
                  </a:moveTo>
                  <a:cubicBezTo>
                    <a:pt x="89" y="0"/>
                    <a:pt x="89" y="0"/>
                    <a:pt x="89" y="0"/>
                  </a:cubicBezTo>
                  <a:cubicBezTo>
                    <a:pt x="91" y="4"/>
                    <a:pt x="93" y="7"/>
                    <a:pt x="95" y="10"/>
                  </a:cubicBezTo>
                  <a:cubicBezTo>
                    <a:pt x="0" y="11"/>
                    <a:pt x="0" y="11"/>
                    <a:pt x="0" y="11"/>
                  </a:cubicBezTo>
                  <a:cubicBezTo>
                    <a:pt x="2" y="7"/>
                    <a:pt x="4" y="4"/>
                    <a:pt x="7" y="1"/>
                  </a:cubicBez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0" name="Freeform 80">
              <a:extLst>
                <a:ext uri="{FF2B5EF4-FFF2-40B4-BE49-F238E27FC236}">
                  <a16:creationId xmlns:a16="http://schemas.microsoft.com/office/drawing/2014/main" xmlns="" id="{8C654E95-733C-4163-8A89-7986CCCF6BF5}"/>
                </a:ext>
              </a:extLst>
            </p:cNvPr>
            <p:cNvSpPr/>
            <p:nvPr/>
          </p:nvSpPr>
          <p:spPr bwMode="auto">
            <a:xfrm>
              <a:off x="1946275" y="1074737"/>
              <a:ext cx="446088" cy="50800"/>
            </a:xfrm>
            <a:custGeom>
              <a:avLst/>
              <a:gdLst>
                <a:gd name="T0" fmla="*/ 7 w 105"/>
                <a:gd name="T1" fmla="*/ 1 h 12"/>
                <a:gd name="T2" fmla="*/ 102 w 105"/>
                <a:gd name="T3" fmla="*/ 0 h 12"/>
                <a:gd name="T4" fmla="*/ 105 w 105"/>
                <a:gd name="T5" fmla="*/ 9 h 12"/>
                <a:gd name="T6" fmla="*/ 0 w 105"/>
                <a:gd name="T7" fmla="*/ 12 h 12"/>
                <a:gd name="T8" fmla="*/ 7 w 105"/>
                <a:gd name="T9" fmla="*/ 1 h 12"/>
              </a:gdLst>
              <a:ahLst/>
              <a:cxnLst>
                <a:cxn ang="0">
                  <a:pos x="T0" y="T1"/>
                </a:cxn>
                <a:cxn ang="0">
                  <a:pos x="T2" y="T3"/>
                </a:cxn>
                <a:cxn ang="0">
                  <a:pos x="T4" y="T5"/>
                </a:cxn>
                <a:cxn ang="0">
                  <a:pos x="T6" y="T7"/>
                </a:cxn>
                <a:cxn ang="0">
                  <a:pos x="T8" y="T9"/>
                </a:cxn>
              </a:cxnLst>
              <a:rect l="0" t="0" r="r" b="b"/>
              <a:pathLst>
                <a:path w="105" h="12">
                  <a:moveTo>
                    <a:pt x="7" y="1"/>
                  </a:moveTo>
                  <a:cubicBezTo>
                    <a:pt x="102" y="0"/>
                    <a:pt x="102" y="0"/>
                    <a:pt x="102" y="0"/>
                  </a:cubicBezTo>
                  <a:cubicBezTo>
                    <a:pt x="103" y="3"/>
                    <a:pt x="104" y="6"/>
                    <a:pt x="105" y="9"/>
                  </a:cubicBezTo>
                  <a:cubicBezTo>
                    <a:pt x="0" y="12"/>
                    <a:pt x="0" y="12"/>
                    <a:pt x="0" y="12"/>
                  </a:cubicBezTo>
                  <a:cubicBezTo>
                    <a:pt x="2" y="8"/>
                    <a:pt x="4" y="5"/>
                    <a:pt x="7" y="1"/>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1" name="Freeform 81">
              <a:extLst>
                <a:ext uri="{FF2B5EF4-FFF2-40B4-BE49-F238E27FC236}">
                  <a16:creationId xmlns:a16="http://schemas.microsoft.com/office/drawing/2014/main" xmlns="" id="{19AB5CAE-5F6F-474E-9DD9-1140392C5466}"/>
                </a:ext>
              </a:extLst>
            </p:cNvPr>
            <p:cNvSpPr/>
            <p:nvPr/>
          </p:nvSpPr>
          <p:spPr bwMode="auto">
            <a:xfrm>
              <a:off x="1930400" y="1112837"/>
              <a:ext cx="474663" cy="42863"/>
            </a:xfrm>
            <a:custGeom>
              <a:avLst/>
              <a:gdLst>
                <a:gd name="T0" fmla="*/ 4 w 112"/>
                <a:gd name="T1" fmla="*/ 3 h 10"/>
                <a:gd name="T2" fmla="*/ 109 w 112"/>
                <a:gd name="T3" fmla="*/ 0 h 10"/>
                <a:gd name="T4" fmla="*/ 112 w 112"/>
                <a:gd name="T5" fmla="*/ 9 h 10"/>
                <a:gd name="T6" fmla="*/ 0 w 112"/>
                <a:gd name="T7" fmla="*/ 10 h 10"/>
                <a:gd name="T8" fmla="*/ 4 w 112"/>
                <a:gd name="T9" fmla="*/ 3 h 10"/>
              </a:gdLst>
              <a:ahLst/>
              <a:cxnLst>
                <a:cxn ang="0">
                  <a:pos x="T0" y="T1"/>
                </a:cxn>
                <a:cxn ang="0">
                  <a:pos x="T2" y="T3"/>
                </a:cxn>
                <a:cxn ang="0">
                  <a:pos x="T4" y="T5"/>
                </a:cxn>
                <a:cxn ang="0">
                  <a:pos x="T6" y="T7"/>
                </a:cxn>
                <a:cxn ang="0">
                  <a:pos x="T8" y="T9"/>
                </a:cxn>
              </a:cxnLst>
              <a:rect l="0" t="0" r="r" b="b"/>
              <a:pathLst>
                <a:path w="112" h="10">
                  <a:moveTo>
                    <a:pt x="4" y="3"/>
                  </a:moveTo>
                  <a:cubicBezTo>
                    <a:pt x="109" y="0"/>
                    <a:pt x="109" y="0"/>
                    <a:pt x="109" y="0"/>
                  </a:cubicBezTo>
                  <a:cubicBezTo>
                    <a:pt x="111" y="3"/>
                    <a:pt x="112" y="6"/>
                    <a:pt x="112" y="9"/>
                  </a:cubicBezTo>
                  <a:cubicBezTo>
                    <a:pt x="0" y="10"/>
                    <a:pt x="0" y="10"/>
                    <a:pt x="0" y="10"/>
                  </a:cubicBezTo>
                  <a:cubicBezTo>
                    <a:pt x="1" y="8"/>
                    <a:pt x="2" y="5"/>
                    <a:pt x="4" y="3"/>
                  </a:cubicBez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2" name="Freeform 82">
              <a:extLst>
                <a:ext uri="{FF2B5EF4-FFF2-40B4-BE49-F238E27FC236}">
                  <a16:creationId xmlns:a16="http://schemas.microsoft.com/office/drawing/2014/main" xmlns="" id="{53E544FA-A93D-44E4-B6D1-B7966F24926D}"/>
                </a:ext>
              </a:extLst>
            </p:cNvPr>
            <p:cNvSpPr/>
            <p:nvPr/>
          </p:nvSpPr>
          <p:spPr bwMode="auto">
            <a:xfrm>
              <a:off x="1917700" y="1150937"/>
              <a:ext cx="495300" cy="30163"/>
            </a:xfrm>
            <a:custGeom>
              <a:avLst/>
              <a:gdLst>
                <a:gd name="T0" fmla="*/ 115 w 117"/>
                <a:gd name="T1" fmla="*/ 0 h 7"/>
                <a:gd name="T2" fmla="*/ 117 w 117"/>
                <a:gd name="T3" fmla="*/ 6 h 7"/>
                <a:gd name="T4" fmla="*/ 0 w 117"/>
                <a:gd name="T5" fmla="*/ 7 h 7"/>
                <a:gd name="T6" fmla="*/ 3 w 117"/>
                <a:gd name="T7" fmla="*/ 1 h 7"/>
                <a:gd name="T8" fmla="*/ 115 w 117"/>
                <a:gd name="T9" fmla="*/ 0 h 7"/>
              </a:gdLst>
              <a:ahLst/>
              <a:cxnLst>
                <a:cxn ang="0">
                  <a:pos x="T0" y="T1"/>
                </a:cxn>
                <a:cxn ang="0">
                  <a:pos x="T2" y="T3"/>
                </a:cxn>
                <a:cxn ang="0">
                  <a:pos x="T4" y="T5"/>
                </a:cxn>
                <a:cxn ang="0">
                  <a:pos x="T6" y="T7"/>
                </a:cxn>
                <a:cxn ang="0">
                  <a:pos x="T8" y="T9"/>
                </a:cxn>
              </a:cxnLst>
              <a:rect l="0" t="0" r="r" b="b"/>
              <a:pathLst>
                <a:path w="117" h="7">
                  <a:moveTo>
                    <a:pt x="115" y="0"/>
                  </a:moveTo>
                  <a:cubicBezTo>
                    <a:pt x="116" y="4"/>
                    <a:pt x="117" y="6"/>
                    <a:pt x="117" y="6"/>
                  </a:cubicBezTo>
                  <a:cubicBezTo>
                    <a:pt x="0" y="7"/>
                    <a:pt x="0" y="7"/>
                    <a:pt x="0" y="7"/>
                  </a:cubicBezTo>
                  <a:cubicBezTo>
                    <a:pt x="0" y="7"/>
                    <a:pt x="1" y="5"/>
                    <a:pt x="3" y="1"/>
                  </a:cubicBezTo>
                  <a:lnTo>
                    <a:pt x="115" y="0"/>
                  </a:ln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3" name="Oval 82">
              <a:extLst>
                <a:ext uri="{FF2B5EF4-FFF2-40B4-BE49-F238E27FC236}">
                  <a16:creationId xmlns:a16="http://schemas.microsoft.com/office/drawing/2014/main" xmlns="" id="{F53281A4-12DF-4661-B3AA-56F59E3DD764}"/>
                </a:ext>
              </a:extLst>
            </p:cNvPr>
            <p:cNvSpPr>
              <a:spLocks noChangeArrowheads="1"/>
            </p:cNvSpPr>
            <p:nvPr/>
          </p:nvSpPr>
          <p:spPr bwMode="auto">
            <a:xfrm>
              <a:off x="2443162" y="1104900"/>
              <a:ext cx="20638"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4" name="Oval 83">
              <a:extLst>
                <a:ext uri="{FF2B5EF4-FFF2-40B4-BE49-F238E27FC236}">
                  <a16:creationId xmlns:a16="http://schemas.microsoft.com/office/drawing/2014/main" xmlns="" id="{D0EA48A7-715C-43F4-838E-3CC89A30C5D7}"/>
                </a:ext>
              </a:extLst>
            </p:cNvPr>
            <p:cNvSpPr>
              <a:spLocks noChangeArrowheads="1"/>
            </p:cNvSpPr>
            <p:nvPr/>
          </p:nvSpPr>
          <p:spPr bwMode="auto">
            <a:xfrm>
              <a:off x="2374900" y="968375"/>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5" name="Oval 84">
              <a:extLst>
                <a:ext uri="{FF2B5EF4-FFF2-40B4-BE49-F238E27FC236}">
                  <a16:creationId xmlns:a16="http://schemas.microsoft.com/office/drawing/2014/main" xmlns="" id="{28FA0A3B-147B-48F0-B054-4BAFA88133B2}"/>
                </a:ext>
              </a:extLst>
            </p:cNvPr>
            <p:cNvSpPr>
              <a:spLocks noChangeArrowheads="1"/>
            </p:cNvSpPr>
            <p:nvPr/>
          </p:nvSpPr>
          <p:spPr bwMode="auto">
            <a:xfrm>
              <a:off x="2247900" y="873125"/>
              <a:ext cx="25400"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6" name="Oval 85">
              <a:extLst>
                <a:ext uri="{FF2B5EF4-FFF2-40B4-BE49-F238E27FC236}">
                  <a16:creationId xmlns:a16="http://schemas.microsoft.com/office/drawing/2014/main" xmlns="" id="{0E6B2478-DECF-4FE2-8F04-F5ECF8CE53EA}"/>
                </a:ext>
              </a:extLst>
            </p:cNvPr>
            <p:cNvSpPr>
              <a:spLocks noChangeArrowheads="1"/>
            </p:cNvSpPr>
            <p:nvPr/>
          </p:nvSpPr>
          <p:spPr bwMode="auto">
            <a:xfrm>
              <a:off x="2120900" y="873125"/>
              <a:ext cx="20638"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7" name="Oval 86">
              <a:extLst>
                <a:ext uri="{FF2B5EF4-FFF2-40B4-BE49-F238E27FC236}">
                  <a16:creationId xmlns:a16="http://schemas.microsoft.com/office/drawing/2014/main" xmlns="" id="{5DEAD495-617C-4ADC-84BC-F988EF53F58F}"/>
                </a:ext>
              </a:extLst>
            </p:cNvPr>
            <p:cNvSpPr>
              <a:spLocks noChangeArrowheads="1"/>
            </p:cNvSpPr>
            <p:nvPr/>
          </p:nvSpPr>
          <p:spPr bwMode="auto">
            <a:xfrm>
              <a:off x="1989137" y="946150"/>
              <a:ext cx="25400"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8" name="Oval 87">
              <a:extLst>
                <a:ext uri="{FF2B5EF4-FFF2-40B4-BE49-F238E27FC236}">
                  <a16:creationId xmlns:a16="http://schemas.microsoft.com/office/drawing/2014/main" xmlns="" id="{99637BA2-1EA9-4628-9D09-BFB244E777A6}"/>
                </a:ext>
              </a:extLst>
            </p:cNvPr>
            <p:cNvSpPr>
              <a:spLocks noChangeArrowheads="1"/>
            </p:cNvSpPr>
            <p:nvPr/>
          </p:nvSpPr>
          <p:spPr bwMode="auto">
            <a:xfrm>
              <a:off x="1912937" y="1049337"/>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9" name="Oval 88">
              <a:extLst>
                <a:ext uri="{FF2B5EF4-FFF2-40B4-BE49-F238E27FC236}">
                  <a16:creationId xmlns:a16="http://schemas.microsoft.com/office/drawing/2014/main" xmlns="" id="{8C6666E0-E28E-4E56-83BB-3421AD6589D6}"/>
                </a:ext>
              </a:extLst>
            </p:cNvPr>
            <p:cNvSpPr>
              <a:spLocks noChangeArrowheads="1"/>
            </p:cNvSpPr>
            <p:nvPr/>
          </p:nvSpPr>
          <p:spPr bwMode="auto">
            <a:xfrm>
              <a:off x="1849437" y="1130300"/>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0" name="Freeform 90">
              <a:extLst>
                <a:ext uri="{FF2B5EF4-FFF2-40B4-BE49-F238E27FC236}">
                  <a16:creationId xmlns:a16="http://schemas.microsoft.com/office/drawing/2014/main" xmlns="" id="{BF10BE4C-EEF4-4E06-B13D-B186A62E1EF3}"/>
                </a:ext>
              </a:extLst>
            </p:cNvPr>
            <p:cNvSpPr/>
            <p:nvPr/>
          </p:nvSpPr>
          <p:spPr bwMode="auto">
            <a:xfrm>
              <a:off x="3816350" y="25400"/>
              <a:ext cx="55563" cy="98425"/>
            </a:xfrm>
            <a:custGeom>
              <a:avLst/>
              <a:gdLst>
                <a:gd name="T0" fmla="*/ 0 w 13"/>
                <a:gd name="T1" fmla="*/ 0 h 23"/>
                <a:gd name="T2" fmla="*/ 12 w 13"/>
                <a:gd name="T3" fmla="*/ 4 h 23"/>
                <a:gd name="T4" fmla="*/ 13 w 13"/>
                <a:gd name="T5" fmla="*/ 21 h 23"/>
                <a:gd name="T6" fmla="*/ 0 w 13"/>
                <a:gd name="T7" fmla="*/ 23 h 23"/>
                <a:gd name="T8" fmla="*/ 0 w 13"/>
                <a:gd name="T9" fmla="*/ 0 h 23"/>
              </a:gdLst>
              <a:ahLst/>
              <a:cxnLst>
                <a:cxn ang="0">
                  <a:pos x="T0" y="T1"/>
                </a:cxn>
                <a:cxn ang="0">
                  <a:pos x="T2" y="T3"/>
                </a:cxn>
                <a:cxn ang="0">
                  <a:pos x="T4" y="T5"/>
                </a:cxn>
                <a:cxn ang="0">
                  <a:pos x="T6" y="T7"/>
                </a:cxn>
                <a:cxn ang="0">
                  <a:pos x="T8" y="T9"/>
                </a:cxn>
              </a:cxnLst>
              <a:rect l="0" t="0" r="r" b="b"/>
              <a:pathLst>
                <a:path w="13" h="23">
                  <a:moveTo>
                    <a:pt x="0" y="0"/>
                  </a:moveTo>
                  <a:cubicBezTo>
                    <a:pt x="0" y="0"/>
                    <a:pt x="12" y="1"/>
                    <a:pt x="12" y="4"/>
                  </a:cubicBezTo>
                  <a:cubicBezTo>
                    <a:pt x="13" y="6"/>
                    <a:pt x="13" y="21"/>
                    <a:pt x="13" y="21"/>
                  </a:cubicBezTo>
                  <a:cubicBezTo>
                    <a:pt x="13" y="21"/>
                    <a:pt x="2" y="23"/>
                    <a:pt x="0" y="23"/>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1" name="Freeform 91">
              <a:extLst>
                <a:ext uri="{FF2B5EF4-FFF2-40B4-BE49-F238E27FC236}">
                  <a16:creationId xmlns:a16="http://schemas.microsoft.com/office/drawing/2014/main" xmlns="" id="{D644042C-50C0-4E83-A296-1E243302ACD3}"/>
                </a:ext>
              </a:extLst>
            </p:cNvPr>
            <p:cNvSpPr/>
            <p:nvPr/>
          </p:nvSpPr>
          <p:spPr bwMode="auto">
            <a:xfrm>
              <a:off x="3727450" y="30162"/>
              <a:ext cx="68263" cy="98425"/>
            </a:xfrm>
            <a:custGeom>
              <a:avLst/>
              <a:gdLst>
                <a:gd name="T0" fmla="*/ 16 w 16"/>
                <a:gd name="T1" fmla="*/ 0 h 23"/>
                <a:gd name="T2" fmla="*/ 16 w 16"/>
                <a:gd name="T3" fmla="*/ 22 h 23"/>
                <a:gd name="T4" fmla="*/ 0 w 16"/>
                <a:gd name="T5" fmla="*/ 23 h 23"/>
                <a:gd name="T6" fmla="*/ 0 w 16"/>
                <a:gd name="T7" fmla="*/ 1 h 23"/>
                <a:gd name="T8" fmla="*/ 16 w 16"/>
                <a:gd name="T9" fmla="*/ 0 h 23"/>
              </a:gdLst>
              <a:ahLst/>
              <a:cxnLst>
                <a:cxn ang="0">
                  <a:pos x="T0" y="T1"/>
                </a:cxn>
                <a:cxn ang="0">
                  <a:pos x="T2" y="T3"/>
                </a:cxn>
                <a:cxn ang="0">
                  <a:pos x="T4" y="T5"/>
                </a:cxn>
                <a:cxn ang="0">
                  <a:pos x="T6" y="T7"/>
                </a:cxn>
                <a:cxn ang="0">
                  <a:pos x="T8" y="T9"/>
                </a:cxn>
              </a:cxnLst>
              <a:rect l="0" t="0" r="r" b="b"/>
              <a:pathLst>
                <a:path w="16" h="23">
                  <a:moveTo>
                    <a:pt x="16" y="0"/>
                  </a:moveTo>
                  <a:cubicBezTo>
                    <a:pt x="16" y="22"/>
                    <a:pt x="16" y="22"/>
                    <a:pt x="16" y="22"/>
                  </a:cubicBezTo>
                  <a:cubicBezTo>
                    <a:pt x="0" y="23"/>
                    <a:pt x="0" y="23"/>
                    <a:pt x="0" y="23"/>
                  </a:cubicBezTo>
                  <a:cubicBezTo>
                    <a:pt x="0" y="1"/>
                    <a:pt x="0" y="1"/>
                    <a:pt x="0" y="1"/>
                  </a:cubicBezTo>
                  <a:cubicBezTo>
                    <a:pt x="0" y="1"/>
                    <a:pt x="6" y="0"/>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2" name="Freeform 92">
              <a:extLst>
                <a:ext uri="{FF2B5EF4-FFF2-40B4-BE49-F238E27FC236}">
                  <a16:creationId xmlns:a16="http://schemas.microsoft.com/office/drawing/2014/main" xmlns="" id="{E984570F-474E-42A8-814C-25508CFEE2CA}"/>
                </a:ext>
              </a:extLst>
            </p:cNvPr>
            <p:cNvSpPr/>
            <p:nvPr/>
          </p:nvSpPr>
          <p:spPr bwMode="auto">
            <a:xfrm>
              <a:off x="3630612" y="34925"/>
              <a:ext cx="71438" cy="103188"/>
            </a:xfrm>
            <a:custGeom>
              <a:avLst/>
              <a:gdLst>
                <a:gd name="T0" fmla="*/ 16 w 17"/>
                <a:gd name="T1" fmla="*/ 1 h 24"/>
                <a:gd name="T2" fmla="*/ 17 w 17"/>
                <a:gd name="T3" fmla="*/ 22 h 24"/>
                <a:gd name="T4" fmla="*/ 0 w 17"/>
                <a:gd name="T5" fmla="*/ 24 h 24"/>
                <a:gd name="T6" fmla="*/ 0 w 17"/>
                <a:gd name="T7" fmla="*/ 2 h 24"/>
                <a:gd name="T8" fmla="*/ 16 w 17"/>
                <a:gd name="T9" fmla="*/ 1 h 24"/>
              </a:gdLst>
              <a:ahLst/>
              <a:cxnLst>
                <a:cxn ang="0">
                  <a:pos x="T0" y="T1"/>
                </a:cxn>
                <a:cxn ang="0">
                  <a:pos x="T2" y="T3"/>
                </a:cxn>
                <a:cxn ang="0">
                  <a:pos x="T4" y="T5"/>
                </a:cxn>
                <a:cxn ang="0">
                  <a:pos x="T6" y="T7"/>
                </a:cxn>
                <a:cxn ang="0">
                  <a:pos x="T8" y="T9"/>
                </a:cxn>
              </a:cxnLst>
              <a:rect l="0" t="0" r="r" b="b"/>
              <a:pathLst>
                <a:path w="17" h="24">
                  <a:moveTo>
                    <a:pt x="16" y="1"/>
                  </a:moveTo>
                  <a:cubicBezTo>
                    <a:pt x="17" y="22"/>
                    <a:pt x="17" y="22"/>
                    <a:pt x="17" y="22"/>
                  </a:cubicBezTo>
                  <a:cubicBezTo>
                    <a:pt x="0" y="24"/>
                    <a:pt x="0" y="24"/>
                    <a:pt x="0" y="24"/>
                  </a:cubicBezTo>
                  <a:cubicBezTo>
                    <a:pt x="0" y="2"/>
                    <a:pt x="0" y="2"/>
                    <a:pt x="0" y="2"/>
                  </a:cubicBezTo>
                  <a:cubicBezTo>
                    <a:pt x="0" y="2"/>
                    <a:pt x="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3" name="Freeform 93">
              <a:extLst>
                <a:ext uri="{FF2B5EF4-FFF2-40B4-BE49-F238E27FC236}">
                  <a16:creationId xmlns:a16="http://schemas.microsoft.com/office/drawing/2014/main" xmlns="" id="{1AE81D38-8B74-4BAE-B353-FAFE4EBF4CD0}"/>
                </a:ext>
              </a:extLst>
            </p:cNvPr>
            <p:cNvSpPr/>
            <p:nvPr/>
          </p:nvSpPr>
          <p:spPr bwMode="auto">
            <a:xfrm>
              <a:off x="3529012" y="42862"/>
              <a:ext cx="71438" cy="103188"/>
            </a:xfrm>
            <a:custGeom>
              <a:avLst/>
              <a:gdLst>
                <a:gd name="T0" fmla="*/ 16 w 17"/>
                <a:gd name="T1" fmla="*/ 1 h 24"/>
                <a:gd name="T2" fmla="*/ 17 w 17"/>
                <a:gd name="T3" fmla="*/ 22 h 24"/>
                <a:gd name="T4" fmla="*/ 0 w 17"/>
                <a:gd name="T5" fmla="*/ 24 h 24"/>
                <a:gd name="T6" fmla="*/ 0 w 17"/>
                <a:gd name="T7" fmla="*/ 2 h 24"/>
                <a:gd name="T8" fmla="*/ 16 w 17"/>
                <a:gd name="T9" fmla="*/ 1 h 24"/>
              </a:gdLst>
              <a:ahLst/>
              <a:cxnLst>
                <a:cxn ang="0">
                  <a:pos x="T0" y="T1"/>
                </a:cxn>
                <a:cxn ang="0">
                  <a:pos x="T2" y="T3"/>
                </a:cxn>
                <a:cxn ang="0">
                  <a:pos x="T4" y="T5"/>
                </a:cxn>
                <a:cxn ang="0">
                  <a:pos x="T6" y="T7"/>
                </a:cxn>
                <a:cxn ang="0">
                  <a:pos x="T8" y="T9"/>
                </a:cxn>
              </a:cxnLst>
              <a:rect l="0" t="0" r="r" b="b"/>
              <a:pathLst>
                <a:path w="17" h="24">
                  <a:moveTo>
                    <a:pt x="16" y="1"/>
                  </a:moveTo>
                  <a:cubicBezTo>
                    <a:pt x="17" y="22"/>
                    <a:pt x="17" y="22"/>
                    <a:pt x="17" y="22"/>
                  </a:cubicBezTo>
                  <a:cubicBezTo>
                    <a:pt x="0" y="24"/>
                    <a:pt x="0" y="24"/>
                    <a:pt x="0" y="24"/>
                  </a:cubicBezTo>
                  <a:cubicBezTo>
                    <a:pt x="0" y="2"/>
                    <a:pt x="0" y="2"/>
                    <a:pt x="0" y="2"/>
                  </a:cubicBezTo>
                  <a:cubicBezTo>
                    <a:pt x="0" y="2"/>
                    <a:pt x="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4" name="Freeform 94">
              <a:extLst>
                <a:ext uri="{FF2B5EF4-FFF2-40B4-BE49-F238E27FC236}">
                  <a16:creationId xmlns:a16="http://schemas.microsoft.com/office/drawing/2014/main" xmlns="" id="{77414F5B-751F-47BE-BE7C-ABF108EB4806}"/>
                </a:ext>
              </a:extLst>
            </p:cNvPr>
            <p:cNvSpPr/>
            <p:nvPr/>
          </p:nvSpPr>
          <p:spPr bwMode="auto">
            <a:xfrm>
              <a:off x="3379787" y="55562"/>
              <a:ext cx="122238" cy="98425"/>
            </a:xfrm>
            <a:custGeom>
              <a:avLst/>
              <a:gdLst>
                <a:gd name="T0" fmla="*/ 28 w 29"/>
                <a:gd name="T1" fmla="*/ 1 h 23"/>
                <a:gd name="T2" fmla="*/ 29 w 29"/>
                <a:gd name="T3" fmla="*/ 20 h 23"/>
                <a:gd name="T4" fmla="*/ 1 w 29"/>
                <a:gd name="T5" fmla="*/ 23 h 23"/>
                <a:gd name="T6" fmla="*/ 2 w 29"/>
                <a:gd name="T7" fmla="*/ 6 h 23"/>
                <a:gd name="T8" fmla="*/ 28 w 29"/>
                <a:gd name="T9" fmla="*/ 1 h 23"/>
              </a:gdLst>
              <a:ahLst/>
              <a:cxnLst>
                <a:cxn ang="0">
                  <a:pos x="T0" y="T1"/>
                </a:cxn>
                <a:cxn ang="0">
                  <a:pos x="T2" y="T3"/>
                </a:cxn>
                <a:cxn ang="0">
                  <a:pos x="T4" y="T5"/>
                </a:cxn>
                <a:cxn ang="0">
                  <a:pos x="T6" y="T7"/>
                </a:cxn>
                <a:cxn ang="0">
                  <a:pos x="T8" y="T9"/>
                </a:cxn>
              </a:cxnLst>
              <a:rect l="0" t="0" r="r" b="b"/>
              <a:pathLst>
                <a:path w="29" h="23">
                  <a:moveTo>
                    <a:pt x="28" y="1"/>
                  </a:moveTo>
                  <a:cubicBezTo>
                    <a:pt x="29" y="20"/>
                    <a:pt x="29" y="20"/>
                    <a:pt x="29" y="20"/>
                  </a:cubicBezTo>
                  <a:cubicBezTo>
                    <a:pt x="1" y="23"/>
                    <a:pt x="1" y="23"/>
                    <a:pt x="1" y="23"/>
                  </a:cubicBezTo>
                  <a:cubicBezTo>
                    <a:pt x="1" y="23"/>
                    <a:pt x="0" y="8"/>
                    <a:pt x="2" y="6"/>
                  </a:cubicBezTo>
                  <a:cubicBezTo>
                    <a:pt x="5" y="4"/>
                    <a:pt x="23" y="0"/>
                    <a:pt x="28"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5" name="Freeform 95">
              <a:extLst>
                <a:ext uri="{FF2B5EF4-FFF2-40B4-BE49-F238E27FC236}">
                  <a16:creationId xmlns:a16="http://schemas.microsoft.com/office/drawing/2014/main" xmlns="" id="{261386AA-C705-4627-8C27-94B3E90948BC}"/>
                </a:ext>
              </a:extLst>
            </p:cNvPr>
            <p:cNvSpPr/>
            <p:nvPr/>
          </p:nvSpPr>
          <p:spPr bwMode="auto">
            <a:xfrm>
              <a:off x="3367087" y="146050"/>
              <a:ext cx="522288" cy="63500"/>
            </a:xfrm>
            <a:custGeom>
              <a:avLst/>
              <a:gdLst>
                <a:gd name="T0" fmla="*/ 323 w 329"/>
                <a:gd name="T1" fmla="*/ 0 h 40"/>
                <a:gd name="T2" fmla="*/ 0 w 329"/>
                <a:gd name="T3" fmla="*/ 24 h 40"/>
                <a:gd name="T4" fmla="*/ 0 w 329"/>
                <a:gd name="T5" fmla="*/ 40 h 40"/>
                <a:gd name="T6" fmla="*/ 329 w 329"/>
                <a:gd name="T7" fmla="*/ 11 h 40"/>
                <a:gd name="T8" fmla="*/ 323 w 329"/>
                <a:gd name="T9" fmla="*/ 0 h 40"/>
              </a:gdLst>
              <a:ahLst/>
              <a:cxnLst>
                <a:cxn ang="0">
                  <a:pos x="T0" y="T1"/>
                </a:cxn>
                <a:cxn ang="0">
                  <a:pos x="T2" y="T3"/>
                </a:cxn>
                <a:cxn ang="0">
                  <a:pos x="T4" y="T5"/>
                </a:cxn>
                <a:cxn ang="0">
                  <a:pos x="T6" y="T7"/>
                </a:cxn>
                <a:cxn ang="0">
                  <a:pos x="T8" y="T9"/>
                </a:cxn>
              </a:cxnLst>
              <a:rect l="0" t="0" r="r" b="b"/>
              <a:pathLst>
                <a:path w="329" h="40">
                  <a:moveTo>
                    <a:pt x="323" y="0"/>
                  </a:moveTo>
                  <a:lnTo>
                    <a:pt x="0" y="24"/>
                  </a:lnTo>
                  <a:lnTo>
                    <a:pt x="0" y="40"/>
                  </a:lnTo>
                  <a:lnTo>
                    <a:pt x="329" y="11"/>
                  </a:lnTo>
                  <a:lnTo>
                    <a:pt x="323" y="0"/>
                  </a:lnTo>
                  <a:close/>
                </a:path>
              </a:pathLst>
            </a:custGeom>
            <a:solidFill>
              <a:srgbClr val="E377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6" name="Freeform 96">
              <a:extLst>
                <a:ext uri="{FF2B5EF4-FFF2-40B4-BE49-F238E27FC236}">
                  <a16:creationId xmlns:a16="http://schemas.microsoft.com/office/drawing/2014/main" xmlns="" id="{E6E4C302-3F28-4618-8F92-5AB1AE668484}"/>
                </a:ext>
              </a:extLst>
            </p:cNvPr>
            <p:cNvSpPr/>
            <p:nvPr/>
          </p:nvSpPr>
          <p:spPr bwMode="auto">
            <a:xfrm>
              <a:off x="0" y="180975"/>
              <a:ext cx="1570038" cy="996950"/>
            </a:xfrm>
            <a:custGeom>
              <a:avLst/>
              <a:gdLst>
                <a:gd name="T0" fmla="*/ 0 w 370"/>
                <a:gd name="T1" fmla="*/ 233 h 233"/>
                <a:gd name="T2" fmla="*/ 370 w 370"/>
                <a:gd name="T3" fmla="*/ 233 h 233"/>
                <a:gd name="T4" fmla="*/ 0 w 370"/>
                <a:gd name="T5" fmla="*/ 233 h 233"/>
              </a:gdLst>
              <a:ahLst/>
              <a:cxnLst>
                <a:cxn ang="0">
                  <a:pos x="T0" y="T1"/>
                </a:cxn>
                <a:cxn ang="0">
                  <a:pos x="T2" y="T3"/>
                </a:cxn>
                <a:cxn ang="0">
                  <a:pos x="T4" y="T5"/>
                </a:cxn>
              </a:cxnLst>
              <a:rect l="0" t="0" r="r" b="b"/>
              <a:pathLst>
                <a:path w="370" h="233">
                  <a:moveTo>
                    <a:pt x="0" y="233"/>
                  </a:moveTo>
                  <a:cubicBezTo>
                    <a:pt x="0" y="233"/>
                    <a:pt x="181" y="0"/>
                    <a:pt x="370" y="233"/>
                  </a:cubicBezTo>
                  <a:lnTo>
                    <a:pt x="0" y="233"/>
                  </a:lnTo>
                  <a:close/>
                </a:path>
              </a:pathLst>
            </a:custGeom>
            <a:solidFill>
              <a:srgbClr val="81AC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7" name="Freeform 97">
              <a:extLst>
                <a:ext uri="{FF2B5EF4-FFF2-40B4-BE49-F238E27FC236}">
                  <a16:creationId xmlns:a16="http://schemas.microsoft.com/office/drawing/2014/main" xmlns="" id="{80F07DC5-60E8-4B4F-A1C9-25D4AE977E50}"/>
                </a:ext>
              </a:extLst>
            </p:cNvPr>
            <p:cNvSpPr/>
            <p:nvPr/>
          </p:nvSpPr>
          <p:spPr bwMode="auto">
            <a:xfrm>
              <a:off x="220662" y="1062037"/>
              <a:ext cx="228600" cy="111125"/>
            </a:xfrm>
            <a:custGeom>
              <a:avLst/>
              <a:gdLst>
                <a:gd name="T0" fmla="*/ 0 w 54"/>
                <a:gd name="T1" fmla="*/ 26 h 26"/>
                <a:gd name="T2" fmla="*/ 54 w 54"/>
                <a:gd name="T3" fmla="*/ 26 h 26"/>
                <a:gd name="T4" fmla="*/ 25 w 54"/>
                <a:gd name="T5" fmla="*/ 0 h 26"/>
                <a:gd name="T6" fmla="*/ 0 w 54"/>
                <a:gd name="T7" fmla="*/ 26 h 26"/>
              </a:gdLst>
              <a:ahLst/>
              <a:cxnLst>
                <a:cxn ang="0">
                  <a:pos x="T0" y="T1"/>
                </a:cxn>
                <a:cxn ang="0">
                  <a:pos x="T2" y="T3"/>
                </a:cxn>
                <a:cxn ang="0">
                  <a:pos x="T4" y="T5"/>
                </a:cxn>
                <a:cxn ang="0">
                  <a:pos x="T6" y="T7"/>
                </a:cxn>
              </a:cxnLst>
              <a:rect l="0" t="0" r="r" b="b"/>
              <a:pathLst>
                <a:path w="54" h="26">
                  <a:moveTo>
                    <a:pt x="0" y="26"/>
                  </a:moveTo>
                  <a:cubicBezTo>
                    <a:pt x="54" y="26"/>
                    <a:pt x="54" y="26"/>
                    <a:pt x="54" y="26"/>
                  </a:cubicBezTo>
                  <a:cubicBezTo>
                    <a:pt x="25" y="0"/>
                    <a:pt x="25" y="0"/>
                    <a:pt x="25" y="0"/>
                  </a:cubicBezTo>
                  <a:cubicBezTo>
                    <a:pt x="9" y="14"/>
                    <a:pt x="0" y="26"/>
                    <a:pt x="0" y="26"/>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8" name="Freeform 98">
              <a:extLst>
                <a:ext uri="{FF2B5EF4-FFF2-40B4-BE49-F238E27FC236}">
                  <a16:creationId xmlns:a16="http://schemas.microsoft.com/office/drawing/2014/main" xmlns="" id="{415BF08B-7074-4625-B6AE-E8D29BA24F84}"/>
                </a:ext>
              </a:extLst>
            </p:cNvPr>
            <p:cNvSpPr/>
            <p:nvPr/>
          </p:nvSpPr>
          <p:spPr bwMode="auto">
            <a:xfrm>
              <a:off x="327025" y="971550"/>
              <a:ext cx="276225" cy="201613"/>
            </a:xfrm>
            <a:custGeom>
              <a:avLst/>
              <a:gdLst>
                <a:gd name="T0" fmla="*/ 0 w 65"/>
                <a:gd name="T1" fmla="*/ 21 h 47"/>
                <a:gd name="T2" fmla="*/ 29 w 65"/>
                <a:gd name="T3" fmla="*/ 47 h 47"/>
                <a:gd name="T4" fmla="*/ 65 w 65"/>
                <a:gd name="T5" fmla="*/ 47 h 47"/>
                <a:gd name="T6" fmla="*/ 28 w 65"/>
                <a:gd name="T7" fmla="*/ 0 h 47"/>
                <a:gd name="T8" fmla="*/ 0 w 65"/>
                <a:gd name="T9" fmla="*/ 21 h 47"/>
              </a:gdLst>
              <a:ahLst/>
              <a:cxnLst>
                <a:cxn ang="0">
                  <a:pos x="T0" y="T1"/>
                </a:cxn>
                <a:cxn ang="0">
                  <a:pos x="T2" y="T3"/>
                </a:cxn>
                <a:cxn ang="0">
                  <a:pos x="T4" y="T5"/>
                </a:cxn>
                <a:cxn ang="0">
                  <a:pos x="T6" y="T7"/>
                </a:cxn>
                <a:cxn ang="0">
                  <a:pos x="T8" y="T9"/>
                </a:cxn>
              </a:cxnLst>
              <a:rect l="0" t="0" r="r" b="b"/>
              <a:pathLst>
                <a:path w="65" h="47">
                  <a:moveTo>
                    <a:pt x="0" y="21"/>
                  </a:moveTo>
                  <a:cubicBezTo>
                    <a:pt x="29" y="47"/>
                    <a:pt x="29" y="47"/>
                    <a:pt x="29" y="47"/>
                  </a:cubicBezTo>
                  <a:cubicBezTo>
                    <a:pt x="65" y="47"/>
                    <a:pt x="65" y="47"/>
                    <a:pt x="65" y="47"/>
                  </a:cubicBezTo>
                  <a:cubicBezTo>
                    <a:pt x="28" y="0"/>
                    <a:pt x="28" y="0"/>
                    <a:pt x="28" y="0"/>
                  </a:cubicBezTo>
                  <a:cubicBezTo>
                    <a:pt x="17" y="7"/>
                    <a:pt x="8" y="14"/>
                    <a:pt x="0" y="21"/>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9" name="Freeform 99">
              <a:extLst>
                <a:ext uri="{FF2B5EF4-FFF2-40B4-BE49-F238E27FC236}">
                  <a16:creationId xmlns:a16="http://schemas.microsoft.com/office/drawing/2014/main" xmlns="" id="{F02E646F-8EBF-47F7-BABF-9D3B647F9220}"/>
                </a:ext>
              </a:extLst>
            </p:cNvPr>
            <p:cNvSpPr/>
            <p:nvPr/>
          </p:nvSpPr>
          <p:spPr bwMode="auto">
            <a:xfrm>
              <a:off x="801687" y="847725"/>
              <a:ext cx="195263" cy="325438"/>
            </a:xfrm>
            <a:custGeom>
              <a:avLst/>
              <a:gdLst>
                <a:gd name="T0" fmla="*/ 0 w 46"/>
                <a:gd name="T1" fmla="*/ 1 h 76"/>
                <a:gd name="T2" fmla="*/ 0 w 46"/>
                <a:gd name="T3" fmla="*/ 76 h 76"/>
                <a:gd name="T4" fmla="*/ 31 w 46"/>
                <a:gd name="T5" fmla="*/ 76 h 76"/>
                <a:gd name="T6" fmla="*/ 46 w 46"/>
                <a:gd name="T7" fmla="*/ 9 h 76"/>
                <a:gd name="T8" fmla="*/ 0 w 46"/>
                <a:gd name="T9" fmla="*/ 1 h 76"/>
              </a:gdLst>
              <a:ahLst/>
              <a:cxnLst>
                <a:cxn ang="0">
                  <a:pos x="T0" y="T1"/>
                </a:cxn>
                <a:cxn ang="0">
                  <a:pos x="T2" y="T3"/>
                </a:cxn>
                <a:cxn ang="0">
                  <a:pos x="T4" y="T5"/>
                </a:cxn>
                <a:cxn ang="0">
                  <a:pos x="T6" y="T7"/>
                </a:cxn>
                <a:cxn ang="0">
                  <a:pos x="T8" y="T9"/>
                </a:cxn>
              </a:cxnLst>
              <a:rect l="0" t="0" r="r" b="b"/>
              <a:pathLst>
                <a:path w="46" h="76">
                  <a:moveTo>
                    <a:pt x="0" y="1"/>
                  </a:moveTo>
                  <a:cubicBezTo>
                    <a:pt x="0" y="76"/>
                    <a:pt x="0" y="76"/>
                    <a:pt x="0" y="76"/>
                  </a:cubicBezTo>
                  <a:cubicBezTo>
                    <a:pt x="31" y="76"/>
                    <a:pt x="31" y="76"/>
                    <a:pt x="31" y="76"/>
                  </a:cubicBezTo>
                  <a:cubicBezTo>
                    <a:pt x="46" y="9"/>
                    <a:pt x="46" y="9"/>
                    <a:pt x="46" y="9"/>
                  </a:cubicBezTo>
                  <a:cubicBezTo>
                    <a:pt x="30" y="3"/>
                    <a:pt x="15" y="0"/>
                    <a:pt x="0" y="1"/>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0" name="Freeform 100">
              <a:extLst>
                <a:ext uri="{FF2B5EF4-FFF2-40B4-BE49-F238E27FC236}">
                  <a16:creationId xmlns:a16="http://schemas.microsoft.com/office/drawing/2014/main" xmlns="" id="{5C1D3F96-8854-4E91-AD8D-34761E06CB21}"/>
                </a:ext>
              </a:extLst>
            </p:cNvPr>
            <p:cNvSpPr/>
            <p:nvPr/>
          </p:nvSpPr>
          <p:spPr bwMode="auto">
            <a:xfrm>
              <a:off x="933450" y="885825"/>
              <a:ext cx="228600" cy="287338"/>
            </a:xfrm>
            <a:custGeom>
              <a:avLst/>
              <a:gdLst>
                <a:gd name="T0" fmla="*/ 54 w 54"/>
                <a:gd name="T1" fmla="*/ 21 h 67"/>
                <a:gd name="T2" fmla="*/ 15 w 54"/>
                <a:gd name="T3" fmla="*/ 0 h 67"/>
                <a:gd name="T4" fmla="*/ 0 w 54"/>
                <a:gd name="T5" fmla="*/ 67 h 67"/>
                <a:gd name="T6" fmla="*/ 34 w 54"/>
                <a:gd name="T7" fmla="*/ 67 h 67"/>
                <a:gd name="T8" fmla="*/ 54 w 54"/>
                <a:gd name="T9" fmla="*/ 21 h 67"/>
              </a:gdLst>
              <a:ahLst/>
              <a:cxnLst>
                <a:cxn ang="0">
                  <a:pos x="T0" y="T1"/>
                </a:cxn>
                <a:cxn ang="0">
                  <a:pos x="T2" y="T3"/>
                </a:cxn>
                <a:cxn ang="0">
                  <a:pos x="T4" y="T5"/>
                </a:cxn>
                <a:cxn ang="0">
                  <a:pos x="T6" y="T7"/>
                </a:cxn>
                <a:cxn ang="0">
                  <a:pos x="T8" y="T9"/>
                </a:cxn>
              </a:cxnLst>
              <a:rect l="0" t="0" r="r" b="b"/>
              <a:pathLst>
                <a:path w="54" h="67">
                  <a:moveTo>
                    <a:pt x="54" y="21"/>
                  </a:moveTo>
                  <a:cubicBezTo>
                    <a:pt x="41" y="11"/>
                    <a:pt x="28" y="5"/>
                    <a:pt x="15" y="0"/>
                  </a:cubicBezTo>
                  <a:cubicBezTo>
                    <a:pt x="0" y="67"/>
                    <a:pt x="0" y="67"/>
                    <a:pt x="0" y="67"/>
                  </a:cubicBezTo>
                  <a:cubicBezTo>
                    <a:pt x="34" y="67"/>
                    <a:pt x="34" y="67"/>
                    <a:pt x="34" y="67"/>
                  </a:cubicBezTo>
                  <a:lnTo>
                    <a:pt x="54" y="21"/>
                  </a:ln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1" name="Freeform 101">
              <a:extLst>
                <a:ext uri="{FF2B5EF4-FFF2-40B4-BE49-F238E27FC236}">
                  <a16:creationId xmlns:a16="http://schemas.microsoft.com/office/drawing/2014/main" xmlns="" id="{FE81A16E-F8A0-442A-B9F1-B3D704874B55}"/>
                </a:ext>
              </a:extLst>
            </p:cNvPr>
            <p:cNvSpPr/>
            <p:nvPr/>
          </p:nvSpPr>
          <p:spPr bwMode="auto">
            <a:xfrm>
              <a:off x="1222375" y="1104900"/>
              <a:ext cx="139700" cy="68263"/>
            </a:xfrm>
            <a:custGeom>
              <a:avLst/>
              <a:gdLst>
                <a:gd name="T0" fmla="*/ 19 w 33"/>
                <a:gd name="T1" fmla="*/ 0 h 16"/>
                <a:gd name="T2" fmla="*/ 0 w 33"/>
                <a:gd name="T3" fmla="*/ 16 h 16"/>
                <a:gd name="T4" fmla="*/ 33 w 33"/>
                <a:gd name="T5" fmla="*/ 16 h 16"/>
                <a:gd name="T6" fmla="*/ 19 w 33"/>
                <a:gd name="T7" fmla="*/ 0 h 16"/>
              </a:gdLst>
              <a:ahLst/>
              <a:cxnLst>
                <a:cxn ang="0">
                  <a:pos x="T0" y="T1"/>
                </a:cxn>
                <a:cxn ang="0">
                  <a:pos x="T2" y="T3"/>
                </a:cxn>
                <a:cxn ang="0">
                  <a:pos x="T4" y="T5"/>
                </a:cxn>
                <a:cxn ang="0">
                  <a:pos x="T6" y="T7"/>
                </a:cxn>
              </a:cxnLst>
              <a:rect l="0" t="0" r="r" b="b"/>
              <a:pathLst>
                <a:path w="33" h="16">
                  <a:moveTo>
                    <a:pt x="19" y="0"/>
                  </a:moveTo>
                  <a:cubicBezTo>
                    <a:pt x="0" y="16"/>
                    <a:pt x="0" y="16"/>
                    <a:pt x="0" y="16"/>
                  </a:cubicBezTo>
                  <a:cubicBezTo>
                    <a:pt x="33" y="16"/>
                    <a:pt x="33" y="16"/>
                    <a:pt x="33" y="16"/>
                  </a:cubicBezTo>
                  <a:cubicBezTo>
                    <a:pt x="28" y="10"/>
                    <a:pt x="24" y="5"/>
                    <a:pt x="19" y="0"/>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2" name="Freeform 102">
              <a:extLst>
                <a:ext uri="{FF2B5EF4-FFF2-40B4-BE49-F238E27FC236}">
                  <a16:creationId xmlns:a16="http://schemas.microsoft.com/office/drawing/2014/main" xmlns="" id="{9DBFC861-680D-4B94-B2F8-2D17F15BA660}"/>
                </a:ext>
              </a:extLst>
            </p:cNvPr>
            <p:cNvSpPr/>
            <p:nvPr/>
          </p:nvSpPr>
          <p:spPr bwMode="auto">
            <a:xfrm>
              <a:off x="1077912" y="976312"/>
              <a:ext cx="223838" cy="196850"/>
            </a:xfrm>
            <a:custGeom>
              <a:avLst/>
              <a:gdLst>
                <a:gd name="T0" fmla="*/ 20 w 53"/>
                <a:gd name="T1" fmla="*/ 0 h 46"/>
                <a:gd name="T2" fmla="*/ 0 w 53"/>
                <a:gd name="T3" fmla="*/ 46 h 46"/>
                <a:gd name="T4" fmla="*/ 34 w 53"/>
                <a:gd name="T5" fmla="*/ 46 h 46"/>
                <a:gd name="T6" fmla="*/ 53 w 53"/>
                <a:gd name="T7" fmla="*/ 30 h 46"/>
                <a:gd name="T8" fmla="*/ 20 w 53"/>
                <a:gd name="T9" fmla="*/ 0 h 46"/>
              </a:gdLst>
              <a:ahLst/>
              <a:cxnLst>
                <a:cxn ang="0">
                  <a:pos x="T0" y="T1"/>
                </a:cxn>
                <a:cxn ang="0">
                  <a:pos x="T2" y="T3"/>
                </a:cxn>
                <a:cxn ang="0">
                  <a:pos x="T4" y="T5"/>
                </a:cxn>
                <a:cxn ang="0">
                  <a:pos x="T6" y="T7"/>
                </a:cxn>
                <a:cxn ang="0">
                  <a:pos x="T8" y="T9"/>
                </a:cxn>
              </a:cxnLst>
              <a:rect l="0" t="0" r="r" b="b"/>
              <a:pathLst>
                <a:path w="53" h="46">
                  <a:moveTo>
                    <a:pt x="20" y="0"/>
                  </a:moveTo>
                  <a:cubicBezTo>
                    <a:pt x="0" y="46"/>
                    <a:pt x="0" y="46"/>
                    <a:pt x="0" y="46"/>
                  </a:cubicBezTo>
                  <a:cubicBezTo>
                    <a:pt x="34" y="46"/>
                    <a:pt x="34" y="46"/>
                    <a:pt x="34" y="46"/>
                  </a:cubicBezTo>
                  <a:cubicBezTo>
                    <a:pt x="53" y="30"/>
                    <a:pt x="53" y="30"/>
                    <a:pt x="53" y="30"/>
                  </a:cubicBezTo>
                  <a:cubicBezTo>
                    <a:pt x="42" y="18"/>
                    <a:pt x="31" y="8"/>
                    <a:pt x="20" y="0"/>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3" name="Freeform 103">
              <a:extLst>
                <a:ext uri="{FF2B5EF4-FFF2-40B4-BE49-F238E27FC236}">
                  <a16:creationId xmlns:a16="http://schemas.microsoft.com/office/drawing/2014/main" xmlns="" id="{B59FFF45-FB4A-49C8-B752-98D4D4A09C6A}"/>
                </a:ext>
              </a:extLst>
            </p:cNvPr>
            <p:cNvSpPr/>
            <p:nvPr/>
          </p:nvSpPr>
          <p:spPr bwMode="auto">
            <a:xfrm>
              <a:off x="619125" y="852487"/>
              <a:ext cx="182563" cy="320675"/>
            </a:xfrm>
            <a:custGeom>
              <a:avLst/>
              <a:gdLst>
                <a:gd name="T0" fmla="*/ 0 w 43"/>
                <a:gd name="T1" fmla="*/ 7 h 75"/>
                <a:gd name="T2" fmla="*/ 14 w 43"/>
                <a:gd name="T3" fmla="*/ 75 h 75"/>
                <a:gd name="T4" fmla="*/ 43 w 43"/>
                <a:gd name="T5" fmla="*/ 75 h 75"/>
                <a:gd name="T6" fmla="*/ 43 w 43"/>
                <a:gd name="T7" fmla="*/ 0 h 75"/>
                <a:gd name="T8" fmla="*/ 0 w 43"/>
                <a:gd name="T9" fmla="*/ 7 h 75"/>
              </a:gdLst>
              <a:ahLst/>
              <a:cxnLst>
                <a:cxn ang="0">
                  <a:pos x="T0" y="T1"/>
                </a:cxn>
                <a:cxn ang="0">
                  <a:pos x="T2" y="T3"/>
                </a:cxn>
                <a:cxn ang="0">
                  <a:pos x="T4" y="T5"/>
                </a:cxn>
                <a:cxn ang="0">
                  <a:pos x="T6" y="T7"/>
                </a:cxn>
                <a:cxn ang="0">
                  <a:pos x="T8" y="T9"/>
                </a:cxn>
              </a:cxnLst>
              <a:rect l="0" t="0" r="r" b="b"/>
              <a:pathLst>
                <a:path w="43" h="75">
                  <a:moveTo>
                    <a:pt x="0" y="7"/>
                  </a:moveTo>
                  <a:cubicBezTo>
                    <a:pt x="14" y="75"/>
                    <a:pt x="14" y="75"/>
                    <a:pt x="14" y="75"/>
                  </a:cubicBezTo>
                  <a:cubicBezTo>
                    <a:pt x="43" y="75"/>
                    <a:pt x="43" y="75"/>
                    <a:pt x="43" y="75"/>
                  </a:cubicBezTo>
                  <a:cubicBezTo>
                    <a:pt x="43" y="0"/>
                    <a:pt x="43" y="0"/>
                    <a:pt x="43" y="0"/>
                  </a:cubicBezTo>
                  <a:cubicBezTo>
                    <a:pt x="28" y="0"/>
                    <a:pt x="13" y="3"/>
                    <a:pt x="0" y="7"/>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4" name="Freeform 104">
              <a:extLst>
                <a:ext uri="{FF2B5EF4-FFF2-40B4-BE49-F238E27FC236}">
                  <a16:creationId xmlns:a16="http://schemas.microsoft.com/office/drawing/2014/main" xmlns="" id="{80EF9133-2DCE-4647-A351-9A828AC64D2B}"/>
                </a:ext>
              </a:extLst>
            </p:cNvPr>
            <p:cNvSpPr/>
            <p:nvPr/>
          </p:nvSpPr>
          <p:spPr bwMode="auto">
            <a:xfrm>
              <a:off x="446087" y="882650"/>
              <a:ext cx="233363" cy="290513"/>
            </a:xfrm>
            <a:custGeom>
              <a:avLst/>
              <a:gdLst>
                <a:gd name="T0" fmla="*/ 0 w 55"/>
                <a:gd name="T1" fmla="*/ 21 h 68"/>
                <a:gd name="T2" fmla="*/ 37 w 55"/>
                <a:gd name="T3" fmla="*/ 68 h 68"/>
                <a:gd name="T4" fmla="*/ 55 w 55"/>
                <a:gd name="T5" fmla="*/ 68 h 68"/>
                <a:gd name="T6" fmla="*/ 41 w 55"/>
                <a:gd name="T7" fmla="*/ 0 h 68"/>
                <a:gd name="T8" fmla="*/ 0 w 55"/>
                <a:gd name="T9" fmla="*/ 21 h 68"/>
              </a:gdLst>
              <a:ahLst/>
              <a:cxnLst>
                <a:cxn ang="0">
                  <a:pos x="T0" y="T1"/>
                </a:cxn>
                <a:cxn ang="0">
                  <a:pos x="T2" y="T3"/>
                </a:cxn>
                <a:cxn ang="0">
                  <a:pos x="T4" y="T5"/>
                </a:cxn>
                <a:cxn ang="0">
                  <a:pos x="T6" y="T7"/>
                </a:cxn>
                <a:cxn ang="0">
                  <a:pos x="T8" y="T9"/>
                </a:cxn>
              </a:cxnLst>
              <a:rect l="0" t="0" r="r" b="b"/>
              <a:pathLst>
                <a:path w="55" h="68">
                  <a:moveTo>
                    <a:pt x="0" y="21"/>
                  </a:moveTo>
                  <a:cubicBezTo>
                    <a:pt x="37" y="68"/>
                    <a:pt x="37" y="68"/>
                    <a:pt x="37" y="68"/>
                  </a:cubicBezTo>
                  <a:cubicBezTo>
                    <a:pt x="55" y="68"/>
                    <a:pt x="55" y="68"/>
                    <a:pt x="55" y="68"/>
                  </a:cubicBezTo>
                  <a:cubicBezTo>
                    <a:pt x="41" y="0"/>
                    <a:pt x="41" y="0"/>
                    <a:pt x="41" y="0"/>
                  </a:cubicBezTo>
                  <a:cubicBezTo>
                    <a:pt x="26" y="6"/>
                    <a:pt x="12" y="13"/>
                    <a:pt x="0" y="21"/>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5" name="Freeform 105">
              <a:extLst>
                <a:ext uri="{FF2B5EF4-FFF2-40B4-BE49-F238E27FC236}">
                  <a16:creationId xmlns:a16="http://schemas.microsoft.com/office/drawing/2014/main" xmlns="" id="{566C3E99-26CD-4068-921C-DF83801769F4}"/>
                </a:ext>
              </a:extLst>
            </p:cNvPr>
            <p:cNvSpPr/>
            <p:nvPr/>
          </p:nvSpPr>
          <p:spPr bwMode="auto">
            <a:xfrm>
              <a:off x="476250" y="731837"/>
              <a:ext cx="695325" cy="446088"/>
            </a:xfrm>
            <a:custGeom>
              <a:avLst/>
              <a:gdLst>
                <a:gd name="T0" fmla="*/ 0 w 164"/>
                <a:gd name="T1" fmla="*/ 104 h 104"/>
                <a:gd name="T2" fmla="*/ 164 w 164"/>
                <a:gd name="T3" fmla="*/ 104 h 104"/>
                <a:gd name="T4" fmla="*/ 0 w 164"/>
                <a:gd name="T5" fmla="*/ 104 h 104"/>
              </a:gdLst>
              <a:ahLst/>
              <a:cxnLst>
                <a:cxn ang="0">
                  <a:pos x="T0" y="T1"/>
                </a:cxn>
                <a:cxn ang="0">
                  <a:pos x="T2" y="T3"/>
                </a:cxn>
                <a:cxn ang="0">
                  <a:pos x="T4" y="T5"/>
                </a:cxn>
              </a:cxnLst>
              <a:rect l="0" t="0" r="r" b="b"/>
              <a:pathLst>
                <a:path w="164" h="104">
                  <a:moveTo>
                    <a:pt x="0" y="104"/>
                  </a:moveTo>
                  <a:cubicBezTo>
                    <a:pt x="0" y="104"/>
                    <a:pt x="80" y="0"/>
                    <a:pt x="164" y="104"/>
                  </a:cubicBezTo>
                  <a:lnTo>
                    <a:pt x="0" y="104"/>
                  </a:lnTo>
                  <a:close/>
                </a:path>
              </a:pathLst>
            </a:custGeom>
            <a:solidFill>
              <a:srgbClr val="FFE6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6" name="Freeform 106">
              <a:extLst>
                <a:ext uri="{FF2B5EF4-FFF2-40B4-BE49-F238E27FC236}">
                  <a16:creationId xmlns:a16="http://schemas.microsoft.com/office/drawing/2014/main" xmlns="" id="{B7FCDA6B-5B5A-4A82-B537-B969F08E4348}"/>
                </a:ext>
              </a:extLst>
            </p:cNvPr>
            <p:cNvSpPr/>
            <p:nvPr/>
          </p:nvSpPr>
          <p:spPr bwMode="auto">
            <a:xfrm>
              <a:off x="611187" y="911225"/>
              <a:ext cx="431800" cy="279400"/>
            </a:xfrm>
            <a:custGeom>
              <a:avLst/>
              <a:gdLst>
                <a:gd name="T0" fmla="*/ 0 w 102"/>
                <a:gd name="T1" fmla="*/ 65 h 65"/>
                <a:gd name="T2" fmla="*/ 102 w 102"/>
                <a:gd name="T3" fmla="*/ 65 h 65"/>
                <a:gd name="T4" fmla="*/ 0 w 102"/>
                <a:gd name="T5" fmla="*/ 65 h 65"/>
              </a:gdLst>
              <a:ahLst/>
              <a:cxnLst>
                <a:cxn ang="0">
                  <a:pos x="T0" y="T1"/>
                </a:cxn>
                <a:cxn ang="0">
                  <a:pos x="T2" y="T3"/>
                </a:cxn>
                <a:cxn ang="0">
                  <a:pos x="T4" y="T5"/>
                </a:cxn>
              </a:cxnLst>
              <a:rect l="0" t="0" r="r" b="b"/>
              <a:pathLst>
                <a:path w="102" h="65">
                  <a:moveTo>
                    <a:pt x="0" y="65"/>
                  </a:moveTo>
                  <a:cubicBezTo>
                    <a:pt x="0" y="65"/>
                    <a:pt x="50" y="0"/>
                    <a:pt x="102" y="65"/>
                  </a:cubicBezTo>
                  <a:lnTo>
                    <a:pt x="0" y="65"/>
                  </a:lnTo>
                  <a:close/>
                </a:path>
              </a:pathLst>
            </a:custGeom>
            <a:solidFill>
              <a:srgbClr val="A4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7" name="Freeform 107">
              <a:extLst>
                <a:ext uri="{FF2B5EF4-FFF2-40B4-BE49-F238E27FC236}">
                  <a16:creationId xmlns:a16="http://schemas.microsoft.com/office/drawing/2014/main" xmlns="" id="{A5F3311C-7279-40D8-BC32-D803B689E785}"/>
                </a:ext>
              </a:extLst>
            </p:cNvPr>
            <p:cNvSpPr/>
            <p:nvPr/>
          </p:nvSpPr>
          <p:spPr bwMode="auto">
            <a:xfrm>
              <a:off x="2913062" y="476250"/>
              <a:ext cx="1522413" cy="701675"/>
            </a:xfrm>
            <a:custGeom>
              <a:avLst/>
              <a:gdLst>
                <a:gd name="T0" fmla="*/ 0 w 359"/>
                <a:gd name="T1" fmla="*/ 142 h 164"/>
                <a:gd name="T2" fmla="*/ 42 w 359"/>
                <a:gd name="T3" fmla="*/ 145 h 164"/>
                <a:gd name="T4" fmla="*/ 22 w 359"/>
                <a:gd name="T5" fmla="*/ 108 h 164"/>
                <a:gd name="T6" fmla="*/ 66 w 359"/>
                <a:gd name="T7" fmla="*/ 108 h 164"/>
                <a:gd name="T8" fmla="*/ 52 w 359"/>
                <a:gd name="T9" fmla="*/ 71 h 164"/>
                <a:gd name="T10" fmla="*/ 89 w 359"/>
                <a:gd name="T11" fmla="*/ 81 h 164"/>
                <a:gd name="T12" fmla="*/ 85 w 359"/>
                <a:gd name="T13" fmla="*/ 42 h 164"/>
                <a:gd name="T14" fmla="*/ 120 w 359"/>
                <a:gd name="T15" fmla="*/ 58 h 164"/>
                <a:gd name="T16" fmla="*/ 122 w 359"/>
                <a:gd name="T17" fmla="*/ 23 h 164"/>
                <a:gd name="T18" fmla="*/ 158 w 359"/>
                <a:gd name="T19" fmla="*/ 42 h 164"/>
                <a:gd name="T20" fmla="*/ 169 w 359"/>
                <a:gd name="T21" fmla="*/ 6 h 164"/>
                <a:gd name="T22" fmla="*/ 196 w 359"/>
                <a:gd name="T23" fmla="*/ 33 h 164"/>
                <a:gd name="T24" fmla="*/ 214 w 359"/>
                <a:gd name="T25" fmla="*/ 0 h 164"/>
                <a:gd name="T26" fmla="*/ 228 w 359"/>
                <a:gd name="T27" fmla="*/ 35 h 164"/>
                <a:gd name="T28" fmla="*/ 263 w 359"/>
                <a:gd name="T29" fmla="*/ 10 h 164"/>
                <a:gd name="T30" fmla="*/ 260 w 359"/>
                <a:gd name="T31" fmla="*/ 47 h 164"/>
                <a:gd name="T32" fmla="*/ 300 w 359"/>
                <a:gd name="T33" fmla="*/ 29 h 164"/>
                <a:gd name="T34" fmla="*/ 292 w 359"/>
                <a:gd name="T35" fmla="*/ 69 h 164"/>
                <a:gd name="T36" fmla="*/ 334 w 359"/>
                <a:gd name="T37" fmla="*/ 63 h 164"/>
                <a:gd name="T38" fmla="*/ 316 w 359"/>
                <a:gd name="T39" fmla="*/ 99 h 164"/>
                <a:gd name="T40" fmla="*/ 359 w 359"/>
                <a:gd name="T41" fmla="*/ 95 h 164"/>
                <a:gd name="T42" fmla="*/ 339 w 359"/>
                <a:gd name="T43" fmla="*/ 133 h 164"/>
                <a:gd name="T44" fmla="*/ 199 w 359"/>
                <a:gd name="T45" fmla="*/ 52 h 164"/>
                <a:gd name="T46" fmla="*/ 59 w 359"/>
                <a:gd name="T47" fmla="*/ 153 h 164"/>
                <a:gd name="T48" fmla="*/ 55 w 359"/>
                <a:gd name="T49" fmla="*/ 164 h 164"/>
                <a:gd name="T50" fmla="*/ 35 w 359"/>
                <a:gd name="T51" fmla="*/ 164 h 164"/>
                <a:gd name="T52" fmla="*/ 14 w 359"/>
                <a:gd name="T53" fmla="*/ 164 h 164"/>
                <a:gd name="T54" fmla="*/ 0 w 359"/>
                <a:gd name="T55" fmla="*/ 14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 h="164">
                  <a:moveTo>
                    <a:pt x="0" y="142"/>
                  </a:moveTo>
                  <a:cubicBezTo>
                    <a:pt x="42" y="145"/>
                    <a:pt x="42" y="145"/>
                    <a:pt x="42" y="145"/>
                  </a:cubicBezTo>
                  <a:cubicBezTo>
                    <a:pt x="22" y="108"/>
                    <a:pt x="22" y="108"/>
                    <a:pt x="22" y="108"/>
                  </a:cubicBezTo>
                  <a:cubicBezTo>
                    <a:pt x="66" y="108"/>
                    <a:pt x="66" y="108"/>
                    <a:pt x="66" y="108"/>
                  </a:cubicBezTo>
                  <a:cubicBezTo>
                    <a:pt x="52" y="71"/>
                    <a:pt x="52" y="71"/>
                    <a:pt x="52" y="71"/>
                  </a:cubicBezTo>
                  <a:cubicBezTo>
                    <a:pt x="89" y="81"/>
                    <a:pt x="89" y="81"/>
                    <a:pt x="89" y="81"/>
                  </a:cubicBezTo>
                  <a:cubicBezTo>
                    <a:pt x="85" y="42"/>
                    <a:pt x="85" y="42"/>
                    <a:pt x="85" y="42"/>
                  </a:cubicBezTo>
                  <a:cubicBezTo>
                    <a:pt x="120" y="58"/>
                    <a:pt x="120" y="58"/>
                    <a:pt x="120" y="58"/>
                  </a:cubicBezTo>
                  <a:cubicBezTo>
                    <a:pt x="122" y="23"/>
                    <a:pt x="122" y="23"/>
                    <a:pt x="122" y="23"/>
                  </a:cubicBezTo>
                  <a:cubicBezTo>
                    <a:pt x="158" y="42"/>
                    <a:pt x="158" y="42"/>
                    <a:pt x="158" y="42"/>
                  </a:cubicBezTo>
                  <a:cubicBezTo>
                    <a:pt x="169" y="6"/>
                    <a:pt x="169" y="6"/>
                    <a:pt x="169" y="6"/>
                  </a:cubicBezTo>
                  <a:cubicBezTo>
                    <a:pt x="196" y="33"/>
                    <a:pt x="196" y="33"/>
                    <a:pt x="196" y="33"/>
                  </a:cubicBezTo>
                  <a:cubicBezTo>
                    <a:pt x="214" y="0"/>
                    <a:pt x="214" y="0"/>
                    <a:pt x="214" y="0"/>
                  </a:cubicBezTo>
                  <a:cubicBezTo>
                    <a:pt x="228" y="35"/>
                    <a:pt x="228" y="35"/>
                    <a:pt x="228" y="35"/>
                  </a:cubicBezTo>
                  <a:cubicBezTo>
                    <a:pt x="263" y="10"/>
                    <a:pt x="263" y="10"/>
                    <a:pt x="263" y="10"/>
                  </a:cubicBezTo>
                  <a:cubicBezTo>
                    <a:pt x="260" y="47"/>
                    <a:pt x="260" y="47"/>
                    <a:pt x="260" y="47"/>
                  </a:cubicBezTo>
                  <a:cubicBezTo>
                    <a:pt x="300" y="29"/>
                    <a:pt x="300" y="29"/>
                    <a:pt x="300" y="29"/>
                  </a:cubicBezTo>
                  <a:cubicBezTo>
                    <a:pt x="292" y="69"/>
                    <a:pt x="292" y="69"/>
                    <a:pt x="292" y="69"/>
                  </a:cubicBezTo>
                  <a:cubicBezTo>
                    <a:pt x="334" y="63"/>
                    <a:pt x="334" y="63"/>
                    <a:pt x="334" y="63"/>
                  </a:cubicBezTo>
                  <a:cubicBezTo>
                    <a:pt x="316" y="99"/>
                    <a:pt x="316" y="99"/>
                    <a:pt x="316" y="99"/>
                  </a:cubicBezTo>
                  <a:cubicBezTo>
                    <a:pt x="359" y="95"/>
                    <a:pt x="359" y="95"/>
                    <a:pt x="359" y="95"/>
                  </a:cubicBezTo>
                  <a:cubicBezTo>
                    <a:pt x="339" y="133"/>
                    <a:pt x="339" y="133"/>
                    <a:pt x="339" y="133"/>
                  </a:cubicBezTo>
                  <a:cubicBezTo>
                    <a:pt x="339" y="133"/>
                    <a:pt x="259" y="45"/>
                    <a:pt x="199" y="52"/>
                  </a:cubicBezTo>
                  <a:cubicBezTo>
                    <a:pt x="139" y="58"/>
                    <a:pt x="59" y="153"/>
                    <a:pt x="59" y="153"/>
                  </a:cubicBezTo>
                  <a:cubicBezTo>
                    <a:pt x="55" y="164"/>
                    <a:pt x="55" y="164"/>
                    <a:pt x="55" y="164"/>
                  </a:cubicBezTo>
                  <a:cubicBezTo>
                    <a:pt x="35" y="164"/>
                    <a:pt x="35" y="164"/>
                    <a:pt x="35" y="164"/>
                  </a:cubicBezTo>
                  <a:cubicBezTo>
                    <a:pt x="14" y="164"/>
                    <a:pt x="14" y="164"/>
                    <a:pt x="14" y="164"/>
                  </a:cubicBezTo>
                  <a:lnTo>
                    <a:pt x="0" y="142"/>
                  </a:lnTo>
                  <a:close/>
                </a:path>
              </a:pathLst>
            </a:custGeom>
            <a:solidFill>
              <a:srgbClr val="9ACF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8" name="Freeform 108">
              <a:extLst>
                <a:ext uri="{FF2B5EF4-FFF2-40B4-BE49-F238E27FC236}">
                  <a16:creationId xmlns:a16="http://schemas.microsoft.com/office/drawing/2014/main" xmlns="" id="{925C98B7-B80E-4710-9F6F-A6383FC1E66C}"/>
                </a:ext>
              </a:extLst>
            </p:cNvPr>
            <p:cNvSpPr/>
            <p:nvPr/>
          </p:nvSpPr>
          <p:spPr bwMode="auto">
            <a:xfrm>
              <a:off x="4029075" y="898525"/>
              <a:ext cx="376238" cy="274638"/>
            </a:xfrm>
            <a:custGeom>
              <a:avLst/>
              <a:gdLst>
                <a:gd name="T0" fmla="*/ 89 w 89"/>
                <a:gd name="T1" fmla="*/ 64 h 64"/>
                <a:gd name="T2" fmla="*/ 0 w 89"/>
                <a:gd name="T3" fmla="*/ 64 h 64"/>
                <a:gd name="T4" fmla="*/ 53 w 89"/>
                <a:gd name="T5" fmla="*/ 0 h 64"/>
                <a:gd name="T6" fmla="*/ 89 w 89"/>
                <a:gd name="T7" fmla="*/ 64 h 64"/>
              </a:gdLst>
              <a:ahLst/>
              <a:cxnLst>
                <a:cxn ang="0">
                  <a:pos x="T0" y="T1"/>
                </a:cxn>
                <a:cxn ang="0">
                  <a:pos x="T2" y="T3"/>
                </a:cxn>
                <a:cxn ang="0">
                  <a:pos x="T4" y="T5"/>
                </a:cxn>
                <a:cxn ang="0">
                  <a:pos x="T6" y="T7"/>
                </a:cxn>
              </a:cxnLst>
              <a:rect l="0" t="0" r="r" b="b"/>
              <a:pathLst>
                <a:path w="89" h="64">
                  <a:moveTo>
                    <a:pt x="89" y="64"/>
                  </a:moveTo>
                  <a:cubicBezTo>
                    <a:pt x="0" y="64"/>
                    <a:pt x="0" y="64"/>
                    <a:pt x="0" y="64"/>
                  </a:cubicBezTo>
                  <a:cubicBezTo>
                    <a:pt x="53" y="0"/>
                    <a:pt x="53" y="0"/>
                    <a:pt x="53" y="0"/>
                  </a:cubicBezTo>
                  <a:cubicBezTo>
                    <a:pt x="77" y="32"/>
                    <a:pt x="89" y="64"/>
                    <a:pt x="89" y="64"/>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9" name="Freeform 109">
              <a:extLst>
                <a:ext uri="{FF2B5EF4-FFF2-40B4-BE49-F238E27FC236}">
                  <a16:creationId xmlns:a16="http://schemas.microsoft.com/office/drawing/2014/main" xmlns="" id="{8AB6AF30-7DE1-451C-BD78-ED9E980E42D1}"/>
                </a:ext>
              </a:extLst>
            </p:cNvPr>
            <p:cNvSpPr/>
            <p:nvPr/>
          </p:nvSpPr>
          <p:spPr bwMode="auto">
            <a:xfrm>
              <a:off x="3567112" y="615950"/>
              <a:ext cx="261938" cy="557213"/>
            </a:xfrm>
            <a:custGeom>
              <a:avLst/>
              <a:gdLst>
                <a:gd name="T0" fmla="*/ 47 w 62"/>
                <a:gd name="T1" fmla="*/ 1 h 130"/>
                <a:gd name="T2" fmla="*/ 62 w 62"/>
                <a:gd name="T3" fmla="*/ 1 h 130"/>
                <a:gd name="T4" fmla="*/ 45 w 62"/>
                <a:gd name="T5" fmla="*/ 130 h 130"/>
                <a:gd name="T6" fmla="*/ 20 w 62"/>
                <a:gd name="T7" fmla="*/ 130 h 130"/>
                <a:gd name="T8" fmla="*/ 0 w 62"/>
                <a:gd name="T9" fmla="*/ 11 h 130"/>
                <a:gd name="T10" fmla="*/ 47 w 62"/>
                <a:gd name="T11" fmla="*/ 1 h 130"/>
              </a:gdLst>
              <a:ahLst/>
              <a:cxnLst>
                <a:cxn ang="0">
                  <a:pos x="T0" y="T1"/>
                </a:cxn>
                <a:cxn ang="0">
                  <a:pos x="T2" y="T3"/>
                </a:cxn>
                <a:cxn ang="0">
                  <a:pos x="T4" y="T5"/>
                </a:cxn>
                <a:cxn ang="0">
                  <a:pos x="T6" y="T7"/>
                </a:cxn>
                <a:cxn ang="0">
                  <a:pos x="T8" y="T9"/>
                </a:cxn>
                <a:cxn ang="0">
                  <a:pos x="T10" y="T11"/>
                </a:cxn>
              </a:cxnLst>
              <a:rect l="0" t="0" r="r" b="b"/>
              <a:pathLst>
                <a:path w="62" h="130">
                  <a:moveTo>
                    <a:pt x="47" y="1"/>
                  </a:moveTo>
                  <a:cubicBezTo>
                    <a:pt x="52" y="0"/>
                    <a:pt x="57" y="0"/>
                    <a:pt x="62" y="1"/>
                  </a:cubicBezTo>
                  <a:cubicBezTo>
                    <a:pt x="45" y="130"/>
                    <a:pt x="45" y="130"/>
                    <a:pt x="45" y="130"/>
                  </a:cubicBezTo>
                  <a:cubicBezTo>
                    <a:pt x="20" y="130"/>
                    <a:pt x="20" y="130"/>
                    <a:pt x="20" y="130"/>
                  </a:cubicBezTo>
                  <a:cubicBezTo>
                    <a:pt x="0" y="11"/>
                    <a:pt x="0" y="11"/>
                    <a:pt x="0" y="11"/>
                  </a:cubicBezTo>
                  <a:cubicBezTo>
                    <a:pt x="15" y="6"/>
                    <a:pt x="30" y="2"/>
                    <a:pt x="47" y="1"/>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0" name="Freeform 110">
              <a:extLst>
                <a:ext uri="{FF2B5EF4-FFF2-40B4-BE49-F238E27FC236}">
                  <a16:creationId xmlns:a16="http://schemas.microsoft.com/office/drawing/2014/main" xmlns="" id="{71BD9F89-D553-4801-AEBD-43AFC628F440}"/>
                </a:ext>
              </a:extLst>
            </p:cNvPr>
            <p:cNvSpPr/>
            <p:nvPr/>
          </p:nvSpPr>
          <p:spPr bwMode="auto">
            <a:xfrm>
              <a:off x="3349625" y="663575"/>
              <a:ext cx="301625" cy="509588"/>
            </a:xfrm>
            <a:custGeom>
              <a:avLst/>
              <a:gdLst>
                <a:gd name="T0" fmla="*/ 51 w 71"/>
                <a:gd name="T1" fmla="*/ 0 h 119"/>
                <a:gd name="T2" fmla="*/ 71 w 71"/>
                <a:gd name="T3" fmla="*/ 119 h 119"/>
                <a:gd name="T4" fmla="*/ 38 w 71"/>
                <a:gd name="T5" fmla="*/ 119 h 119"/>
                <a:gd name="T6" fmla="*/ 0 w 71"/>
                <a:gd name="T7" fmla="*/ 27 h 119"/>
                <a:gd name="T8" fmla="*/ 51 w 71"/>
                <a:gd name="T9" fmla="*/ 0 h 119"/>
              </a:gdLst>
              <a:ahLst/>
              <a:cxnLst>
                <a:cxn ang="0">
                  <a:pos x="T0" y="T1"/>
                </a:cxn>
                <a:cxn ang="0">
                  <a:pos x="T2" y="T3"/>
                </a:cxn>
                <a:cxn ang="0">
                  <a:pos x="T4" y="T5"/>
                </a:cxn>
                <a:cxn ang="0">
                  <a:pos x="T6" y="T7"/>
                </a:cxn>
                <a:cxn ang="0">
                  <a:pos x="T8" y="T9"/>
                </a:cxn>
              </a:cxnLst>
              <a:rect l="0" t="0" r="r" b="b"/>
              <a:pathLst>
                <a:path w="71" h="119">
                  <a:moveTo>
                    <a:pt x="51" y="0"/>
                  </a:moveTo>
                  <a:cubicBezTo>
                    <a:pt x="71" y="119"/>
                    <a:pt x="71" y="119"/>
                    <a:pt x="71" y="119"/>
                  </a:cubicBezTo>
                  <a:cubicBezTo>
                    <a:pt x="38" y="119"/>
                    <a:pt x="38" y="119"/>
                    <a:pt x="38" y="119"/>
                  </a:cubicBezTo>
                  <a:cubicBezTo>
                    <a:pt x="0" y="27"/>
                    <a:pt x="0" y="27"/>
                    <a:pt x="0" y="27"/>
                  </a:cubicBezTo>
                  <a:cubicBezTo>
                    <a:pt x="15" y="16"/>
                    <a:pt x="32" y="6"/>
                    <a:pt x="51"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1" name="Freeform 111">
              <a:extLst>
                <a:ext uri="{FF2B5EF4-FFF2-40B4-BE49-F238E27FC236}">
                  <a16:creationId xmlns:a16="http://schemas.microsoft.com/office/drawing/2014/main" xmlns="" id="{05315AAD-ADD9-4583-82A2-681DEA329A0D}"/>
                </a:ext>
              </a:extLst>
            </p:cNvPr>
            <p:cNvSpPr/>
            <p:nvPr/>
          </p:nvSpPr>
          <p:spPr bwMode="auto">
            <a:xfrm>
              <a:off x="3176587" y="779462"/>
              <a:ext cx="334963" cy="393700"/>
            </a:xfrm>
            <a:custGeom>
              <a:avLst/>
              <a:gdLst>
                <a:gd name="T0" fmla="*/ 41 w 79"/>
                <a:gd name="T1" fmla="*/ 0 h 92"/>
                <a:gd name="T2" fmla="*/ 79 w 79"/>
                <a:gd name="T3" fmla="*/ 92 h 92"/>
                <a:gd name="T4" fmla="*/ 39 w 79"/>
                <a:gd name="T5" fmla="*/ 92 h 92"/>
                <a:gd name="T6" fmla="*/ 0 w 79"/>
                <a:gd name="T7" fmla="*/ 40 h 92"/>
                <a:gd name="T8" fmla="*/ 41 w 79"/>
                <a:gd name="T9" fmla="*/ 0 h 92"/>
              </a:gdLst>
              <a:ahLst/>
              <a:cxnLst>
                <a:cxn ang="0">
                  <a:pos x="T0" y="T1"/>
                </a:cxn>
                <a:cxn ang="0">
                  <a:pos x="T2" y="T3"/>
                </a:cxn>
                <a:cxn ang="0">
                  <a:pos x="T4" y="T5"/>
                </a:cxn>
                <a:cxn ang="0">
                  <a:pos x="T6" y="T7"/>
                </a:cxn>
                <a:cxn ang="0">
                  <a:pos x="T8" y="T9"/>
                </a:cxn>
              </a:cxnLst>
              <a:rect l="0" t="0" r="r" b="b"/>
              <a:pathLst>
                <a:path w="79" h="92">
                  <a:moveTo>
                    <a:pt x="41" y="0"/>
                  </a:moveTo>
                  <a:cubicBezTo>
                    <a:pt x="79" y="92"/>
                    <a:pt x="79" y="92"/>
                    <a:pt x="79" y="92"/>
                  </a:cubicBezTo>
                  <a:cubicBezTo>
                    <a:pt x="39" y="92"/>
                    <a:pt x="39" y="92"/>
                    <a:pt x="39" y="92"/>
                  </a:cubicBezTo>
                  <a:cubicBezTo>
                    <a:pt x="0" y="40"/>
                    <a:pt x="0" y="40"/>
                    <a:pt x="0" y="40"/>
                  </a:cubicBezTo>
                  <a:cubicBezTo>
                    <a:pt x="11" y="26"/>
                    <a:pt x="24" y="12"/>
                    <a:pt x="41"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2" name="Freeform 112">
              <a:extLst>
                <a:ext uri="{FF2B5EF4-FFF2-40B4-BE49-F238E27FC236}">
                  <a16:creationId xmlns:a16="http://schemas.microsoft.com/office/drawing/2014/main" xmlns="" id="{9B4D6C97-C706-470C-B279-826C1DEBC1C3}"/>
                </a:ext>
              </a:extLst>
            </p:cNvPr>
            <p:cNvSpPr/>
            <p:nvPr/>
          </p:nvSpPr>
          <p:spPr bwMode="auto">
            <a:xfrm>
              <a:off x="3052762" y="950912"/>
              <a:ext cx="288925" cy="222250"/>
            </a:xfrm>
            <a:custGeom>
              <a:avLst/>
              <a:gdLst>
                <a:gd name="T0" fmla="*/ 29 w 68"/>
                <a:gd name="T1" fmla="*/ 0 h 52"/>
                <a:gd name="T2" fmla="*/ 68 w 68"/>
                <a:gd name="T3" fmla="*/ 52 h 52"/>
                <a:gd name="T4" fmla="*/ 0 w 68"/>
                <a:gd name="T5" fmla="*/ 52 h 52"/>
                <a:gd name="T6" fmla="*/ 29 w 68"/>
                <a:gd name="T7" fmla="*/ 0 h 52"/>
              </a:gdLst>
              <a:ahLst/>
              <a:cxnLst>
                <a:cxn ang="0">
                  <a:pos x="T0" y="T1"/>
                </a:cxn>
                <a:cxn ang="0">
                  <a:pos x="T2" y="T3"/>
                </a:cxn>
                <a:cxn ang="0">
                  <a:pos x="T4" y="T5"/>
                </a:cxn>
                <a:cxn ang="0">
                  <a:pos x="T6" y="T7"/>
                </a:cxn>
              </a:cxnLst>
              <a:rect l="0" t="0" r="r" b="b"/>
              <a:pathLst>
                <a:path w="68" h="52">
                  <a:moveTo>
                    <a:pt x="29" y="0"/>
                  </a:moveTo>
                  <a:cubicBezTo>
                    <a:pt x="68" y="52"/>
                    <a:pt x="68" y="52"/>
                    <a:pt x="68" y="52"/>
                  </a:cubicBezTo>
                  <a:cubicBezTo>
                    <a:pt x="0" y="52"/>
                    <a:pt x="0" y="52"/>
                    <a:pt x="0" y="52"/>
                  </a:cubicBezTo>
                  <a:cubicBezTo>
                    <a:pt x="5" y="37"/>
                    <a:pt x="14" y="19"/>
                    <a:pt x="29"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3" name="Freeform 113">
              <a:extLst>
                <a:ext uri="{FF2B5EF4-FFF2-40B4-BE49-F238E27FC236}">
                  <a16:creationId xmlns:a16="http://schemas.microsoft.com/office/drawing/2014/main" xmlns="" id="{C97FB64E-C51C-4EB5-85CA-430585752FC3}"/>
                </a:ext>
              </a:extLst>
            </p:cNvPr>
            <p:cNvSpPr/>
            <p:nvPr/>
          </p:nvSpPr>
          <p:spPr bwMode="auto">
            <a:xfrm>
              <a:off x="3757612" y="620712"/>
              <a:ext cx="330200" cy="552450"/>
            </a:xfrm>
            <a:custGeom>
              <a:avLst/>
              <a:gdLst>
                <a:gd name="T0" fmla="*/ 78 w 78"/>
                <a:gd name="T1" fmla="*/ 24 h 129"/>
                <a:gd name="T2" fmla="*/ 22 w 78"/>
                <a:gd name="T3" fmla="*/ 129 h 129"/>
                <a:gd name="T4" fmla="*/ 0 w 78"/>
                <a:gd name="T5" fmla="*/ 129 h 129"/>
                <a:gd name="T6" fmla="*/ 17 w 78"/>
                <a:gd name="T7" fmla="*/ 0 h 129"/>
                <a:gd name="T8" fmla="*/ 78 w 78"/>
                <a:gd name="T9" fmla="*/ 24 h 129"/>
              </a:gdLst>
              <a:ahLst/>
              <a:cxnLst>
                <a:cxn ang="0">
                  <a:pos x="T0" y="T1"/>
                </a:cxn>
                <a:cxn ang="0">
                  <a:pos x="T2" y="T3"/>
                </a:cxn>
                <a:cxn ang="0">
                  <a:pos x="T4" y="T5"/>
                </a:cxn>
                <a:cxn ang="0">
                  <a:pos x="T6" y="T7"/>
                </a:cxn>
                <a:cxn ang="0">
                  <a:pos x="T8" y="T9"/>
                </a:cxn>
              </a:cxnLst>
              <a:rect l="0" t="0" r="r" b="b"/>
              <a:pathLst>
                <a:path w="78" h="129">
                  <a:moveTo>
                    <a:pt x="78" y="24"/>
                  </a:moveTo>
                  <a:cubicBezTo>
                    <a:pt x="22" y="129"/>
                    <a:pt x="22" y="129"/>
                    <a:pt x="22" y="129"/>
                  </a:cubicBezTo>
                  <a:cubicBezTo>
                    <a:pt x="0" y="129"/>
                    <a:pt x="0" y="129"/>
                    <a:pt x="0" y="129"/>
                  </a:cubicBezTo>
                  <a:cubicBezTo>
                    <a:pt x="17" y="0"/>
                    <a:pt x="17" y="0"/>
                    <a:pt x="17" y="0"/>
                  </a:cubicBezTo>
                  <a:cubicBezTo>
                    <a:pt x="40" y="1"/>
                    <a:pt x="61" y="11"/>
                    <a:pt x="78" y="24"/>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4" name="Freeform 114">
              <a:extLst>
                <a:ext uri="{FF2B5EF4-FFF2-40B4-BE49-F238E27FC236}">
                  <a16:creationId xmlns:a16="http://schemas.microsoft.com/office/drawing/2014/main" xmlns="" id="{7928528D-0558-4A92-90C6-4EDFEC07473B}"/>
                </a:ext>
              </a:extLst>
            </p:cNvPr>
            <p:cNvSpPr/>
            <p:nvPr/>
          </p:nvSpPr>
          <p:spPr bwMode="auto">
            <a:xfrm>
              <a:off x="3849687" y="723900"/>
              <a:ext cx="403225" cy="449263"/>
            </a:xfrm>
            <a:custGeom>
              <a:avLst/>
              <a:gdLst>
                <a:gd name="T0" fmla="*/ 95 w 95"/>
                <a:gd name="T1" fmla="*/ 41 h 105"/>
                <a:gd name="T2" fmla="*/ 42 w 95"/>
                <a:gd name="T3" fmla="*/ 105 h 105"/>
                <a:gd name="T4" fmla="*/ 0 w 95"/>
                <a:gd name="T5" fmla="*/ 105 h 105"/>
                <a:gd name="T6" fmla="*/ 56 w 95"/>
                <a:gd name="T7" fmla="*/ 0 h 105"/>
                <a:gd name="T8" fmla="*/ 95 w 95"/>
                <a:gd name="T9" fmla="*/ 41 h 105"/>
              </a:gdLst>
              <a:ahLst/>
              <a:cxnLst>
                <a:cxn ang="0">
                  <a:pos x="T0" y="T1"/>
                </a:cxn>
                <a:cxn ang="0">
                  <a:pos x="T2" y="T3"/>
                </a:cxn>
                <a:cxn ang="0">
                  <a:pos x="T4" y="T5"/>
                </a:cxn>
                <a:cxn ang="0">
                  <a:pos x="T6" y="T7"/>
                </a:cxn>
                <a:cxn ang="0">
                  <a:pos x="T8" y="T9"/>
                </a:cxn>
              </a:cxnLst>
              <a:rect l="0" t="0" r="r" b="b"/>
              <a:pathLst>
                <a:path w="95" h="105">
                  <a:moveTo>
                    <a:pt x="95" y="41"/>
                  </a:moveTo>
                  <a:cubicBezTo>
                    <a:pt x="42" y="105"/>
                    <a:pt x="42" y="105"/>
                    <a:pt x="42" y="105"/>
                  </a:cubicBezTo>
                  <a:cubicBezTo>
                    <a:pt x="0" y="105"/>
                    <a:pt x="0" y="105"/>
                    <a:pt x="0" y="105"/>
                  </a:cubicBezTo>
                  <a:cubicBezTo>
                    <a:pt x="56" y="0"/>
                    <a:pt x="56" y="0"/>
                    <a:pt x="56" y="0"/>
                  </a:cubicBezTo>
                  <a:cubicBezTo>
                    <a:pt x="71" y="12"/>
                    <a:pt x="84" y="26"/>
                    <a:pt x="95" y="41"/>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5" name="Freeform 115">
              <a:extLst>
                <a:ext uri="{FF2B5EF4-FFF2-40B4-BE49-F238E27FC236}">
                  <a16:creationId xmlns:a16="http://schemas.microsoft.com/office/drawing/2014/main" xmlns="" id="{20CBA913-7B5E-4DB8-AC3E-B3527B7E96B5}"/>
                </a:ext>
              </a:extLst>
            </p:cNvPr>
            <p:cNvSpPr/>
            <p:nvPr/>
          </p:nvSpPr>
          <p:spPr bwMode="auto">
            <a:xfrm>
              <a:off x="3265487" y="796925"/>
              <a:ext cx="890588" cy="384175"/>
            </a:xfrm>
            <a:custGeom>
              <a:avLst/>
              <a:gdLst>
                <a:gd name="T0" fmla="*/ 210 w 210"/>
                <a:gd name="T1" fmla="*/ 90 h 90"/>
                <a:gd name="T2" fmla="*/ 111 w 210"/>
                <a:gd name="T3" fmla="*/ 5 h 90"/>
                <a:gd name="T4" fmla="*/ 0 w 210"/>
                <a:gd name="T5" fmla="*/ 90 h 90"/>
                <a:gd name="T6" fmla="*/ 210 w 210"/>
                <a:gd name="T7" fmla="*/ 90 h 90"/>
              </a:gdLst>
              <a:ahLst/>
              <a:cxnLst>
                <a:cxn ang="0">
                  <a:pos x="T0" y="T1"/>
                </a:cxn>
                <a:cxn ang="0">
                  <a:pos x="T2" y="T3"/>
                </a:cxn>
                <a:cxn ang="0">
                  <a:pos x="T4" y="T5"/>
                </a:cxn>
                <a:cxn ang="0">
                  <a:pos x="T6" y="T7"/>
                </a:cxn>
              </a:cxnLst>
              <a:rect l="0" t="0" r="r" b="b"/>
              <a:pathLst>
                <a:path w="210" h="90">
                  <a:moveTo>
                    <a:pt x="210" y="90"/>
                  </a:moveTo>
                  <a:cubicBezTo>
                    <a:pt x="210" y="90"/>
                    <a:pt x="175" y="0"/>
                    <a:pt x="111" y="5"/>
                  </a:cubicBezTo>
                  <a:cubicBezTo>
                    <a:pt x="46" y="10"/>
                    <a:pt x="9" y="62"/>
                    <a:pt x="0" y="90"/>
                  </a:cubicBezTo>
                  <a:lnTo>
                    <a:pt x="210" y="90"/>
                  </a:lnTo>
                  <a:close/>
                </a:path>
              </a:pathLst>
            </a:custGeom>
            <a:solidFill>
              <a:srgbClr val="FFDC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6" name="Freeform 116">
              <a:extLst>
                <a:ext uri="{FF2B5EF4-FFF2-40B4-BE49-F238E27FC236}">
                  <a16:creationId xmlns:a16="http://schemas.microsoft.com/office/drawing/2014/main" xmlns="" id="{081769A4-7688-4DC0-BEBA-F65F740F319C}"/>
                </a:ext>
              </a:extLst>
            </p:cNvPr>
            <p:cNvSpPr/>
            <p:nvPr/>
          </p:nvSpPr>
          <p:spPr bwMode="auto">
            <a:xfrm>
              <a:off x="3422650" y="928687"/>
              <a:ext cx="593725" cy="257175"/>
            </a:xfrm>
            <a:custGeom>
              <a:avLst/>
              <a:gdLst>
                <a:gd name="T0" fmla="*/ 140 w 140"/>
                <a:gd name="T1" fmla="*/ 60 h 60"/>
                <a:gd name="T2" fmla="*/ 74 w 140"/>
                <a:gd name="T3" fmla="*/ 3 h 60"/>
                <a:gd name="T4" fmla="*/ 0 w 140"/>
                <a:gd name="T5" fmla="*/ 60 h 60"/>
                <a:gd name="T6" fmla="*/ 140 w 140"/>
                <a:gd name="T7" fmla="*/ 60 h 60"/>
              </a:gdLst>
              <a:ahLst/>
              <a:cxnLst>
                <a:cxn ang="0">
                  <a:pos x="T0" y="T1"/>
                </a:cxn>
                <a:cxn ang="0">
                  <a:pos x="T2" y="T3"/>
                </a:cxn>
                <a:cxn ang="0">
                  <a:pos x="T4" y="T5"/>
                </a:cxn>
                <a:cxn ang="0">
                  <a:pos x="T6" y="T7"/>
                </a:cxn>
              </a:cxnLst>
              <a:rect l="0" t="0" r="r" b="b"/>
              <a:pathLst>
                <a:path w="140" h="60">
                  <a:moveTo>
                    <a:pt x="140" y="60"/>
                  </a:moveTo>
                  <a:cubicBezTo>
                    <a:pt x="140" y="60"/>
                    <a:pt x="117" y="0"/>
                    <a:pt x="74" y="3"/>
                  </a:cubicBezTo>
                  <a:cubicBezTo>
                    <a:pt x="31" y="7"/>
                    <a:pt x="6" y="41"/>
                    <a:pt x="0" y="60"/>
                  </a:cubicBezTo>
                  <a:lnTo>
                    <a:pt x="140" y="60"/>
                  </a:lnTo>
                  <a:close/>
                </a:path>
              </a:pathLst>
            </a:cu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7" name="Oval 116">
              <a:extLst>
                <a:ext uri="{FF2B5EF4-FFF2-40B4-BE49-F238E27FC236}">
                  <a16:creationId xmlns:a16="http://schemas.microsoft.com/office/drawing/2014/main" xmlns="" id="{D38993CB-8A5D-4890-8138-33CAE381B263}"/>
                </a:ext>
              </a:extLst>
            </p:cNvPr>
            <p:cNvSpPr>
              <a:spLocks noChangeArrowheads="1"/>
            </p:cNvSpPr>
            <p:nvPr/>
          </p:nvSpPr>
          <p:spPr bwMode="auto">
            <a:xfrm>
              <a:off x="3001962" y="1125537"/>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8" name="Oval 117">
              <a:extLst>
                <a:ext uri="{FF2B5EF4-FFF2-40B4-BE49-F238E27FC236}">
                  <a16:creationId xmlns:a16="http://schemas.microsoft.com/office/drawing/2014/main" xmlns="" id="{5C200B53-EB59-4CF6-AF7B-D5C70F5FED04}"/>
                </a:ext>
              </a:extLst>
            </p:cNvPr>
            <p:cNvSpPr>
              <a:spLocks noChangeArrowheads="1"/>
            </p:cNvSpPr>
            <p:nvPr/>
          </p:nvSpPr>
          <p:spPr bwMode="auto">
            <a:xfrm>
              <a:off x="3090862" y="971550"/>
              <a:ext cx="25400" cy="22225"/>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9" name="Oval 118">
              <a:extLst>
                <a:ext uri="{FF2B5EF4-FFF2-40B4-BE49-F238E27FC236}">
                  <a16:creationId xmlns:a16="http://schemas.microsoft.com/office/drawing/2014/main" xmlns="" id="{B4A5081A-F979-4381-AB12-EDD7E4C653BF}"/>
                </a:ext>
              </a:extLst>
            </p:cNvPr>
            <p:cNvSpPr>
              <a:spLocks noChangeArrowheads="1"/>
            </p:cNvSpPr>
            <p:nvPr/>
          </p:nvSpPr>
          <p:spPr bwMode="auto">
            <a:xfrm>
              <a:off x="3206750" y="835025"/>
              <a:ext cx="20638" cy="20638"/>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0" name="Oval 119">
              <a:extLst>
                <a:ext uri="{FF2B5EF4-FFF2-40B4-BE49-F238E27FC236}">
                  <a16:creationId xmlns:a16="http://schemas.microsoft.com/office/drawing/2014/main" xmlns="" id="{0D0233E9-3338-4539-BAF4-3E2040B18F52}"/>
                </a:ext>
              </a:extLst>
            </p:cNvPr>
            <p:cNvSpPr>
              <a:spLocks noChangeArrowheads="1"/>
            </p:cNvSpPr>
            <p:nvPr/>
          </p:nvSpPr>
          <p:spPr bwMode="auto">
            <a:xfrm>
              <a:off x="3336925" y="723900"/>
              <a:ext cx="22225"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1" name="Oval 120">
              <a:extLst>
                <a:ext uri="{FF2B5EF4-FFF2-40B4-BE49-F238E27FC236}">
                  <a16:creationId xmlns:a16="http://schemas.microsoft.com/office/drawing/2014/main" xmlns="" id="{AC2A9357-8569-4026-BB9C-764F3E45BA83}"/>
                </a:ext>
              </a:extLst>
            </p:cNvPr>
            <p:cNvSpPr>
              <a:spLocks noChangeArrowheads="1"/>
            </p:cNvSpPr>
            <p:nvPr/>
          </p:nvSpPr>
          <p:spPr bwMode="auto">
            <a:xfrm>
              <a:off x="3481387" y="642937"/>
              <a:ext cx="20638" cy="20638"/>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2" name="Oval 121">
              <a:extLst>
                <a:ext uri="{FF2B5EF4-FFF2-40B4-BE49-F238E27FC236}">
                  <a16:creationId xmlns:a16="http://schemas.microsoft.com/office/drawing/2014/main" xmlns="" id="{536CB145-CC59-4BD2-A10D-908E2D04B177}"/>
                </a:ext>
              </a:extLst>
            </p:cNvPr>
            <p:cNvSpPr>
              <a:spLocks noChangeArrowheads="1"/>
            </p:cNvSpPr>
            <p:nvPr/>
          </p:nvSpPr>
          <p:spPr bwMode="auto">
            <a:xfrm>
              <a:off x="3625850" y="587375"/>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3" name="Oval 122">
              <a:extLst>
                <a:ext uri="{FF2B5EF4-FFF2-40B4-BE49-F238E27FC236}">
                  <a16:creationId xmlns:a16="http://schemas.microsoft.com/office/drawing/2014/main" xmlns="" id="{063AE94B-6D96-4A91-A492-973977AC43D1}"/>
                </a:ext>
              </a:extLst>
            </p:cNvPr>
            <p:cNvSpPr>
              <a:spLocks noChangeArrowheads="1"/>
            </p:cNvSpPr>
            <p:nvPr/>
          </p:nvSpPr>
          <p:spPr bwMode="auto">
            <a:xfrm>
              <a:off x="3808412" y="577850"/>
              <a:ext cx="20638" cy="22225"/>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4" name="Oval 123">
              <a:extLst>
                <a:ext uri="{FF2B5EF4-FFF2-40B4-BE49-F238E27FC236}">
                  <a16:creationId xmlns:a16="http://schemas.microsoft.com/office/drawing/2014/main" xmlns="" id="{9DBF5B13-3E5B-4DF5-B1EC-01B2023C162A}"/>
                </a:ext>
              </a:extLst>
            </p:cNvPr>
            <p:cNvSpPr>
              <a:spLocks noChangeArrowheads="1"/>
            </p:cNvSpPr>
            <p:nvPr/>
          </p:nvSpPr>
          <p:spPr bwMode="auto">
            <a:xfrm>
              <a:off x="3952875" y="612775"/>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5" name="Oval 124">
              <a:extLst>
                <a:ext uri="{FF2B5EF4-FFF2-40B4-BE49-F238E27FC236}">
                  <a16:creationId xmlns:a16="http://schemas.microsoft.com/office/drawing/2014/main" xmlns="" id="{BC533895-EC9E-478A-94D7-7951ED8A4058}"/>
                </a:ext>
              </a:extLst>
            </p:cNvPr>
            <p:cNvSpPr>
              <a:spLocks noChangeArrowheads="1"/>
            </p:cNvSpPr>
            <p:nvPr/>
          </p:nvSpPr>
          <p:spPr bwMode="auto">
            <a:xfrm>
              <a:off x="4100512" y="685800"/>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6" name="Oval 125">
              <a:extLst>
                <a:ext uri="{FF2B5EF4-FFF2-40B4-BE49-F238E27FC236}">
                  <a16:creationId xmlns:a16="http://schemas.microsoft.com/office/drawing/2014/main" xmlns="" id="{B239FBD7-92E6-440C-92CC-D6C8BF2E7B69}"/>
                </a:ext>
              </a:extLst>
            </p:cNvPr>
            <p:cNvSpPr>
              <a:spLocks noChangeArrowheads="1"/>
            </p:cNvSpPr>
            <p:nvPr/>
          </p:nvSpPr>
          <p:spPr bwMode="auto">
            <a:xfrm>
              <a:off x="4224337" y="817562"/>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7" name="Oval 126">
              <a:extLst>
                <a:ext uri="{FF2B5EF4-FFF2-40B4-BE49-F238E27FC236}">
                  <a16:creationId xmlns:a16="http://schemas.microsoft.com/office/drawing/2014/main" xmlns="" id="{A96246A2-2886-4D70-A798-F71FF1CA5A61}"/>
                </a:ext>
              </a:extLst>
            </p:cNvPr>
            <p:cNvSpPr>
              <a:spLocks noChangeArrowheads="1"/>
            </p:cNvSpPr>
            <p:nvPr/>
          </p:nvSpPr>
          <p:spPr bwMode="auto">
            <a:xfrm>
              <a:off x="4313237" y="946150"/>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8" name="Oval 127">
              <a:extLst>
                <a:ext uri="{FF2B5EF4-FFF2-40B4-BE49-F238E27FC236}">
                  <a16:creationId xmlns:a16="http://schemas.microsoft.com/office/drawing/2014/main" xmlns="" id="{7967095A-26F4-46BF-AAC7-84CD24A1A027}"/>
                </a:ext>
              </a:extLst>
            </p:cNvPr>
            <p:cNvSpPr>
              <a:spLocks noChangeArrowheads="1"/>
            </p:cNvSpPr>
            <p:nvPr/>
          </p:nvSpPr>
          <p:spPr bwMode="auto">
            <a:xfrm>
              <a:off x="3163887" y="1082675"/>
              <a:ext cx="42863"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9" name="Oval 128">
              <a:extLst>
                <a:ext uri="{FF2B5EF4-FFF2-40B4-BE49-F238E27FC236}">
                  <a16:creationId xmlns:a16="http://schemas.microsoft.com/office/drawing/2014/main" xmlns="" id="{A8EDBCE5-393B-4BE3-B5BD-197005E8598C}"/>
                </a:ext>
              </a:extLst>
            </p:cNvPr>
            <p:cNvSpPr>
              <a:spLocks noChangeArrowheads="1"/>
            </p:cNvSpPr>
            <p:nvPr/>
          </p:nvSpPr>
          <p:spPr bwMode="auto">
            <a:xfrm>
              <a:off x="3252787" y="950912"/>
              <a:ext cx="38100"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0" name="Oval 129">
              <a:extLst>
                <a:ext uri="{FF2B5EF4-FFF2-40B4-BE49-F238E27FC236}">
                  <a16:creationId xmlns:a16="http://schemas.microsoft.com/office/drawing/2014/main" xmlns="" id="{1D20211D-957C-4FC3-B88F-32D61F984C98}"/>
                </a:ext>
              </a:extLst>
            </p:cNvPr>
            <p:cNvSpPr>
              <a:spLocks noChangeArrowheads="1"/>
            </p:cNvSpPr>
            <p:nvPr/>
          </p:nvSpPr>
          <p:spPr bwMode="auto">
            <a:xfrm>
              <a:off x="3400425" y="835025"/>
              <a:ext cx="38100"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1" name="Oval 130">
              <a:extLst>
                <a:ext uri="{FF2B5EF4-FFF2-40B4-BE49-F238E27FC236}">
                  <a16:creationId xmlns:a16="http://schemas.microsoft.com/office/drawing/2014/main" xmlns="" id="{4714B47A-4337-4C1E-8BAE-D543618C9476}"/>
                </a:ext>
              </a:extLst>
            </p:cNvPr>
            <p:cNvSpPr>
              <a:spLocks noChangeArrowheads="1"/>
            </p:cNvSpPr>
            <p:nvPr/>
          </p:nvSpPr>
          <p:spPr bwMode="auto">
            <a:xfrm>
              <a:off x="3748087" y="714375"/>
              <a:ext cx="38100"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2" name="Oval 131">
              <a:extLst>
                <a:ext uri="{FF2B5EF4-FFF2-40B4-BE49-F238E27FC236}">
                  <a16:creationId xmlns:a16="http://schemas.microsoft.com/office/drawing/2014/main" xmlns="" id="{948AF144-7736-4301-9F0D-16B84E7D39A7}"/>
                </a:ext>
              </a:extLst>
            </p:cNvPr>
            <p:cNvSpPr>
              <a:spLocks noChangeArrowheads="1"/>
            </p:cNvSpPr>
            <p:nvPr/>
          </p:nvSpPr>
          <p:spPr bwMode="auto">
            <a:xfrm>
              <a:off x="3960812" y="771525"/>
              <a:ext cx="42863"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3" name="Oval 132">
              <a:extLst>
                <a:ext uri="{FF2B5EF4-FFF2-40B4-BE49-F238E27FC236}">
                  <a16:creationId xmlns:a16="http://schemas.microsoft.com/office/drawing/2014/main" xmlns="" id="{BAEA683E-32B3-41EF-86CD-84C373F581A2}"/>
                </a:ext>
              </a:extLst>
            </p:cNvPr>
            <p:cNvSpPr>
              <a:spLocks noChangeArrowheads="1"/>
            </p:cNvSpPr>
            <p:nvPr/>
          </p:nvSpPr>
          <p:spPr bwMode="auto">
            <a:xfrm>
              <a:off x="4133850" y="898525"/>
              <a:ext cx="38100"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4" name="Oval 133">
              <a:extLst>
                <a:ext uri="{FF2B5EF4-FFF2-40B4-BE49-F238E27FC236}">
                  <a16:creationId xmlns:a16="http://schemas.microsoft.com/office/drawing/2014/main" xmlns="" id="{3C93C8E2-CEF2-42B7-9AE4-835F906BD401}"/>
                </a:ext>
              </a:extLst>
            </p:cNvPr>
            <p:cNvSpPr>
              <a:spLocks noChangeArrowheads="1"/>
            </p:cNvSpPr>
            <p:nvPr/>
          </p:nvSpPr>
          <p:spPr bwMode="auto">
            <a:xfrm>
              <a:off x="4197350" y="1069975"/>
              <a:ext cx="39688" cy="42863"/>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5" name="Oval 134">
              <a:extLst>
                <a:ext uri="{FF2B5EF4-FFF2-40B4-BE49-F238E27FC236}">
                  <a16:creationId xmlns:a16="http://schemas.microsoft.com/office/drawing/2014/main" xmlns="" id="{53F8551D-1B68-4832-8DAB-1F542D39441F}"/>
                </a:ext>
              </a:extLst>
            </p:cNvPr>
            <p:cNvSpPr>
              <a:spLocks noChangeArrowheads="1"/>
            </p:cNvSpPr>
            <p:nvPr/>
          </p:nvSpPr>
          <p:spPr bwMode="auto">
            <a:xfrm>
              <a:off x="3549650" y="749300"/>
              <a:ext cx="42863"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6" name="Oval 135">
              <a:extLst>
                <a:ext uri="{FF2B5EF4-FFF2-40B4-BE49-F238E27FC236}">
                  <a16:creationId xmlns:a16="http://schemas.microsoft.com/office/drawing/2014/main" xmlns="" id="{E946E7DE-95E4-4251-A2DE-5182318B31D7}"/>
                </a:ext>
              </a:extLst>
            </p:cNvPr>
            <p:cNvSpPr>
              <a:spLocks noChangeArrowheads="1"/>
            </p:cNvSpPr>
            <p:nvPr/>
          </p:nvSpPr>
          <p:spPr bwMode="auto">
            <a:xfrm>
              <a:off x="1535112" y="423862"/>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7" name="Oval 136">
              <a:extLst>
                <a:ext uri="{FF2B5EF4-FFF2-40B4-BE49-F238E27FC236}">
                  <a16:creationId xmlns:a16="http://schemas.microsoft.com/office/drawing/2014/main" xmlns="" id="{3073A1E2-72A7-41AC-89CC-BA001FF3F4EF}"/>
                </a:ext>
              </a:extLst>
            </p:cNvPr>
            <p:cNvSpPr>
              <a:spLocks noChangeArrowheads="1"/>
            </p:cNvSpPr>
            <p:nvPr/>
          </p:nvSpPr>
          <p:spPr bwMode="auto">
            <a:xfrm>
              <a:off x="1433512" y="471487"/>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8" name="Oval 137">
              <a:extLst>
                <a:ext uri="{FF2B5EF4-FFF2-40B4-BE49-F238E27FC236}">
                  <a16:creationId xmlns:a16="http://schemas.microsoft.com/office/drawing/2014/main" xmlns="" id="{7C37CF9F-1DCD-4788-A1BC-CA4F2743BC8B}"/>
                </a:ext>
              </a:extLst>
            </p:cNvPr>
            <p:cNvSpPr>
              <a:spLocks noChangeArrowheads="1"/>
            </p:cNvSpPr>
            <p:nvPr/>
          </p:nvSpPr>
          <p:spPr bwMode="auto">
            <a:xfrm>
              <a:off x="1501775" y="517525"/>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9" name="Oval 138">
              <a:extLst>
                <a:ext uri="{FF2B5EF4-FFF2-40B4-BE49-F238E27FC236}">
                  <a16:creationId xmlns:a16="http://schemas.microsoft.com/office/drawing/2014/main" xmlns="" id="{5F33032F-7EB2-42BD-965D-DB45DAF5A90F}"/>
                </a:ext>
              </a:extLst>
            </p:cNvPr>
            <p:cNvSpPr>
              <a:spLocks noChangeArrowheads="1"/>
            </p:cNvSpPr>
            <p:nvPr/>
          </p:nvSpPr>
          <p:spPr bwMode="auto">
            <a:xfrm>
              <a:off x="1611312" y="496887"/>
              <a:ext cx="17463" cy="20638"/>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0" name="Oval 139">
              <a:extLst>
                <a:ext uri="{FF2B5EF4-FFF2-40B4-BE49-F238E27FC236}">
                  <a16:creationId xmlns:a16="http://schemas.microsoft.com/office/drawing/2014/main" xmlns="" id="{F77A49D7-2BCF-47EC-A768-1CC885373D78}"/>
                </a:ext>
              </a:extLst>
            </p:cNvPr>
            <p:cNvSpPr>
              <a:spLocks noChangeArrowheads="1"/>
            </p:cNvSpPr>
            <p:nvPr/>
          </p:nvSpPr>
          <p:spPr bwMode="auto">
            <a:xfrm>
              <a:off x="1573212" y="587375"/>
              <a:ext cx="17463"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1" name="Oval 140">
              <a:extLst>
                <a:ext uri="{FF2B5EF4-FFF2-40B4-BE49-F238E27FC236}">
                  <a16:creationId xmlns:a16="http://schemas.microsoft.com/office/drawing/2014/main" xmlns="" id="{34CF38E7-A01F-4A72-91F1-93B258213BAD}"/>
                </a:ext>
              </a:extLst>
            </p:cNvPr>
            <p:cNvSpPr>
              <a:spLocks noChangeArrowheads="1"/>
            </p:cNvSpPr>
            <p:nvPr/>
          </p:nvSpPr>
          <p:spPr bwMode="auto">
            <a:xfrm>
              <a:off x="1484312" y="630237"/>
              <a:ext cx="17463" cy="20638"/>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2" name="Oval 141">
              <a:extLst>
                <a:ext uri="{FF2B5EF4-FFF2-40B4-BE49-F238E27FC236}">
                  <a16:creationId xmlns:a16="http://schemas.microsoft.com/office/drawing/2014/main" xmlns="" id="{A03787C0-BA75-40F2-A429-99A033AE715A}"/>
                </a:ext>
              </a:extLst>
            </p:cNvPr>
            <p:cNvSpPr>
              <a:spLocks noChangeArrowheads="1"/>
            </p:cNvSpPr>
            <p:nvPr/>
          </p:nvSpPr>
          <p:spPr bwMode="auto">
            <a:xfrm>
              <a:off x="1420812" y="552450"/>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3" name="Oval 142">
              <a:extLst>
                <a:ext uri="{FF2B5EF4-FFF2-40B4-BE49-F238E27FC236}">
                  <a16:creationId xmlns:a16="http://schemas.microsoft.com/office/drawing/2014/main" xmlns="" id="{5EC4D695-C948-4F73-A656-157DE9E50F13}"/>
                </a:ext>
              </a:extLst>
            </p:cNvPr>
            <p:cNvSpPr>
              <a:spLocks noChangeArrowheads="1"/>
            </p:cNvSpPr>
            <p:nvPr/>
          </p:nvSpPr>
          <p:spPr bwMode="auto">
            <a:xfrm>
              <a:off x="1382712" y="638175"/>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4" name="Oval 143">
              <a:extLst>
                <a:ext uri="{FF2B5EF4-FFF2-40B4-BE49-F238E27FC236}">
                  <a16:creationId xmlns:a16="http://schemas.microsoft.com/office/drawing/2014/main" xmlns="" id="{6665BC25-F33E-452D-9B9C-AB0A9D6915FB}"/>
                </a:ext>
              </a:extLst>
            </p:cNvPr>
            <p:cNvSpPr>
              <a:spLocks noChangeArrowheads="1"/>
            </p:cNvSpPr>
            <p:nvPr/>
          </p:nvSpPr>
          <p:spPr bwMode="auto">
            <a:xfrm>
              <a:off x="1450975" y="701675"/>
              <a:ext cx="15875"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5" name="Oval 144">
              <a:extLst>
                <a:ext uri="{FF2B5EF4-FFF2-40B4-BE49-F238E27FC236}">
                  <a16:creationId xmlns:a16="http://schemas.microsoft.com/office/drawing/2014/main" xmlns="" id="{CB2A1E91-8519-4B90-8689-A7EA00F13B95}"/>
                </a:ext>
              </a:extLst>
            </p:cNvPr>
            <p:cNvSpPr>
              <a:spLocks noChangeArrowheads="1"/>
            </p:cNvSpPr>
            <p:nvPr/>
          </p:nvSpPr>
          <p:spPr bwMode="auto">
            <a:xfrm>
              <a:off x="1544637" y="658812"/>
              <a:ext cx="20638" cy="2222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6" name="Oval 145">
              <a:extLst>
                <a:ext uri="{FF2B5EF4-FFF2-40B4-BE49-F238E27FC236}">
                  <a16:creationId xmlns:a16="http://schemas.microsoft.com/office/drawing/2014/main" xmlns="" id="{51AA05CF-D920-4CE9-B709-EBA37EB037F2}"/>
                </a:ext>
              </a:extLst>
            </p:cNvPr>
            <p:cNvSpPr>
              <a:spLocks noChangeArrowheads="1"/>
            </p:cNvSpPr>
            <p:nvPr/>
          </p:nvSpPr>
          <p:spPr bwMode="auto">
            <a:xfrm>
              <a:off x="1285875" y="615950"/>
              <a:ext cx="15875" cy="2222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7" name="Oval 146">
              <a:extLst>
                <a:ext uri="{FF2B5EF4-FFF2-40B4-BE49-F238E27FC236}">
                  <a16:creationId xmlns:a16="http://schemas.microsoft.com/office/drawing/2014/main" xmlns="" id="{2399FC2C-CE21-405B-9E3B-4A66BD1021D8}"/>
                </a:ext>
              </a:extLst>
            </p:cNvPr>
            <p:cNvSpPr>
              <a:spLocks noChangeArrowheads="1"/>
            </p:cNvSpPr>
            <p:nvPr/>
          </p:nvSpPr>
          <p:spPr bwMode="auto">
            <a:xfrm>
              <a:off x="1230312" y="646112"/>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8" name="Oval 147">
              <a:extLst>
                <a:ext uri="{FF2B5EF4-FFF2-40B4-BE49-F238E27FC236}">
                  <a16:creationId xmlns:a16="http://schemas.microsoft.com/office/drawing/2014/main" xmlns="" id="{6B17DE37-0443-42BE-9B57-EA22B3BFE399}"/>
                </a:ext>
              </a:extLst>
            </p:cNvPr>
            <p:cNvSpPr>
              <a:spLocks noChangeArrowheads="1"/>
            </p:cNvSpPr>
            <p:nvPr/>
          </p:nvSpPr>
          <p:spPr bwMode="auto">
            <a:xfrm>
              <a:off x="1281112" y="681037"/>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9" name="Oval 148">
              <a:extLst>
                <a:ext uri="{FF2B5EF4-FFF2-40B4-BE49-F238E27FC236}">
                  <a16:creationId xmlns:a16="http://schemas.microsoft.com/office/drawing/2014/main" xmlns="" id="{4B458D04-28CB-4AA2-ACAC-98B19467363B}"/>
                </a:ext>
              </a:extLst>
            </p:cNvPr>
            <p:cNvSpPr>
              <a:spLocks noChangeArrowheads="1"/>
            </p:cNvSpPr>
            <p:nvPr/>
          </p:nvSpPr>
          <p:spPr bwMode="auto">
            <a:xfrm>
              <a:off x="1339850" y="663575"/>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0" name="Oval 149">
              <a:extLst>
                <a:ext uri="{FF2B5EF4-FFF2-40B4-BE49-F238E27FC236}">
                  <a16:creationId xmlns:a16="http://schemas.microsoft.com/office/drawing/2014/main" xmlns="" id="{B233F65E-A19E-459F-B416-8A7C99D0494F}"/>
                </a:ext>
              </a:extLst>
            </p:cNvPr>
            <p:cNvSpPr>
              <a:spLocks noChangeArrowheads="1"/>
            </p:cNvSpPr>
            <p:nvPr/>
          </p:nvSpPr>
          <p:spPr bwMode="auto">
            <a:xfrm>
              <a:off x="1306512" y="741362"/>
              <a:ext cx="17463"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1" name="Oval 150">
              <a:extLst>
                <a:ext uri="{FF2B5EF4-FFF2-40B4-BE49-F238E27FC236}">
                  <a16:creationId xmlns:a16="http://schemas.microsoft.com/office/drawing/2014/main" xmlns="" id="{9BF55271-5E06-4A31-8D3B-25729A7818F5}"/>
                </a:ext>
              </a:extLst>
            </p:cNvPr>
            <p:cNvSpPr>
              <a:spLocks noChangeArrowheads="1"/>
            </p:cNvSpPr>
            <p:nvPr/>
          </p:nvSpPr>
          <p:spPr bwMode="auto">
            <a:xfrm>
              <a:off x="1235075" y="698500"/>
              <a:ext cx="15875"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152" name="Picture 151">
            <a:extLst>
              <a:ext uri="{FF2B5EF4-FFF2-40B4-BE49-F238E27FC236}">
                <a16:creationId xmlns:a16="http://schemas.microsoft.com/office/drawing/2014/main" xmlns="" id="{55700726-D5C4-4231-989C-F77DDF315361}"/>
              </a:ext>
            </a:extLst>
          </p:cNvPr>
          <p:cNvPicPr>
            <a:picLocks noChangeAspect="1"/>
          </p:cNvPicPr>
          <p:nvPr/>
        </p:nvPicPr>
        <p:blipFill>
          <a:blip r:embed="rId2"/>
          <a:stretch>
            <a:fillRect/>
          </a:stretch>
        </p:blipFill>
        <p:spPr>
          <a:xfrm>
            <a:off x="1352696" y="1972992"/>
            <a:ext cx="3667637" cy="3562847"/>
          </a:xfrm>
          <a:prstGeom prst="rect">
            <a:avLst/>
          </a:prstGeom>
        </p:spPr>
      </p:pic>
      <p:pic>
        <p:nvPicPr>
          <p:cNvPr id="154" name="Picture 153">
            <a:extLst>
              <a:ext uri="{FF2B5EF4-FFF2-40B4-BE49-F238E27FC236}">
                <a16:creationId xmlns:a16="http://schemas.microsoft.com/office/drawing/2014/main" xmlns="" id="{9FAFFB65-EB8D-45FA-81CA-630BA230FA63}"/>
              </a:ext>
            </a:extLst>
          </p:cNvPr>
          <p:cNvPicPr>
            <a:picLocks noChangeAspect="1"/>
          </p:cNvPicPr>
          <p:nvPr/>
        </p:nvPicPr>
        <p:blipFill>
          <a:blip r:embed="rId3"/>
          <a:stretch>
            <a:fillRect/>
          </a:stretch>
        </p:blipFill>
        <p:spPr>
          <a:xfrm>
            <a:off x="6850954" y="1976197"/>
            <a:ext cx="4363059" cy="3534268"/>
          </a:xfrm>
          <a:prstGeom prst="rect">
            <a:avLst/>
          </a:prstGeom>
        </p:spPr>
      </p:pic>
      <p:sp>
        <p:nvSpPr>
          <p:cNvPr id="155" name="Rectangle: Top Corners Rounded 154">
            <a:extLst>
              <a:ext uri="{FF2B5EF4-FFF2-40B4-BE49-F238E27FC236}">
                <a16:creationId xmlns:a16="http://schemas.microsoft.com/office/drawing/2014/main" xmlns="" id="{5633FE3A-2078-46CD-A039-D711258EA354}"/>
              </a:ext>
            </a:extLst>
          </p:cNvPr>
          <p:cNvSpPr/>
          <p:nvPr/>
        </p:nvSpPr>
        <p:spPr>
          <a:xfrm>
            <a:off x="2386224" y="603667"/>
            <a:ext cx="7643771" cy="609877"/>
          </a:xfrm>
          <a:prstGeom prst="round2SameRect">
            <a:avLst>
              <a:gd name="adj1" fmla="val 50000"/>
              <a:gd name="adj2" fmla="val 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latin typeface="Times New Roman" panose="02020603050405020304" pitchFamily="18" charset="0"/>
                <a:cs typeface="Times New Roman" panose="02020603050405020304" pitchFamily="18" charset="0"/>
              </a:rPr>
              <a:t>Nối</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thành</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ngữ</a:t>
            </a:r>
            <a:r>
              <a:rPr lang="en-US" sz="2000" b="1" dirty="0">
                <a:solidFill>
                  <a:schemeClr val="tx1"/>
                </a:solidFill>
                <a:latin typeface="Times New Roman" panose="02020603050405020304" pitchFamily="18" charset="0"/>
                <a:cs typeface="Times New Roman" panose="02020603050405020304" pitchFamily="18" charset="0"/>
              </a:rPr>
              <a:t> ở </a:t>
            </a:r>
            <a:r>
              <a:rPr lang="en-US" sz="2000" b="1" dirty="0" err="1">
                <a:solidFill>
                  <a:schemeClr val="tx1"/>
                </a:solidFill>
                <a:latin typeface="Times New Roman" panose="02020603050405020304" pitchFamily="18" charset="0"/>
                <a:cs typeface="Times New Roman" panose="02020603050405020304" pitchFamily="18" charset="0"/>
              </a:rPr>
              <a:t>cột</a:t>
            </a:r>
            <a:r>
              <a:rPr lang="en-US" sz="2000" b="1" dirty="0">
                <a:solidFill>
                  <a:schemeClr val="tx1"/>
                </a:solidFill>
                <a:latin typeface="Times New Roman" panose="02020603050405020304" pitchFamily="18" charset="0"/>
                <a:cs typeface="Times New Roman" panose="02020603050405020304" pitchFamily="18" charset="0"/>
              </a:rPr>
              <a:t> A </a:t>
            </a:r>
            <a:r>
              <a:rPr lang="en-US" sz="2000" b="1" dirty="0" err="1">
                <a:solidFill>
                  <a:schemeClr val="tx1"/>
                </a:solidFill>
                <a:latin typeface="Times New Roman" panose="02020603050405020304" pitchFamily="18" charset="0"/>
                <a:cs typeface="Times New Roman" panose="02020603050405020304" pitchFamily="18" charset="0"/>
              </a:rPr>
              <a:t>với</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nội</a:t>
            </a:r>
            <a:r>
              <a:rPr lang="en-US" sz="2000" b="1" dirty="0">
                <a:solidFill>
                  <a:schemeClr val="tx1"/>
                </a:solidFill>
                <a:latin typeface="Times New Roman" panose="02020603050405020304" pitchFamily="18" charset="0"/>
                <a:cs typeface="Times New Roman" panose="02020603050405020304" pitchFamily="18" charset="0"/>
              </a:rPr>
              <a:t> dung </a:t>
            </a:r>
            <a:r>
              <a:rPr lang="en-US" sz="2000" b="1" dirty="0" err="1">
                <a:solidFill>
                  <a:schemeClr val="tx1"/>
                </a:solidFill>
                <a:latin typeface="Times New Roman" panose="02020603050405020304" pitchFamily="18" charset="0"/>
                <a:cs typeface="Times New Roman" panose="02020603050405020304" pitchFamily="18" charset="0"/>
              </a:rPr>
              <a:t>nghĩa</a:t>
            </a:r>
            <a:r>
              <a:rPr lang="en-US" sz="2000" b="1" dirty="0">
                <a:solidFill>
                  <a:schemeClr val="tx1"/>
                </a:solidFill>
                <a:latin typeface="Times New Roman" panose="02020603050405020304" pitchFamily="18" charset="0"/>
                <a:cs typeface="Times New Roman" panose="02020603050405020304" pitchFamily="18" charset="0"/>
              </a:rPr>
              <a:t> ở </a:t>
            </a:r>
            <a:r>
              <a:rPr lang="en-US" sz="2000" b="1" dirty="0" err="1">
                <a:solidFill>
                  <a:schemeClr val="tx1"/>
                </a:solidFill>
                <a:latin typeface="Times New Roman" panose="02020603050405020304" pitchFamily="18" charset="0"/>
                <a:cs typeface="Times New Roman" panose="02020603050405020304" pitchFamily="18" charset="0"/>
              </a:rPr>
              <a:t>cột</a:t>
            </a:r>
            <a:r>
              <a:rPr lang="en-US" sz="2000" b="1" dirty="0">
                <a:solidFill>
                  <a:schemeClr val="tx1"/>
                </a:solidFill>
                <a:latin typeface="Times New Roman" panose="02020603050405020304" pitchFamily="18" charset="0"/>
                <a:cs typeface="Times New Roman" panose="02020603050405020304" pitchFamily="18" charset="0"/>
              </a:rPr>
              <a:t> B </a:t>
            </a:r>
            <a:r>
              <a:rPr lang="en-US" sz="2000" b="1" dirty="0" err="1">
                <a:solidFill>
                  <a:schemeClr val="tx1"/>
                </a:solidFill>
                <a:latin typeface="Times New Roman" panose="02020603050405020304" pitchFamily="18" charset="0"/>
                <a:cs typeface="Times New Roman" panose="02020603050405020304" pitchFamily="18" charset="0"/>
              </a:rPr>
              <a:t>cho</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phù</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hợp</a:t>
            </a:r>
            <a:endParaRPr lang="en-US" sz="2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59069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51">
            <a:extLst>
              <a:ext uri="{FF2B5EF4-FFF2-40B4-BE49-F238E27FC236}">
                <a16:creationId xmlns:a16="http://schemas.microsoft.com/office/drawing/2014/main" xmlns="" id="{9290519E-C887-4C08-9D29-70E4FE7DA8CE}"/>
              </a:ext>
            </a:extLst>
          </p:cNvPr>
          <p:cNvGrpSpPr/>
          <p:nvPr/>
        </p:nvGrpSpPr>
        <p:grpSpPr>
          <a:xfrm>
            <a:off x="344" y="4759036"/>
            <a:ext cx="12191655" cy="2098964"/>
            <a:chOff x="0" y="0"/>
            <a:chExt cx="6051550" cy="1190625"/>
          </a:xfrm>
        </p:grpSpPr>
        <p:sp>
          <p:nvSpPr>
            <p:cNvPr id="5" name="Freeform 5">
              <a:extLst>
                <a:ext uri="{FF2B5EF4-FFF2-40B4-BE49-F238E27FC236}">
                  <a16:creationId xmlns:a16="http://schemas.microsoft.com/office/drawing/2014/main" xmlns="" id="{AB88BA70-86ED-4F60-A247-56CE921BF5E3}"/>
                </a:ext>
              </a:extLst>
            </p:cNvPr>
            <p:cNvSpPr/>
            <p:nvPr/>
          </p:nvSpPr>
          <p:spPr bwMode="auto">
            <a:xfrm>
              <a:off x="1425575" y="668337"/>
              <a:ext cx="134938" cy="492125"/>
            </a:xfrm>
            <a:custGeom>
              <a:avLst/>
              <a:gdLst>
                <a:gd name="T0" fmla="*/ 11 w 32"/>
                <a:gd name="T1" fmla="*/ 111 h 115"/>
                <a:gd name="T2" fmla="*/ 4 w 32"/>
                <a:gd name="T3" fmla="*/ 48 h 115"/>
                <a:gd name="T4" fmla="*/ 8 w 32"/>
                <a:gd name="T5" fmla="*/ 0 h 115"/>
                <a:gd name="T6" fmla="*/ 9 w 32"/>
                <a:gd name="T7" fmla="*/ 31 h 115"/>
                <a:gd name="T8" fmla="*/ 14 w 32"/>
                <a:gd name="T9" fmla="*/ 60 h 115"/>
                <a:gd name="T10" fmla="*/ 32 w 32"/>
                <a:gd name="T11" fmla="*/ 115 h 115"/>
              </a:gdLst>
              <a:ahLst/>
              <a:cxnLst>
                <a:cxn ang="0">
                  <a:pos x="T0" y="T1"/>
                </a:cxn>
                <a:cxn ang="0">
                  <a:pos x="T2" y="T3"/>
                </a:cxn>
                <a:cxn ang="0">
                  <a:pos x="T4" y="T5"/>
                </a:cxn>
                <a:cxn ang="0">
                  <a:pos x="T6" y="T7"/>
                </a:cxn>
                <a:cxn ang="0">
                  <a:pos x="T8" y="T9"/>
                </a:cxn>
                <a:cxn ang="0">
                  <a:pos x="T10" y="T11"/>
                </a:cxn>
              </a:cxnLst>
              <a:rect l="0" t="0" r="r" b="b"/>
              <a:pathLst>
                <a:path w="32" h="115">
                  <a:moveTo>
                    <a:pt x="11" y="111"/>
                  </a:moveTo>
                  <a:cubicBezTo>
                    <a:pt x="10" y="90"/>
                    <a:pt x="5" y="69"/>
                    <a:pt x="4" y="48"/>
                  </a:cubicBezTo>
                  <a:cubicBezTo>
                    <a:pt x="3" y="36"/>
                    <a:pt x="0" y="8"/>
                    <a:pt x="8" y="0"/>
                  </a:cubicBezTo>
                  <a:cubicBezTo>
                    <a:pt x="12" y="7"/>
                    <a:pt x="9" y="21"/>
                    <a:pt x="9" y="31"/>
                  </a:cubicBezTo>
                  <a:cubicBezTo>
                    <a:pt x="10" y="41"/>
                    <a:pt x="12" y="51"/>
                    <a:pt x="14" y="60"/>
                  </a:cubicBezTo>
                  <a:cubicBezTo>
                    <a:pt x="16" y="78"/>
                    <a:pt x="21" y="101"/>
                    <a:pt x="32" y="115"/>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 name="Freeform 6">
              <a:extLst>
                <a:ext uri="{FF2B5EF4-FFF2-40B4-BE49-F238E27FC236}">
                  <a16:creationId xmlns:a16="http://schemas.microsoft.com/office/drawing/2014/main" xmlns="" id="{5D24E29C-BDAB-45E1-8489-3C804FD9B485}"/>
                </a:ext>
              </a:extLst>
            </p:cNvPr>
            <p:cNvSpPr/>
            <p:nvPr/>
          </p:nvSpPr>
          <p:spPr bwMode="auto">
            <a:xfrm>
              <a:off x="1285875" y="681037"/>
              <a:ext cx="185738" cy="295275"/>
            </a:xfrm>
            <a:custGeom>
              <a:avLst/>
              <a:gdLst>
                <a:gd name="T0" fmla="*/ 37 w 44"/>
                <a:gd name="T1" fmla="*/ 47 h 69"/>
                <a:gd name="T2" fmla="*/ 19 w 44"/>
                <a:gd name="T3" fmla="*/ 28 h 69"/>
                <a:gd name="T4" fmla="*/ 3 w 44"/>
                <a:gd name="T5" fmla="*/ 0 h 69"/>
                <a:gd name="T6" fmla="*/ 44 w 44"/>
                <a:gd name="T7" fmla="*/ 69 h 69"/>
              </a:gdLst>
              <a:ahLst/>
              <a:cxnLst>
                <a:cxn ang="0">
                  <a:pos x="T0" y="T1"/>
                </a:cxn>
                <a:cxn ang="0">
                  <a:pos x="T2" y="T3"/>
                </a:cxn>
                <a:cxn ang="0">
                  <a:pos x="T4" y="T5"/>
                </a:cxn>
                <a:cxn ang="0">
                  <a:pos x="T6" y="T7"/>
                </a:cxn>
              </a:cxnLst>
              <a:rect l="0" t="0" r="r" b="b"/>
              <a:pathLst>
                <a:path w="44" h="69">
                  <a:moveTo>
                    <a:pt x="37" y="47"/>
                  </a:moveTo>
                  <a:cubicBezTo>
                    <a:pt x="32" y="41"/>
                    <a:pt x="25" y="34"/>
                    <a:pt x="19" y="28"/>
                  </a:cubicBezTo>
                  <a:cubicBezTo>
                    <a:pt x="12" y="19"/>
                    <a:pt x="9" y="9"/>
                    <a:pt x="3" y="0"/>
                  </a:cubicBezTo>
                  <a:cubicBezTo>
                    <a:pt x="0" y="22"/>
                    <a:pt x="29" y="55"/>
                    <a:pt x="44" y="69"/>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 name="Freeform 7">
              <a:extLst>
                <a:ext uri="{FF2B5EF4-FFF2-40B4-BE49-F238E27FC236}">
                  <a16:creationId xmlns:a16="http://schemas.microsoft.com/office/drawing/2014/main" xmlns="" id="{06935768-9F74-4EE5-BF1B-9FD46CAD6009}"/>
                </a:ext>
              </a:extLst>
            </p:cNvPr>
            <p:cNvSpPr/>
            <p:nvPr/>
          </p:nvSpPr>
          <p:spPr bwMode="auto">
            <a:xfrm>
              <a:off x="1374775" y="381000"/>
              <a:ext cx="271463" cy="385763"/>
            </a:xfrm>
            <a:custGeom>
              <a:avLst/>
              <a:gdLst>
                <a:gd name="T0" fmla="*/ 62 w 64"/>
                <a:gd name="T1" fmla="*/ 46 h 90"/>
                <a:gd name="T2" fmla="*/ 22 w 64"/>
                <a:gd name="T3" fmla="*/ 89 h 90"/>
                <a:gd name="T4" fmla="*/ 0 w 64"/>
                <a:gd name="T5" fmla="*/ 49 h 90"/>
                <a:gd name="T6" fmla="*/ 38 w 64"/>
                <a:gd name="T7" fmla="*/ 0 h 90"/>
                <a:gd name="T8" fmla="*/ 62 w 64"/>
                <a:gd name="T9" fmla="*/ 46 h 90"/>
              </a:gdLst>
              <a:ahLst/>
              <a:cxnLst>
                <a:cxn ang="0">
                  <a:pos x="T0" y="T1"/>
                </a:cxn>
                <a:cxn ang="0">
                  <a:pos x="T2" y="T3"/>
                </a:cxn>
                <a:cxn ang="0">
                  <a:pos x="T4" y="T5"/>
                </a:cxn>
                <a:cxn ang="0">
                  <a:pos x="T6" y="T7"/>
                </a:cxn>
                <a:cxn ang="0">
                  <a:pos x="T8" y="T9"/>
                </a:cxn>
              </a:cxnLst>
              <a:rect l="0" t="0" r="r" b="b"/>
              <a:pathLst>
                <a:path w="64" h="90">
                  <a:moveTo>
                    <a:pt x="62" y="46"/>
                  </a:moveTo>
                  <a:cubicBezTo>
                    <a:pt x="60" y="60"/>
                    <a:pt x="39" y="90"/>
                    <a:pt x="22" y="89"/>
                  </a:cubicBezTo>
                  <a:cubicBezTo>
                    <a:pt x="6" y="88"/>
                    <a:pt x="0" y="61"/>
                    <a:pt x="0" y="49"/>
                  </a:cubicBezTo>
                  <a:cubicBezTo>
                    <a:pt x="1" y="27"/>
                    <a:pt x="14" y="1"/>
                    <a:pt x="38" y="0"/>
                  </a:cubicBezTo>
                  <a:cubicBezTo>
                    <a:pt x="59" y="0"/>
                    <a:pt x="64" y="29"/>
                    <a:pt x="62" y="46"/>
                  </a:cubicBezTo>
                  <a:close/>
                </a:path>
              </a:pathLst>
            </a:custGeom>
            <a:solidFill>
              <a:srgbClr val="9FC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 name="Freeform 8">
              <a:extLst>
                <a:ext uri="{FF2B5EF4-FFF2-40B4-BE49-F238E27FC236}">
                  <a16:creationId xmlns:a16="http://schemas.microsoft.com/office/drawing/2014/main" xmlns="" id="{D6F35B70-C519-4455-9C6E-3D3A541486ED}"/>
                </a:ext>
              </a:extLst>
            </p:cNvPr>
            <p:cNvSpPr/>
            <p:nvPr/>
          </p:nvSpPr>
          <p:spPr bwMode="auto">
            <a:xfrm>
              <a:off x="1184275" y="544512"/>
              <a:ext cx="185738" cy="273050"/>
            </a:xfrm>
            <a:custGeom>
              <a:avLst/>
              <a:gdLst>
                <a:gd name="T0" fmla="*/ 37 w 44"/>
                <a:gd name="T1" fmla="*/ 19 h 64"/>
                <a:gd name="T2" fmla="*/ 9 w 44"/>
                <a:gd name="T3" fmla="*/ 40 h 64"/>
                <a:gd name="T4" fmla="*/ 40 w 44"/>
                <a:gd name="T5" fmla="*/ 47 h 64"/>
                <a:gd name="T6" fmla="*/ 37 w 44"/>
                <a:gd name="T7" fmla="*/ 19 h 64"/>
              </a:gdLst>
              <a:ahLst/>
              <a:cxnLst>
                <a:cxn ang="0">
                  <a:pos x="T0" y="T1"/>
                </a:cxn>
                <a:cxn ang="0">
                  <a:pos x="T2" y="T3"/>
                </a:cxn>
                <a:cxn ang="0">
                  <a:pos x="T4" y="T5"/>
                </a:cxn>
                <a:cxn ang="0">
                  <a:pos x="T6" y="T7"/>
                </a:cxn>
              </a:cxnLst>
              <a:rect l="0" t="0" r="r" b="b"/>
              <a:pathLst>
                <a:path w="44" h="64">
                  <a:moveTo>
                    <a:pt x="37" y="19"/>
                  </a:moveTo>
                  <a:cubicBezTo>
                    <a:pt x="19" y="0"/>
                    <a:pt x="0" y="20"/>
                    <a:pt x="9" y="40"/>
                  </a:cubicBezTo>
                  <a:cubicBezTo>
                    <a:pt x="15" y="52"/>
                    <a:pt x="31" y="64"/>
                    <a:pt x="40" y="47"/>
                  </a:cubicBezTo>
                  <a:cubicBezTo>
                    <a:pt x="44" y="39"/>
                    <a:pt x="44" y="26"/>
                    <a:pt x="37" y="19"/>
                  </a:cubicBezTo>
                  <a:close/>
                </a:path>
              </a:pathLst>
            </a:custGeom>
            <a:solidFill>
              <a:srgbClr val="9FC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 name="Freeform 9">
              <a:extLst>
                <a:ext uri="{FF2B5EF4-FFF2-40B4-BE49-F238E27FC236}">
                  <a16:creationId xmlns:a16="http://schemas.microsoft.com/office/drawing/2014/main" xmlns="" id="{B15C375C-4BEF-4C69-A7D0-49F39A4F5764}"/>
                </a:ext>
              </a:extLst>
            </p:cNvPr>
            <p:cNvSpPr/>
            <p:nvPr/>
          </p:nvSpPr>
          <p:spPr bwMode="auto">
            <a:xfrm>
              <a:off x="1692275" y="812800"/>
              <a:ext cx="233363" cy="244475"/>
            </a:xfrm>
            <a:custGeom>
              <a:avLst/>
              <a:gdLst>
                <a:gd name="T0" fmla="*/ 0 w 55"/>
                <a:gd name="T1" fmla="*/ 30 h 57"/>
                <a:gd name="T2" fmla="*/ 36 w 55"/>
                <a:gd name="T3" fmla="*/ 57 h 57"/>
                <a:gd name="T4" fmla="*/ 55 w 55"/>
                <a:gd name="T5" fmla="*/ 32 h 57"/>
                <a:gd name="T6" fmla="*/ 22 w 55"/>
                <a:gd name="T7" fmla="*/ 0 h 57"/>
                <a:gd name="T8" fmla="*/ 0 w 55"/>
                <a:gd name="T9" fmla="*/ 30 h 57"/>
              </a:gdLst>
              <a:ahLst/>
              <a:cxnLst>
                <a:cxn ang="0">
                  <a:pos x="T0" y="T1"/>
                </a:cxn>
                <a:cxn ang="0">
                  <a:pos x="T2" y="T3"/>
                </a:cxn>
                <a:cxn ang="0">
                  <a:pos x="T4" y="T5"/>
                </a:cxn>
                <a:cxn ang="0">
                  <a:pos x="T6" y="T7"/>
                </a:cxn>
                <a:cxn ang="0">
                  <a:pos x="T8" y="T9"/>
                </a:cxn>
              </a:cxnLst>
              <a:rect l="0" t="0" r="r" b="b"/>
              <a:pathLst>
                <a:path w="55" h="57">
                  <a:moveTo>
                    <a:pt x="0" y="30"/>
                  </a:moveTo>
                  <a:cubicBezTo>
                    <a:pt x="36" y="57"/>
                    <a:pt x="36" y="57"/>
                    <a:pt x="36" y="57"/>
                  </a:cubicBezTo>
                  <a:cubicBezTo>
                    <a:pt x="42" y="48"/>
                    <a:pt x="49" y="40"/>
                    <a:pt x="55" y="32"/>
                  </a:cubicBezTo>
                  <a:cubicBezTo>
                    <a:pt x="22" y="0"/>
                    <a:pt x="22" y="0"/>
                    <a:pt x="22" y="0"/>
                  </a:cubicBezTo>
                  <a:cubicBezTo>
                    <a:pt x="14" y="10"/>
                    <a:pt x="6" y="20"/>
                    <a:pt x="0" y="3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 name="Freeform 10">
              <a:extLst>
                <a:ext uri="{FF2B5EF4-FFF2-40B4-BE49-F238E27FC236}">
                  <a16:creationId xmlns:a16="http://schemas.microsoft.com/office/drawing/2014/main" xmlns="" id="{E7F69DD1-F253-4F8F-8DEE-6321EDDEE48A}"/>
                </a:ext>
              </a:extLst>
            </p:cNvPr>
            <p:cNvSpPr/>
            <p:nvPr/>
          </p:nvSpPr>
          <p:spPr bwMode="auto">
            <a:xfrm>
              <a:off x="1905000" y="612775"/>
              <a:ext cx="206375" cy="260350"/>
            </a:xfrm>
            <a:custGeom>
              <a:avLst/>
              <a:gdLst>
                <a:gd name="T0" fmla="*/ 0 w 49"/>
                <a:gd name="T1" fmla="*/ 21 h 61"/>
                <a:gd name="T2" fmla="*/ 23 w 49"/>
                <a:gd name="T3" fmla="*/ 61 h 61"/>
                <a:gd name="T4" fmla="*/ 49 w 49"/>
                <a:gd name="T5" fmla="*/ 43 h 61"/>
                <a:gd name="T6" fmla="*/ 35 w 49"/>
                <a:gd name="T7" fmla="*/ 0 h 61"/>
                <a:gd name="T8" fmla="*/ 0 w 49"/>
                <a:gd name="T9" fmla="*/ 21 h 61"/>
              </a:gdLst>
              <a:ahLst/>
              <a:cxnLst>
                <a:cxn ang="0">
                  <a:pos x="T0" y="T1"/>
                </a:cxn>
                <a:cxn ang="0">
                  <a:pos x="T2" y="T3"/>
                </a:cxn>
                <a:cxn ang="0">
                  <a:pos x="T4" y="T5"/>
                </a:cxn>
                <a:cxn ang="0">
                  <a:pos x="T6" y="T7"/>
                </a:cxn>
                <a:cxn ang="0">
                  <a:pos x="T8" y="T9"/>
                </a:cxn>
              </a:cxnLst>
              <a:rect l="0" t="0" r="r" b="b"/>
              <a:pathLst>
                <a:path w="49" h="61">
                  <a:moveTo>
                    <a:pt x="0" y="21"/>
                  </a:moveTo>
                  <a:cubicBezTo>
                    <a:pt x="23" y="61"/>
                    <a:pt x="23" y="61"/>
                    <a:pt x="23" y="61"/>
                  </a:cubicBezTo>
                  <a:cubicBezTo>
                    <a:pt x="31" y="54"/>
                    <a:pt x="40" y="48"/>
                    <a:pt x="49" y="43"/>
                  </a:cubicBezTo>
                  <a:cubicBezTo>
                    <a:pt x="35" y="0"/>
                    <a:pt x="35" y="0"/>
                    <a:pt x="35" y="0"/>
                  </a:cubicBezTo>
                  <a:cubicBezTo>
                    <a:pt x="22" y="5"/>
                    <a:pt x="11" y="12"/>
                    <a:pt x="0" y="21"/>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 name="Freeform 11">
              <a:extLst>
                <a:ext uri="{FF2B5EF4-FFF2-40B4-BE49-F238E27FC236}">
                  <a16:creationId xmlns:a16="http://schemas.microsoft.com/office/drawing/2014/main" xmlns="" id="{99133FDC-A397-426E-B776-F6DC58DA4102}"/>
                </a:ext>
              </a:extLst>
            </p:cNvPr>
            <p:cNvSpPr/>
            <p:nvPr/>
          </p:nvSpPr>
          <p:spPr bwMode="auto">
            <a:xfrm>
              <a:off x="2052637" y="582612"/>
              <a:ext cx="169863" cy="214313"/>
            </a:xfrm>
            <a:custGeom>
              <a:avLst/>
              <a:gdLst>
                <a:gd name="T0" fmla="*/ 0 w 40"/>
                <a:gd name="T1" fmla="*/ 7 h 50"/>
                <a:gd name="T2" fmla="*/ 14 w 40"/>
                <a:gd name="T3" fmla="*/ 50 h 50"/>
                <a:gd name="T4" fmla="*/ 40 w 40"/>
                <a:gd name="T5" fmla="*/ 44 h 50"/>
                <a:gd name="T6" fmla="*/ 38 w 40"/>
                <a:gd name="T7" fmla="*/ 1 h 50"/>
                <a:gd name="T8" fmla="*/ 0 w 40"/>
                <a:gd name="T9" fmla="*/ 7 h 50"/>
              </a:gdLst>
              <a:ahLst/>
              <a:cxnLst>
                <a:cxn ang="0">
                  <a:pos x="T0" y="T1"/>
                </a:cxn>
                <a:cxn ang="0">
                  <a:pos x="T2" y="T3"/>
                </a:cxn>
                <a:cxn ang="0">
                  <a:pos x="T4" y="T5"/>
                </a:cxn>
                <a:cxn ang="0">
                  <a:pos x="T6" y="T7"/>
                </a:cxn>
                <a:cxn ang="0">
                  <a:pos x="T8" y="T9"/>
                </a:cxn>
              </a:cxnLst>
              <a:rect l="0" t="0" r="r" b="b"/>
              <a:pathLst>
                <a:path w="40" h="50">
                  <a:moveTo>
                    <a:pt x="0" y="7"/>
                  </a:moveTo>
                  <a:cubicBezTo>
                    <a:pt x="14" y="50"/>
                    <a:pt x="14" y="50"/>
                    <a:pt x="14" y="50"/>
                  </a:cubicBezTo>
                  <a:cubicBezTo>
                    <a:pt x="23" y="47"/>
                    <a:pt x="31" y="45"/>
                    <a:pt x="40" y="44"/>
                  </a:cubicBezTo>
                  <a:cubicBezTo>
                    <a:pt x="38" y="1"/>
                    <a:pt x="38" y="1"/>
                    <a:pt x="38" y="1"/>
                  </a:cubicBezTo>
                  <a:cubicBezTo>
                    <a:pt x="25" y="0"/>
                    <a:pt x="12" y="2"/>
                    <a:pt x="0" y="7"/>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 name="Freeform 12">
              <a:extLst>
                <a:ext uri="{FF2B5EF4-FFF2-40B4-BE49-F238E27FC236}">
                  <a16:creationId xmlns:a16="http://schemas.microsoft.com/office/drawing/2014/main" xmlns="" id="{B16276DA-2FB8-4390-84C2-33E8D97810E6}"/>
                </a:ext>
              </a:extLst>
            </p:cNvPr>
            <p:cNvSpPr/>
            <p:nvPr/>
          </p:nvSpPr>
          <p:spPr bwMode="auto">
            <a:xfrm>
              <a:off x="2214562" y="587375"/>
              <a:ext cx="180975" cy="212725"/>
            </a:xfrm>
            <a:custGeom>
              <a:avLst/>
              <a:gdLst>
                <a:gd name="T0" fmla="*/ 43 w 43"/>
                <a:gd name="T1" fmla="*/ 12 h 50"/>
                <a:gd name="T2" fmla="*/ 10 w 43"/>
                <a:gd name="T3" fmla="*/ 1 h 50"/>
                <a:gd name="T4" fmla="*/ 0 w 43"/>
                <a:gd name="T5" fmla="*/ 0 h 50"/>
                <a:gd name="T6" fmla="*/ 2 w 43"/>
                <a:gd name="T7" fmla="*/ 43 h 50"/>
                <a:gd name="T8" fmla="*/ 29 w 43"/>
                <a:gd name="T9" fmla="*/ 50 h 50"/>
                <a:gd name="T10" fmla="*/ 43 w 43"/>
                <a:gd name="T11" fmla="*/ 12 h 50"/>
              </a:gdLst>
              <a:ahLst/>
              <a:cxnLst>
                <a:cxn ang="0">
                  <a:pos x="T0" y="T1"/>
                </a:cxn>
                <a:cxn ang="0">
                  <a:pos x="T2" y="T3"/>
                </a:cxn>
                <a:cxn ang="0">
                  <a:pos x="T4" y="T5"/>
                </a:cxn>
                <a:cxn ang="0">
                  <a:pos x="T6" y="T7"/>
                </a:cxn>
                <a:cxn ang="0">
                  <a:pos x="T8" y="T9"/>
                </a:cxn>
                <a:cxn ang="0">
                  <a:pos x="T10" y="T11"/>
                </a:cxn>
              </a:cxnLst>
              <a:rect l="0" t="0" r="r" b="b"/>
              <a:pathLst>
                <a:path w="43" h="50">
                  <a:moveTo>
                    <a:pt x="43" y="12"/>
                  </a:moveTo>
                  <a:cubicBezTo>
                    <a:pt x="33" y="7"/>
                    <a:pt x="22" y="3"/>
                    <a:pt x="10" y="1"/>
                  </a:cubicBezTo>
                  <a:cubicBezTo>
                    <a:pt x="7" y="0"/>
                    <a:pt x="3" y="0"/>
                    <a:pt x="0" y="0"/>
                  </a:cubicBezTo>
                  <a:cubicBezTo>
                    <a:pt x="2" y="43"/>
                    <a:pt x="2" y="43"/>
                    <a:pt x="2" y="43"/>
                  </a:cubicBezTo>
                  <a:cubicBezTo>
                    <a:pt x="11" y="43"/>
                    <a:pt x="20" y="45"/>
                    <a:pt x="29" y="50"/>
                  </a:cubicBezTo>
                  <a:lnTo>
                    <a:pt x="43" y="12"/>
                  </a:ln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 name="Freeform 13">
              <a:extLst>
                <a:ext uri="{FF2B5EF4-FFF2-40B4-BE49-F238E27FC236}">
                  <a16:creationId xmlns:a16="http://schemas.microsoft.com/office/drawing/2014/main" xmlns="" id="{02BB7F08-CE8F-44E0-802C-88979A91F54E}"/>
                </a:ext>
              </a:extLst>
            </p:cNvPr>
            <p:cNvSpPr/>
            <p:nvPr/>
          </p:nvSpPr>
          <p:spPr bwMode="auto">
            <a:xfrm>
              <a:off x="2336800" y="638175"/>
              <a:ext cx="212725" cy="239713"/>
            </a:xfrm>
            <a:custGeom>
              <a:avLst/>
              <a:gdLst>
                <a:gd name="T0" fmla="*/ 50 w 50"/>
                <a:gd name="T1" fmla="*/ 28 h 56"/>
                <a:gd name="T2" fmla="*/ 14 w 50"/>
                <a:gd name="T3" fmla="*/ 0 h 56"/>
                <a:gd name="T4" fmla="*/ 0 w 50"/>
                <a:gd name="T5" fmla="*/ 38 h 56"/>
                <a:gd name="T6" fmla="*/ 14 w 50"/>
                <a:gd name="T7" fmla="*/ 47 h 56"/>
                <a:gd name="T8" fmla="*/ 23 w 50"/>
                <a:gd name="T9" fmla="*/ 56 h 56"/>
                <a:gd name="T10" fmla="*/ 50 w 50"/>
                <a:gd name="T11" fmla="*/ 28 h 56"/>
              </a:gdLst>
              <a:ahLst/>
              <a:cxnLst>
                <a:cxn ang="0">
                  <a:pos x="T0" y="T1"/>
                </a:cxn>
                <a:cxn ang="0">
                  <a:pos x="T2" y="T3"/>
                </a:cxn>
                <a:cxn ang="0">
                  <a:pos x="T4" y="T5"/>
                </a:cxn>
                <a:cxn ang="0">
                  <a:pos x="T6" y="T7"/>
                </a:cxn>
                <a:cxn ang="0">
                  <a:pos x="T8" y="T9"/>
                </a:cxn>
                <a:cxn ang="0">
                  <a:pos x="T10" y="T11"/>
                </a:cxn>
              </a:cxnLst>
              <a:rect l="0" t="0" r="r" b="b"/>
              <a:pathLst>
                <a:path w="50" h="56">
                  <a:moveTo>
                    <a:pt x="50" y="28"/>
                  </a:moveTo>
                  <a:cubicBezTo>
                    <a:pt x="40" y="17"/>
                    <a:pt x="28" y="7"/>
                    <a:pt x="14" y="0"/>
                  </a:cubicBezTo>
                  <a:cubicBezTo>
                    <a:pt x="0" y="38"/>
                    <a:pt x="0" y="38"/>
                    <a:pt x="0" y="38"/>
                  </a:cubicBezTo>
                  <a:cubicBezTo>
                    <a:pt x="5" y="41"/>
                    <a:pt x="9" y="44"/>
                    <a:pt x="14" y="47"/>
                  </a:cubicBezTo>
                  <a:cubicBezTo>
                    <a:pt x="17" y="50"/>
                    <a:pt x="20" y="53"/>
                    <a:pt x="23" y="56"/>
                  </a:cubicBezTo>
                  <a:lnTo>
                    <a:pt x="50" y="28"/>
                  </a:ln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 name="Freeform 14">
              <a:extLst>
                <a:ext uri="{FF2B5EF4-FFF2-40B4-BE49-F238E27FC236}">
                  <a16:creationId xmlns:a16="http://schemas.microsoft.com/office/drawing/2014/main" xmlns="" id="{261A50BA-438B-4EC1-AC7B-FB080235537A}"/>
                </a:ext>
              </a:extLst>
            </p:cNvPr>
            <p:cNvSpPr/>
            <p:nvPr/>
          </p:nvSpPr>
          <p:spPr bwMode="auto">
            <a:xfrm>
              <a:off x="2433637" y="757237"/>
              <a:ext cx="207963" cy="219075"/>
            </a:xfrm>
            <a:custGeom>
              <a:avLst/>
              <a:gdLst>
                <a:gd name="T0" fmla="*/ 27 w 49"/>
                <a:gd name="T1" fmla="*/ 0 h 51"/>
                <a:gd name="T2" fmla="*/ 0 w 49"/>
                <a:gd name="T3" fmla="*/ 28 h 51"/>
                <a:gd name="T4" fmla="*/ 18 w 49"/>
                <a:gd name="T5" fmla="*/ 51 h 51"/>
                <a:gd name="T6" fmla="*/ 49 w 49"/>
                <a:gd name="T7" fmla="*/ 30 h 51"/>
                <a:gd name="T8" fmla="*/ 27 w 49"/>
                <a:gd name="T9" fmla="*/ 0 h 51"/>
              </a:gdLst>
              <a:ahLst/>
              <a:cxnLst>
                <a:cxn ang="0">
                  <a:pos x="T0" y="T1"/>
                </a:cxn>
                <a:cxn ang="0">
                  <a:pos x="T2" y="T3"/>
                </a:cxn>
                <a:cxn ang="0">
                  <a:pos x="T4" y="T5"/>
                </a:cxn>
                <a:cxn ang="0">
                  <a:pos x="T6" y="T7"/>
                </a:cxn>
                <a:cxn ang="0">
                  <a:pos x="T8" y="T9"/>
                </a:cxn>
              </a:cxnLst>
              <a:rect l="0" t="0" r="r" b="b"/>
              <a:pathLst>
                <a:path w="49" h="51">
                  <a:moveTo>
                    <a:pt x="27" y="0"/>
                  </a:moveTo>
                  <a:cubicBezTo>
                    <a:pt x="0" y="28"/>
                    <a:pt x="0" y="28"/>
                    <a:pt x="0" y="28"/>
                  </a:cubicBezTo>
                  <a:cubicBezTo>
                    <a:pt x="7" y="35"/>
                    <a:pt x="13" y="43"/>
                    <a:pt x="18" y="51"/>
                  </a:cubicBezTo>
                  <a:cubicBezTo>
                    <a:pt x="49" y="30"/>
                    <a:pt x="49" y="30"/>
                    <a:pt x="49" y="30"/>
                  </a:cubicBezTo>
                  <a:cubicBezTo>
                    <a:pt x="43" y="20"/>
                    <a:pt x="36" y="9"/>
                    <a:pt x="27" y="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 name="Freeform 15">
              <a:extLst>
                <a:ext uri="{FF2B5EF4-FFF2-40B4-BE49-F238E27FC236}">
                  <a16:creationId xmlns:a16="http://schemas.microsoft.com/office/drawing/2014/main" xmlns="" id="{CCD22CB3-CF8E-41B1-90C8-15E19B7FB390}"/>
                </a:ext>
              </a:extLst>
            </p:cNvPr>
            <p:cNvSpPr/>
            <p:nvPr/>
          </p:nvSpPr>
          <p:spPr bwMode="auto">
            <a:xfrm>
              <a:off x="2511425" y="885825"/>
              <a:ext cx="193675" cy="214313"/>
            </a:xfrm>
            <a:custGeom>
              <a:avLst/>
              <a:gdLst>
                <a:gd name="T0" fmla="*/ 31 w 46"/>
                <a:gd name="T1" fmla="*/ 0 h 50"/>
                <a:gd name="T2" fmla="*/ 0 w 46"/>
                <a:gd name="T3" fmla="*/ 21 h 50"/>
                <a:gd name="T4" fmla="*/ 14 w 46"/>
                <a:gd name="T5" fmla="*/ 50 h 50"/>
                <a:gd name="T6" fmla="*/ 46 w 46"/>
                <a:gd name="T7" fmla="*/ 35 h 50"/>
                <a:gd name="T8" fmla="*/ 31 w 46"/>
                <a:gd name="T9" fmla="*/ 0 h 50"/>
              </a:gdLst>
              <a:ahLst/>
              <a:cxnLst>
                <a:cxn ang="0">
                  <a:pos x="T0" y="T1"/>
                </a:cxn>
                <a:cxn ang="0">
                  <a:pos x="T2" y="T3"/>
                </a:cxn>
                <a:cxn ang="0">
                  <a:pos x="T4" y="T5"/>
                </a:cxn>
                <a:cxn ang="0">
                  <a:pos x="T6" y="T7"/>
                </a:cxn>
                <a:cxn ang="0">
                  <a:pos x="T8" y="T9"/>
                </a:cxn>
              </a:cxnLst>
              <a:rect l="0" t="0" r="r" b="b"/>
              <a:pathLst>
                <a:path w="46" h="50">
                  <a:moveTo>
                    <a:pt x="31" y="0"/>
                  </a:moveTo>
                  <a:cubicBezTo>
                    <a:pt x="0" y="21"/>
                    <a:pt x="0" y="21"/>
                    <a:pt x="0" y="21"/>
                  </a:cubicBezTo>
                  <a:cubicBezTo>
                    <a:pt x="6" y="31"/>
                    <a:pt x="10" y="40"/>
                    <a:pt x="14" y="50"/>
                  </a:cubicBezTo>
                  <a:cubicBezTo>
                    <a:pt x="46" y="35"/>
                    <a:pt x="46" y="35"/>
                    <a:pt x="46" y="35"/>
                  </a:cubicBezTo>
                  <a:cubicBezTo>
                    <a:pt x="43" y="24"/>
                    <a:pt x="38" y="12"/>
                    <a:pt x="31" y="0"/>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6" name="Freeform 16">
              <a:extLst>
                <a:ext uri="{FF2B5EF4-FFF2-40B4-BE49-F238E27FC236}">
                  <a16:creationId xmlns:a16="http://schemas.microsoft.com/office/drawing/2014/main" xmlns="" id="{37E1BB76-4789-4D62-B014-3E2EF21D8CFB}"/>
                </a:ext>
              </a:extLst>
            </p:cNvPr>
            <p:cNvSpPr/>
            <p:nvPr/>
          </p:nvSpPr>
          <p:spPr bwMode="auto">
            <a:xfrm>
              <a:off x="2570162" y="1036637"/>
              <a:ext cx="177800" cy="141288"/>
            </a:xfrm>
            <a:custGeom>
              <a:avLst/>
              <a:gdLst>
                <a:gd name="T0" fmla="*/ 0 w 42"/>
                <a:gd name="T1" fmla="*/ 15 h 33"/>
                <a:gd name="T2" fmla="*/ 6 w 42"/>
                <a:gd name="T3" fmla="*/ 33 h 33"/>
                <a:gd name="T4" fmla="*/ 42 w 42"/>
                <a:gd name="T5" fmla="*/ 32 h 33"/>
                <a:gd name="T6" fmla="*/ 32 w 42"/>
                <a:gd name="T7" fmla="*/ 0 h 33"/>
                <a:gd name="T8" fmla="*/ 0 w 42"/>
                <a:gd name="T9" fmla="*/ 15 h 33"/>
              </a:gdLst>
              <a:ahLst/>
              <a:cxnLst>
                <a:cxn ang="0">
                  <a:pos x="T0" y="T1"/>
                </a:cxn>
                <a:cxn ang="0">
                  <a:pos x="T2" y="T3"/>
                </a:cxn>
                <a:cxn ang="0">
                  <a:pos x="T4" y="T5"/>
                </a:cxn>
                <a:cxn ang="0">
                  <a:pos x="T6" y="T7"/>
                </a:cxn>
                <a:cxn ang="0">
                  <a:pos x="T8" y="T9"/>
                </a:cxn>
              </a:cxnLst>
              <a:rect l="0" t="0" r="r" b="b"/>
              <a:pathLst>
                <a:path w="42" h="33">
                  <a:moveTo>
                    <a:pt x="0" y="15"/>
                  </a:moveTo>
                  <a:cubicBezTo>
                    <a:pt x="2" y="21"/>
                    <a:pt x="4" y="27"/>
                    <a:pt x="6" y="33"/>
                  </a:cubicBezTo>
                  <a:cubicBezTo>
                    <a:pt x="42" y="32"/>
                    <a:pt x="42" y="32"/>
                    <a:pt x="42" y="32"/>
                  </a:cubicBezTo>
                  <a:cubicBezTo>
                    <a:pt x="42" y="32"/>
                    <a:pt x="39" y="19"/>
                    <a:pt x="32" y="0"/>
                  </a:cubicBezTo>
                  <a:lnTo>
                    <a:pt x="0" y="15"/>
                  </a:ln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7" name="Freeform 17">
              <a:extLst>
                <a:ext uri="{FF2B5EF4-FFF2-40B4-BE49-F238E27FC236}">
                  <a16:creationId xmlns:a16="http://schemas.microsoft.com/office/drawing/2014/main" xmlns="" id="{6C4F37F1-F1FA-4C9B-B61C-D107A1A51F4D}"/>
                </a:ext>
              </a:extLst>
            </p:cNvPr>
            <p:cNvSpPr/>
            <p:nvPr/>
          </p:nvSpPr>
          <p:spPr bwMode="auto">
            <a:xfrm>
              <a:off x="1785937" y="701675"/>
              <a:ext cx="215900" cy="249238"/>
            </a:xfrm>
            <a:custGeom>
              <a:avLst/>
              <a:gdLst>
                <a:gd name="T0" fmla="*/ 0 w 51"/>
                <a:gd name="T1" fmla="*/ 26 h 58"/>
                <a:gd name="T2" fmla="*/ 33 w 51"/>
                <a:gd name="T3" fmla="*/ 58 h 58"/>
                <a:gd name="T4" fmla="*/ 51 w 51"/>
                <a:gd name="T5" fmla="*/ 40 h 58"/>
                <a:gd name="T6" fmla="*/ 28 w 51"/>
                <a:gd name="T7" fmla="*/ 0 h 58"/>
                <a:gd name="T8" fmla="*/ 0 w 51"/>
                <a:gd name="T9" fmla="*/ 26 h 58"/>
              </a:gdLst>
              <a:ahLst/>
              <a:cxnLst>
                <a:cxn ang="0">
                  <a:pos x="T0" y="T1"/>
                </a:cxn>
                <a:cxn ang="0">
                  <a:pos x="T2" y="T3"/>
                </a:cxn>
                <a:cxn ang="0">
                  <a:pos x="T4" y="T5"/>
                </a:cxn>
                <a:cxn ang="0">
                  <a:pos x="T6" y="T7"/>
                </a:cxn>
                <a:cxn ang="0">
                  <a:pos x="T8" y="T9"/>
                </a:cxn>
              </a:cxnLst>
              <a:rect l="0" t="0" r="r" b="b"/>
              <a:pathLst>
                <a:path w="51" h="58">
                  <a:moveTo>
                    <a:pt x="0" y="26"/>
                  </a:moveTo>
                  <a:cubicBezTo>
                    <a:pt x="33" y="58"/>
                    <a:pt x="33" y="58"/>
                    <a:pt x="33" y="58"/>
                  </a:cubicBezTo>
                  <a:cubicBezTo>
                    <a:pt x="39" y="52"/>
                    <a:pt x="45" y="46"/>
                    <a:pt x="51" y="40"/>
                  </a:cubicBezTo>
                  <a:cubicBezTo>
                    <a:pt x="28" y="0"/>
                    <a:pt x="28" y="0"/>
                    <a:pt x="28" y="0"/>
                  </a:cubicBezTo>
                  <a:cubicBezTo>
                    <a:pt x="18" y="8"/>
                    <a:pt x="9" y="17"/>
                    <a:pt x="0" y="26"/>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8" name="Freeform 18">
              <a:extLst>
                <a:ext uri="{FF2B5EF4-FFF2-40B4-BE49-F238E27FC236}">
                  <a16:creationId xmlns:a16="http://schemas.microsoft.com/office/drawing/2014/main" xmlns="" id="{00910F67-2D51-4DFA-8932-B967D1744F39}"/>
                </a:ext>
              </a:extLst>
            </p:cNvPr>
            <p:cNvSpPr/>
            <p:nvPr/>
          </p:nvSpPr>
          <p:spPr bwMode="auto">
            <a:xfrm>
              <a:off x="1595437" y="941387"/>
              <a:ext cx="249238" cy="231775"/>
            </a:xfrm>
            <a:custGeom>
              <a:avLst/>
              <a:gdLst>
                <a:gd name="T0" fmla="*/ 0 w 59"/>
                <a:gd name="T1" fmla="*/ 36 h 54"/>
                <a:gd name="T2" fmla="*/ 41 w 59"/>
                <a:gd name="T3" fmla="*/ 54 h 54"/>
                <a:gd name="T4" fmla="*/ 59 w 59"/>
                <a:gd name="T5" fmla="*/ 27 h 54"/>
                <a:gd name="T6" fmla="*/ 23 w 59"/>
                <a:gd name="T7" fmla="*/ 0 h 54"/>
                <a:gd name="T8" fmla="*/ 0 w 59"/>
                <a:gd name="T9" fmla="*/ 36 h 54"/>
              </a:gdLst>
              <a:ahLst/>
              <a:cxnLst>
                <a:cxn ang="0">
                  <a:pos x="T0" y="T1"/>
                </a:cxn>
                <a:cxn ang="0">
                  <a:pos x="T2" y="T3"/>
                </a:cxn>
                <a:cxn ang="0">
                  <a:pos x="T4" y="T5"/>
                </a:cxn>
                <a:cxn ang="0">
                  <a:pos x="T6" y="T7"/>
                </a:cxn>
                <a:cxn ang="0">
                  <a:pos x="T8" y="T9"/>
                </a:cxn>
              </a:cxnLst>
              <a:rect l="0" t="0" r="r" b="b"/>
              <a:pathLst>
                <a:path w="59" h="54">
                  <a:moveTo>
                    <a:pt x="0" y="36"/>
                  </a:moveTo>
                  <a:cubicBezTo>
                    <a:pt x="41" y="54"/>
                    <a:pt x="41" y="54"/>
                    <a:pt x="41" y="54"/>
                  </a:cubicBezTo>
                  <a:cubicBezTo>
                    <a:pt x="47" y="46"/>
                    <a:pt x="53" y="36"/>
                    <a:pt x="59" y="27"/>
                  </a:cubicBezTo>
                  <a:cubicBezTo>
                    <a:pt x="23" y="0"/>
                    <a:pt x="23" y="0"/>
                    <a:pt x="23" y="0"/>
                  </a:cubicBezTo>
                  <a:cubicBezTo>
                    <a:pt x="13" y="13"/>
                    <a:pt x="5" y="26"/>
                    <a:pt x="0" y="36"/>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 name="Freeform 19">
              <a:extLst>
                <a:ext uri="{FF2B5EF4-FFF2-40B4-BE49-F238E27FC236}">
                  <a16:creationId xmlns:a16="http://schemas.microsoft.com/office/drawing/2014/main" xmlns="" id="{2ABE5F24-C5E1-4E6A-B96C-913FF3E08835}"/>
                </a:ext>
              </a:extLst>
            </p:cNvPr>
            <p:cNvSpPr/>
            <p:nvPr/>
          </p:nvSpPr>
          <p:spPr bwMode="auto">
            <a:xfrm>
              <a:off x="1552575" y="1095375"/>
              <a:ext cx="215900" cy="85725"/>
            </a:xfrm>
            <a:custGeom>
              <a:avLst/>
              <a:gdLst>
                <a:gd name="T0" fmla="*/ 0 w 51"/>
                <a:gd name="T1" fmla="*/ 20 h 20"/>
                <a:gd name="T2" fmla="*/ 50 w 51"/>
                <a:gd name="T3" fmla="*/ 20 h 20"/>
                <a:gd name="T4" fmla="*/ 51 w 51"/>
                <a:gd name="T5" fmla="*/ 18 h 20"/>
                <a:gd name="T6" fmla="*/ 10 w 51"/>
                <a:gd name="T7" fmla="*/ 0 h 20"/>
                <a:gd name="T8" fmla="*/ 0 w 51"/>
                <a:gd name="T9" fmla="*/ 20 h 20"/>
              </a:gdLst>
              <a:ahLst/>
              <a:cxnLst>
                <a:cxn ang="0">
                  <a:pos x="T0" y="T1"/>
                </a:cxn>
                <a:cxn ang="0">
                  <a:pos x="T2" y="T3"/>
                </a:cxn>
                <a:cxn ang="0">
                  <a:pos x="T4" y="T5"/>
                </a:cxn>
                <a:cxn ang="0">
                  <a:pos x="T6" y="T7"/>
                </a:cxn>
                <a:cxn ang="0">
                  <a:pos x="T8" y="T9"/>
                </a:cxn>
              </a:cxnLst>
              <a:rect l="0" t="0" r="r" b="b"/>
              <a:pathLst>
                <a:path w="51" h="20">
                  <a:moveTo>
                    <a:pt x="0" y="20"/>
                  </a:moveTo>
                  <a:cubicBezTo>
                    <a:pt x="50" y="20"/>
                    <a:pt x="50" y="20"/>
                    <a:pt x="50" y="20"/>
                  </a:cubicBezTo>
                  <a:cubicBezTo>
                    <a:pt x="51" y="19"/>
                    <a:pt x="51" y="19"/>
                    <a:pt x="51" y="18"/>
                  </a:cubicBezTo>
                  <a:cubicBezTo>
                    <a:pt x="10" y="0"/>
                    <a:pt x="10" y="0"/>
                    <a:pt x="10" y="0"/>
                  </a:cubicBezTo>
                  <a:cubicBezTo>
                    <a:pt x="3" y="12"/>
                    <a:pt x="0" y="20"/>
                    <a:pt x="0" y="2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 name="Freeform 20">
              <a:extLst>
                <a:ext uri="{FF2B5EF4-FFF2-40B4-BE49-F238E27FC236}">
                  <a16:creationId xmlns:a16="http://schemas.microsoft.com/office/drawing/2014/main" xmlns="" id="{DDD36D61-4785-4A63-926B-34D6F1B112F3}"/>
                </a:ext>
              </a:extLst>
            </p:cNvPr>
            <p:cNvSpPr/>
            <p:nvPr/>
          </p:nvSpPr>
          <p:spPr bwMode="auto">
            <a:xfrm>
              <a:off x="1697037" y="663575"/>
              <a:ext cx="931863" cy="517525"/>
            </a:xfrm>
            <a:custGeom>
              <a:avLst/>
              <a:gdLst>
                <a:gd name="T0" fmla="*/ 220 w 220"/>
                <a:gd name="T1" fmla="*/ 119 h 121"/>
                <a:gd name="T2" fmla="*/ 130 w 220"/>
                <a:gd name="T3" fmla="*/ 13 h 121"/>
                <a:gd name="T4" fmla="*/ 0 w 220"/>
                <a:gd name="T5" fmla="*/ 121 h 121"/>
                <a:gd name="T6" fmla="*/ 220 w 220"/>
                <a:gd name="T7" fmla="*/ 119 h 121"/>
              </a:gdLst>
              <a:ahLst/>
              <a:cxnLst>
                <a:cxn ang="0">
                  <a:pos x="T0" y="T1"/>
                </a:cxn>
                <a:cxn ang="0">
                  <a:pos x="T2" y="T3"/>
                </a:cxn>
                <a:cxn ang="0">
                  <a:pos x="T4" y="T5"/>
                </a:cxn>
                <a:cxn ang="0">
                  <a:pos x="T6" y="T7"/>
                </a:cxn>
              </a:cxnLst>
              <a:rect l="0" t="0" r="r" b="b"/>
              <a:pathLst>
                <a:path w="220" h="121">
                  <a:moveTo>
                    <a:pt x="220" y="119"/>
                  </a:moveTo>
                  <a:cubicBezTo>
                    <a:pt x="220" y="119"/>
                    <a:pt x="205" y="26"/>
                    <a:pt x="130" y="13"/>
                  </a:cubicBezTo>
                  <a:cubicBezTo>
                    <a:pt x="55" y="0"/>
                    <a:pt x="0" y="121"/>
                    <a:pt x="0" y="121"/>
                  </a:cubicBezTo>
                  <a:lnTo>
                    <a:pt x="220" y="119"/>
                  </a:lnTo>
                  <a:close/>
                </a:path>
              </a:pathLst>
            </a:custGeom>
            <a:solidFill>
              <a:srgbClr val="FF6D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1" name="Freeform 21">
              <a:extLst>
                <a:ext uri="{FF2B5EF4-FFF2-40B4-BE49-F238E27FC236}">
                  <a16:creationId xmlns:a16="http://schemas.microsoft.com/office/drawing/2014/main" xmlns="" id="{067213B7-E3AC-496A-B4FA-3652A0709162}"/>
                </a:ext>
              </a:extLst>
            </p:cNvPr>
            <p:cNvSpPr/>
            <p:nvPr/>
          </p:nvSpPr>
          <p:spPr bwMode="auto">
            <a:xfrm>
              <a:off x="2633662" y="993775"/>
              <a:ext cx="415925" cy="184150"/>
            </a:xfrm>
            <a:custGeom>
              <a:avLst/>
              <a:gdLst>
                <a:gd name="T0" fmla="*/ 0 w 98"/>
                <a:gd name="T1" fmla="*/ 43 h 43"/>
                <a:gd name="T2" fmla="*/ 95 w 98"/>
                <a:gd name="T3" fmla="*/ 43 h 43"/>
                <a:gd name="T4" fmla="*/ 98 w 98"/>
                <a:gd name="T5" fmla="*/ 38 h 43"/>
                <a:gd name="T6" fmla="*/ 19 w 98"/>
                <a:gd name="T7" fmla="*/ 0 h 43"/>
                <a:gd name="T8" fmla="*/ 0 w 98"/>
                <a:gd name="T9" fmla="*/ 43 h 43"/>
              </a:gdLst>
              <a:ahLst/>
              <a:cxnLst>
                <a:cxn ang="0">
                  <a:pos x="T0" y="T1"/>
                </a:cxn>
                <a:cxn ang="0">
                  <a:pos x="T2" y="T3"/>
                </a:cxn>
                <a:cxn ang="0">
                  <a:pos x="T4" y="T5"/>
                </a:cxn>
                <a:cxn ang="0">
                  <a:pos x="T6" y="T7"/>
                </a:cxn>
                <a:cxn ang="0">
                  <a:pos x="T8" y="T9"/>
                </a:cxn>
              </a:cxnLst>
              <a:rect l="0" t="0" r="r" b="b"/>
              <a:pathLst>
                <a:path w="98" h="43">
                  <a:moveTo>
                    <a:pt x="0" y="43"/>
                  </a:moveTo>
                  <a:cubicBezTo>
                    <a:pt x="95" y="43"/>
                    <a:pt x="95" y="43"/>
                    <a:pt x="95" y="43"/>
                  </a:cubicBezTo>
                  <a:cubicBezTo>
                    <a:pt x="96" y="41"/>
                    <a:pt x="97" y="39"/>
                    <a:pt x="98" y="38"/>
                  </a:cubicBezTo>
                  <a:cubicBezTo>
                    <a:pt x="19" y="0"/>
                    <a:pt x="19" y="0"/>
                    <a:pt x="19" y="0"/>
                  </a:cubicBezTo>
                  <a:cubicBezTo>
                    <a:pt x="11" y="16"/>
                    <a:pt x="4" y="30"/>
                    <a:pt x="0" y="43"/>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2" name="Freeform 22">
              <a:extLst>
                <a:ext uri="{FF2B5EF4-FFF2-40B4-BE49-F238E27FC236}">
                  <a16:creationId xmlns:a16="http://schemas.microsoft.com/office/drawing/2014/main" xmlns="" id="{4E25C810-CBC3-4063-A11A-5DC3D4002DCA}"/>
                </a:ext>
              </a:extLst>
            </p:cNvPr>
            <p:cNvSpPr/>
            <p:nvPr/>
          </p:nvSpPr>
          <p:spPr bwMode="auto">
            <a:xfrm>
              <a:off x="2714625" y="741362"/>
              <a:ext cx="439738" cy="414338"/>
            </a:xfrm>
            <a:custGeom>
              <a:avLst/>
              <a:gdLst>
                <a:gd name="T0" fmla="*/ 0 w 104"/>
                <a:gd name="T1" fmla="*/ 59 h 97"/>
                <a:gd name="T2" fmla="*/ 79 w 104"/>
                <a:gd name="T3" fmla="*/ 97 h 97"/>
                <a:gd name="T4" fmla="*/ 104 w 104"/>
                <a:gd name="T5" fmla="*/ 55 h 97"/>
                <a:gd name="T6" fmla="*/ 42 w 104"/>
                <a:gd name="T7" fmla="*/ 0 h 97"/>
                <a:gd name="T8" fmla="*/ 0 w 104"/>
                <a:gd name="T9" fmla="*/ 59 h 97"/>
              </a:gdLst>
              <a:ahLst/>
              <a:cxnLst>
                <a:cxn ang="0">
                  <a:pos x="T0" y="T1"/>
                </a:cxn>
                <a:cxn ang="0">
                  <a:pos x="T2" y="T3"/>
                </a:cxn>
                <a:cxn ang="0">
                  <a:pos x="T4" y="T5"/>
                </a:cxn>
                <a:cxn ang="0">
                  <a:pos x="T6" y="T7"/>
                </a:cxn>
                <a:cxn ang="0">
                  <a:pos x="T8" y="T9"/>
                </a:cxn>
              </a:cxnLst>
              <a:rect l="0" t="0" r="r" b="b"/>
              <a:pathLst>
                <a:path w="104" h="97">
                  <a:moveTo>
                    <a:pt x="0" y="59"/>
                  </a:moveTo>
                  <a:cubicBezTo>
                    <a:pt x="79" y="97"/>
                    <a:pt x="79" y="97"/>
                    <a:pt x="79" y="97"/>
                  </a:cubicBezTo>
                  <a:cubicBezTo>
                    <a:pt x="86" y="82"/>
                    <a:pt x="94" y="68"/>
                    <a:pt x="104" y="55"/>
                  </a:cubicBezTo>
                  <a:cubicBezTo>
                    <a:pt x="42" y="0"/>
                    <a:pt x="42" y="0"/>
                    <a:pt x="42" y="0"/>
                  </a:cubicBezTo>
                  <a:cubicBezTo>
                    <a:pt x="25" y="20"/>
                    <a:pt x="11" y="40"/>
                    <a:pt x="0" y="59"/>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3" name="Freeform 23">
              <a:extLst>
                <a:ext uri="{FF2B5EF4-FFF2-40B4-BE49-F238E27FC236}">
                  <a16:creationId xmlns:a16="http://schemas.microsoft.com/office/drawing/2014/main" xmlns="" id="{BE1B054E-4F09-4DCE-B90F-EB4BBD6EC287}"/>
                </a:ext>
              </a:extLst>
            </p:cNvPr>
            <p:cNvSpPr/>
            <p:nvPr/>
          </p:nvSpPr>
          <p:spPr bwMode="auto">
            <a:xfrm>
              <a:off x="3100387" y="406400"/>
              <a:ext cx="355600" cy="390525"/>
            </a:xfrm>
            <a:custGeom>
              <a:avLst/>
              <a:gdLst>
                <a:gd name="T0" fmla="*/ 0 w 84"/>
                <a:gd name="T1" fmla="*/ 32 h 91"/>
                <a:gd name="T2" fmla="*/ 48 w 84"/>
                <a:gd name="T3" fmla="*/ 91 h 91"/>
                <a:gd name="T4" fmla="*/ 84 w 84"/>
                <a:gd name="T5" fmla="*/ 62 h 91"/>
                <a:gd name="T6" fmla="*/ 49 w 84"/>
                <a:gd name="T7" fmla="*/ 0 h 91"/>
                <a:gd name="T8" fmla="*/ 0 w 84"/>
                <a:gd name="T9" fmla="*/ 32 h 91"/>
              </a:gdLst>
              <a:ahLst/>
              <a:cxnLst>
                <a:cxn ang="0">
                  <a:pos x="T0" y="T1"/>
                </a:cxn>
                <a:cxn ang="0">
                  <a:pos x="T2" y="T3"/>
                </a:cxn>
                <a:cxn ang="0">
                  <a:pos x="T4" y="T5"/>
                </a:cxn>
                <a:cxn ang="0">
                  <a:pos x="T6" y="T7"/>
                </a:cxn>
                <a:cxn ang="0">
                  <a:pos x="T8" y="T9"/>
                </a:cxn>
              </a:cxnLst>
              <a:rect l="0" t="0" r="r" b="b"/>
              <a:pathLst>
                <a:path w="84" h="91">
                  <a:moveTo>
                    <a:pt x="0" y="32"/>
                  </a:moveTo>
                  <a:cubicBezTo>
                    <a:pt x="48" y="91"/>
                    <a:pt x="48" y="91"/>
                    <a:pt x="48" y="91"/>
                  </a:cubicBezTo>
                  <a:cubicBezTo>
                    <a:pt x="59" y="80"/>
                    <a:pt x="71" y="71"/>
                    <a:pt x="84" y="62"/>
                  </a:cubicBezTo>
                  <a:cubicBezTo>
                    <a:pt x="49" y="0"/>
                    <a:pt x="49" y="0"/>
                    <a:pt x="49" y="0"/>
                  </a:cubicBezTo>
                  <a:cubicBezTo>
                    <a:pt x="32" y="9"/>
                    <a:pt x="15" y="20"/>
                    <a:pt x="0" y="32"/>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4" name="Freeform 24">
              <a:extLst>
                <a:ext uri="{FF2B5EF4-FFF2-40B4-BE49-F238E27FC236}">
                  <a16:creationId xmlns:a16="http://schemas.microsoft.com/office/drawing/2014/main" xmlns="" id="{9096BC9B-5749-486C-9956-A09B7E2BA017}"/>
                </a:ext>
              </a:extLst>
            </p:cNvPr>
            <p:cNvSpPr/>
            <p:nvPr/>
          </p:nvSpPr>
          <p:spPr bwMode="auto">
            <a:xfrm>
              <a:off x="3308350" y="317500"/>
              <a:ext cx="317500" cy="355600"/>
            </a:xfrm>
            <a:custGeom>
              <a:avLst/>
              <a:gdLst>
                <a:gd name="T0" fmla="*/ 0 w 75"/>
                <a:gd name="T1" fmla="*/ 21 h 83"/>
                <a:gd name="T2" fmla="*/ 35 w 75"/>
                <a:gd name="T3" fmla="*/ 83 h 83"/>
                <a:gd name="T4" fmla="*/ 43 w 75"/>
                <a:gd name="T5" fmla="*/ 79 h 83"/>
                <a:gd name="T6" fmla="*/ 75 w 75"/>
                <a:gd name="T7" fmla="*/ 65 h 83"/>
                <a:gd name="T8" fmla="*/ 48 w 75"/>
                <a:gd name="T9" fmla="*/ 0 h 83"/>
                <a:gd name="T10" fmla="*/ 0 w 75"/>
                <a:gd name="T11" fmla="*/ 21 h 83"/>
              </a:gdLst>
              <a:ahLst/>
              <a:cxnLst>
                <a:cxn ang="0">
                  <a:pos x="T0" y="T1"/>
                </a:cxn>
                <a:cxn ang="0">
                  <a:pos x="T2" y="T3"/>
                </a:cxn>
                <a:cxn ang="0">
                  <a:pos x="T4" y="T5"/>
                </a:cxn>
                <a:cxn ang="0">
                  <a:pos x="T6" y="T7"/>
                </a:cxn>
                <a:cxn ang="0">
                  <a:pos x="T8" y="T9"/>
                </a:cxn>
                <a:cxn ang="0">
                  <a:pos x="T10" y="T11"/>
                </a:cxn>
              </a:cxnLst>
              <a:rect l="0" t="0" r="r" b="b"/>
              <a:pathLst>
                <a:path w="75" h="83">
                  <a:moveTo>
                    <a:pt x="0" y="21"/>
                  </a:moveTo>
                  <a:cubicBezTo>
                    <a:pt x="35" y="83"/>
                    <a:pt x="35" y="83"/>
                    <a:pt x="35" y="83"/>
                  </a:cubicBezTo>
                  <a:cubicBezTo>
                    <a:pt x="38" y="82"/>
                    <a:pt x="40" y="80"/>
                    <a:pt x="43" y="79"/>
                  </a:cubicBezTo>
                  <a:cubicBezTo>
                    <a:pt x="53" y="73"/>
                    <a:pt x="64" y="68"/>
                    <a:pt x="75" y="65"/>
                  </a:cubicBezTo>
                  <a:cubicBezTo>
                    <a:pt x="48" y="0"/>
                    <a:pt x="48" y="0"/>
                    <a:pt x="48" y="0"/>
                  </a:cubicBezTo>
                  <a:cubicBezTo>
                    <a:pt x="31" y="6"/>
                    <a:pt x="15" y="13"/>
                    <a:pt x="0" y="21"/>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5" name="Freeform 25">
              <a:extLst>
                <a:ext uri="{FF2B5EF4-FFF2-40B4-BE49-F238E27FC236}">
                  <a16:creationId xmlns:a16="http://schemas.microsoft.com/office/drawing/2014/main" xmlns="" id="{071A3760-E3F5-40E2-A4D7-5D08146803B1}"/>
                </a:ext>
              </a:extLst>
            </p:cNvPr>
            <p:cNvSpPr/>
            <p:nvPr/>
          </p:nvSpPr>
          <p:spPr bwMode="auto">
            <a:xfrm>
              <a:off x="3511550" y="257175"/>
              <a:ext cx="317500" cy="338138"/>
            </a:xfrm>
            <a:custGeom>
              <a:avLst/>
              <a:gdLst>
                <a:gd name="T0" fmla="*/ 0 w 75"/>
                <a:gd name="T1" fmla="*/ 14 h 79"/>
                <a:gd name="T2" fmla="*/ 27 w 75"/>
                <a:gd name="T3" fmla="*/ 79 h 79"/>
                <a:gd name="T4" fmla="*/ 75 w 75"/>
                <a:gd name="T5" fmla="*/ 73 h 79"/>
                <a:gd name="T6" fmla="*/ 66 w 75"/>
                <a:gd name="T7" fmla="*/ 0 h 79"/>
                <a:gd name="T8" fmla="*/ 0 w 75"/>
                <a:gd name="T9" fmla="*/ 14 h 79"/>
              </a:gdLst>
              <a:ahLst/>
              <a:cxnLst>
                <a:cxn ang="0">
                  <a:pos x="T0" y="T1"/>
                </a:cxn>
                <a:cxn ang="0">
                  <a:pos x="T2" y="T3"/>
                </a:cxn>
                <a:cxn ang="0">
                  <a:pos x="T4" y="T5"/>
                </a:cxn>
                <a:cxn ang="0">
                  <a:pos x="T6" y="T7"/>
                </a:cxn>
                <a:cxn ang="0">
                  <a:pos x="T8" y="T9"/>
                </a:cxn>
              </a:cxnLst>
              <a:rect l="0" t="0" r="r" b="b"/>
              <a:pathLst>
                <a:path w="75" h="79">
                  <a:moveTo>
                    <a:pt x="0" y="14"/>
                  </a:moveTo>
                  <a:cubicBezTo>
                    <a:pt x="27" y="79"/>
                    <a:pt x="27" y="79"/>
                    <a:pt x="27" y="79"/>
                  </a:cubicBezTo>
                  <a:cubicBezTo>
                    <a:pt x="42" y="74"/>
                    <a:pt x="59" y="72"/>
                    <a:pt x="75" y="73"/>
                  </a:cubicBezTo>
                  <a:cubicBezTo>
                    <a:pt x="66" y="0"/>
                    <a:pt x="66" y="0"/>
                    <a:pt x="66" y="0"/>
                  </a:cubicBezTo>
                  <a:cubicBezTo>
                    <a:pt x="43" y="3"/>
                    <a:pt x="21" y="8"/>
                    <a:pt x="0" y="14"/>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6" name="Freeform 26">
              <a:extLst>
                <a:ext uri="{FF2B5EF4-FFF2-40B4-BE49-F238E27FC236}">
                  <a16:creationId xmlns:a16="http://schemas.microsoft.com/office/drawing/2014/main" xmlns="" id="{3E2C1024-323B-4F0C-8B74-6A299A5548E1}"/>
                </a:ext>
              </a:extLst>
            </p:cNvPr>
            <p:cNvSpPr/>
            <p:nvPr/>
          </p:nvSpPr>
          <p:spPr bwMode="auto">
            <a:xfrm>
              <a:off x="3790950" y="249237"/>
              <a:ext cx="304800" cy="371475"/>
            </a:xfrm>
            <a:custGeom>
              <a:avLst/>
              <a:gdLst>
                <a:gd name="T0" fmla="*/ 9 w 72"/>
                <a:gd name="T1" fmla="*/ 1 h 87"/>
                <a:gd name="T2" fmla="*/ 0 w 72"/>
                <a:gd name="T3" fmla="*/ 2 h 87"/>
                <a:gd name="T4" fmla="*/ 9 w 72"/>
                <a:gd name="T5" fmla="*/ 75 h 87"/>
                <a:gd name="T6" fmla="*/ 57 w 72"/>
                <a:gd name="T7" fmla="*/ 87 h 87"/>
                <a:gd name="T8" fmla="*/ 72 w 72"/>
                <a:gd name="T9" fmla="*/ 9 h 87"/>
                <a:gd name="T10" fmla="*/ 9 w 72"/>
                <a:gd name="T11" fmla="*/ 1 h 87"/>
              </a:gdLst>
              <a:ahLst/>
              <a:cxnLst>
                <a:cxn ang="0">
                  <a:pos x="T0" y="T1"/>
                </a:cxn>
                <a:cxn ang="0">
                  <a:pos x="T2" y="T3"/>
                </a:cxn>
                <a:cxn ang="0">
                  <a:pos x="T4" y="T5"/>
                </a:cxn>
                <a:cxn ang="0">
                  <a:pos x="T6" y="T7"/>
                </a:cxn>
                <a:cxn ang="0">
                  <a:pos x="T8" y="T9"/>
                </a:cxn>
                <a:cxn ang="0">
                  <a:pos x="T10" y="T11"/>
                </a:cxn>
              </a:cxnLst>
              <a:rect l="0" t="0" r="r" b="b"/>
              <a:pathLst>
                <a:path w="72" h="87">
                  <a:moveTo>
                    <a:pt x="9" y="1"/>
                  </a:moveTo>
                  <a:cubicBezTo>
                    <a:pt x="6" y="2"/>
                    <a:pt x="3" y="2"/>
                    <a:pt x="0" y="2"/>
                  </a:cubicBezTo>
                  <a:cubicBezTo>
                    <a:pt x="9" y="75"/>
                    <a:pt x="9" y="75"/>
                    <a:pt x="9" y="75"/>
                  </a:cubicBezTo>
                  <a:cubicBezTo>
                    <a:pt x="26" y="76"/>
                    <a:pt x="42" y="80"/>
                    <a:pt x="57" y="87"/>
                  </a:cubicBezTo>
                  <a:cubicBezTo>
                    <a:pt x="72" y="9"/>
                    <a:pt x="72" y="9"/>
                    <a:pt x="72" y="9"/>
                  </a:cubicBezTo>
                  <a:cubicBezTo>
                    <a:pt x="53" y="2"/>
                    <a:pt x="31" y="0"/>
                    <a:pt x="9" y="1"/>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7" name="Freeform 27">
              <a:extLst>
                <a:ext uri="{FF2B5EF4-FFF2-40B4-BE49-F238E27FC236}">
                  <a16:creationId xmlns:a16="http://schemas.microsoft.com/office/drawing/2014/main" xmlns="" id="{ABC1F56E-9D01-4586-BDF3-FAA7A2C71870}"/>
                </a:ext>
              </a:extLst>
            </p:cNvPr>
            <p:cNvSpPr/>
            <p:nvPr/>
          </p:nvSpPr>
          <p:spPr bwMode="auto">
            <a:xfrm>
              <a:off x="4032250" y="287337"/>
              <a:ext cx="352425" cy="419100"/>
            </a:xfrm>
            <a:custGeom>
              <a:avLst/>
              <a:gdLst>
                <a:gd name="T0" fmla="*/ 15 w 83"/>
                <a:gd name="T1" fmla="*/ 0 h 98"/>
                <a:gd name="T2" fmla="*/ 0 w 83"/>
                <a:gd name="T3" fmla="*/ 78 h 98"/>
                <a:gd name="T4" fmla="*/ 18 w 83"/>
                <a:gd name="T5" fmla="*/ 90 h 98"/>
                <a:gd name="T6" fmla="*/ 28 w 83"/>
                <a:gd name="T7" fmla="*/ 98 h 98"/>
                <a:gd name="T8" fmla="*/ 83 w 83"/>
                <a:gd name="T9" fmla="*/ 37 h 98"/>
                <a:gd name="T10" fmla="*/ 15 w 83"/>
                <a:gd name="T11" fmla="*/ 0 h 98"/>
              </a:gdLst>
              <a:ahLst/>
              <a:cxnLst>
                <a:cxn ang="0">
                  <a:pos x="T0" y="T1"/>
                </a:cxn>
                <a:cxn ang="0">
                  <a:pos x="T2" y="T3"/>
                </a:cxn>
                <a:cxn ang="0">
                  <a:pos x="T4" y="T5"/>
                </a:cxn>
                <a:cxn ang="0">
                  <a:pos x="T6" y="T7"/>
                </a:cxn>
                <a:cxn ang="0">
                  <a:pos x="T8" y="T9"/>
                </a:cxn>
                <a:cxn ang="0">
                  <a:pos x="T10" y="T11"/>
                </a:cxn>
              </a:cxnLst>
              <a:rect l="0" t="0" r="r" b="b"/>
              <a:pathLst>
                <a:path w="83" h="98">
                  <a:moveTo>
                    <a:pt x="15" y="0"/>
                  </a:moveTo>
                  <a:cubicBezTo>
                    <a:pt x="0" y="78"/>
                    <a:pt x="0" y="78"/>
                    <a:pt x="0" y="78"/>
                  </a:cubicBezTo>
                  <a:cubicBezTo>
                    <a:pt x="7" y="82"/>
                    <a:pt x="13" y="85"/>
                    <a:pt x="18" y="90"/>
                  </a:cubicBezTo>
                  <a:cubicBezTo>
                    <a:pt x="22" y="93"/>
                    <a:pt x="25" y="95"/>
                    <a:pt x="28" y="98"/>
                  </a:cubicBezTo>
                  <a:cubicBezTo>
                    <a:pt x="83" y="37"/>
                    <a:pt x="83" y="37"/>
                    <a:pt x="83" y="37"/>
                  </a:cubicBezTo>
                  <a:cubicBezTo>
                    <a:pt x="63" y="20"/>
                    <a:pt x="40" y="7"/>
                    <a:pt x="15" y="0"/>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8" name="Freeform 28">
              <a:extLst>
                <a:ext uri="{FF2B5EF4-FFF2-40B4-BE49-F238E27FC236}">
                  <a16:creationId xmlns:a16="http://schemas.microsoft.com/office/drawing/2014/main" xmlns="" id="{1BECB419-87A0-45FE-9737-B8E5B5CAA457}"/>
                </a:ext>
              </a:extLst>
            </p:cNvPr>
            <p:cNvSpPr/>
            <p:nvPr/>
          </p:nvSpPr>
          <p:spPr bwMode="auto">
            <a:xfrm>
              <a:off x="4151312" y="446087"/>
              <a:ext cx="415925" cy="406400"/>
            </a:xfrm>
            <a:custGeom>
              <a:avLst/>
              <a:gdLst>
                <a:gd name="T0" fmla="*/ 55 w 98"/>
                <a:gd name="T1" fmla="*/ 0 h 95"/>
                <a:gd name="T2" fmla="*/ 0 w 98"/>
                <a:gd name="T3" fmla="*/ 61 h 95"/>
                <a:gd name="T4" fmla="*/ 31 w 98"/>
                <a:gd name="T5" fmla="*/ 95 h 95"/>
                <a:gd name="T6" fmla="*/ 98 w 98"/>
                <a:gd name="T7" fmla="*/ 42 h 95"/>
                <a:gd name="T8" fmla="*/ 55 w 98"/>
                <a:gd name="T9" fmla="*/ 0 h 95"/>
              </a:gdLst>
              <a:ahLst/>
              <a:cxnLst>
                <a:cxn ang="0">
                  <a:pos x="T0" y="T1"/>
                </a:cxn>
                <a:cxn ang="0">
                  <a:pos x="T2" y="T3"/>
                </a:cxn>
                <a:cxn ang="0">
                  <a:pos x="T4" y="T5"/>
                </a:cxn>
                <a:cxn ang="0">
                  <a:pos x="T6" y="T7"/>
                </a:cxn>
                <a:cxn ang="0">
                  <a:pos x="T8" y="T9"/>
                </a:cxn>
              </a:cxnLst>
              <a:rect l="0" t="0" r="r" b="b"/>
              <a:pathLst>
                <a:path w="98" h="95">
                  <a:moveTo>
                    <a:pt x="55" y="0"/>
                  </a:moveTo>
                  <a:cubicBezTo>
                    <a:pt x="0" y="61"/>
                    <a:pt x="0" y="61"/>
                    <a:pt x="0" y="61"/>
                  </a:cubicBezTo>
                  <a:cubicBezTo>
                    <a:pt x="11" y="71"/>
                    <a:pt x="22" y="83"/>
                    <a:pt x="31" y="95"/>
                  </a:cubicBezTo>
                  <a:cubicBezTo>
                    <a:pt x="98" y="42"/>
                    <a:pt x="98" y="42"/>
                    <a:pt x="98" y="42"/>
                  </a:cubicBezTo>
                  <a:cubicBezTo>
                    <a:pt x="85" y="27"/>
                    <a:pt x="71" y="12"/>
                    <a:pt x="55" y="0"/>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9" name="Freeform 29">
              <a:extLst>
                <a:ext uri="{FF2B5EF4-FFF2-40B4-BE49-F238E27FC236}">
                  <a16:creationId xmlns:a16="http://schemas.microsoft.com/office/drawing/2014/main" xmlns="" id="{D43146CB-601C-4F2B-B4A0-C84FBA45613E}"/>
                </a:ext>
              </a:extLst>
            </p:cNvPr>
            <p:cNvSpPr/>
            <p:nvPr/>
          </p:nvSpPr>
          <p:spPr bwMode="auto">
            <a:xfrm>
              <a:off x="4283075" y="625475"/>
              <a:ext cx="614363" cy="552450"/>
            </a:xfrm>
            <a:custGeom>
              <a:avLst/>
              <a:gdLst>
                <a:gd name="T0" fmla="*/ 145 w 145"/>
                <a:gd name="T1" fmla="*/ 129 h 129"/>
                <a:gd name="T2" fmla="*/ 67 w 145"/>
                <a:gd name="T3" fmla="*/ 0 h 129"/>
                <a:gd name="T4" fmla="*/ 0 w 145"/>
                <a:gd name="T5" fmla="*/ 53 h 129"/>
                <a:gd name="T6" fmla="*/ 41 w 145"/>
                <a:gd name="T7" fmla="*/ 129 h 129"/>
                <a:gd name="T8" fmla="*/ 145 w 145"/>
                <a:gd name="T9" fmla="*/ 129 h 129"/>
              </a:gdLst>
              <a:ahLst/>
              <a:cxnLst>
                <a:cxn ang="0">
                  <a:pos x="T0" y="T1"/>
                </a:cxn>
                <a:cxn ang="0">
                  <a:pos x="T2" y="T3"/>
                </a:cxn>
                <a:cxn ang="0">
                  <a:pos x="T4" y="T5"/>
                </a:cxn>
                <a:cxn ang="0">
                  <a:pos x="T6" y="T7"/>
                </a:cxn>
                <a:cxn ang="0">
                  <a:pos x="T8" y="T9"/>
                </a:cxn>
              </a:cxnLst>
              <a:rect l="0" t="0" r="r" b="b"/>
              <a:pathLst>
                <a:path w="145" h="129">
                  <a:moveTo>
                    <a:pt x="145" y="129"/>
                  </a:moveTo>
                  <a:cubicBezTo>
                    <a:pt x="145" y="129"/>
                    <a:pt x="119" y="60"/>
                    <a:pt x="67" y="0"/>
                  </a:cubicBezTo>
                  <a:cubicBezTo>
                    <a:pt x="0" y="53"/>
                    <a:pt x="0" y="53"/>
                    <a:pt x="0" y="53"/>
                  </a:cubicBezTo>
                  <a:cubicBezTo>
                    <a:pt x="18" y="76"/>
                    <a:pt x="31" y="102"/>
                    <a:pt x="41" y="129"/>
                  </a:cubicBezTo>
                  <a:lnTo>
                    <a:pt x="145" y="129"/>
                  </a:ln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0" name="Freeform 30">
              <a:extLst>
                <a:ext uri="{FF2B5EF4-FFF2-40B4-BE49-F238E27FC236}">
                  <a16:creationId xmlns:a16="http://schemas.microsoft.com/office/drawing/2014/main" xmlns="" id="{DB656C46-6180-4943-B38B-FAEAA9E530A7}"/>
                </a:ext>
              </a:extLst>
            </p:cNvPr>
            <p:cNvSpPr/>
            <p:nvPr/>
          </p:nvSpPr>
          <p:spPr bwMode="auto">
            <a:xfrm>
              <a:off x="2892425" y="544512"/>
              <a:ext cx="411163" cy="431800"/>
            </a:xfrm>
            <a:custGeom>
              <a:avLst/>
              <a:gdLst>
                <a:gd name="T0" fmla="*/ 0 w 97"/>
                <a:gd name="T1" fmla="*/ 46 h 101"/>
                <a:gd name="T2" fmla="*/ 62 w 97"/>
                <a:gd name="T3" fmla="*/ 101 h 101"/>
                <a:gd name="T4" fmla="*/ 97 w 97"/>
                <a:gd name="T5" fmla="*/ 59 h 101"/>
                <a:gd name="T6" fmla="*/ 49 w 97"/>
                <a:gd name="T7" fmla="*/ 0 h 101"/>
                <a:gd name="T8" fmla="*/ 0 w 97"/>
                <a:gd name="T9" fmla="*/ 46 h 101"/>
              </a:gdLst>
              <a:ahLst/>
              <a:cxnLst>
                <a:cxn ang="0">
                  <a:pos x="T0" y="T1"/>
                </a:cxn>
                <a:cxn ang="0">
                  <a:pos x="T2" y="T3"/>
                </a:cxn>
                <a:cxn ang="0">
                  <a:pos x="T4" y="T5"/>
                </a:cxn>
                <a:cxn ang="0">
                  <a:pos x="T6" y="T7"/>
                </a:cxn>
                <a:cxn ang="0">
                  <a:pos x="T8" y="T9"/>
                </a:cxn>
              </a:cxnLst>
              <a:rect l="0" t="0" r="r" b="b"/>
              <a:pathLst>
                <a:path w="97" h="101">
                  <a:moveTo>
                    <a:pt x="0" y="46"/>
                  </a:moveTo>
                  <a:cubicBezTo>
                    <a:pt x="62" y="101"/>
                    <a:pt x="62" y="101"/>
                    <a:pt x="62" y="101"/>
                  </a:cubicBezTo>
                  <a:cubicBezTo>
                    <a:pt x="72" y="85"/>
                    <a:pt x="84" y="71"/>
                    <a:pt x="97" y="59"/>
                  </a:cubicBezTo>
                  <a:cubicBezTo>
                    <a:pt x="49" y="0"/>
                    <a:pt x="49" y="0"/>
                    <a:pt x="49" y="0"/>
                  </a:cubicBezTo>
                  <a:cubicBezTo>
                    <a:pt x="31" y="14"/>
                    <a:pt x="14" y="30"/>
                    <a:pt x="0" y="46"/>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1" name="Freeform 31">
              <a:extLst>
                <a:ext uri="{FF2B5EF4-FFF2-40B4-BE49-F238E27FC236}">
                  <a16:creationId xmlns:a16="http://schemas.microsoft.com/office/drawing/2014/main" xmlns="" id="{CDE86423-3BD5-4147-AED1-5D920C837AD9}"/>
                </a:ext>
              </a:extLst>
            </p:cNvPr>
            <p:cNvSpPr/>
            <p:nvPr/>
          </p:nvSpPr>
          <p:spPr bwMode="auto">
            <a:xfrm>
              <a:off x="2874962" y="428625"/>
              <a:ext cx="1738313" cy="749300"/>
            </a:xfrm>
            <a:custGeom>
              <a:avLst/>
              <a:gdLst>
                <a:gd name="T0" fmla="*/ 410 w 410"/>
                <a:gd name="T1" fmla="*/ 175 h 175"/>
                <a:gd name="T2" fmla="*/ 213 w 410"/>
                <a:gd name="T3" fmla="*/ 11 h 175"/>
                <a:gd name="T4" fmla="*/ 0 w 410"/>
                <a:gd name="T5" fmla="*/ 175 h 175"/>
                <a:gd name="T6" fmla="*/ 410 w 410"/>
                <a:gd name="T7" fmla="*/ 175 h 175"/>
              </a:gdLst>
              <a:ahLst/>
              <a:cxnLst>
                <a:cxn ang="0">
                  <a:pos x="T0" y="T1"/>
                </a:cxn>
                <a:cxn ang="0">
                  <a:pos x="T2" y="T3"/>
                </a:cxn>
                <a:cxn ang="0">
                  <a:pos x="T4" y="T5"/>
                </a:cxn>
                <a:cxn ang="0">
                  <a:pos x="T6" y="T7"/>
                </a:cxn>
              </a:cxnLst>
              <a:rect l="0" t="0" r="r" b="b"/>
              <a:pathLst>
                <a:path w="410" h="175">
                  <a:moveTo>
                    <a:pt x="410" y="175"/>
                  </a:moveTo>
                  <a:cubicBezTo>
                    <a:pt x="410" y="175"/>
                    <a:pt x="336" y="0"/>
                    <a:pt x="213" y="11"/>
                  </a:cubicBezTo>
                  <a:cubicBezTo>
                    <a:pt x="89" y="21"/>
                    <a:pt x="18" y="120"/>
                    <a:pt x="0" y="175"/>
                  </a:cubicBezTo>
                  <a:lnTo>
                    <a:pt x="410" y="175"/>
                  </a:lnTo>
                  <a:close/>
                </a:path>
              </a:pathLst>
            </a:custGeom>
            <a:solidFill>
              <a:srgbClr val="FF7E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2" name="Freeform 32">
              <a:extLst>
                <a:ext uri="{FF2B5EF4-FFF2-40B4-BE49-F238E27FC236}">
                  <a16:creationId xmlns:a16="http://schemas.microsoft.com/office/drawing/2014/main" xmlns="" id="{3754CC72-5477-4D6A-884A-618177AA682E}"/>
                </a:ext>
              </a:extLst>
            </p:cNvPr>
            <p:cNvSpPr/>
            <p:nvPr/>
          </p:nvSpPr>
          <p:spPr bwMode="auto">
            <a:xfrm>
              <a:off x="4252912" y="393700"/>
              <a:ext cx="1793875" cy="757238"/>
            </a:xfrm>
            <a:custGeom>
              <a:avLst/>
              <a:gdLst>
                <a:gd name="T0" fmla="*/ 422 w 423"/>
                <a:gd name="T1" fmla="*/ 48 h 177"/>
                <a:gd name="T2" fmla="*/ 0 w 423"/>
                <a:gd name="T3" fmla="*/ 177 h 177"/>
                <a:gd name="T4" fmla="*/ 423 w 423"/>
                <a:gd name="T5" fmla="*/ 177 h 177"/>
                <a:gd name="T6" fmla="*/ 422 w 423"/>
                <a:gd name="T7" fmla="*/ 48 h 177"/>
              </a:gdLst>
              <a:ahLst/>
              <a:cxnLst>
                <a:cxn ang="0">
                  <a:pos x="T0" y="T1"/>
                </a:cxn>
                <a:cxn ang="0">
                  <a:pos x="T2" y="T3"/>
                </a:cxn>
                <a:cxn ang="0">
                  <a:pos x="T4" y="T5"/>
                </a:cxn>
                <a:cxn ang="0">
                  <a:pos x="T6" y="T7"/>
                </a:cxn>
              </a:cxnLst>
              <a:rect l="0" t="0" r="r" b="b"/>
              <a:pathLst>
                <a:path w="423" h="177">
                  <a:moveTo>
                    <a:pt x="422" y="48"/>
                  </a:moveTo>
                  <a:cubicBezTo>
                    <a:pt x="422" y="48"/>
                    <a:pt x="163" y="0"/>
                    <a:pt x="0" y="177"/>
                  </a:cubicBezTo>
                  <a:cubicBezTo>
                    <a:pt x="423" y="177"/>
                    <a:pt x="423" y="177"/>
                    <a:pt x="423" y="177"/>
                  </a:cubicBezTo>
                  <a:lnTo>
                    <a:pt x="422" y="48"/>
                  </a:lnTo>
                  <a:close/>
                </a:path>
              </a:pathLst>
            </a:custGeom>
            <a:solidFill>
              <a:srgbClr val="B35D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3" name="Freeform 33">
              <a:extLst>
                <a:ext uri="{FF2B5EF4-FFF2-40B4-BE49-F238E27FC236}">
                  <a16:creationId xmlns:a16="http://schemas.microsoft.com/office/drawing/2014/main" xmlns="" id="{0A9E62ED-CD6F-438A-B625-81CBA04FC868}"/>
                </a:ext>
              </a:extLst>
            </p:cNvPr>
            <p:cNvSpPr/>
            <p:nvPr/>
          </p:nvSpPr>
          <p:spPr bwMode="auto">
            <a:xfrm>
              <a:off x="4549775" y="673100"/>
              <a:ext cx="1501775" cy="492125"/>
            </a:xfrm>
            <a:custGeom>
              <a:avLst/>
              <a:gdLst>
                <a:gd name="T0" fmla="*/ 354 w 354"/>
                <a:gd name="T1" fmla="*/ 31 h 115"/>
                <a:gd name="T2" fmla="*/ 0 w 354"/>
                <a:gd name="T3" fmla="*/ 115 h 115"/>
                <a:gd name="T4" fmla="*/ 353 w 354"/>
                <a:gd name="T5" fmla="*/ 115 h 115"/>
                <a:gd name="T6" fmla="*/ 354 w 354"/>
                <a:gd name="T7" fmla="*/ 31 h 115"/>
              </a:gdLst>
              <a:ahLst/>
              <a:cxnLst>
                <a:cxn ang="0">
                  <a:pos x="T0" y="T1"/>
                </a:cxn>
                <a:cxn ang="0">
                  <a:pos x="T2" y="T3"/>
                </a:cxn>
                <a:cxn ang="0">
                  <a:pos x="T4" y="T5"/>
                </a:cxn>
                <a:cxn ang="0">
                  <a:pos x="T6" y="T7"/>
                </a:cxn>
              </a:cxnLst>
              <a:rect l="0" t="0" r="r" b="b"/>
              <a:pathLst>
                <a:path w="354" h="115">
                  <a:moveTo>
                    <a:pt x="354" y="31"/>
                  </a:moveTo>
                  <a:cubicBezTo>
                    <a:pt x="354" y="31"/>
                    <a:pt x="169" y="0"/>
                    <a:pt x="0" y="115"/>
                  </a:cubicBezTo>
                  <a:cubicBezTo>
                    <a:pt x="353" y="115"/>
                    <a:pt x="353" y="115"/>
                    <a:pt x="353" y="115"/>
                  </a:cubicBezTo>
                  <a:lnTo>
                    <a:pt x="354" y="31"/>
                  </a:lnTo>
                  <a:close/>
                </a:path>
              </a:pathLst>
            </a:custGeom>
            <a:solidFill>
              <a:srgbClr val="FF8D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4" name="Freeform 34">
              <a:extLst>
                <a:ext uri="{FF2B5EF4-FFF2-40B4-BE49-F238E27FC236}">
                  <a16:creationId xmlns:a16="http://schemas.microsoft.com/office/drawing/2014/main" xmlns="" id="{24588CCE-E7B8-4502-A17E-65806DA1EEBD}"/>
                </a:ext>
              </a:extLst>
            </p:cNvPr>
            <p:cNvSpPr/>
            <p:nvPr/>
          </p:nvSpPr>
          <p:spPr bwMode="auto">
            <a:xfrm>
              <a:off x="4881562" y="903287"/>
              <a:ext cx="1165225" cy="282575"/>
            </a:xfrm>
            <a:custGeom>
              <a:avLst/>
              <a:gdLst>
                <a:gd name="T0" fmla="*/ 275 w 275"/>
                <a:gd name="T1" fmla="*/ 18 h 66"/>
                <a:gd name="T2" fmla="*/ 0 w 275"/>
                <a:gd name="T3" fmla="*/ 66 h 66"/>
                <a:gd name="T4" fmla="*/ 274 w 275"/>
                <a:gd name="T5" fmla="*/ 66 h 66"/>
                <a:gd name="T6" fmla="*/ 275 w 275"/>
                <a:gd name="T7" fmla="*/ 18 h 66"/>
              </a:gdLst>
              <a:ahLst/>
              <a:cxnLst>
                <a:cxn ang="0">
                  <a:pos x="T0" y="T1"/>
                </a:cxn>
                <a:cxn ang="0">
                  <a:pos x="T2" y="T3"/>
                </a:cxn>
                <a:cxn ang="0">
                  <a:pos x="T4" y="T5"/>
                </a:cxn>
                <a:cxn ang="0">
                  <a:pos x="T6" y="T7"/>
                </a:cxn>
              </a:cxnLst>
              <a:rect l="0" t="0" r="r" b="b"/>
              <a:pathLst>
                <a:path w="275" h="66">
                  <a:moveTo>
                    <a:pt x="275" y="18"/>
                  </a:moveTo>
                  <a:cubicBezTo>
                    <a:pt x="275" y="18"/>
                    <a:pt x="131" y="0"/>
                    <a:pt x="0" y="66"/>
                  </a:cubicBezTo>
                  <a:cubicBezTo>
                    <a:pt x="274" y="66"/>
                    <a:pt x="274" y="66"/>
                    <a:pt x="274" y="66"/>
                  </a:cubicBezTo>
                  <a:lnTo>
                    <a:pt x="275" y="18"/>
                  </a:lnTo>
                  <a:close/>
                </a:path>
              </a:pathLst>
            </a:custGeom>
            <a:solidFill>
              <a:srgbClr val="9AC7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5" name="Freeform 35">
              <a:extLst>
                <a:ext uri="{FF2B5EF4-FFF2-40B4-BE49-F238E27FC236}">
                  <a16:creationId xmlns:a16="http://schemas.microsoft.com/office/drawing/2014/main" xmlns="" id="{F26892C0-2DB0-4D4E-92F2-0A98A3D9BF10}"/>
                </a:ext>
              </a:extLst>
            </p:cNvPr>
            <p:cNvSpPr/>
            <p:nvPr/>
          </p:nvSpPr>
          <p:spPr bwMode="auto">
            <a:xfrm>
              <a:off x="4405312" y="577850"/>
              <a:ext cx="1646238" cy="582613"/>
            </a:xfrm>
            <a:custGeom>
              <a:avLst/>
              <a:gdLst>
                <a:gd name="T0" fmla="*/ 386 w 388"/>
                <a:gd name="T1" fmla="*/ 5 h 136"/>
                <a:gd name="T2" fmla="*/ 343 w 388"/>
                <a:gd name="T3" fmla="*/ 50 h 136"/>
                <a:gd name="T4" fmla="*/ 319 w 388"/>
                <a:gd name="T5" fmla="*/ 2 h 136"/>
                <a:gd name="T6" fmla="*/ 297 w 388"/>
                <a:gd name="T7" fmla="*/ 47 h 136"/>
                <a:gd name="T8" fmla="*/ 266 w 388"/>
                <a:gd name="T9" fmla="*/ 0 h 136"/>
                <a:gd name="T10" fmla="*/ 245 w 388"/>
                <a:gd name="T11" fmla="*/ 54 h 136"/>
                <a:gd name="T12" fmla="*/ 212 w 388"/>
                <a:gd name="T13" fmla="*/ 7 h 136"/>
                <a:gd name="T14" fmla="*/ 193 w 388"/>
                <a:gd name="T15" fmla="*/ 67 h 136"/>
                <a:gd name="T16" fmla="*/ 147 w 388"/>
                <a:gd name="T17" fmla="*/ 23 h 136"/>
                <a:gd name="T18" fmla="*/ 141 w 388"/>
                <a:gd name="T19" fmla="*/ 81 h 136"/>
                <a:gd name="T20" fmla="*/ 93 w 388"/>
                <a:gd name="T21" fmla="*/ 45 h 136"/>
                <a:gd name="T22" fmla="*/ 100 w 388"/>
                <a:gd name="T23" fmla="*/ 98 h 136"/>
                <a:gd name="T24" fmla="*/ 47 w 388"/>
                <a:gd name="T25" fmla="*/ 65 h 136"/>
                <a:gd name="T26" fmla="*/ 52 w 388"/>
                <a:gd name="T27" fmla="*/ 120 h 136"/>
                <a:gd name="T28" fmla="*/ 0 w 388"/>
                <a:gd name="T29" fmla="*/ 100 h 136"/>
                <a:gd name="T30" fmla="*/ 3 w 388"/>
                <a:gd name="T31" fmla="*/ 136 h 136"/>
                <a:gd name="T32" fmla="*/ 34 w 388"/>
                <a:gd name="T33" fmla="*/ 136 h 136"/>
                <a:gd name="T34" fmla="*/ 388 w 388"/>
                <a:gd name="T35" fmla="*/ 53 h 136"/>
                <a:gd name="T36" fmla="*/ 386 w 388"/>
                <a:gd name="T37" fmla="*/ 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8" h="136">
                  <a:moveTo>
                    <a:pt x="386" y="5"/>
                  </a:moveTo>
                  <a:cubicBezTo>
                    <a:pt x="343" y="50"/>
                    <a:pt x="343" y="50"/>
                    <a:pt x="343" y="50"/>
                  </a:cubicBezTo>
                  <a:cubicBezTo>
                    <a:pt x="319" y="2"/>
                    <a:pt x="319" y="2"/>
                    <a:pt x="319" y="2"/>
                  </a:cubicBezTo>
                  <a:cubicBezTo>
                    <a:pt x="297" y="47"/>
                    <a:pt x="297" y="47"/>
                    <a:pt x="297" y="47"/>
                  </a:cubicBezTo>
                  <a:cubicBezTo>
                    <a:pt x="266" y="0"/>
                    <a:pt x="266" y="0"/>
                    <a:pt x="266" y="0"/>
                  </a:cubicBezTo>
                  <a:cubicBezTo>
                    <a:pt x="245" y="54"/>
                    <a:pt x="245" y="54"/>
                    <a:pt x="245" y="54"/>
                  </a:cubicBezTo>
                  <a:cubicBezTo>
                    <a:pt x="212" y="7"/>
                    <a:pt x="212" y="7"/>
                    <a:pt x="212" y="7"/>
                  </a:cubicBezTo>
                  <a:cubicBezTo>
                    <a:pt x="193" y="67"/>
                    <a:pt x="193" y="67"/>
                    <a:pt x="193" y="67"/>
                  </a:cubicBezTo>
                  <a:cubicBezTo>
                    <a:pt x="147" y="23"/>
                    <a:pt x="147" y="23"/>
                    <a:pt x="147" y="23"/>
                  </a:cubicBezTo>
                  <a:cubicBezTo>
                    <a:pt x="141" y="81"/>
                    <a:pt x="141" y="81"/>
                    <a:pt x="141" y="81"/>
                  </a:cubicBezTo>
                  <a:cubicBezTo>
                    <a:pt x="93" y="45"/>
                    <a:pt x="93" y="45"/>
                    <a:pt x="93" y="45"/>
                  </a:cubicBezTo>
                  <a:cubicBezTo>
                    <a:pt x="100" y="98"/>
                    <a:pt x="100" y="98"/>
                    <a:pt x="100" y="98"/>
                  </a:cubicBezTo>
                  <a:cubicBezTo>
                    <a:pt x="47" y="65"/>
                    <a:pt x="47" y="65"/>
                    <a:pt x="47" y="65"/>
                  </a:cubicBezTo>
                  <a:cubicBezTo>
                    <a:pt x="52" y="120"/>
                    <a:pt x="52" y="120"/>
                    <a:pt x="52" y="120"/>
                  </a:cubicBezTo>
                  <a:cubicBezTo>
                    <a:pt x="0" y="100"/>
                    <a:pt x="0" y="100"/>
                    <a:pt x="0" y="100"/>
                  </a:cubicBezTo>
                  <a:cubicBezTo>
                    <a:pt x="3" y="136"/>
                    <a:pt x="3" y="136"/>
                    <a:pt x="3" y="136"/>
                  </a:cubicBezTo>
                  <a:cubicBezTo>
                    <a:pt x="34" y="136"/>
                    <a:pt x="34" y="136"/>
                    <a:pt x="34" y="136"/>
                  </a:cubicBezTo>
                  <a:cubicBezTo>
                    <a:pt x="34" y="136"/>
                    <a:pt x="185" y="27"/>
                    <a:pt x="388" y="53"/>
                  </a:cubicBezTo>
                  <a:lnTo>
                    <a:pt x="386" y="5"/>
                  </a:lnTo>
                  <a:close/>
                </a:path>
              </a:pathLst>
            </a:custGeom>
            <a:solidFill>
              <a:srgbClr val="88CA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6" name="Oval 35">
              <a:extLst>
                <a:ext uri="{FF2B5EF4-FFF2-40B4-BE49-F238E27FC236}">
                  <a16:creationId xmlns:a16="http://schemas.microsoft.com/office/drawing/2014/main" xmlns="" id="{38B3E050-FD34-42E5-8AB8-25CC8D797DBD}"/>
                </a:ext>
              </a:extLst>
            </p:cNvPr>
            <p:cNvSpPr>
              <a:spLocks noChangeArrowheads="1"/>
            </p:cNvSpPr>
            <p:nvPr/>
          </p:nvSpPr>
          <p:spPr bwMode="auto">
            <a:xfrm>
              <a:off x="5872162" y="620712"/>
              <a:ext cx="47625" cy="47625"/>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7" name="Oval 36">
              <a:extLst>
                <a:ext uri="{FF2B5EF4-FFF2-40B4-BE49-F238E27FC236}">
                  <a16:creationId xmlns:a16="http://schemas.microsoft.com/office/drawing/2014/main" xmlns="" id="{70B095B7-54EF-497A-980D-FD81395E4464}"/>
                </a:ext>
              </a:extLst>
            </p:cNvPr>
            <p:cNvSpPr>
              <a:spLocks noChangeArrowheads="1"/>
            </p:cNvSpPr>
            <p:nvPr/>
          </p:nvSpPr>
          <p:spPr bwMode="auto">
            <a:xfrm>
              <a:off x="5640387" y="612775"/>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8" name="Oval 37">
              <a:extLst>
                <a:ext uri="{FF2B5EF4-FFF2-40B4-BE49-F238E27FC236}">
                  <a16:creationId xmlns:a16="http://schemas.microsoft.com/office/drawing/2014/main" xmlns="" id="{C53C62BD-2214-477E-8A86-B8A8B9AC589A}"/>
                </a:ext>
              </a:extLst>
            </p:cNvPr>
            <p:cNvSpPr>
              <a:spLocks noChangeArrowheads="1"/>
            </p:cNvSpPr>
            <p:nvPr/>
          </p:nvSpPr>
          <p:spPr bwMode="auto">
            <a:xfrm>
              <a:off x="5389562" y="642937"/>
              <a:ext cx="46038" cy="42863"/>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9" name="Oval 38">
              <a:extLst>
                <a:ext uri="{FF2B5EF4-FFF2-40B4-BE49-F238E27FC236}">
                  <a16:creationId xmlns:a16="http://schemas.microsoft.com/office/drawing/2014/main" xmlns="" id="{4054B2D5-52F8-4D0D-B23B-2771EB0070F3}"/>
                </a:ext>
              </a:extLst>
            </p:cNvPr>
            <p:cNvSpPr>
              <a:spLocks noChangeArrowheads="1"/>
            </p:cNvSpPr>
            <p:nvPr/>
          </p:nvSpPr>
          <p:spPr bwMode="auto">
            <a:xfrm>
              <a:off x="5156200" y="685800"/>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0" name="Oval 39">
              <a:extLst>
                <a:ext uri="{FF2B5EF4-FFF2-40B4-BE49-F238E27FC236}">
                  <a16:creationId xmlns:a16="http://schemas.microsoft.com/office/drawing/2014/main" xmlns="" id="{E4199C9D-0E0E-47FA-B2AD-CCB2C6217B8E}"/>
                </a:ext>
              </a:extLst>
            </p:cNvPr>
            <p:cNvSpPr>
              <a:spLocks noChangeArrowheads="1"/>
            </p:cNvSpPr>
            <p:nvPr/>
          </p:nvSpPr>
          <p:spPr bwMode="auto">
            <a:xfrm>
              <a:off x="4914900" y="766762"/>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1" name="Oval 40">
              <a:extLst>
                <a:ext uri="{FF2B5EF4-FFF2-40B4-BE49-F238E27FC236}">
                  <a16:creationId xmlns:a16="http://schemas.microsoft.com/office/drawing/2014/main" xmlns="" id="{91605680-7159-435F-8D62-18762D848941}"/>
                </a:ext>
              </a:extLst>
            </p:cNvPr>
            <p:cNvSpPr>
              <a:spLocks noChangeArrowheads="1"/>
            </p:cNvSpPr>
            <p:nvPr/>
          </p:nvSpPr>
          <p:spPr bwMode="auto">
            <a:xfrm>
              <a:off x="4737100" y="847725"/>
              <a:ext cx="41275" cy="47625"/>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2" name="Oval 41">
              <a:extLst>
                <a:ext uri="{FF2B5EF4-FFF2-40B4-BE49-F238E27FC236}">
                  <a16:creationId xmlns:a16="http://schemas.microsoft.com/office/drawing/2014/main" xmlns="" id="{52915926-8E92-4304-8EA3-4171B9A525C7}"/>
                </a:ext>
              </a:extLst>
            </p:cNvPr>
            <p:cNvSpPr>
              <a:spLocks noChangeArrowheads="1"/>
            </p:cNvSpPr>
            <p:nvPr/>
          </p:nvSpPr>
          <p:spPr bwMode="auto">
            <a:xfrm>
              <a:off x="4529137" y="958850"/>
              <a:ext cx="46038" cy="42863"/>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3" name="Oval 42">
              <a:extLst>
                <a:ext uri="{FF2B5EF4-FFF2-40B4-BE49-F238E27FC236}">
                  <a16:creationId xmlns:a16="http://schemas.microsoft.com/office/drawing/2014/main" xmlns="" id="{6E7CB316-AC59-425E-BB72-52948E6CFC6E}"/>
                </a:ext>
              </a:extLst>
            </p:cNvPr>
            <p:cNvSpPr>
              <a:spLocks noChangeArrowheads="1"/>
            </p:cNvSpPr>
            <p:nvPr/>
          </p:nvSpPr>
          <p:spPr bwMode="auto">
            <a:xfrm>
              <a:off x="4333875" y="1092200"/>
              <a:ext cx="42863"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4" name="Oval 43">
              <a:extLst>
                <a:ext uri="{FF2B5EF4-FFF2-40B4-BE49-F238E27FC236}">
                  <a16:creationId xmlns:a16="http://schemas.microsoft.com/office/drawing/2014/main" xmlns="" id="{96787247-2F0F-476E-98BA-648CEDCE535B}"/>
                </a:ext>
              </a:extLst>
            </p:cNvPr>
            <p:cNvSpPr>
              <a:spLocks noChangeArrowheads="1"/>
            </p:cNvSpPr>
            <p:nvPr/>
          </p:nvSpPr>
          <p:spPr bwMode="auto">
            <a:xfrm>
              <a:off x="5686425" y="855662"/>
              <a:ext cx="42863"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5" name="Oval 44">
              <a:extLst>
                <a:ext uri="{FF2B5EF4-FFF2-40B4-BE49-F238E27FC236}">
                  <a16:creationId xmlns:a16="http://schemas.microsoft.com/office/drawing/2014/main" xmlns="" id="{87573D6A-1171-49ED-8F2C-D77FA5999CD1}"/>
                </a:ext>
              </a:extLst>
            </p:cNvPr>
            <p:cNvSpPr>
              <a:spLocks noChangeArrowheads="1"/>
            </p:cNvSpPr>
            <p:nvPr/>
          </p:nvSpPr>
          <p:spPr bwMode="auto">
            <a:xfrm>
              <a:off x="5461000" y="885825"/>
              <a:ext cx="42863" cy="42863"/>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6" name="Oval 45">
              <a:extLst>
                <a:ext uri="{FF2B5EF4-FFF2-40B4-BE49-F238E27FC236}">
                  <a16:creationId xmlns:a16="http://schemas.microsoft.com/office/drawing/2014/main" xmlns="" id="{91A35617-82AA-41D9-A000-FDAC83C342FE}"/>
                </a:ext>
              </a:extLst>
            </p:cNvPr>
            <p:cNvSpPr>
              <a:spLocks noChangeArrowheads="1"/>
            </p:cNvSpPr>
            <p:nvPr/>
          </p:nvSpPr>
          <p:spPr bwMode="auto">
            <a:xfrm>
              <a:off x="5229225" y="920750"/>
              <a:ext cx="46038"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7" name="Oval 46">
              <a:extLst>
                <a:ext uri="{FF2B5EF4-FFF2-40B4-BE49-F238E27FC236}">
                  <a16:creationId xmlns:a16="http://schemas.microsoft.com/office/drawing/2014/main" xmlns="" id="{38ABFE7F-98E4-4E6C-AF38-7A7FEF6DDA83}"/>
                </a:ext>
              </a:extLst>
            </p:cNvPr>
            <p:cNvSpPr>
              <a:spLocks noChangeArrowheads="1"/>
            </p:cNvSpPr>
            <p:nvPr/>
          </p:nvSpPr>
          <p:spPr bwMode="auto">
            <a:xfrm>
              <a:off x="5011737" y="993775"/>
              <a:ext cx="47625" cy="46038"/>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8" name="Oval 47">
              <a:extLst>
                <a:ext uri="{FF2B5EF4-FFF2-40B4-BE49-F238E27FC236}">
                  <a16:creationId xmlns:a16="http://schemas.microsoft.com/office/drawing/2014/main" xmlns="" id="{8A2FD1E5-BE02-4FB1-BC03-AF83331FB559}"/>
                </a:ext>
              </a:extLst>
            </p:cNvPr>
            <p:cNvSpPr>
              <a:spLocks noChangeArrowheads="1"/>
            </p:cNvSpPr>
            <p:nvPr/>
          </p:nvSpPr>
          <p:spPr bwMode="auto">
            <a:xfrm>
              <a:off x="4808537" y="1082675"/>
              <a:ext cx="42863"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9" name="Freeform 49">
              <a:extLst>
                <a:ext uri="{FF2B5EF4-FFF2-40B4-BE49-F238E27FC236}">
                  <a16:creationId xmlns:a16="http://schemas.microsoft.com/office/drawing/2014/main" xmlns="" id="{80BCFB6B-38EF-40BD-929D-A5C78309EFA7}"/>
                </a:ext>
              </a:extLst>
            </p:cNvPr>
            <p:cNvSpPr/>
            <p:nvPr/>
          </p:nvSpPr>
          <p:spPr bwMode="auto">
            <a:xfrm>
              <a:off x="4686300" y="496887"/>
              <a:ext cx="130175" cy="342900"/>
            </a:xfrm>
            <a:custGeom>
              <a:avLst/>
              <a:gdLst>
                <a:gd name="T0" fmla="*/ 19 w 31"/>
                <a:gd name="T1" fmla="*/ 66 h 80"/>
                <a:gd name="T2" fmla="*/ 30 w 31"/>
                <a:gd name="T3" fmla="*/ 0 h 80"/>
                <a:gd name="T4" fmla="*/ 26 w 31"/>
                <a:gd name="T5" fmla="*/ 0 h 80"/>
                <a:gd name="T6" fmla="*/ 0 w 31"/>
                <a:gd name="T7" fmla="*/ 80 h 80"/>
              </a:gdLst>
              <a:ahLst/>
              <a:cxnLst>
                <a:cxn ang="0">
                  <a:pos x="T0" y="T1"/>
                </a:cxn>
                <a:cxn ang="0">
                  <a:pos x="T2" y="T3"/>
                </a:cxn>
                <a:cxn ang="0">
                  <a:pos x="T4" y="T5"/>
                </a:cxn>
                <a:cxn ang="0">
                  <a:pos x="T6" y="T7"/>
                </a:cxn>
              </a:cxnLst>
              <a:rect l="0" t="0" r="r" b="b"/>
              <a:pathLst>
                <a:path w="31" h="80">
                  <a:moveTo>
                    <a:pt x="19" y="66"/>
                  </a:moveTo>
                  <a:cubicBezTo>
                    <a:pt x="23" y="45"/>
                    <a:pt x="31" y="22"/>
                    <a:pt x="30" y="0"/>
                  </a:cubicBezTo>
                  <a:cubicBezTo>
                    <a:pt x="29" y="0"/>
                    <a:pt x="27" y="0"/>
                    <a:pt x="26" y="0"/>
                  </a:cubicBezTo>
                  <a:cubicBezTo>
                    <a:pt x="23" y="27"/>
                    <a:pt x="10" y="58"/>
                    <a:pt x="0" y="80"/>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0" name="Freeform 50">
              <a:extLst>
                <a:ext uri="{FF2B5EF4-FFF2-40B4-BE49-F238E27FC236}">
                  <a16:creationId xmlns:a16="http://schemas.microsoft.com/office/drawing/2014/main" xmlns="" id="{DDECA00E-F865-44E5-B170-26198D2E6B7B}"/>
                </a:ext>
              </a:extLst>
            </p:cNvPr>
            <p:cNvSpPr/>
            <p:nvPr/>
          </p:nvSpPr>
          <p:spPr bwMode="auto">
            <a:xfrm>
              <a:off x="4681537" y="527050"/>
              <a:ext cx="84138" cy="153988"/>
            </a:xfrm>
            <a:custGeom>
              <a:avLst/>
              <a:gdLst>
                <a:gd name="T0" fmla="*/ 20 w 20"/>
                <a:gd name="T1" fmla="*/ 25 h 36"/>
                <a:gd name="T2" fmla="*/ 4 w 20"/>
                <a:gd name="T3" fmla="*/ 0 h 36"/>
                <a:gd name="T4" fmla="*/ 20 w 20"/>
                <a:gd name="T5" fmla="*/ 36 h 36"/>
              </a:gdLst>
              <a:ahLst/>
              <a:cxnLst>
                <a:cxn ang="0">
                  <a:pos x="T0" y="T1"/>
                </a:cxn>
                <a:cxn ang="0">
                  <a:pos x="T2" y="T3"/>
                </a:cxn>
                <a:cxn ang="0">
                  <a:pos x="T4" y="T5"/>
                </a:cxn>
              </a:cxnLst>
              <a:rect l="0" t="0" r="r" b="b"/>
              <a:pathLst>
                <a:path w="20" h="36">
                  <a:moveTo>
                    <a:pt x="20" y="25"/>
                  </a:moveTo>
                  <a:cubicBezTo>
                    <a:pt x="15" y="17"/>
                    <a:pt x="10" y="7"/>
                    <a:pt x="4" y="0"/>
                  </a:cubicBezTo>
                  <a:cubicBezTo>
                    <a:pt x="0" y="7"/>
                    <a:pt x="13" y="31"/>
                    <a:pt x="20" y="36"/>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1" name="Freeform 51">
              <a:extLst>
                <a:ext uri="{FF2B5EF4-FFF2-40B4-BE49-F238E27FC236}">
                  <a16:creationId xmlns:a16="http://schemas.microsoft.com/office/drawing/2014/main" xmlns="" id="{CCDFCAED-9304-48A2-A8B8-7D67B0AFB2AC}"/>
                </a:ext>
              </a:extLst>
            </p:cNvPr>
            <p:cNvSpPr/>
            <p:nvPr/>
          </p:nvSpPr>
          <p:spPr bwMode="auto">
            <a:xfrm>
              <a:off x="4714875" y="193675"/>
              <a:ext cx="276225" cy="388938"/>
            </a:xfrm>
            <a:custGeom>
              <a:avLst/>
              <a:gdLst>
                <a:gd name="T0" fmla="*/ 14 w 65"/>
                <a:gd name="T1" fmla="*/ 22 h 91"/>
                <a:gd name="T2" fmla="*/ 41 w 65"/>
                <a:gd name="T3" fmla="*/ 77 h 91"/>
                <a:gd name="T4" fmla="*/ 2 w 65"/>
                <a:gd name="T5" fmla="*/ 59 h 91"/>
                <a:gd name="T6" fmla="*/ 14 w 65"/>
                <a:gd name="T7" fmla="*/ 22 h 91"/>
              </a:gdLst>
              <a:ahLst/>
              <a:cxnLst>
                <a:cxn ang="0">
                  <a:pos x="T0" y="T1"/>
                </a:cxn>
                <a:cxn ang="0">
                  <a:pos x="T2" y="T3"/>
                </a:cxn>
                <a:cxn ang="0">
                  <a:pos x="T4" y="T5"/>
                </a:cxn>
                <a:cxn ang="0">
                  <a:pos x="T6" y="T7"/>
                </a:cxn>
              </a:cxnLst>
              <a:rect l="0" t="0" r="r" b="b"/>
              <a:pathLst>
                <a:path w="65" h="91">
                  <a:moveTo>
                    <a:pt x="14" y="22"/>
                  </a:moveTo>
                  <a:cubicBezTo>
                    <a:pt x="51" y="0"/>
                    <a:pt x="65" y="58"/>
                    <a:pt x="41" y="77"/>
                  </a:cubicBezTo>
                  <a:cubicBezTo>
                    <a:pt x="23" y="91"/>
                    <a:pt x="5" y="80"/>
                    <a:pt x="2" y="59"/>
                  </a:cubicBezTo>
                  <a:cubicBezTo>
                    <a:pt x="0" y="44"/>
                    <a:pt x="0" y="31"/>
                    <a:pt x="14" y="22"/>
                  </a:cubicBezTo>
                  <a:close/>
                </a:path>
              </a:pathLst>
            </a:custGeom>
            <a:solidFill>
              <a:srgbClr val="5B8B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2" name="Freeform 52">
              <a:extLst>
                <a:ext uri="{FF2B5EF4-FFF2-40B4-BE49-F238E27FC236}">
                  <a16:creationId xmlns:a16="http://schemas.microsoft.com/office/drawing/2014/main" xmlns="" id="{412F838D-B64C-44EB-8D81-F4B488C507C6}"/>
                </a:ext>
              </a:extLst>
            </p:cNvPr>
            <p:cNvSpPr/>
            <p:nvPr/>
          </p:nvSpPr>
          <p:spPr bwMode="auto">
            <a:xfrm>
              <a:off x="4549775" y="433387"/>
              <a:ext cx="169863" cy="179388"/>
            </a:xfrm>
            <a:custGeom>
              <a:avLst/>
              <a:gdLst>
                <a:gd name="T0" fmla="*/ 16 w 40"/>
                <a:gd name="T1" fmla="*/ 11 h 42"/>
                <a:gd name="T2" fmla="*/ 39 w 40"/>
                <a:gd name="T3" fmla="*/ 22 h 42"/>
                <a:gd name="T4" fmla="*/ 16 w 40"/>
                <a:gd name="T5" fmla="*/ 11 h 42"/>
              </a:gdLst>
              <a:ahLst/>
              <a:cxnLst>
                <a:cxn ang="0">
                  <a:pos x="T0" y="T1"/>
                </a:cxn>
                <a:cxn ang="0">
                  <a:pos x="T2" y="T3"/>
                </a:cxn>
                <a:cxn ang="0">
                  <a:pos x="T4" y="T5"/>
                </a:cxn>
              </a:cxnLst>
              <a:rect l="0" t="0" r="r" b="b"/>
              <a:pathLst>
                <a:path w="40" h="42">
                  <a:moveTo>
                    <a:pt x="16" y="11"/>
                  </a:moveTo>
                  <a:cubicBezTo>
                    <a:pt x="0" y="31"/>
                    <a:pt x="37" y="42"/>
                    <a:pt x="39" y="22"/>
                  </a:cubicBezTo>
                  <a:cubicBezTo>
                    <a:pt x="40" y="10"/>
                    <a:pt x="24" y="0"/>
                    <a:pt x="16" y="11"/>
                  </a:cubicBezTo>
                  <a:close/>
                </a:path>
              </a:pathLst>
            </a:custGeom>
            <a:solidFill>
              <a:srgbClr val="5B8B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3" name="Oval 52">
              <a:extLst>
                <a:ext uri="{FF2B5EF4-FFF2-40B4-BE49-F238E27FC236}">
                  <a16:creationId xmlns:a16="http://schemas.microsoft.com/office/drawing/2014/main" xmlns="" id="{E7EAFF91-63EB-4481-ABFE-4D26105276A3}"/>
                </a:ext>
              </a:extLst>
            </p:cNvPr>
            <p:cNvSpPr>
              <a:spLocks noChangeArrowheads="1"/>
            </p:cNvSpPr>
            <p:nvPr/>
          </p:nvSpPr>
          <p:spPr bwMode="auto">
            <a:xfrm>
              <a:off x="4803775" y="325437"/>
              <a:ext cx="30163"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4" name="Oval 53">
              <a:extLst>
                <a:ext uri="{FF2B5EF4-FFF2-40B4-BE49-F238E27FC236}">
                  <a16:creationId xmlns:a16="http://schemas.microsoft.com/office/drawing/2014/main" xmlns="" id="{AE8C700A-0F2A-47C7-A204-6CF25D79F3D6}"/>
                </a:ext>
              </a:extLst>
            </p:cNvPr>
            <p:cNvSpPr>
              <a:spLocks noChangeArrowheads="1"/>
            </p:cNvSpPr>
            <p:nvPr/>
          </p:nvSpPr>
          <p:spPr bwMode="auto">
            <a:xfrm>
              <a:off x="4902200" y="373062"/>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5" name="Oval 54">
              <a:extLst>
                <a:ext uri="{FF2B5EF4-FFF2-40B4-BE49-F238E27FC236}">
                  <a16:creationId xmlns:a16="http://schemas.microsoft.com/office/drawing/2014/main" xmlns="" id="{FB88B721-6FF4-4301-8427-2430023D3EB2}"/>
                </a:ext>
              </a:extLst>
            </p:cNvPr>
            <p:cNvSpPr>
              <a:spLocks noChangeArrowheads="1"/>
            </p:cNvSpPr>
            <p:nvPr/>
          </p:nvSpPr>
          <p:spPr bwMode="auto">
            <a:xfrm>
              <a:off x="4829175" y="385762"/>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6" name="Oval 55">
              <a:extLst>
                <a:ext uri="{FF2B5EF4-FFF2-40B4-BE49-F238E27FC236}">
                  <a16:creationId xmlns:a16="http://schemas.microsoft.com/office/drawing/2014/main" xmlns="" id="{BDE357AA-92F1-4B81-8EF0-2921F55D21EC}"/>
                </a:ext>
              </a:extLst>
            </p:cNvPr>
            <p:cNvSpPr>
              <a:spLocks noChangeArrowheads="1"/>
            </p:cNvSpPr>
            <p:nvPr/>
          </p:nvSpPr>
          <p:spPr bwMode="auto">
            <a:xfrm>
              <a:off x="4727575" y="360362"/>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7" name="Oval 56">
              <a:extLst>
                <a:ext uri="{FF2B5EF4-FFF2-40B4-BE49-F238E27FC236}">
                  <a16:creationId xmlns:a16="http://schemas.microsoft.com/office/drawing/2014/main" xmlns="" id="{52A07F26-0935-4E4C-818A-A472747B51B3}"/>
                </a:ext>
              </a:extLst>
            </p:cNvPr>
            <p:cNvSpPr>
              <a:spLocks noChangeArrowheads="1"/>
            </p:cNvSpPr>
            <p:nvPr/>
          </p:nvSpPr>
          <p:spPr bwMode="auto">
            <a:xfrm>
              <a:off x="4783137" y="471487"/>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8" name="Oval 57">
              <a:extLst>
                <a:ext uri="{FF2B5EF4-FFF2-40B4-BE49-F238E27FC236}">
                  <a16:creationId xmlns:a16="http://schemas.microsoft.com/office/drawing/2014/main" xmlns="" id="{9A583817-7A0A-4CC7-A2F2-C7CDA7C8DA6C}"/>
                </a:ext>
              </a:extLst>
            </p:cNvPr>
            <p:cNvSpPr>
              <a:spLocks noChangeArrowheads="1"/>
            </p:cNvSpPr>
            <p:nvPr/>
          </p:nvSpPr>
          <p:spPr bwMode="auto">
            <a:xfrm>
              <a:off x="4625975" y="484187"/>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9" name="Oval 58">
              <a:extLst>
                <a:ext uri="{FF2B5EF4-FFF2-40B4-BE49-F238E27FC236}">
                  <a16:creationId xmlns:a16="http://schemas.microsoft.com/office/drawing/2014/main" xmlns="" id="{DC37D670-67F2-4E6D-95CE-A3740BCF683F}"/>
                </a:ext>
              </a:extLst>
            </p:cNvPr>
            <p:cNvSpPr>
              <a:spLocks noChangeArrowheads="1"/>
            </p:cNvSpPr>
            <p:nvPr/>
          </p:nvSpPr>
          <p:spPr bwMode="auto">
            <a:xfrm>
              <a:off x="4681537" y="522287"/>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0" name="Oval 59">
              <a:extLst>
                <a:ext uri="{FF2B5EF4-FFF2-40B4-BE49-F238E27FC236}">
                  <a16:creationId xmlns:a16="http://schemas.microsoft.com/office/drawing/2014/main" xmlns="" id="{F525EAD3-F09E-4B10-8C2C-820590F444F7}"/>
                </a:ext>
              </a:extLst>
            </p:cNvPr>
            <p:cNvSpPr>
              <a:spLocks noChangeArrowheads="1"/>
            </p:cNvSpPr>
            <p:nvPr/>
          </p:nvSpPr>
          <p:spPr bwMode="auto">
            <a:xfrm>
              <a:off x="4876800" y="461962"/>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1" name="Freeform 61">
              <a:extLst>
                <a:ext uri="{FF2B5EF4-FFF2-40B4-BE49-F238E27FC236}">
                  <a16:creationId xmlns:a16="http://schemas.microsoft.com/office/drawing/2014/main" xmlns="" id="{5FD6EA67-057A-4B21-BABD-B1D99BBDC554}"/>
                </a:ext>
              </a:extLst>
            </p:cNvPr>
            <p:cNvSpPr/>
            <p:nvPr/>
          </p:nvSpPr>
          <p:spPr bwMode="auto">
            <a:xfrm>
              <a:off x="5029200" y="330200"/>
              <a:ext cx="444500" cy="273050"/>
            </a:xfrm>
            <a:custGeom>
              <a:avLst/>
              <a:gdLst>
                <a:gd name="T0" fmla="*/ 18 w 105"/>
                <a:gd name="T1" fmla="*/ 13 h 64"/>
                <a:gd name="T2" fmla="*/ 17 w 105"/>
                <a:gd name="T3" fmla="*/ 40 h 64"/>
                <a:gd name="T4" fmla="*/ 8 w 105"/>
                <a:gd name="T5" fmla="*/ 43 h 64"/>
                <a:gd name="T6" fmla="*/ 0 w 105"/>
                <a:gd name="T7" fmla="*/ 46 h 64"/>
                <a:gd name="T8" fmla="*/ 1 w 105"/>
                <a:gd name="T9" fmla="*/ 64 h 64"/>
                <a:gd name="T10" fmla="*/ 11 w 105"/>
                <a:gd name="T11" fmla="*/ 62 h 64"/>
                <a:gd name="T12" fmla="*/ 42 w 105"/>
                <a:gd name="T13" fmla="*/ 58 h 64"/>
                <a:gd name="T14" fmla="*/ 77 w 105"/>
                <a:gd name="T15" fmla="*/ 51 h 64"/>
                <a:gd name="T16" fmla="*/ 104 w 105"/>
                <a:gd name="T17" fmla="*/ 46 h 64"/>
                <a:gd name="T18" fmla="*/ 104 w 105"/>
                <a:gd name="T19" fmla="*/ 37 h 64"/>
                <a:gd name="T20" fmla="*/ 101 w 105"/>
                <a:gd name="T21" fmla="*/ 31 h 64"/>
                <a:gd name="T22" fmla="*/ 91 w 105"/>
                <a:gd name="T23" fmla="*/ 31 h 64"/>
                <a:gd name="T24" fmla="*/ 84 w 105"/>
                <a:gd name="T25" fmla="*/ 30 h 64"/>
                <a:gd name="T26" fmla="*/ 81 w 105"/>
                <a:gd name="T27" fmla="*/ 5 h 64"/>
                <a:gd name="T28" fmla="*/ 73 w 105"/>
                <a:gd name="T29" fmla="*/ 1 h 64"/>
                <a:gd name="T30" fmla="*/ 38 w 105"/>
                <a:gd name="T31" fmla="*/ 7 h 64"/>
                <a:gd name="T32" fmla="*/ 27 w 105"/>
                <a:gd name="T33" fmla="*/ 9 h 64"/>
                <a:gd name="T34" fmla="*/ 18 w 105"/>
                <a:gd name="T35" fmla="*/ 1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64">
                  <a:moveTo>
                    <a:pt x="18" y="13"/>
                  </a:moveTo>
                  <a:cubicBezTo>
                    <a:pt x="8" y="17"/>
                    <a:pt x="17" y="32"/>
                    <a:pt x="17" y="40"/>
                  </a:cubicBezTo>
                  <a:cubicBezTo>
                    <a:pt x="14" y="41"/>
                    <a:pt x="11" y="42"/>
                    <a:pt x="8" y="43"/>
                  </a:cubicBezTo>
                  <a:cubicBezTo>
                    <a:pt x="5" y="44"/>
                    <a:pt x="3" y="46"/>
                    <a:pt x="0" y="46"/>
                  </a:cubicBezTo>
                  <a:cubicBezTo>
                    <a:pt x="0" y="48"/>
                    <a:pt x="2" y="64"/>
                    <a:pt x="1" y="64"/>
                  </a:cubicBezTo>
                  <a:cubicBezTo>
                    <a:pt x="4" y="63"/>
                    <a:pt x="8" y="63"/>
                    <a:pt x="11" y="62"/>
                  </a:cubicBezTo>
                  <a:cubicBezTo>
                    <a:pt x="21" y="60"/>
                    <a:pt x="32" y="59"/>
                    <a:pt x="42" y="58"/>
                  </a:cubicBezTo>
                  <a:cubicBezTo>
                    <a:pt x="53" y="56"/>
                    <a:pt x="65" y="53"/>
                    <a:pt x="77" y="51"/>
                  </a:cubicBezTo>
                  <a:cubicBezTo>
                    <a:pt x="86" y="50"/>
                    <a:pt x="96" y="49"/>
                    <a:pt x="104" y="46"/>
                  </a:cubicBezTo>
                  <a:cubicBezTo>
                    <a:pt x="105" y="43"/>
                    <a:pt x="104" y="40"/>
                    <a:pt x="104" y="37"/>
                  </a:cubicBezTo>
                  <a:cubicBezTo>
                    <a:pt x="104" y="33"/>
                    <a:pt x="105" y="32"/>
                    <a:pt x="101" y="31"/>
                  </a:cubicBezTo>
                  <a:cubicBezTo>
                    <a:pt x="98" y="30"/>
                    <a:pt x="95" y="31"/>
                    <a:pt x="91" y="31"/>
                  </a:cubicBezTo>
                  <a:cubicBezTo>
                    <a:pt x="89" y="30"/>
                    <a:pt x="86" y="29"/>
                    <a:pt x="84" y="30"/>
                  </a:cubicBezTo>
                  <a:cubicBezTo>
                    <a:pt x="85" y="30"/>
                    <a:pt x="81" y="7"/>
                    <a:pt x="81" y="5"/>
                  </a:cubicBezTo>
                  <a:cubicBezTo>
                    <a:pt x="79" y="1"/>
                    <a:pt x="77" y="0"/>
                    <a:pt x="73" y="1"/>
                  </a:cubicBezTo>
                  <a:cubicBezTo>
                    <a:pt x="61" y="1"/>
                    <a:pt x="50" y="4"/>
                    <a:pt x="38" y="7"/>
                  </a:cubicBezTo>
                  <a:cubicBezTo>
                    <a:pt x="35" y="7"/>
                    <a:pt x="31" y="8"/>
                    <a:pt x="27" y="9"/>
                  </a:cubicBezTo>
                  <a:cubicBezTo>
                    <a:pt x="24" y="10"/>
                    <a:pt x="21" y="11"/>
                    <a:pt x="18" y="13"/>
                  </a:cubicBezTo>
                  <a:close/>
                </a:path>
              </a:pathLst>
            </a:custGeom>
            <a:solidFill>
              <a:srgbClr val="F56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2" name="Freeform 62">
              <a:extLst>
                <a:ext uri="{FF2B5EF4-FFF2-40B4-BE49-F238E27FC236}">
                  <a16:creationId xmlns:a16="http://schemas.microsoft.com/office/drawing/2014/main" xmlns="" id="{6389DB18-1124-457E-8942-DCE82C64A774}"/>
                </a:ext>
              </a:extLst>
            </p:cNvPr>
            <p:cNvSpPr/>
            <p:nvPr/>
          </p:nvSpPr>
          <p:spPr bwMode="auto">
            <a:xfrm>
              <a:off x="5267325" y="479425"/>
              <a:ext cx="117475" cy="133350"/>
            </a:xfrm>
            <a:custGeom>
              <a:avLst/>
              <a:gdLst>
                <a:gd name="T0" fmla="*/ 7 w 28"/>
                <a:gd name="T1" fmla="*/ 27 h 31"/>
                <a:gd name="T2" fmla="*/ 3 w 28"/>
                <a:gd name="T3" fmla="*/ 20 h 31"/>
                <a:gd name="T4" fmla="*/ 24 w 28"/>
                <a:gd name="T5" fmla="*/ 9 h 31"/>
                <a:gd name="T6" fmla="*/ 26 w 28"/>
                <a:gd name="T7" fmla="*/ 22 h 31"/>
                <a:gd name="T8" fmla="*/ 7 w 28"/>
                <a:gd name="T9" fmla="*/ 27 h 31"/>
              </a:gdLst>
              <a:ahLst/>
              <a:cxnLst>
                <a:cxn ang="0">
                  <a:pos x="T0" y="T1"/>
                </a:cxn>
                <a:cxn ang="0">
                  <a:pos x="T2" y="T3"/>
                </a:cxn>
                <a:cxn ang="0">
                  <a:pos x="T4" y="T5"/>
                </a:cxn>
                <a:cxn ang="0">
                  <a:pos x="T6" y="T7"/>
                </a:cxn>
                <a:cxn ang="0">
                  <a:pos x="T8" y="T9"/>
                </a:cxn>
              </a:cxnLst>
              <a:rect l="0" t="0" r="r" b="b"/>
              <a:pathLst>
                <a:path w="28" h="31">
                  <a:moveTo>
                    <a:pt x="7" y="27"/>
                  </a:moveTo>
                  <a:cubicBezTo>
                    <a:pt x="5" y="26"/>
                    <a:pt x="3" y="23"/>
                    <a:pt x="3" y="20"/>
                  </a:cubicBezTo>
                  <a:cubicBezTo>
                    <a:pt x="0" y="7"/>
                    <a:pt x="15" y="0"/>
                    <a:pt x="24" y="9"/>
                  </a:cubicBezTo>
                  <a:cubicBezTo>
                    <a:pt x="27" y="12"/>
                    <a:pt x="28" y="18"/>
                    <a:pt x="26" y="22"/>
                  </a:cubicBezTo>
                  <a:cubicBezTo>
                    <a:pt x="24"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3" name="Freeform 63">
              <a:extLst>
                <a:ext uri="{FF2B5EF4-FFF2-40B4-BE49-F238E27FC236}">
                  <a16:creationId xmlns:a16="http://schemas.microsoft.com/office/drawing/2014/main" xmlns="" id="{A1706E6F-10D3-4A20-884D-369C8FA16ADD}"/>
                </a:ext>
              </a:extLst>
            </p:cNvPr>
            <p:cNvSpPr/>
            <p:nvPr/>
          </p:nvSpPr>
          <p:spPr bwMode="auto">
            <a:xfrm>
              <a:off x="5305425" y="522287"/>
              <a:ext cx="46038" cy="52388"/>
            </a:xfrm>
            <a:custGeom>
              <a:avLst/>
              <a:gdLst>
                <a:gd name="T0" fmla="*/ 3 w 11"/>
                <a:gd name="T1" fmla="*/ 10 h 12"/>
                <a:gd name="T2" fmla="*/ 1 w 11"/>
                <a:gd name="T3" fmla="*/ 7 h 12"/>
                <a:gd name="T4" fmla="*/ 9 w 11"/>
                <a:gd name="T5" fmla="*/ 3 h 12"/>
                <a:gd name="T6" fmla="*/ 10 w 11"/>
                <a:gd name="T7" fmla="*/ 8 h 12"/>
                <a:gd name="T8" fmla="*/ 3 w 11"/>
                <a:gd name="T9" fmla="*/ 10 h 12"/>
              </a:gdLst>
              <a:ahLst/>
              <a:cxnLst>
                <a:cxn ang="0">
                  <a:pos x="T0" y="T1"/>
                </a:cxn>
                <a:cxn ang="0">
                  <a:pos x="T2" y="T3"/>
                </a:cxn>
                <a:cxn ang="0">
                  <a:pos x="T4" y="T5"/>
                </a:cxn>
                <a:cxn ang="0">
                  <a:pos x="T6" y="T7"/>
                </a:cxn>
                <a:cxn ang="0">
                  <a:pos x="T8" y="T9"/>
                </a:cxn>
              </a:cxnLst>
              <a:rect l="0" t="0" r="r" b="b"/>
              <a:pathLst>
                <a:path w="11" h="12">
                  <a:moveTo>
                    <a:pt x="3" y="10"/>
                  </a:moveTo>
                  <a:cubicBezTo>
                    <a:pt x="2" y="10"/>
                    <a:pt x="1" y="9"/>
                    <a:pt x="1" y="7"/>
                  </a:cubicBezTo>
                  <a:cubicBezTo>
                    <a:pt x="0" y="3"/>
                    <a:pt x="6" y="0"/>
                    <a:pt x="9" y="3"/>
                  </a:cubicBezTo>
                  <a:cubicBezTo>
                    <a:pt x="10" y="4"/>
                    <a:pt x="11"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4" name="Freeform 64">
              <a:extLst>
                <a:ext uri="{FF2B5EF4-FFF2-40B4-BE49-F238E27FC236}">
                  <a16:creationId xmlns:a16="http://schemas.microsoft.com/office/drawing/2014/main" xmlns="" id="{49694BD3-4618-4BC7-B27A-8E6FB1BDD21B}"/>
                </a:ext>
              </a:extLst>
            </p:cNvPr>
            <p:cNvSpPr/>
            <p:nvPr/>
          </p:nvSpPr>
          <p:spPr bwMode="auto">
            <a:xfrm>
              <a:off x="5080000" y="522287"/>
              <a:ext cx="114300" cy="133350"/>
            </a:xfrm>
            <a:custGeom>
              <a:avLst/>
              <a:gdLst>
                <a:gd name="T0" fmla="*/ 7 w 27"/>
                <a:gd name="T1" fmla="*/ 27 h 31"/>
                <a:gd name="T2" fmla="*/ 2 w 27"/>
                <a:gd name="T3" fmla="*/ 20 h 31"/>
                <a:gd name="T4" fmla="*/ 24 w 27"/>
                <a:gd name="T5" fmla="*/ 9 h 31"/>
                <a:gd name="T6" fmla="*/ 26 w 27"/>
                <a:gd name="T7" fmla="*/ 22 h 31"/>
                <a:gd name="T8" fmla="*/ 7 w 27"/>
                <a:gd name="T9" fmla="*/ 27 h 31"/>
              </a:gdLst>
              <a:ahLst/>
              <a:cxnLst>
                <a:cxn ang="0">
                  <a:pos x="T0" y="T1"/>
                </a:cxn>
                <a:cxn ang="0">
                  <a:pos x="T2" y="T3"/>
                </a:cxn>
                <a:cxn ang="0">
                  <a:pos x="T4" y="T5"/>
                </a:cxn>
                <a:cxn ang="0">
                  <a:pos x="T6" y="T7"/>
                </a:cxn>
                <a:cxn ang="0">
                  <a:pos x="T8" y="T9"/>
                </a:cxn>
              </a:cxnLst>
              <a:rect l="0" t="0" r="r" b="b"/>
              <a:pathLst>
                <a:path w="27" h="31">
                  <a:moveTo>
                    <a:pt x="7" y="27"/>
                  </a:moveTo>
                  <a:cubicBezTo>
                    <a:pt x="5" y="25"/>
                    <a:pt x="3" y="23"/>
                    <a:pt x="2" y="20"/>
                  </a:cubicBezTo>
                  <a:cubicBezTo>
                    <a:pt x="0" y="7"/>
                    <a:pt x="15" y="0"/>
                    <a:pt x="24" y="9"/>
                  </a:cubicBezTo>
                  <a:cubicBezTo>
                    <a:pt x="27" y="12"/>
                    <a:pt x="27" y="18"/>
                    <a:pt x="26" y="22"/>
                  </a:cubicBezTo>
                  <a:cubicBezTo>
                    <a:pt x="24"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5" name="Freeform 65">
              <a:extLst>
                <a:ext uri="{FF2B5EF4-FFF2-40B4-BE49-F238E27FC236}">
                  <a16:creationId xmlns:a16="http://schemas.microsoft.com/office/drawing/2014/main" xmlns="" id="{DF59A984-3613-4F99-A054-A077CAD1800E}"/>
                </a:ext>
              </a:extLst>
            </p:cNvPr>
            <p:cNvSpPr/>
            <p:nvPr/>
          </p:nvSpPr>
          <p:spPr bwMode="auto">
            <a:xfrm>
              <a:off x="5118100" y="565150"/>
              <a:ext cx="42863" cy="50800"/>
            </a:xfrm>
            <a:custGeom>
              <a:avLst/>
              <a:gdLst>
                <a:gd name="T0" fmla="*/ 3 w 10"/>
                <a:gd name="T1" fmla="*/ 10 h 12"/>
                <a:gd name="T2" fmla="*/ 1 w 10"/>
                <a:gd name="T3" fmla="*/ 7 h 12"/>
                <a:gd name="T4" fmla="*/ 9 w 10"/>
                <a:gd name="T5" fmla="*/ 3 h 12"/>
                <a:gd name="T6" fmla="*/ 10 w 10"/>
                <a:gd name="T7" fmla="*/ 8 h 12"/>
                <a:gd name="T8" fmla="*/ 3 w 10"/>
                <a:gd name="T9" fmla="*/ 10 h 12"/>
              </a:gdLst>
              <a:ahLst/>
              <a:cxnLst>
                <a:cxn ang="0">
                  <a:pos x="T0" y="T1"/>
                </a:cxn>
                <a:cxn ang="0">
                  <a:pos x="T2" y="T3"/>
                </a:cxn>
                <a:cxn ang="0">
                  <a:pos x="T4" y="T5"/>
                </a:cxn>
                <a:cxn ang="0">
                  <a:pos x="T6" y="T7"/>
                </a:cxn>
                <a:cxn ang="0">
                  <a:pos x="T8" y="T9"/>
                </a:cxn>
              </a:cxnLst>
              <a:rect l="0" t="0" r="r" b="b"/>
              <a:pathLst>
                <a:path w="10" h="12">
                  <a:moveTo>
                    <a:pt x="3" y="10"/>
                  </a:moveTo>
                  <a:cubicBezTo>
                    <a:pt x="2" y="9"/>
                    <a:pt x="1" y="8"/>
                    <a:pt x="1" y="7"/>
                  </a:cubicBezTo>
                  <a:cubicBezTo>
                    <a:pt x="0" y="2"/>
                    <a:pt x="6" y="0"/>
                    <a:pt x="9" y="3"/>
                  </a:cubicBezTo>
                  <a:cubicBezTo>
                    <a:pt x="10" y="4"/>
                    <a:pt x="10"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6" name="Freeform 66">
              <a:extLst>
                <a:ext uri="{FF2B5EF4-FFF2-40B4-BE49-F238E27FC236}">
                  <a16:creationId xmlns:a16="http://schemas.microsoft.com/office/drawing/2014/main" xmlns="" id="{F937CCBB-6E1D-4377-A83C-595267DAF488}"/>
                </a:ext>
              </a:extLst>
            </p:cNvPr>
            <p:cNvSpPr/>
            <p:nvPr/>
          </p:nvSpPr>
          <p:spPr bwMode="auto">
            <a:xfrm>
              <a:off x="5262562" y="368300"/>
              <a:ext cx="93663" cy="90488"/>
            </a:xfrm>
            <a:custGeom>
              <a:avLst/>
              <a:gdLst>
                <a:gd name="T0" fmla="*/ 18 w 22"/>
                <a:gd name="T1" fmla="*/ 2 h 21"/>
                <a:gd name="T2" fmla="*/ 21 w 22"/>
                <a:gd name="T3" fmla="*/ 17 h 21"/>
                <a:gd name="T4" fmla="*/ 12 w 22"/>
                <a:gd name="T5" fmla="*/ 19 h 21"/>
                <a:gd name="T6" fmla="*/ 4 w 22"/>
                <a:gd name="T7" fmla="*/ 20 h 21"/>
                <a:gd name="T8" fmla="*/ 1 w 22"/>
                <a:gd name="T9" fmla="*/ 11 h 21"/>
                <a:gd name="T10" fmla="*/ 0 w 22"/>
                <a:gd name="T11" fmla="*/ 2 h 21"/>
                <a:gd name="T12" fmla="*/ 18 w 2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18" y="2"/>
                  </a:moveTo>
                  <a:cubicBezTo>
                    <a:pt x="20" y="5"/>
                    <a:pt x="22" y="13"/>
                    <a:pt x="21" y="17"/>
                  </a:cubicBezTo>
                  <a:cubicBezTo>
                    <a:pt x="18" y="18"/>
                    <a:pt x="15" y="19"/>
                    <a:pt x="12" y="19"/>
                  </a:cubicBezTo>
                  <a:cubicBezTo>
                    <a:pt x="10" y="20"/>
                    <a:pt x="6" y="21"/>
                    <a:pt x="4" y="20"/>
                  </a:cubicBezTo>
                  <a:cubicBezTo>
                    <a:pt x="0" y="19"/>
                    <a:pt x="1" y="15"/>
                    <a:pt x="1" y="11"/>
                  </a:cubicBezTo>
                  <a:cubicBezTo>
                    <a:pt x="1" y="8"/>
                    <a:pt x="0" y="5"/>
                    <a:pt x="0" y="2"/>
                  </a:cubicBezTo>
                  <a:cubicBezTo>
                    <a:pt x="5" y="0"/>
                    <a:pt x="13" y="0"/>
                    <a:pt x="1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7" name="Freeform 67">
              <a:extLst>
                <a:ext uri="{FF2B5EF4-FFF2-40B4-BE49-F238E27FC236}">
                  <a16:creationId xmlns:a16="http://schemas.microsoft.com/office/drawing/2014/main" xmlns="" id="{14D8D0C6-BF68-4544-A0A6-0A40EB1F0814}"/>
                </a:ext>
              </a:extLst>
            </p:cNvPr>
            <p:cNvSpPr/>
            <p:nvPr/>
          </p:nvSpPr>
          <p:spPr bwMode="auto">
            <a:xfrm>
              <a:off x="5110162" y="368300"/>
              <a:ext cx="139700" cy="120650"/>
            </a:xfrm>
            <a:custGeom>
              <a:avLst/>
              <a:gdLst>
                <a:gd name="T0" fmla="*/ 31 w 33"/>
                <a:gd name="T1" fmla="*/ 4 h 28"/>
                <a:gd name="T2" fmla="*/ 32 w 33"/>
                <a:gd name="T3" fmla="*/ 22 h 28"/>
                <a:gd name="T4" fmla="*/ 2 w 33"/>
                <a:gd name="T5" fmla="*/ 28 h 28"/>
                <a:gd name="T6" fmla="*/ 0 w 33"/>
                <a:gd name="T7" fmla="*/ 17 h 28"/>
                <a:gd name="T8" fmla="*/ 6 w 33"/>
                <a:gd name="T9" fmla="*/ 7 h 28"/>
                <a:gd name="T10" fmla="*/ 30 w 33"/>
                <a:gd name="T11" fmla="*/ 3 h 28"/>
              </a:gdLst>
              <a:ahLst/>
              <a:cxnLst>
                <a:cxn ang="0">
                  <a:pos x="T0" y="T1"/>
                </a:cxn>
                <a:cxn ang="0">
                  <a:pos x="T2" y="T3"/>
                </a:cxn>
                <a:cxn ang="0">
                  <a:pos x="T4" y="T5"/>
                </a:cxn>
                <a:cxn ang="0">
                  <a:pos x="T6" y="T7"/>
                </a:cxn>
                <a:cxn ang="0">
                  <a:pos x="T8" y="T9"/>
                </a:cxn>
                <a:cxn ang="0">
                  <a:pos x="T10" y="T11"/>
                </a:cxn>
              </a:cxnLst>
              <a:rect l="0" t="0" r="r" b="b"/>
              <a:pathLst>
                <a:path w="33" h="28">
                  <a:moveTo>
                    <a:pt x="31" y="4"/>
                  </a:moveTo>
                  <a:cubicBezTo>
                    <a:pt x="31" y="10"/>
                    <a:pt x="33" y="16"/>
                    <a:pt x="32" y="22"/>
                  </a:cubicBezTo>
                  <a:cubicBezTo>
                    <a:pt x="23" y="24"/>
                    <a:pt x="12" y="28"/>
                    <a:pt x="2" y="28"/>
                  </a:cubicBezTo>
                  <a:cubicBezTo>
                    <a:pt x="2" y="24"/>
                    <a:pt x="0" y="21"/>
                    <a:pt x="0" y="17"/>
                  </a:cubicBezTo>
                  <a:cubicBezTo>
                    <a:pt x="0" y="12"/>
                    <a:pt x="1" y="9"/>
                    <a:pt x="6" y="7"/>
                  </a:cubicBezTo>
                  <a:cubicBezTo>
                    <a:pt x="10" y="6"/>
                    <a:pt x="28" y="0"/>
                    <a:pt x="30" y="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8" name="Freeform 68">
              <a:extLst>
                <a:ext uri="{FF2B5EF4-FFF2-40B4-BE49-F238E27FC236}">
                  <a16:creationId xmlns:a16="http://schemas.microsoft.com/office/drawing/2014/main" xmlns="" id="{6BBFF923-7DE3-4645-93EC-15CE241E11B1}"/>
                </a:ext>
              </a:extLst>
            </p:cNvPr>
            <p:cNvSpPr/>
            <p:nvPr/>
          </p:nvSpPr>
          <p:spPr bwMode="auto">
            <a:xfrm>
              <a:off x="3359150" y="0"/>
              <a:ext cx="533400" cy="239713"/>
            </a:xfrm>
            <a:custGeom>
              <a:avLst/>
              <a:gdLst>
                <a:gd name="T0" fmla="*/ 1 w 126"/>
                <a:gd name="T1" fmla="*/ 31 h 56"/>
                <a:gd name="T2" fmla="*/ 2 w 126"/>
                <a:gd name="T3" fmla="*/ 22 h 56"/>
                <a:gd name="T4" fmla="*/ 2 w 126"/>
                <a:gd name="T5" fmla="*/ 17 h 56"/>
                <a:gd name="T6" fmla="*/ 16 w 126"/>
                <a:gd name="T7" fmla="*/ 10 h 56"/>
                <a:gd name="T8" fmla="*/ 29 w 126"/>
                <a:gd name="T9" fmla="*/ 7 h 56"/>
                <a:gd name="T10" fmla="*/ 73 w 126"/>
                <a:gd name="T11" fmla="*/ 2 h 56"/>
                <a:gd name="T12" fmla="*/ 104 w 126"/>
                <a:gd name="T13" fmla="*/ 1 h 56"/>
                <a:gd name="T14" fmla="*/ 124 w 126"/>
                <a:gd name="T15" fmla="*/ 6 h 56"/>
                <a:gd name="T16" fmla="*/ 126 w 126"/>
                <a:gd name="T17" fmla="*/ 11 h 56"/>
                <a:gd name="T18" fmla="*/ 126 w 126"/>
                <a:gd name="T19" fmla="*/ 21 h 56"/>
                <a:gd name="T20" fmla="*/ 125 w 126"/>
                <a:gd name="T21" fmla="*/ 42 h 56"/>
                <a:gd name="T22" fmla="*/ 113 w 126"/>
                <a:gd name="T23" fmla="*/ 44 h 56"/>
                <a:gd name="T24" fmla="*/ 101 w 126"/>
                <a:gd name="T25" fmla="*/ 45 h 56"/>
                <a:gd name="T26" fmla="*/ 77 w 126"/>
                <a:gd name="T27" fmla="*/ 48 h 56"/>
                <a:gd name="T28" fmla="*/ 31 w 126"/>
                <a:gd name="T29" fmla="*/ 52 h 56"/>
                <a:gd name="T30" fmla="*/ 9 w 126"/>
                <a:gd name="T31" fmla="*/ 55 h 56"/>
                <a:gd name="T32" fmla="*/ 2 w 126"/>
                <a:gd name="T33" fmla="*/ 55 h 56"/>
                <a:gd name="T34" fmla="*/ 1 w 126"/>
                <a:gd name="T35" fmla="*/ 46 h 56"/>
                <a:gd name="T36" fmla="*/ 1 w 126"/>
                <a:gd name="T37" fmla="*/ 34 h 56"/>
                <a:gd name="T38" fmla="*/ 1 w 126"/>
                <a:gd name="T39" fmla="*/ 3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6" h="56">
                  <a:moveTo>
                    <a:pt x="1" y="31"/>
                  </a:moveTo>
                  <a:cubicBezTo>
                    <a:pt x="1" y="28"/>
                    <a:pt x="2" y="25"/>
                    <a:pt x="2" y="22"/>
                  </a:cubicBezTo>
                  <a:cubicBezTo>
                    <a:pt x="2" y="20"/>
                    <a:pt x="1" y="19"/>
                    <a:pt x="2" y="17"/>
                  </a:cubicBezTo>
                  <a:cubicBezTo>
                    <a:pt x="6" y="12"/>
                    <a:pt x="11" y="12"/>
                    <a:pt x="16" y="10"/>
                  </a:cubicBezTo>
                  <a:cubicBezTo>
                    <a:pt x="21" y="9"/>
                    <a:pt x="25" y="8"/>
                    <a:pt x="29" y="7"/>
                  </a:cubicBezTo>
                  <a:cubicBezTo>
                    <a:pt x="44" y="6"/>
                    <a:pt x="59" y="3"/>
                    <a:pt x="73" y="2"/>
                  </a:cubicBezTo>
                  <a:cubicBezTo>
                    <a:pt x="84" y="2"/>
                    <a:pt x="94" y="1"/>
                    <a:pt x="104" y="1"/>
                  </a:cubicBezTo>
                  <a:cubicBezTo>
                    <a:pt x="110" y="2"/>
                    <a:pt x="120" y="0"/>
                    <a:pt x="124" y="6"/>
                  </a:cubicBezTo>
                  <a:cubicBezTo>
                    <a:pt x="125" y="7"/>
                    <a:pt x="125" y="10"/>
                    <a:pt x="126" y="11"/>
                  </a:cubicBezTo>
                  <a:cubicBezTo>
                    <a:pt x="126" y="15"/>
                    <a:pt x="126" y="18"/>
                    <a:pt x="126" y="21"/>
                  </a:cubicBezTo>
                  <a:cubicBezTo>
                    <a:pt x="126" y="28"/>
                    <a:pt x="126" y="35"/>
                    <a:pt x="125" y="42"/>
                  </a:cubicBezTo>
                  <a:cubicBezTo>
                    <a:pt x="125" y="43"/>
                    <a:pt x="114" y="43"/>
                    <a:pt x="113" y="44"/>
                  </a:cubicBezTo>
                  <a:cubicBezTo>
                    <a:pt x="109" y="44"/>
                    <a:pt x="105" y="45"/>
                    <a:pt x="101" y="45"/>
                  </a:cubicBezTo>
                  <a:cubicBezTo>
                    <a:pt x="93" y="46"/>
                    <a:pt x="85" y="47"/>
                    <a:pt x="77" y="48"/>
                  </a:cubicBezTo>
                  <a:cubicBezTo>
                    <a:pt x="62" y="49"/>
                    <a:pt x="46" y="50"/>
                    <a:pt x="31" y="52"/>
                  </a:cubicBezTo>
                  <a:cubicBezTo>
                    <a:pt x="23" y="53"/>
                    <a:pt x="16" y="53"/>
                    <a:pt x="9" y="55"/>
                  </a:cubicBezTo>
                  <a:cubicBezTo>
                    <a:pt x="7" y="55"/>
                    <a:pt x="4" y="56"/>
                    <a:pt x="2" y="55"/>
                  </a:cubicBezTo>
                  <a:cubicBezTo>
                    <a:pt x="0" y="53"/>
                    <a:pt x="1" y="48"/>
                    <a:pt x="1" y="46"/>
                  </a:cubicBezTo>
                  <a:cubicBezTo>
                    <a:pt x="1" y="42"/>
                    <a:pt x="1" y="38"/>
                    <a:pt x="1" y="34"/>
                  </a:cubicBezTo>
                  <a:cubicBezTo>
                    <a:pt x="1" y="33"/>
                    <a:pt x="1" y="32"/>
                    <a:pt x="1" y="31"/>
                  </a:cubicBezTo>
                  <a:close/>
                </a:path>
              </a:pathLst>
            </a:custGeom>
            <a:solidFill>
              <a:srgbClr val="FFC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9" name="Freeform 69">
              <a:extLst>
                <a:ext uri="{FF2B5EF4-FFF2-40B4-BE49-F238E27FC236}">
                  <a16:creationId xmlns:a16="http://schemas.microsoft.com/office/drawing/2014/main" xmlns="" id="{E72BC72F-62A3-41E0-8526-E27C38AA1742}"/>
                </a:ext>
              </a:extLst>
            </p:cNvPr>
            <p:cNvSpPr/>
            <p:nvPr/>
          </p:nvSpPr>
          <p:spPr bwMode="auto">
            <a:xfrm>
              <a:off x="3328987" y="180975"/>
              <a:ext cx="593725" cy="111125"/>
            </a:xfrm>
            <a:custGeom>
              <a:avLst/>
              <a:gdLst>
                <a:gd name="T0" fmla="*/ 7 w 140"/>
                <a:gd name="T1" fmla="*/ 13 h 26"/>
                <a:gd name="T2" fmla="*/ 10 w 140"/>
                <a:gd name="T3" fmla="*/ 13 h 26"/>
                <a:gd name="T4" fmla="*/ 18 w 140"/>
                <a:gd name="T5" fmla="*/ 12 h 26"/>
                <a:gd name="T6" fmla="*/ 30 w 140"/>
                <a:gd name="T7" fmla="*/ 11 h 26"/>
                <a:gd name="T8" fmla="*/ 53 w 140"/>
                <a:gd name="T9" fmla="*/ 9 h 26"/>
                <a:gd name="T10" fmla="*/ 99 w 140"/>
                <a:gd name="T11" fmla="*/ 4 h 26"/>
                <a:gd name="T12" fmla="*/ 117 w 140"/>
                <a:gd name="T13" fmla="*/ 2 h 26"/>
                <a:gd name="T14" fmla="*/ 135 w 140"/>
                <a:gd name="T15" fmla="*/ 0 h 26"/>
                <a:gd name="T16" fmla="*/ 138 w 140"/>
                <a:gd name="T17" fmla="*/ 1 h 26"/>
                <a:gd name="T18" fmla="*/ 138 w 140"/>
                <a:gd name="T19" fmla="*/ 10 h 26"/>
                <a:gd name="T20" fmla="*/ 129 w 140"/>
                <a:gd name="T21" fmla="*/ 11 h 26"/>
                <a:gd name="T22" fmla="*/ 106 w 140"/>
                <a:gd name="T23" fmla="*/ 14 h 26"/>
                <a:gd name="T24" fmla="*/ 71 w 140"/>
                <a:gd name="T25" fmla="*/ 19 h 26"/>
                <a:gd name="T26" fmla="*/ 44 w 140"/>
                <a:gd name="T27" fmla="*/ 22 h 26"/>
                <a:gd name="T28" fmla="*/ 20 w 140"/>
                <a:gd name="T29" fmla="*/ 24 h 26"/>
                <a:gd name="T30" fmla="*/ 8 w 140"/>
                <a:gd name="T31" fmla="*/ 24 h 26"/>
                <a:gd name="T32" fmla="*/ 1 w 140"/>
                <a:gd name="T33" fmla="*/ 25 h 26"/>
                <a:gd name="T34" fmla="*/ 0 w 140"/>
                <a:gd name="T35" fmla="*/ 19 h 26"/>
                <a:gd name="T36" fmla="*/ 2 w 140"/>
                <a:gd name="T37" fmla="*/ 14 h 26"/>
                <a:gd name="T38" fmla="*/ 7 w 140"/>
                <a:gd name="T39"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0" h="26">
                  <a:moveTo>
                    <a:pt x="7" y="13"/>
                  </a:moveTo>
                  <a:cubicBezTo>
                    <a:pt x="8" y="13"/>
                    <a:pt x="10" y="13"/>
                    <a:pt x="10" y="13"/>
                  </a:cubicBezTo>
                  <a:cubicBezTo>
                    <a:pt x="13" y="13"/>
                    <a:pt x="15" y="12"/>
                    <a:pt x="18" y="12"/>
                  </a:cubicBezTo>
                  <a:cubicBezTo>
                    <a:pt x="22" y="12"/>
                    <a:pt x="26" y="11"/>
                    <a:pt x="30" y="11"/>
                  </a:cubicBezTo>
                  <a:cubicBezTo>
                    <a:pt x="38" y="10"/>
                    <a:pt x="45" y="9"/>
                    <a:pt x="53" y="9"/>
                  </a:cubicBezTo>
                  <a:cubicBezTo>
                    <a:pt x="68" y="7"/>
                    <a:pt x="84" y="6"/>
                    <a:pt x="99" y="4"/>
                  </a:cubicBezTo>
                  <a:cubicBezTo>
                    <a:pt x="105" y="4"/>
                    <a:pt x="111" y="3"/>
                    <a:pt x="117" y="2"/>
                  </a:cubicBezTo>
                  <a:cubicBezTo>
                    <a:pt x="123" y="1"/>
                    <a:pt x="129" y="0"/>
                    <a:pt x="135" y="0"/>
                  </a:cubicBezTo>
                  <a:cubicBezTo>
                    <a:pt x="137" y="0"/>
                    <a:pt x="138" y="0"/>
                    <a:pt x="138" y="1"/>
                  </a:cubicBezTo>
                  <a:cubicBezTo>
                    <a:pt x="140" y="4"/>
                    <a:pt x="138" y="7"/>
                    <a:pt x="138" y="10"/>
                  </a:cubicBezTo>
                  <a:cubicBezTo>
                    <a:pt x="135" y="11"/>
                    <a:pt x="133" y="11"/>
                    <a:pt x="129" y="11"/>
                  </a:cubicBezTo>
                  <a:cubicBezTo>
                    <a:pt x="121" y="12"/>
                    <a:pt x="114" y="13"/>
                    <a:pt x="106" y="14"/>
                  </a:cubicBezTo>
                  <a:cubicBezTo>
                    <a:pt x="94" y="16"/>
                    <a:pt x="83" y="18"/>
                    <a:pt x="71" y="19"/>
                  </a:cubicBezTo>
                  <a:cubicBezTo>
                    <a:pt x="62" y="19"/>
                    <a:pt x="53" y="21"/>
                    <a:pt x="44" y="22"/>
                  </a:cubicBezTo>
                  <a:cubicBezTo>
                    <a:pt x="36" y="23"/>
                    <a:pt x="28" y="23"/>
                    <a:pt x="20" y="24"/>
                  </a:cubicBezTo>
                  <a:cubicBezTo>
                    <a:pt x="16" y="24"/>
                    <a:pt x="12" y="24"/>
                    <a:pt x="8" y="24"/>
                  </a:cubicBezTo>
                  <a:cubicBezTo>
                    <a:pt x="7" y="24"/>
                    <a:pt x="2" y="26"/>
                    <a:pt x="1" y="25"/>
                  </a:cubicBezTo>
                  <a:cubicBezTo>
                    <a:pt x="0" y="24"/>
                    <a:pt x="0" y="20"/>
                    <a:pt x="0" y="19"/>
                  </a:cubicBezTo>
                  <a:cubicBezTo>
                    <a:pt x="0" y="17"/>
                    <a:pt x="0" y="15"/>
                    <a:pt x="2" y="14"/>
                  </a:cubicBezTo>
                  <a:cubicBezTo>
                    <a:pt x="4" y="13"/>
                    <a:pt x="6" y="13"/>
                    <a:pt x="7" y="13"/>
                  </a:cubicBezTo>
                  <a:close/>
                </a:path>
              </a:pathLst>
            </a:custGeom>
            <a:solidFill>
              <a:srgbClr val="776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0" name="Freeform 70">
              <a:extLst>
                <a:ext uri="{FF2B5EF4-FFF2-40B4-BE49-F238E27FC236}">
                  <a16:creationId xmlns:a16="http://schemas.microsoft.com/office/drawing/2014/main" xmlns="" id="{EE5933F0-BF24-46EA-B279-0396580BA597}"/>
                </a:ext>
              </a:extLst>
            </p:cNvPr>
            <p:cNvSpPr/>
            <p:nvPr/>
          </p:nvSpPr>
          <p:spPr bwMode="auto">
            <a:xfrm>
              <a:off x="3879850" y="184150"/>
              <a:ext cx="9525" cy="9525"/>
            </a:xfrm>
            <a:custGeom>
              <a:avLst/>
              <a:gdLst>
                <a:gd name="T0" fmla="*/ 0 w 2"/>
                <a:gd name="T1" fmla="*/ 1 h 2"/>
                <a:gd name="T2" fmla="*/ 2 w 2"/>
                <a:gd name="T3" fmla="*/ 0 h 2"/>
                <a:gd name="T4" fmla="*/ 2 w 2"/>
                <a:gd name="T5" fmla="*/ 2 h 2"/>
                <a:gd name="T6" fmla="*/ 0 w 2"/>
                <a:gd name="T7" fmla="*/ 1 h 2"/>
              </a:gdLst>
              <a:ahLst/>
              <a:cxnLst>
                <a:cxn ang="0">
                  <a:pos x="T0" y="T1"/>
                </a:cxn>
                <a:cxn ang="0">
                  <a:pos x="T2" y="T3"/>
                </a:cxn>
                <a:cxn ang="0">
                  <a:pos x="T4" y="T5"/>
                </a:cxn>
                <a:cxn ang="0">
                  <a:pos x="T6" y="T7"/>
                </a:cxn>
              </a:cxnLst>
              <a:rect l="0" t="0" r="r" b="b"/>
              <a:pathLst>
                <a:path w="2" h="2">
                  <a:moveTo>
                    <a:pt x="0" y="1"/>
                  </a:moveTo>
                  <a:cubicBezTo>
                    <a:pt x="1" y="0"/>
                    <a:pt x="1" y="0"/>
                    <a:pt x="2" y="0"/>
                  </a:cubicBezTo>
                  <a:cubicBezTo>
                    <a:pt x="2" y="1"/>
                    <a:pt x="2" y="1"/>
                    <a:pt x="2" y="2"/>
                  </a:cubicBezTo>
                  <a:lnTo>
                    <a:pt x="0" y="1"/>
                  </a:lnTo>
                  <a:close/>
                </a:path>
              </a:pathLst>
            </a:custGeom>
            <a:solidFill>
              <a:srgbClr val="8D6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1" name="Freeform 71">
              <a:extLst>
                <a:ext uri="{FF2B5EF4-FFF2-40B4-BE49-F238E27FC236}">
                  <a16:creationId xmlns:a16="http://schemas.microsoft.com/office/drawing/2014/main" xmlns="" id="{036BBCF3-CFEA-4BAB-A087-614F5E2A1B1A}"/>
                </a:ext>
              </a:extLst>
            </p:cNvPr>
            <p:cNvSpPr/>
            <p:nvPr/>
          </p:nvSpPr>
          <p:spPr bwMode="auto">
            <a:xfrm>
              <a:off x="3744912" y="180975"/>
              <a:ext cx="114300" cy="131763"/>
            </a:xfrm>
            <a:custGeom>
              <a:avLst/>
              <a:gdLst>
                <a:gd name="T0" fmla="*/ 7 w 27"/>
                <a:gd name="T1" fmla="*/ 27 h 31"/>
                <a:gd name="T2" fmla="*/ 2 w 27"/>
                <a:gd name="T3" fmla="*/ 20 h 31"/>
                <a:gd name="T4" fmla="*/ 24 w 27"/>
                <a:gd name="T5" fmla="*/ 9 h 31"/>
                <a:gd name="T6" fmla="*/ 26 w 27"/>
                <a:gd name="T7" fmla="*/ 21 h 31"/>
                <a:gd name="T8" fmla="*/ 7 w 27"/>
                <a:gd name="T9" fmla="*/ 27 h 31"/>
              </a:gdLst>
              <a:ahLst/>
              <a:cxnLst>
                <a:cxn ang="0">
                  <a:pos x="T0" y="T1"/>
                </a:cxn>
                <a:cxn ang="0">
                  <a:pos x="T2" y="T3"/>
                </a:cxn>
                <a:cxn ang="0">
                  <a:pos x="T4" y="T5"/>
                </a:cxn>
                <a:cxn ang="0">
                  <a:pos x="T6" y="T7"/>
                </a:cxn>
                <a:cxn ang="0">
                  <a:pos x="T8" y="T9"/>
                </a:cxn>
              </a:cxnLst>
              <a:rect l="0" t="0" r="r" b="b"/>
              <a:pathLst>
                <a:path w="27" h="31">
                  <a:moveTo>
                    <a:pt x="7" y="27"/>
                  </a:moveTo>
                  <a:cubicBezTo>
                    <a:pt x="5" y="25"/>
                    <a:pt x="3" y="23"/>
                    <a:pt x="2" y="20"/>
                  </a:cubicBezTo>
                  <a:cubicBezTo>
                    <a:pt x="0" y="7"/>
                    <a:pt x="15" y="0"/>
                    <a:pt x="24" y="9"/>
                  </a:cubicBezTo>
                  <a:cubicBezTo>
                    <a:pt x="27" y="12"/>
                    <a:pt x="27" y="18"/>
                    <a:pt x="26" y="21"/>
                  </a:cubicBezTo>
                  <a:cubicBezTo>
                    <a:pt x="23"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2" name="Freeform 72">
              <a:extLst>
                <a:ext uri="{FF2B5EF4-FFF2-40B4-BE49-F238E27FC236}">
                  <a16:creationId xmlns:a16="http://schemas.microsoft.com/office/drawing/2014/main" xmlns="" id="{3DC8ED86-BA92-4D33-BA23-CCD990F39DC3}"/>
                </a:ext>
              </a:extLst>
            </p:cNvPr>
            <p:cNvSpPr/>
            <p:nvPr/>
          </p:nvSpPr>
          <p:spPr bwMode="auto">
            <a:xfrm>
              <a:off x="3783012" y="219075"/>
              <a:ext cx="41275" cy="50800"/>
            </a:xfrm>
            <a:custGeom>
              <a:avLst/>
              <a:gdLst>
                <a:gd name="T0" fmla="*/ 2 w 10"/>
                <a:gd name="T1" fmla="*/ 11 h 12"/>
                <a:gd name="T2" fmla="*/ 1 w 10"/>
                <a:gd name="T3" fmla="*/ 8 h 12"/>
                <a:gd name="T4" fmla="*/ 9 w 10"/>
                <a:gd name="T5" fmla="*/ 4 h 12"/>
                <a:gd name="T6" fmla="*/ 10 w 10"/>
                <a:gd name="T7" fmla="*/ 9 h 12"/>
                <a:gd name="T8" fmla="*/ 2 w 10"/>
                <a:gd name="T9" fmla="*/ 11 h 12"/>
              </a:gdLst>
              <a:ahLst/>
              <a:cxnLst>
                <a:cxn ang="0">
                  <a:pos x="T0" y="T1"/>
                </a:cxn>
                <a:cxn ang="0">
                  <a:pos x="T2" y="T3"/>
                </a:cxn>
                <a:cxn ang="0">
                  <a:pos x="T4" y="T5"/>
                </a:cxn>
                <a:cxn ang="0">
                  <a:pos x="T6" y="T7"/>
                </a:cxn>
                <a:cxn ang="0">
                  <a:pos x="T8" y="T9"/>
                </a:cxn>
              </a:cxnLst>
              <a:rect l="0" t="0" r="r" b="b"/>
              <a:pathLst>
                <a:path w="10" h="12">
                  <a:moveTo>
                    <a:pt x="2" y="11"/>
                  </a:moveTo>
                  <a:cubicBezTo>
                    <a:pt x="2" y="10"/>
                    <a:pt x="1" y="9"/>
                    <a:pt x="1" y="8"/>
                  </a:cubicBezTo>
                  <a:cubicBezTo>
                    <a:pt x="0" y="3"/>
                    <a:pt x="6" y="0"/>
                    <a:pt x="9" y="4"/>
                  </a:cubicBezTo>
                  <a:cubicBezTo>
                    <a:pt x="10" y="5"/>
                    <a:pt x="10" y="7"/>
                    <a:pt x="10" y="9"/>
                  </a:cubicBezTo>
                  <a:cubicBezTo>
                    <a:pt x="9" y="12"/>
                    <a:pt x="5" y="12"/>
                    <a:pt x="2" y="11"/>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3" name="Freeform 73">
              <a:extLst>
                <a:ext uri="{FF2B5EF4-FFF2-40B4-BE49-F238E27FC236}">
                  <a16:creationId xmlns:a16="http://schemas.microsoft.com/office/drawing/2014/main" xmlns="" id="{C62F8EB0-BDFA-4900-8F84-DB4D0A63517C}"/>
                </a:ext>
              </a:extLst>
            </p:cNvPr>
            <p:cNvSpPr/>
            <p:nvPr/>
          </p:nvSpPr>
          <p:spPr bwMode="auto">
            <a:xfrm>
              <a:off x="3413125" y="227012"/>
              <a:ext cx="119063" cy="133350"/>
            </a:xfrm>
            <a:custGeom>
              <a:avLst/>
              <a:gdLst>
                <a:gd name="T0" fmla="*/ 7 w 28"/>
                <a:gd name="T1" fmla="*/ 27 h 31"/>
                <a:gd name="T2" fmla="*/ 3 w 28"/>
                <a:gd name="T3" fmla="*/ 20 h 31"/>
                <a:gd name="T4" fmla="*/ 24 w 28"/>
                <a:gd name="T5" fmla="*/ 9 h 31"/>
                <a:gd name="T6" fmla="*/ 27 w 28"/>
                <a:gd name="T7" fmla="*/ 22 h 31"/>
                <a:gd name="T8" fmla="*/ 7 w 28"/>
                <a:gd name="T9" fmla="*/ 27 h 31"/>
              </a:gdLst>
              <a:ahLst/>
              <a:cxnLst>
                <a:cxn ang="0">
                  <a:pos x="T0" y="T1"/>
                </a:cxn>
                <a:cxn ang="0">
                  <a:pos x="T2" y="T3"/>
                </a:cxn>
                <a:cxn ang="0">
                  <a:pos x="T4" y="T5"/>
                </a:cxn>
                <a:cxn ang="0">
                  <a:pos x="T6" y="T7"/>
                </a:cxn>
                <a:cxn ang="0">
                  <a:pos x="T8" y="T9"/>
                </a:cxn>
              </a:cxnLst>
              <a:rect l="0" t="0" r="r" b="b"/>
              <a:pathLst>
                <a:path w="28" h="31">
                  <a:moveTo>
                    <a:pt x="7" y="27"/>
                  </a:moveTo>
                  <a:cubicBezTo>
                    <a:pt x="5" y="25"/>
                    <a:pt x="3" y="23"/>
                    <a:pt x="3" y="20"/>
                  </a:cubicBezTo>
                  <a:cubicBezTo>
                    <a:pt x="0" y="7"/>
                    <a:pt x="16" y="0"/>
                    <a:pt x="24" y="9"/>
                  </a:cubicBezTo>
                  <a:cubicBezTo>
                    <a:pt x="27" y="12"/>
                    <a:pt x="28" y="18"/>
                    <a:pt x="27" y="22"/>
                  </a:cubicBezTo>
                  <a:cubicBezTo>
                    <a:pt x="24" y="30"/>
                    <a:pt x="14"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4" name="Freeform 74">
              <a:extLst>
                <a:ext uri="{FF2B5EF4-FFF2-40B4-BE49-F238E27FC236}">
                  <a16:creationId xmlns:a16="http://schemas.microsoft.com/office/drawing/2014/main" xmlns="" id="{50B7BC3B-45B2-4A83-99CD-A06B8EB9911A}"/>
                </a:ext>
              </a:extLst>
            </p:cNvPr>
            <p:cNvSpPr/>
            <p:nvPr/>
          </p:nvSpPr>
          <p:spPr bwMode="auto">
            <a:xfrm>
              <a:off x="3451225" y="269875"/>
              <a:ext cx="47625" cy="50800"/>
            </a:xfrm>
            <a:custGeom>
              <a:avLst/>
              <a:gdLst>
                <a:gd name="T0" fmla="*/ 3 w 11"/>
                <a:gd name="T1" fmla="*/ 10 h 12"/>
                <a:gd name="T2" fmla="*/ 1 w 11"/>
                <a:gd name="T3" fmla="*/ 7 h 12"/>
                <a:gd name="T4" fmla="*/ 9 w 11"/>
                <a:gd name="T5" fmla="*/ 3 h 12"/>
                <a:gd name="T6" fmla="*/ 10 w 11"/>
                <a:gd name="T7" fmla="*/ 8 h 12"/>
                <a:gd name="T8" fmla="*/ 3 w 11"/>
                <a:gd name="T9" fmla="*/ 10 h 12"/>
              </a:gdLst>
              <a:ahLst/>
              <a:cxnLst>
                <a:cxn ang="0">
                  <a:pos x="T0" y="T1"/>
                </a:cxn>
                <a:cxn ang="0">
                  <a:pos x="T2" y="T3"/>
                </a:cxn>
                <a:cxn ang="0">
                  <a:pos x="T4" y="T5"/>
                </a:cxn>
                <a:cxn ang="0">
                  <a:pos x="T6" y="T7"/>
                </a:cxn>
                <a:cxn ang="0">
                  <a:pos x="T8" y="T9"/>
                </a:cxn>
              </a:cxnLst>
              <a:rect l="0" t="0" r="r" b="b"/>
              <a:pathLst>
                <a:path w="11" h="12">
                  <a:moveTo>
                    <a:pt x="3" y="10"/>
                  </a:moveTo>
                  <a:cubicBezTo>
                    <a:pt x="2" y="9"/>
                    <a:pt x="1" y="8"/>
                    <a:pt x="1" y="7"/>
                  </a:cubicBezTo>
                  <a:cubicBezTo>
                    <a:pt x="0" y="2"/>
                    <a:pt x="6" y="0"/>
                    <a:pt x="9" y="3"/>
                  </a:cubicBezTo>
                  <a:cubicBezTo>
                    <a:pt x="10" y="4"/>
                    <a:pt x="11"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5" name="Freeform 75">
              <a:extLst>
                <a:ext uri="{FF2B5EF4-FFF2-40B4-BE49-F238E27FC236}">
                  <a16:creationId xmlns:a16="http://schemas.microsoft.com/office/drawing/2014/main" xmlns="" id="{A3396728-E03A-488E-8284-A58D72B8F6B1}"/>
                </a:ext>
              </a:extLst>
            </p:cNvPr>
            <p:cNvSpPr/>
            <p:nvPr/>
          </p:nvSpPr>
          <p:spPr bwMode="auto">
            <a:xfrm>
              <a:off x="1781175" y="757237"/>
              <a:ext cx="758825" cy="423863"/>
            </a:xfrm>
            <a:custGeom>
              <a:avLst/>
              <a:gdLst>
                <a:gd name="T0" fmla="*/ 179 w 179"/>
                <a:gd name="T1" fmla="*/ 98 h 99"/>
                <a:gd name="T2" fmla="*/ 105 w 179"/>
                <a:gd name="T3" fmla="*/ 11 h 99"/>
                <a:gd name="T4" fmla="*/ 0 w 179"/>
                <a:gd name="T5" fmla="*/ 99 h 99"/>
                <a:gd name="T6" fmla="*/ 179 w 179"/>
                <a:gd name="T7" fmla="*/ 98 h 99"/>
              </a:gdLst>
              <a:ahLst/>
              <a:cxnLst>
                <a:cxn ang="0">
                  <a:pos x="T0" y="T1"/>
                </a:cxn>
                <a:cxn ang="0">
                  <a:pos x="T2" y="T3"/>
                </a:cxn>
                <a:cxn ang="0">
                  <a:pos x="T4" y="T5"/>
                </a:cxn>
                <a:cxn ang="0">
                  <a:pos x="T6" y="T7"/>
                </a:cxn>
              </a:cxnLst>
              <a:rect l="0" t="0" r="r" b="b"/>
              <a:pathLst>
                <a:path w="179" h="99">
                  <a:moveTo>
                    <a:pt x="179" y="98"/>
                  </a:moveTo>
                  <a:cubicBezTo>
                    <a:pt x="179" y="98"/>
                    <a:pt x="166" y="22"/>
                    <a:pt x="105" y="11"/>
                  </a:cubicBezTo>
                  <a:cubicBezTo>
                    <a:pt x="44" y="0"/>
                    <a:pt x="0" y="99"/>
                    <a:pt x="0" y="99"/>
                  </a:cubicBezTo>
                  <a:lnTo>
                    <a:pt x="179" y="98"/>
                  </a:lnTo>
                  <a:close/>
                </a:path>
              </a:pathLst>
            </a:custGeom>
            <a:solidFill>
              <a:srgbClr val="9A77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6" name="Freeform 76">
              <a:extLst>
                <a:ext uri="{FF2B5EF4-FFF2-40B4-BE49-F238E27FC236}">
                  <a16:creationId xmlns:a16="http://schemas.microsoft.com/office/drawing/2014/main" xmlns="" id="{0E9EC51B-E1D3-436F-AFC6-87720564564B}"/>
                </a:ext>
              </a:extLst>
            </p:cNvPr>
            <p:cNvSpPr/>
            <p:nvPr/>
          </p:nvSpPr>
          <p:spPr bwMode="auto">
            <a:xfrm>
              <a:off x="2082800" y="925512"/>
              <a:ext cx="195263" cy="38100"/>
            </a:xfrm>
            <a:custGeom>
              <a:avLst/>
              <a:gdLst>
                <a:gd name="T0" fmla="*/ 30 w 46"/>
                <a:gd name="T1" fmla="*/ 2 h 9"/>
                <a:gd name="T2" fmla="*/ 46 w 46"/>
                <a:gd name="T3" fmla="*/ 8 h 9"/>
                <a:gd name="T4" fmla="*/ 0 w 46"/>
                <a:gd name="T5" fmla="*/ 9 h 9"/>
                <a:gd name="T6" fmla="*/ 30 w 46"/>
                <a:gd name="T7" fmla="*/ 2 h 9"/>
              </a:gdLst>
              <a:ahLst/>
              <a:cxnLst>
                <a:cxn ang="0">
                  <a:pos x="T0" y="T1"/>
                </a:cxn>
                <a:cxn ang="0">
                  <a:pos x="T2" y="T3"/>
                </a:cxn>
                <a:cxn ang="0">
                  <a:pos x="T4" y="T5"/>
                </a:cxn>
                <a:cxn ang="0">
                  <a:pos x="T6" y="T7"/>
                </a:cxn>
              </a:cxnLst>
              <a:rect l="0" t="0" r="r" b="b"/>
              <a:pathLst>
                <a:path w="46" h="9">
                  <a:moveTo>
                    <a:pt x="30" y="2"/>
                  </a:moveTo>
                  <a:cubicBezTo>
                    <a:pt x="36" y="3"/>
                    <a:pt x="41" y="5"/>
                    <a:pt x="46" y="8"/>
                  </a:cubicBezTo>
                  <a:cubicBezTo>
                    <a:pt x="0" y="9"/>
                    <a:pt x="0" y="9"/>
                    <a:pt x="0" y="9"/>
                  </a:cubicBezTo>
                  <a:cubicBezTo>
                    <a:pt x="9" y="3"/>
                    <a:pt x="19" y="0"/>
                    <a:pt x="30" y="2"/>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7" name="Freeform 77">
              <a:extLst>
                <a:ext uri="{FF2B5EF4-FFF2-40B4-BE49-F238E27FC236}">
                  <a16:creationId xmlns:a16="http://schemas.microsoft.com/office/drawing/2014/main" xmlns="" id="{D47446AB-0FCE-4BBB-BD9F-CD19D3E54C1B}"/>
                </a:ext>
              </a:extLst>
            </p:cNvPr>
            <p:cNvSpPr/>
            <p:nvPr/>
          </p:nvSpPr>
          <p:spPr bwMode="auto">
            <a:xfrm>
              <a:off x="2044700" y="958850"/>
              <a:ext cx="274638" cy="34925"/>
            </a:xfrm>
            <a:custGeom>
              <a:avLst/>
              <a:gdLst>
                <a:gd name="T0" fmla="*/ 55 w 65"/>
                <a:gd name="T1" fmla="*/ 0 h 8"/>
                <a:gd name="T2" fmla="*/ 65 w 65"/>
                <a:gd name="T3" fmla="*/ 8 h 8"/>
                <a:gd name="T4" fmla="*/ 0 w 65"/>
                <a:gd name="T5" fmla="*/ 8 h 8"/>
                <a:gd name="T6" fmla="*/ 9 w 65"/>
                <a:gd name="T7" fmla="*/ 1 h 8"/>
                <a:gd name="T8" fmla="*/ 55 w 65"/>
                <a:gd name="T9" fmla="*/ 0 h 8"/>
              </a:gdLst>
              <a:ahLst/>
              <a:cxnLst>
                <a:cxn ang="0">
                  <a:pos x="T0" y="T1"/>
                </a:cxn>
                <a:cxn ang="0">
                  <a:pos x="T2" y="T3"/>
                </a:cxn>
                <a:cxn ang="0">
                  <a:pos x="T4" y="T5"/>
                </a:cxn>
                <a:cxn ang="0">
                  <a:pos x="T6" y="T7"/>
                </a:cxn>
                <a:cxn ang="0">
                  <a:pos x="T8" y="T9"/>
                </a:cxn>
              </a:cxnLst>
              <a:rect l="0" t="0" r="r" b="b"/>
              <a:pathLst>
                <a:path w="65" h="8">
                  <a:moveTo>
                    <a:pt x="55" y="0"/>
                  </a:moveTo>
                  <a:cubicBezTo>
                    <a:pt x="59" y="2"/>
                    <a:pt x="62" y="5"/>
                    <a:pt x="65" y="8"/>
                  </a:cubicBezTo>
                  <a:cubicBezTo>
                    <a:pt x="0" y="8"/>
                    <a:pt x="0" y="8"/>
                    <a:pt x="0" y="8"/>
                  </a:cubicBezTo>
                  <a:cubicBezTo>
                    <a:pt x="3" y="6"/>
                    <a:pt x="6" y="3"/>
                    <a:pt x="9" y="1"/>
                  </a:cubicBezTo>
                  <a:lnTo>
                    <a:pt x="55" y="0"/>
                  </a:ln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8" name="Freeform 78">
              <a:extLst>
                <a:ext uri="{FF2B5EF4-FFF2-40B4-BE49-F238E27FC236}">
                  <a16:creationId xmlns:a16="http://schemas.microsoft.com/office/drawing/2014/main" xmlns="" id="{3D736FD3-84DE-49E4-8B27-FF8EA6D3E515}"/>
                </a:ext>
              </a:extLst>
            </p:cNvPr>
            <p:cNvSpPr/>
            <p:nvPr/>
          </p:nvSpPr>
          <p:spPr bwMode="auto">
            <a:xfrm>
              <a:off x="2006600" y="993775"/>
              <a:ext cx="347663" cy="42863"/>
            </a:xfrm>
            <a:custGeom>
              <a:avLst/>
              <a:gdLst>
                <a:gd name="T0" fmla="*/ 9 w 82"/>
                <a:gd name="T1" fmla="*/ 0 h 10"/>
                <a:gd name="T2" fmla="*/ 74 w 82"/>
                <a:gd name="T3" fmla="*/ 0 h 10"/>
                <a:gd name="T4" fmla="*/ 82 w 82"/>
                <a:gd name="T5" fmla="*/ 9 h 10"/>
                <a:gd name="T6" fmla="*/ 0 w 82"/>
                <a:gd name="T7" fmla="*/ 10 h 10"/>
                <a:gd name="T8" fmla="*/ 9 w 82"/>
                <a:gd name="T9" fmla="*/ 0 h 10"/>
              </a:gdLst>
              <a:ahLst/>
              <a:cxnLst>
                <a:cxn ang="0">
                  <a:pos x="T0" y="T1"/>
                </a:cxn>
                <a:cxn ang="0">
                  <a:pos x="T2" y="T3"/>
                </a:cxn>
                <a:cxn ang="0">
                  <a:pos x="T4" y="T5"/>
                </a:cxn>
                <a:cxn ang="0">
                  <a:pos x="T6" y="T7"/>
                </a:cxn>
                <a:cxn ang="0">
                  <a:pos x="T8" y="T9"/>
                </a:cxn>
              </a:cxnLst>
              <a:rect l="0" t="0" r="r" b="b"/>
              <a:pathLst>
                <a:path w="82" h="10">
                  <a:moveTo>
                    <a:pt x="9" y="0"/>
                  </a:moveTo>
                  <a:cubicBezTo>
                    <a:pt x="74" y="0"/>
                    <a:pt x="74" y="0"/>
                    <a:pt x="74" y="0"/>
                  </a:cubicBezTo>
                  <a:cubicBezTo>
                    <a:pt x="77" y="3"/>
                    <a:pt x="80" y="6"/>
                    <a:pt x="82" y="9"/>
                  </a:cubicBezTo>
                  <a:cubicBezTo>
                    <a:pt x="0" y="10"/>
                    <a:pt x="0" y="10"/>
                    <a:pt x="0" y="10"/>
                  </a:cubicBezTo>
                  <a:cubicBezTo>
                    <a:pt x="3" y="7"/>
                    <a:pt x="6" y="3"/>
                    <a:pt x="9" y="0"/>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9" name="Freeform 79">
              <a:extLst>
                <a:ext uri="{FF2B5EF4-FFF2-40B4-BE49-F238E27FC236}">
                  <a16:creationId xmlns:a16="http://schemas.microsoft.com/office/drawing/2014/main" xmlns="" id="{55E9FDD1-A0E5-4980-82A2-F4EE668345E7}"/>
                </a:ext>
              </a:extLst>
            </p:cNvPr>
            <p:cNvSpPr/>
            <p:nvPr/>
          </p:nvSpPr>
          <p:spPr bwMode="auto">
            <a:xfrm>
              <a:off x="1976437" y="1031875"/>
              <a:ext cx="403225" cy="47625"/>
            </a:xfrm>
            <a:custGeom>
              <a:avLst/>
              <a:gdLst>
                <a:gd name="T0" fmla="*/ 7 w 95"/>
                <a:gd name="T1" fmla="*/ 1 h 11"/>
                <a:gd name="T2" fmla="*/ 89 w 95"/>
                <a:gd name="T3" fmla="*/ 0 h 11"/>
                <a:gd name="T4" fmla="*/ 95 w 95"/>
                <a:gd name="T5" fmla="*/ 10 h 11"/>
                <a:gd name="T6" fmla="*/ 0 w 95"/>
                <a:gd name="T7" fmla="*/ 11 h 11"/>
                <a:gd name="T8" fmla="*/ 7 w 95"/>
                <a:gd name="T9" fmla="*/ 1 h 11"/>
              </a:gdLst>
              <a:ahLst/>
              <a:cxnLst>
                <a:cxn ang="0">
                  <a:pos x="T0" y="T1"/>
                </a:cxn>
                <a:cxn ang="0">
                  <a:pos x="T2" y="T3"/>
                </a:cxn>
                <a:cxn ang="0">
                  <a:pos x="T4" y="T5"/>
                </a:cxn>
                <a:cxn ang="0">
                  <a:pos x="T6" y="T7"/>
                </a:cxn>
                <a:cxn ang="0">
                  <a:pos x="T8" y="T9"/>
                </a:cxn>
              </a:cxnLst>
              <a:rect l="0" t="0" r="r" b="b"/>
              <a:pathLst>
                <a:path w="95" h="11">
                  <a:moveTo>
                    <a:pt x="7" y="1"/>
                  </a:moveTo>
                  <a:cubicBezTo>
                    <a:pt x="89" y="0"/>
                    <a:pt x="89" y="0"/>
                    <a:pt x="89" y="0"/>
                  </a:cubicBezTo>
                  <a:cubicBezTo>
                    <a:pt x="91" y="4"/>
                    <a:pt x="93" y="7"/>
                    <a:pt x="95" y="10"/>
                  </a:cubicBezTo>
                  <a:cubicBezTo>
                    <a:pt x="0" y="11"/>
                    <a:pt x="0" y="11"/>
                    <a:pt x="0" y="11"/>
                  </a:cubicBezTo>
                  <a:cubicBezTo>
                    <a:pt x="2" y="7"/>
                    <a:pt x="4" y="4"/>
                    <a:pt x="7" y="1"/>
                  </a:cubicBez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0" name="Freeform 80">
              <a:extLst>
                <a:ext uri="{FF2B5EF4-FFF2-40B4-BE49-F238E27FC236}">
                  <a16:creationId xmlns:a16="http://schemas.microsoft.com/office/drawing/2014/main" xmlns="" id="{8C654E95-733C-4163-8A89-7986CCCF6BF5}"/>
                </a:ext>
              </a:extLst>
            </p:cNvPr>
            <p:cNvSpPr/>
            <p:nvPr/>
          </p:nvSpPr>
          <p:spPr bwMode="auto">
            <a:xfrm>
              <a:off x="1946275" y="1074737"/>
              <a:ext cx="446088" cy="50800"/>
            </a:xfrm>
            <a:custGeom>
              <a:avLst/>
              <a:gdLst>
                <a:gd name="T0" fmla="*/ 7 w 105"/>
                <a:gd name="T1" fmla="*/ 1 h 12"/>
                <a:gd name="T2" fmla="*/ 102 w 105"/>
                <a:gd name="T3" fmla="*/ 0 h 12"/>
                <a:gd name="T4" fmla="*/ 105 w 105"/>
                <a:gd name="T5" fmla="*/ 9 h 12"/>
                <a:gd name="T6" fmla="*/ 0 w 105"/>
                <a:gd name="T7" fmla="*/ 12 h 12"/>
                <a:gd name="T8" fmla="*/ 7 w 105"/>
                <a:gd name="T9" fmla="*/ 1 h 12"/>
              </a:gdLst>
              <a:ahLst/>
              <a:cxnLst>
                <a:cxn ang="0">
                  <a:pos x="T0" y="T1"/>
                </a:cxn>
                <a:cxn ang="0">
                  <a:pos x="T2" y="T3"/>
                </a:cxn>
                <a:cxn ang="0">
                  <a:pos x="T4" y="T5"/>
                </a:cxn>
                <a:cxn ang="0">
                  <a:pos x="T6" y="T7"/>
                </a:cxn>
                <a:cxn ang="0">
                  <a:pos x="T8" y="T9"/>
                </a:cxn>
              </a:cxnLst>
              <a:rect l="0" t="0" r="r" b="b"/>
              <a:pathLst>
                <a:path w="105" h="12">
                  <a:moveTo>
                    <a:pt x="7" y="1"/>
                  </a:moveTo>
                  <a:cubicBezTo>
                    <a:pt x="102" y="0"/>
                    <a:pt x="102" y="0"/>
                    <a:pt x="102" y="0"/>
                  </a:cubicBezTo>
                  <a:cubicBezTo>
                    <a:pt x="103" y="3"/>
                    <a:pt x="104" y="6"/>
                    <a:pt x="105" y="9"/>
                  </a:cubicBezTo>
                  <a:cubicBezTo>
                    <a:pt x="0" y="12"/>
                    <a:pt x="0" y="12"/>
                    <a:pt x="0" y="12"/>
                  </a:cubicBezTo>
                  <a:cubicBezTo>
                    <a:pt x="2" y="8"/>
                    <a:pt x="4" y="5"/>
                    <a:pt x="7" y="1"/>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1" name="Freeform 81">
              <a:extLst>
                <a:ext uri="{FF2B5EF4-FFF2-40B4-BE49-F238E27FC236}">
                  <a16:creationId xmlns:a16="http://schemas.microsoft.com/office/drawing/2014/main" xmlns="" id="{19AB5CAE-5F6F-474E-9DD9-1140392C5466}"/>
                </a:ext>
              </a:extLst>
            </p:cNvPr>
            <p:cNvSpPr/>
            <p:nvPr/>
          </p:nvSpPr>
          <p:spPr bwMode="auto">
            <a:xfrm>
              <a:off x="1930400" y="1112837"/>
              <a:ext cx="474663" cy="42863"/>
            </a:xfrm>
            <a:custGeom>
              <a:avLst/>
              <a:gdLst>
                <a:gd name="T0" fmla="*/ 4 w 112"/>
                <a:gd name="T1" fmla="*/ 3 h 10"/>
                <a:gd name="T2" fmla="*/ 109 w 112"/>
                <a:gd name="T3" fmla="*/ 0 h 10"/>
                <a:gd name="T4" fmla="*/ 112 w 112"/>
                <a:gd name="T5" fmla="*/ 9 h 10"/>
                <a:gd name="T6" fmla="*/ 0 w 112"/>
                <a:gd name="T7" fmla="*/ 10 h 10"/>
                <a:gd name="T8" fmla="*/ 4 w 112"/>
                <a:gd name="T9" fmla="*/ 3 h 10"/>
              </a:gdLst>
              <a:ahLst/>
              <a:cxnLst>
                <a:cxn ang="0">
                  <a:pos x="T0" y="T1"/>
                </a:cxn>
                <a:cxn ang="0">
                  <a:pos x="T2" y="T3"/>
                </a:cxn>
                <a:cxn ang="0">
                  <a:pos x="T4" y="T5"/>
                </a:cxn>
                <a:cxn ang="0">
                  <a:pos x="T6" y="T7"/>
                </a:cxn>
                <a:cxn ang="0">
                  <a:pos x="T8" y="T9"/>
                </a:cxn>
              </a:cxnLst>
              <a:rect l="0" t="0" r="r" b="b"/>
              <a:pathLst>
                <a:path w="112" h="10">
                  <a:moveTo>
                    <a:pt x="4" y="3"/>
                  </a:moveTo>
                  <a:cubicBezTo>
                    <a:pt x="109" y="0"/>
                    <a:pt x="109" y="0"/>
                    <a:pt x="109" y="0"/>
                  </a:cubicBezTo>
                  <a:cubicBezTo>
                    <a:pt x="111" y="3"/>
                    <a:pt x="112" y="6"/>
                    <a:pt x="112" y="9"/>
                  </a:cubicBezTo>
                  <a:cubicBezTo>
                    <a:pt x="0" y="10"/>
                    <a:pt x="0" y="10"/>
                    <a:pt x="0" y="10"/>
                  </a:cubicBezTo>
                  <a:cubicBezTo>
                    <a:pt x="1" y="8"/>
                    <a:pt x="2" y="5"/>
                    <a:pt x="4" y="3"/>
                  </a:cubicBez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2" name="Freeform 82">
              <a:extLst>
                <a:ext uri="{FF2B5EF4-FFF2-40B4-BE49-F238E27FC236}">
                  <a16:creationId xmlns:a16="http://schemas.microsoft.com/office/drawing/2014/main" xmlns="" id="{53E544FA-A93D-44E4-B6D1-B7966F24926D}"/>
                </a:ext>
              </a:extLst>
            </p:cNvPr>
            <p:cNvSpPr/>
            <p:nvPr/>
          </p:nvSpPr>
          <p:spPr bwMode="auto">
            <a:xfrm>
              <a:off x="1917700" y="1150937"/>
              <a:ext cx="495300" cy="30163"/>
            </a:xfrm>
            <a:custGeom>
              <a:avLst/>
              <a:gdLst>
                <a:gd name="T0" fmla="*/ 115 w 117"/>
                <a:gd name="T1" fmla="*/ 0 h 7"/>
                <a:gd name="T2" fmla="*/ 117 w 117"/>
                <a:gd name="T3" fmla="*/ 6 h 7"/>
                <a:gd name="T4" fmla="*/ 0 w 117"/>
                <a:gd name="T5" fmla="*/ 7 h 7"/>
                <a:gd name="T6" fmla="*/ 3 w 117"/>
                <a:gd name="T7" fmla="*/ 1 h 7"/>
                <a:gd name="T8" fmla="*/ 115 w 117"/>
                <a:gd name="T9" fmla="*/ 0 h 7"/>
              </a:gdLst>
              <a:ahLst/>
              <a:cxnLst>
                <a:cxn ang="0">
                  <a:pos x="T0" y="T1"/>
                </a:cxn>
                <a:cxn ang="0">
                  <a:pos x="T2" y="T3"/>
                </a:cxn>
                <a:cxn ang="0">
                  <a:pos x="T4" y="T5"/>
                </a:cxn>
                <a:cxn ang="0">
                  <a:pos x="T6" y="T7"/>
                </a:cxn>
                <a:cxn ang="0">
                  <a:pos x="T8" y="T9"/>
                </a:cxn>
              </a:cxnLst>
              <a:rect l="0" t="0" r="r" b="b"/>
              <a:pathLst>
                <a:path w="117" h="7">
                  <a:moveTo>
                    <a:pt x="115" y="0"/>
                  </a:moveTo>
                  <a:cubicBezTo>
                    <a:pt x="116" y="4"/>
                    <a:pt x="117" y="6"/>
                    <a:pt x="117" y="6"/>
                  </a:cubicBezTo>
                  <a:cubicBezTo>
                    <a:pt x="0" y="7"/>
                    <a:pt x="0" y="7"/>
                    <a:pt x="0" y="7"/>
                  </a:cubicBezTo>
                  <a:cubicBezTo>
                    <a:pt x="0" y="7"/>
                    <a:pt x="1" y="5"/>
                    <a:pt x="3" y="1"/>
                  </a:cubicBezTo>
                  <a:lnTo>
                    <a:pt x="115" y="0"/>
                  </a:ln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3" name="Oval 82">
              <a:extLst>
                <a:ext uri="{FF2B5EF4-FFF2-40B4-BE49-F238E27FC236}">
                  <a16:creationId xmlns:a16="http://schemas.microsoft.com/office/drawing/2014/main" xmlns="" id="{F53281A4-12DF-4661-B3AA-56F59E3DD764}"/>
                </a:ext>
              </a:extLst>
            </p:cNvPr>
            <p:cNvSpPr>
              <a:spLocks noChangeArrowheads="1"/>
            </p:cNvSpPr>
            <p:nvPr/>
          </p:nvSpPr>
          <p:spPr bwMode="auto">
            <a:xfrm>
              <a:off x="2443162" y="1104900"/>
              <a:ext cx="20638"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4" name="Oval 83">
              <a:extLst>
                <a:ext uri="{FF2B5EF4-FFF2-40B4-BE49-F238E27FC236}">
                  <a16:creationId xmlns:a16="http://schemas.microsoft.com/office/drawing/2014/main" xmlns="" id="{D0EA48A7-715C-43F4-838E-3CC89A30C5D7}"/>
                </a:ext>
              </a:extLst>
            </p:cNvPr>
            <p:cNvSpPr>
              <a:spLocks noChangeArrowheads="1"/>
            </p:cNvSpPr>
            <p:nvPr/>
          </p:nvSpPr>
          <p:spPr bwMode="auto">
            <a:xfrm>
              <a:off x="2374900" y="968375"/>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5" name="Oval 84">
              <a:extLst>
                <a:ext uri="{FF2B5EF4-FFF2-40B4-BE49-F238E27FC236}">
                  <a16:creationId xmlns:a16="http://schemas.microsoft.com/office/drawing/2014/main" xmlns="" id="{28FA0A3B-147B-48F0-B054-4BAFA88133B2}"/>
                </a:ext>
              </a:extLst>
            </p:cNvPr>
            <p:cNvSpPr>
              <a:spLocks noChangeArrowheads="1"/>
            </p:cNvSpPr>
            <p:nvPr/>
          </p:nvSpPr>
          <p:spPr bwMode="auto">
            <a:xfrm>
              <a:off x="2247900" y="873125"/>
              <a:ext cx="25400"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6" name="Oval 85">
              <a:extLst>
                <a:ext uri="{FF2B5EF4-FFF2-40B4-BE49-F238E27FC236}">
                  <a16:creationId xmlns:a16="http://schemas.microsoft.com/office/drawing/2014/main" xmlns="" id="{0E6B2478-DECF-4FE2-8F04-F5ECF8CE53EA}"/>
                </a:ext>
              </a:extLst>
            </p:cNvPr>
            <p:cNvSpPr>
              <a:spLocks noChangeArrowheads="1"/>
            </p:cNvSpPr>
            <p:nvPr/>
          </p:nvSpPr>
          <p:spPr bwMode="auto">
            <a:xfrm>
              <a:off x="2120900" y="873125"/>
              <a:ext cx="20638"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7" name="Oval 86">
              <a:extLst>
                <a:ext uri="{FF2B5EF4-FFF2-40B4-BE49-F238E27FC236}">
                  <a16:creationId xmlns:a16="http://schemas.microsoft.com/office/drawing/2014/main" xmlns="" id="{5DEAD495-617C-4ADC-84BC-F988EF53F58F}"/>
                </a:ext>
              </a:extLst>
            </p:cNvPr>
            <p:cNvSpPr>
              <a:spLocks noChangeArrowheads="1"/>
            </p:cNvSpPr>
            <p:nvPr/>
          </p:nvSpPr>
          <p:spPr bwMode="auto">
            <a:xfrm>
              <a:off x="1989137" y="946150"/>
              <a:ext cx="25400"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8" name="Oval 87">
              <a:extLst>
                <a:ext uri="{FF2B5EF4-FFF2-40B4-BE49-F238E27FC236}">
                  <a16:creationId xmlns:a16="http://schemas.microsoft.com/office/drawing/2014/main" xmlns="" id="{99637BA2-1EA9-4628-9D09-BFB244E777A6}"/>
                </a:ext>
              </a:extLst>
            </p:cNvPr>
            <p:cNvSpPr>
              <a:spLocks noChangeArrowheads="1"/>
            </p:cNvSpPr>
            <p:nvPr/>
          </p:nvSpPr>
          <p:spPr bwMode="auto">
            <a:xfrm>
              <a:off x="1912937" y="1049337"/>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9" name="Oval 88">
              <a:extLst>
                <a:ext uri="{FF2B5EF4-FFF2-40B4-BE49-F238E27FC236}">
                  <a16:creationId xmlns:a16="http://schemas.microsoft.com/office/drawing/2014/main" xmlns="" id="{8C6666E0-E28E-4E56-83BB-3421AD6589D6}"/>
                </a:ext>
              </a:extLst>
            </p:cNvPr>
            <p:cNvSpPr>
              <a:spLocks noChangeArrowheads="1"/>
            </p:cNvSpPr>
            <p:nvPr/>
          </p:nvSpPr>
          <p:spPr bwMode="auto">
            <a:xfrm>
              <a:off x="1849437" y="1130300"/>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0" name="Freeform 90">
              <a:extLst>
                <a:ext uri="{FF2B5EF4-FFF2-40B4-BE49-F238E27FC236}">
                  <a16:creationId xmlns:a16="http://schemas.microsoft.com/office/drawing/2014/main" xmlns="" id="{BF10BE4C-EEF4-4E06-B13D-B186A62E1EF3}"/>
                </a:ext>
              </a:extLst>
            </p:cNvPr>
            <p:cNvSpPr/>
            <p:nvPr/>
          </p:nvSpPr>
          <p:spPr bwMode="auto">
            <a:xfrm>
              <a:off x="3816350" y="25400"/>
              <a:ext cx="55563" cy="98425"/>
            </a:xfrm>
            <a:custGeom>
              <a:avLst/>
              <a:gdLst>
                <a:gd name="T0" fmla="*/ 0 w 13"/>
                <a:gd name="T1" fmla="*/ 0 h 23"/>
                <a:gd name="T2" fmla="*/ 12 w 13"/>
                <a:gd name="T3" fmla="*/ 4 h 23"/>
                <a:gd name="T4" fmla="*/ 13 w 13"/>
                <a:gd name="T5" fmla="*/ 21 h 23"/>
                <a:gd name="T6" fmla="*/ 0 w 13"/>
                <a:gd name="T7" fmla="*/ 23 h 23"/>
                <a:gd name="T8" fmla="*/ 0 w 13"/>
                <a:gd name="T9" fmla="*/ 0 h 23"/>
              </a:gdLst>
              <a:ahLst/>
              <a:cxnLst>
                <a:cxn ang="0">
                  <a:pos x="T0" y="T1"/>
                </a:cxn>
                <a:cxn ang="0">
                  <a:pos x="T2" y="T3"/>
                </a:cxn>
                <a:cxn ang="0">
                  <a:pos x="T4" y="T5"/>
                </a:cxn>
                <a:cxn ang="0">
                  <a:pos x="T6" y="T7"/>
                </a:cxn>
                <a:cxn ang="0">
                  <a:pos x="T8" y="T9"/>
                </a:cxn>
              </a:cxnLst>
              <a:rect l="0" t="0" r="r" b="b"/>
              <a:pathLst>
                <a:path w="13" h="23">
                  <a:moveTo>
                    <a:pt x="0" y="0"/>
                  </a:moveTo>
                  <a:cubicBezTo>
                    <a:pt x="0" y="0"/>
                    <a:pt x="12" y="1"/>
                    <a:pt x="12" y="4"/>
                  </a:cubicBezTo>
                  <a:cubicBezTo>
                    <a:pt x="13" y="6"/>
                    <a:pt x="13" y="21"/>
                    <a:pt x="13" y="21"/>
                  </a:cubicBezTo>
                  <a:cubicBezTo>
                    <a:pt x="13" y="21"/>
                    <a:pt x="2" y="23"/>
                    <a:pt x="0" y="23"/>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1" name="Freeform 91">
              <a:extLst>
                <a:ext uri="{FF2B5EF4-FFF2-40B4-BE49-F238E27FC236}">
                  <a16:creationId xmlns:a16="http://schemas.microsoft.com/office/drawing/2014/main" xmlns="" id="{D644042C-50C0-4E83-A296-1E243302ACD3}"/>
                </a:ext>
              </a:extLst>
            </p:cNvPr>
            <p:cNvSpPr/>
            <p:nvPr/>
          </p:nvSpPr>
          <p:spPr bwMode="auto">
            <a:xfrm>
              <a:off x="3727450" y="30162"/>
              <a:ext cx="68263" cy="98425"/>
            </a:xfrm>
            <a:custGeom>
              <a:avLst/>
              <a:gdLst>
                <a:gd name="T0" fmla="*/ 16 w 16"/>
                <a:gd name="T1" fmla="*/ 0 h 23"/>
                <a:gd name="T2" fmla="*/ 16 w 16"/>
                <a:gd name="T3" fmla="*/ 22 h 23"/>
                <a:gd name="T4" fmla="*/ 0 w 16"/>
                <a:gd name="T5" fmla="*/ 23 h 23"/>
                <a:gd name="T6" fmla="*/ 0 w 16"/>
                <a:gd name="T7" fmla="*/ 1 h 23"/>
                <a:gd name="T8" fmla="*/ 16 w 16"/>
                <a:gd name="T9" fmla="*/ 0 h 23"/>
              </a:gdLst>
              <a:ahLst/>
              <a:cxnLst>
                <a:cxn ang="0">
                  <a:pos x="T0" y="T1"/>
                </a:cxn>
                <a:cxn ang="0">
                  <a:pos x="T2" y="T3"/>
                </a:cxn>
                <a:cxn ang="0">
                  <a:pos x="T4" y="T5"/>
                </a:cxn>
                <a:cxn ang="0">
                  <a:pos x="T6" y="T7"/>
                </a:cxn>
                <a:cxn ang="0">
                  <a:pos x="T8" y="T9"/>
                </a:cxn>
              </a:cxnLst>
              <a:rect l="0" t="0" r="r" b="b"/>
              <a:pathLst>
                <a:path w="16" h="23">
                  <a:moveTo>
                    <a:pt x="16" y="0"/>
                  </a:moveTo>
                  <a:cubicBezTo>
                    <a:pt x="16" y="22"/>
                    <a:pt x="16" y="22"/>
                    <a:pt x="16" y="22"/>
                  </a:cubicBezTo>
                  <a:cubicBezTo>
                    <a:pt x="0" y="23"/>
                    <a:pt x="0" y="23"/>
                    <a:pt x="0" y="23"/>
                  </a:cubicBezTo>
                  <a:cubicBezTo>
                    <a:pt x="0" y="1"/>
                    <a:pt x="0" y="1"/>
                    <a:pt x="0" y="1"/>
                  </a:cubicBezTo>
                  <a:cubicBezTo>
                    <a:pt x="0" y="1"/>
                    <a:pt x="6" y="0"/>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2" name="Freeform 92">
              <a:extLst>
                <a:ext uri="{FF2B5EF4-FFF2-40B4-BE49-F238E27FC236}">
                  <a16:creationId xmlns:a16="http://schemas.microsoft.com/office/drawing/2014/main" xmlns="" id="{E984570F-474E-42A8-814C-25508CFEE2CA}"/>
                </a:ext>
              </a:extLst>
            </p:cNvPr>
            <p:cNvSpPr/>
            <p:nvPr/>
          </p:nvSpPr>
          <p:spPr bwMode="auto">
            <a:xfrm>
              <a:off x="3630612" y="34925"/>
              <a:ext cx="71438" cy="103188"/>
            </a:xfrm>
            <a:custGeom>
              <a:avLst/>
              <a:gdLst>
                <a:gd name="T0" fmla="*/ 16 w 17"/>
                <a:gd name="T1" fmla="*/ 1 h 24"/>
                <a:gd name="T2" fmla="*/ 17 w 17"/>
                <a:gd name="T3" fmla="*/ 22 h 24"/>
                <a:gd name="T4" fmla="*/ 0 w 17"/>
                <a:gd name="T5" fmla="*/ 24 h 24"/>
                <a:gd name="T6" fmla="*/ 0 w 17"/>
                <a:gd name="T7" fmla="*/ 2 h 24"/>
                <a:gd name="T8" fmla="*/ 16 w 17"/>
                <a:gd name="T9" fmla="*/ 1 h 24"/>
              </a:gdLst>
              <a:ahLst/>
              <a:cxnLst>
                <a:cxn ang="0">
                  <a:pos x="T0" y="T1"/>
                </a:cxn>
                <a:cxn ang="0">
                  <a:pos x="T2" y="T3"/>
                </a:cxn>
                <a:cxn ang="0">
                  <a:pos x="T4" y="T5"/>
                </a:cxn>
                <a:cxn ang="0">
                  <a:pos x="T6" y="T7"/>
                </a:cxn>
                <a:cxn ang="0">
                  <a:pos x="T8" y="T9"/>
                </a:cxn>
              </a:cxnLst>
              <a:rect l="0" t="0" r="r" b="b"/>
              <a:pathLst>
                <a:path w="17" h="24">
                  <a:moveTo>
                    <a:pt x="16" y="1"/>
                  </a:moveTo>
                  <a:cubicBezTo>
                    <a:pt x="17" y="22"/>
                    <a:pt x="17" y="22"/>
                    <a:pt x="17" y="22"/>
                  </a:cubicBezTo>
                  <a:cubicBezTo>
                    <a:pt x="0" y="24"/>
                    <a:pt x="0" y="24"/>
                    <a:pt x="0" y="24"/>
                  </a:cubicBezTo>
                  <a:cubicBezTo>
                    <a:pt x="0" y="2"/>
                    <a:pt x="0" y="2"/>
                    <a:pt x="0" y="2"/>
                  </a:cubicBezTo>
                  <a:cubicBezTo>
                    <a:pt x="0" y="2"/>
                    <a:pt x="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3" name="Freeform 93">
              <a:extLst>
                <a:ext uri="{FF2B5EF4-FFF2-40B4-BE49-F238E27FC236}">
                  <a16:creationId xmlns:a16="http://schemas.microsoft.com/office/drawing/2014/main" xmlns="" id="{1AE81D38-8B74-4BAE-B353-FAFE4EBF4CD0}"/>
                </a:ext>
              </a:extLst>
            </p:cNvPr>
            <p:cNvSpPr/>
            <p:nvPr/>
          </p:nvSpPr>
          <p:spPr bwMode="auto">
            <a:xfrm>
              <a:off x="3529012" y="42862"/>
              <a:ext cx="71438" cy="103188"/>
            </a:xfrm>
            <a:custGeom>
              <a:avLst/>
              <a:gdLst>
                <a:gd name="T0" fmla="*/ 16 w 17"/>
                <a:gd name="T1" fmla="*/ 1 h 24"/>
                <a:gd name="T2" fmla="*/ 17 w 17"/>
                <a:gd name="T3" fmla="*/ 22 h 24"/>
                <a:gd name="T4" fmla="*/ 0 w 17"/>
                <a:gd name="T5" fmla="*/ 24 h 24"/>
                <a:gd name="T6" fmla="*/ 0 w 17"/>
                <a:gd name="T7" fmla="*/ 2 h 24"/>
                <a:gd name="T8" fmla="*/ 16 w 17"/>
                <a:gd name="T9" fmla="*/ 1 h 24"/>
              </a:gdLst>
              <a:ahLst/>
              <a:cxnLst>
                <a:cxn ang="0">
                  <a:pos x="T0" y="T1"/>
                </a:cxn>
                <a:cxn ang="0">
                  <a:pos x="T2" y="T3"/>
                </a:cxn>
                <a:cxn ang="0">
                  <a:pos x="T4" y="T5"/>
                </a:cxn>
                <a:cxn ang="0">
                  <a:pos x="T6" y="T7"/>
                </a:cxn>
                <a:cxn ang="0">
                  <a:pos x="T8" y="T9"/>
                </a:cxn>
              </a:cxnLst>
              <a:rect l="0" t="0" r="r" b="b"/>
              <a:pathLst>
                <a:path w="17" h="24">
                  <a:moveTo>
                    <a:pt x="16" y="1"/>
                  </a:moveTo>
                  <a:cubicBezTo>
                    <a:pt x="17" y="22"/>
                    <a:pt x="17" y="22"/>
                    <a:pt x="17" y="22"/>
                  </a:cubicBezTo>
                  <a:cubicBezTo>
                    <a:pt x="0" y="24"/>
                    <a:pt x="0" y="24"/>
                    <a:pt x="0" y="24"/>
                  </a:cubicBezTo>
                  <a:cubicBezTo>
                    <a:pt x="0" y="2"/>
                    <a:pt x="0" y="2"/>
                    <a:pt x="0" y="2"/>
                  </a:cubicBezTo>
                  <a:cubicBezTo>
                    <a:pt x="0" y="2"/>
                    <a:pt x="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4" name="Freeform 94">
              <a:extLst>
                <a:ext uri="{FF2B5EF4-FFF2-40B4-BE49-F238E27FC236}">
                  <a16:creationId xmlns:a16="http://schemas.microsoft.com/office/drawing/2014/main" xmlns="" id="{77414F5B-751F-47BE-BE7C-ABF108EB4806}"/>
                </a:ext>
              </a:extLst>
            </p:cNvPr>
            <p:cNvSpPr/>
            <p:nvPr/>
          </p:nvSpPr>
          <p:spPr bwMode="auto">
            <a:xfrm>
              <a:off x="3379787" y="55562"/>
              <a:ext cx="122238" cy="98425"/>
            </a:xfrm>
            <a:custGeom>
              <a:avLst/>
              <a:gdLst>
                <a:gd name="T0" fmla="*/ 28 w 29"/>
                <a:gd name="T1" fmla="*/ 1 h 23"/>
                <a:gd name="T2" fmla="*/ 29 w 29"/>
                <a:gd name="T3" fmla="*/ 20 h 23"/>
                <a:gd name="T4" fmla="*/ 1 w 29"/>
                <a:gd name="T5" fmla="*/ 23 h 23"/>
                <a:gd name="T6" fmla="*/ 2 w 29"/>
                <a:gd name="T7" fmla="*/ 6 h 23"/>
                <a:gd name="T8" fmla="*/ 28 w 29"/>
                <a:gd name="T9" fmla="*/ 1 h 23"/>
              </a:gdLst>
              <a:ahLst/>
              <a:cxnLst>
                <a:cxn ang="0">
                  <a:pos x="T0" y="T1"/>
                </a:cxn>
                <a:cxn ang="0">
                  <a:pos x="T2" y="T3"/>
                </a:cxn>
                <a:cxn ang="0">
                  <a:pos x="T4" y="T5"/>
                </a:cxn>
                <a:cxn ang="0">
                  <a:pos x="T6" y="T7"/>
                </a:cxn>
                <a:cxn ang="0">
                  <a:pos x="T8" y="T9"/>
                </a:cxn>
              </a:cxnLst>
              <a:rect l="0" t="0" r="r" b="b"/>
              <a:pathLst>
                <a:path w="29" h="23">
                  <a:moveTo>
                    <a:pt x="28" y="1"/>
                  </a:moveTo>
                  <a:cubicBezTo>
                    <a:pt x="29" y="20"/>
                    <a:pt x="29" y="20"/>
                    <a:pt x="29" y="20"/>
                  </a:cubicBezTo>
                  <a:cubicBezTo>
                    <a:pt x="1" y="23"/>
                    <a:pt x="1" y="23"/>
                    <a:pt x="1" y="23"/>
                  </a:cubicBezTo>
                  <a:cubicBezTo>
                    <a:pt x="1" y="23"/>
                    <a:pt x="0" y="8"/>
                    <a:pt x="2" y="6"/>
                  </a:cubicBezTo>
                  <a:cubicBezTo>
                    <a:pt x="5" y="4"/>
                    <a:pt x="23" y="0"/>
                    <a:pt x="28"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5" name="Freeform 95">
              <a:extLst>
                <a:ext uri="{FF2B5EF4-FFF2-40B4-BE49-F238E27FC236}">
                  <a16:creationId xmlns:a16="http://schemas.microsoft.com/office/drawing/2014/main" xmlns="" id="{261386AA-C705-4627-8C27-94B3E90948BC}"/>
                </a:ext>
              </a:extLst>
            </p:cNvPr>
            <p:cNvSpPr/>
            <p:nvPr/>
          </p:nvSpPr>
          <p:spPr bwMode="auto">
            <a:xfrm>
              <a:off x="3367087" y="146050"/>
              <a:ext cx="522288" cy="63500"/>
            </a:xfrm>
            <a:custGeom>
              <a:avLst/>
              <a:gdLst>
                <a:gd name="T0" fmla="*/ 323 w 329"/>
                <a:gd name="T1" fmla="*/ 0 h 40"/>
                <a:gd name="T2" fmla="*/ 0 w 329"/>
                <a:gd name="T3" fmla="*/ 24 h 40"/>
                <a:gd name="T4" fmla="*/ 0 w 329"/>
                <a:gd name="T5" fmla="*/ 40 h 40"/>
                <a:gd name="T6" fmla="*/ 329 w 329"/>
                <a:gd name="T7" fmla="*/ 11 h 40"/>
                <a:gd name="T8" fmla="*/ 323 w 329"/>
                <a:gd name="T9" fmla="*/ 0 h 40"/>
              </a:gdLst>
              <a:ahLst/>
              <a:cxnLst>
                <a:cxn ang="0">
                  <a:pos x="T0" y="T1"/>
                </a:cxn>
                <a:cxn ang="0">
                  <a:pos x="T2" y="T3"/>
                </a:cxn>
                <a:cxn ang="0">
                  <a:pos x="T4" y="T5"/>
                </a:cxn>
                <a:cxn ang="0">
                  <a:pos x="T6" y="T7"/>
                </a:cxn>
                <a:cxn ang="0">
                  <a:pos x="T8" y="T9"/>
                </a:cxn>
              </a:cxnLst>
              <a:rect l="0" t="0" r="r" b="b"/>
              <a:pathLst>
                <a:path w="329" h="40">
                  <a:moveTo>
                    <a:pt x="323" y="0"/>
                  </a:moveTo>
                  <a:lnTo>
                    <a:pt x="0" y="24"/>
                  </a:lnTo>
                  <a:lnTo>
                    <a:pt x="0" y="40"/>
                  </a:lnTo>
                  <a:lnTo>
                    <a:pt x="329" y="11"/>
                  </a:lnTo>
                  <a:lnTo>
                    <a:pt x="323" y="0"/>
                  </a:lnTo>
                  <a:close/>
                </a:path>
              </a:pathLst>
            </a:custGeom>
            <a:solidFill>
              <a:srgbClr val="E377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6" name="Freeform 96">
              <a:extLst>
                <a:ext uri="{FF2B5EF4-FFF2-40B4-BE49-F238E27FC236}">
                  <a16:creationId xmlns:a16="http://schemas.microsoft.com/office/drawing/2014/main" xmlns="" id="{E6E4C302-3F28-4618-8F92-5AB1AE668484}"/>
                </a:ext>
              </a:extLst>
            </p:cNvPr>
            <p:cNvSpPr/>
            <p:nvPr/>
          </p:nvSpPr>
          <p:spPr bwMode="auto">
            <a:xfrm>
              <a:off x="0" y="180975"/>
              <a:ext cx="1570038" cy="996950"/>
            </a:xfrm>
            <a:custGeom>
              <a:avLst/>
              <a:gdLst>
                <a:gd name="T0" fmla="*/ 0 w 370"/>
                <a:gd name="T1" fmla="*/ 233 h 233"/>
                <a:gd name="T2" fmla="*/ 370 w 370"/>
                <a:gd name="T3" fmla="*/ 233 h 233"/>
                <a:gd name="T4" fmla="*/ 0 w 370"/>
                <a:gd name="T5" fmla="*/ 233 h 233"/>
              </a:gdLst>
              <a:ahLst/>
              <a:cxnLst>
                <a:cxn ang="0">
                  <a:pos x="T0" y="T1"/>
                </a:cxn>
                <a:cxn ang="0">
                  <a:pos x="T2" y="T3"/>
                </a:cxn>
                <a:cxn ang="0">
                  <a:pos x="T4" y="T5"/>
                </a:cxn>
              </a:cxnLst>
              <a:rect l="0" t="0" r="r" b="b"/>
              <a:pathLst>
                <a:path w="370" h="233">
                  <a:moveTo>
                    <a:pt x="0" y="233"/>
                  </a:moveTo>
                  <a:cubicBezTo>
                    <a:pt x="0" y="233"/>
                    <a:pt x="181" y="0"/>
                    <a:pt x="370" y="233"/>
                  </a:cubicBezTo>
                  <a:lnTo>
                    <a:pt x="0" y="233"/>
                  </a:lnTo>
                  <a:close/>
                </a:path>
              </a:pathLst>
            </a:custGeom>
            <a:solidFill>
              <a:srgbClr val="81AC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7" name="Freeform 97">
              <a:extLst>
                <a:ext uri="{FF2B5EF4-FFF2-40B4-BE49-F238E27FC236}">
                  <a16:creationId xmlns:a16="http://schemas.microsoft.com/office/drawing/2014/main" xmlns="" id="{80F07DC5-60E8-4B4F-A1C9-25D4AE977E50}"/>
                </a:ext>
              </a:extLst>
            </p:cNvPr>
            <p:cNvSpPr/>
            <p:nvPr/>
          </p:nvSpPr>
          <p:spPr bwMode="auto">
            <a:xfrm>
              <a:off x="220662" y="1062037"/>
              <a:ext cx="228600" cy="111125"/>
            </a:xfrm>
            <a:custGeom>
              <a:avLst/>
              <a:gdLst>
                <a:gd name="T0" fmla="*/ 0 w 54"/>
                <a:gd name="T1" fmla="*/ 26 h 26"/>
                <a:gd name="T2" fmla="*/ 54 w 54"/>
                <a:gd name="T3" fmla="*/ 26 h 26"/>
                <a:gd name="T4" fmla="*/ 25 w 54"/>
                <a:gd name="T5" fmla="*/ 0 h 26"/>
                <a:gd name="T6" fmla="*/ 0 w 54"/>
                <a:gd name="T7" fmla="*/ 26 h 26"/>
              </a:gdLst>
              <a:ahLst/>
              <a:cxnLst>
                <a:cxn ang="0">
                  <a:pos x="T0" y="T1"/>
                </a:cxn>
                <a:cxn ang="0">
                  <a:pos x="T2" y="T3"/>
                </a:cxn>
                <a:cxn ang="0">
                  <a:pos x="T4" y="T5"/>
                </a:cxn>
                <a:cxn ang="0">
                  <a:pos x="T6" y="T7"/>
                </a:cxn>
              </a:cxnLst>
              <a:rect l="0" t="0" r="r" b="b"/>
              <a:pathLst>
                <a:path w="54" h="26">
                  <a:moveTo>
                    <a:pt x="0" y="26"/>
                  </a:moveTo>
                  <a:cubicBezTo>
                    <a:pt x="54" y="26"/>
                    <a:pt x="54" y="26"/>
                    <a:pt x="54" y="26"/>
                  </a:cubicBezTo>
                  <a:cubicBezTo>
                    <a:pt x="25" y="0"/>
                    <a:pt x="25" y="0"/>
                    <a:pt x="25" y="0"/>
                  </a:cubicBezTo>
                  <a:cubicBezTo>
                    <a:pt x="9" y="14"/>
                    <a:pt x="0" y="26"/>
                    <a:pt x="0" y="26"/>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8" name="Freeform 98">
              <a:extLst>
                <a:ext uri="{FF2B5EF4-FFF2-40B4-BE49-F238E27FC236}">
                  <a16:creationId xmlns:a16="http://schemas.microsoft.com/office/drawing/2014/main" xmlns="" id="{415BF08B-7074-4625-B6AE-E8D29BA24F84}"/>
                </a:ext>
              </a:extLst>
            </p:cNvPr>
            <p:cNvSpPr/>
            <p:nvPr/>
          </p:nvSpPr>
          <p:spPr bwMode="auto">
            <a:xfrm>
              <a:off x="327025" y="971550"/>
              <a:ext cx="276225" cy="201613"/>
            </a:xfrm>
            <a:custGeom>
              <a:avLst/>
              <a:gdLst>
                <a:gd name="T0" fmla="*/ 0 w 65"/>
                <a:gd name="T1" fmla="*/ 21 h 47"/>
                <a:gd name="T2" fmla="*/ 29 w 65"/>
                <a:gd name="T3" fmla="*/ 47 h 47"/>
                <a:gd name="T4" fmla="*/ 65 w 65"/>
                <a:gd name="T5" fmla="*/ 47 h 47"/>
                <a:gd name="T6" fmla="*/ 28 w 65"/>
                <a:gd name="T7" fmla="*/ 0 h 47"/>
                <a:gd name="T8" fmla="*/ 0 w 65"/>
                <a:gd name="T9" fmla="*/ 21 h 47"/>
              </a:gdLst>
              <a:ahLst/>
              <a:cxnLst>
                <a:cxn ang="0">
                  <a:pos x="T0" y="T1"/>
                </a:cxn>
                <a:cxn ang="0">
                  <a:pos x="T2" y="T3"/>
                </a:cxn>
                <a:cxn ang="0">
                  <a:pos x="T4" y="T5"/>
                </a:cxn>
                <a:cxn ang="0">
                  <a:pos x="T6" y="T7"/>
                </a:cxn>
                <a:cxn ang="0">
                  <a:pos x="T8" y="T9"/>
                </a:cxn>
              </a:cxnLst>
              <a:rect l="0" t="0" r="r" b="b"/>
              <a:pathLst>
                <a:path w="65" h="47">
                  <a:moveTo>
                    <a:pt x="0" y="21"/>
                  </a:moveTo>
                  <a:cubicBezTo>
                    <a:pt x="29" y="47"/>
                    <a:pt x="29" y="47"/>
                    <a:pt x="29" y="47"/>
                  </a:cubicBezTo>
                  <a:cubicBezTo>
                    <a:pt x="65" y="47"/>
                    <a:pt x="65" y="47"/>
                    <a:pt x="65" y="47"/>
                  </a:cubicBezTo>
                  <a:cubicBezTo>
                    <a:pt x="28" y="0"/>
                    <a:pt x="28" y="0"/>
                    <a:pt x="28" y="0"/>
                  </a:cubicBezTo>
                  <a:cubicBezTo>
                    <a:pt x="17" y="7"/>
                    <a:pt x="8" y="14"/>
                    <a:pt x="0" y="21"/>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9" name="Freeform 99">
              <a:extLst>
                <a:ext uri="{FF2B5EF4-FFF2-40B4-BE49-F238E27FC236}">
                  <a16:creationId xmlns:a16="http://schemas.microsoft.com/office/drawing/2014/main" xmlns="" id="{F02E646F-8EBF-47F7-BABF-9D3B647F9220}"/>
                </a:ext>
              </a:extLst>
            </p:cNvPr>
            <p:cNvSpPr/>
            <p:nvPr/>
          </p:nvSpPr>
          <p:spPr bwMode="auto">
            <a:xfrm>
              <a:off x="801687" y="847725"/>
              <a:ext cx="195263" cy="325438"/>
            </a:xfrm>
            <a:custGeom>
              <a:avLst/>
              <a:gdLst>
                <a:gd name="T0" fmla="*/ 0 w 46"/>
                <a:gd name="T1" fmla="*/ 1 h 76"/>
                <a:gd name="T2" fmla="*/ 0 w 46"/>
                <a:gd name="T3" fmla="*/ 76 h 76"/>
                <a:gd name="T4" fmla="*/ 31 w 46"/>
                <a:gd name="T5" fmla="*/ 76 h 76"/>
                <a:gd name="T6" fmla="*/ 46 w 46"/>
                <a:gd name="T7" fmla="*/ 9 h 76"/>
                <a:gd name="T8" fmla="*/ 0 w 46"/>
                <a:gd name="T9" fmla="*/ 1 h 76"/>
              </a:gdLst>
              <a:ahLst/>
              <a:cxnLst>
                <a:cxn ang="0">
                  <a:pos x="T0" y="T1"/>
                </a:cxn>
                <a:cxn ang="0">
                  <a:pos x="T2" y="T3"/>
                </a:cxn>
                <a:cxn ang="0">
                  <a:pos x="T4" y="T5"/>
                </a:cxn>
                <a:cxn ang="0">
                  <a:pos x="T6" y="T7"/>
                </a:cxn>
                <a:cxn ang="0">
                  <a:pos x="T8" y="T9"/>
                </a:cxn>
              </a:cxnLst>
              <a:rect l="0" t="0" r="r" b="b"/>
              <a:pathLst>
                <a:path w="46" h="76">
                  <a:moveTo>
                    <a:pt x="0" y="1"/>
                  </a:moveTo>
                  <a:cubicBezTo>
                    <a:pt x="0" y="76"/>
                    <a:pt x="0" y="76"/>
                    <a:pt x="0" y="76"/>
                  </a:cubicBezTo>
                  <a:cubicBezTo>
                    <a:pt x="31" y="76"/>
                    <a:pt x="31" y="76"/>
                    <a:pt x="31" y="76"/>
                  </a:cubicBezTo>
                  <a:cubicBezTo>
                    <a:pt x="46" y="9"/>
                    <a:pt x="46" y="9"/>
                    <a:pt x="46" y="9"/>
                  </a:cubicBezTo>
                  <a:cubicBezTo>
                    <a:pt x="30" y="3"/>
                    <a:pt x="15" y="0"/>
                    <a:pt x="0" y="1"/>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0" name="Freeform 100">
              <a:extLst>
                <a:ext uri="{FF2B5EF4-FFF2-40B4-BE49-F238E27FC236}">
                  <a16:creationId xmlns:a16="http://schemas.microsoft.com/office/drawing/2014/main" xmlns="" id="{5C1D3F96-8854-4E91-AD8D-34761E06CB21}"/>
                </a:ext>
              </a:extLst>
            </p:cNvPr>
            <p:cNvSpPr/>
            <p:nvPr/>
          </p:nvSpPr>
          <p:spPr bwMode="auto">
            <a:xfrm>
              <a:off x="933450" y="885825"/>
              <a:ext cx="228600" cy="287338"/>
            </a:xfrm>
            <a:custGeom>
              <a:avLst/>
              <a:gdLst>
                <a:gd name="T0" fmla="*/ 54 w 54"/>
                <a:gd name="T1" fmla="*/ 21 h 67"/>
                <a:gd name="T2" fmla="*/ 15 w 54"/>
                <a:gd name="T3" fmla="*/ 0 h 67"/>
                <a:gd name="T4" fmla="*/ 0 w 54"/>
                <a:gd name="T5" fmla="*/ 67 h 67"/>
                <a:gd name="T6" fmla="*/ 34 w 54"/>
                <a:gd name="T7" fmla="*/ 67 h 67"/>
                <a:gd name="T8" fmla="*/ 54 w 54"/>
                <a:gd name="T9" fmla="*/ 21 h 67"/>
              </a:gdLst>
              <a:ahLst/>
              <a:cxnLst>
                <a:cxn ang="0">
                  <a:pos x="T0" y="T1"/>
                </a:cxn>
                <a:cxn ang="0">
                  <a:pos x="T2" y="T3"/>
                </a:cxn>
                <a:cxn ang="0">
                  <a:pos x="T4" y="T5"/>
                </a:cxn>
                <a:cxn ang="0">
                  <a:pos x="T6" y="T7"/>
                </a:cxn>
                <a:cxn ang="0">
                  <a:pos x="T8" y="T9"/>
                </a:cxn>
              </a:cxnLst>
              <a:rect l="0" t="0" r="r" b="b"/>
              <a:pathLst>
                <a:path w="54" h="67">
                  <a:moveTo>
                    <a:pt x="54" y="21"/>
                  </a:moveTo>
                  <a:cubicBezTo>
                    <a:pt x="41" y="11"/>
                    <a:pt x="28" y="5"/>
                    <a:pt x="15" y="0"/>
                  </a:cubicBezTo>
                  <a:cubicBezTo>
                    <a:pt x="0" y="67"/>
                    <a:pt x="0" y="67"/>
                    <a:pt x="0" y="67"/>
                  </a:cubicBezTo>
                  <a:cubicBezTo>
                    <a:pt x="34" y="67"/>
                    <a:pt x="34" y="67"/>
                    <a:pt x="34" y="67"/>
                  </a:cubicBezTo>
                  <a:lnTo>
                    <a:pt x="54" y="21"/>
                  </a:ln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1" name="Freeform 101">
              <a:extLst>
                <a:ext uri="{FF2B5EF4-FFF2-40B4-BE49-F238E27FC236}">
                  <a16:creationId xmlns:a16="http://schemas.microsoft.com/office/drawing/2014/main" xmlns="" id="{FE81A16E-F8A0-442A-B9F1-B3D704874B55}"/>
                </a:ext>
              </a:extLst>
            </p:cNvPr>
            <p:cNvSpPr/>
            <p:nvPr/>
          </p:nvSpPr>
          <p:spPr bwMode="auto">
            <a:xfrm>
              <a:off x="1222375" y="1104900"/>
              <a:ext cx="139700" cy="68263"/>
            </a:xfrm>
            <a:custGeom>
              <a:avLst/>
              <a:gdLst>
                <a:gd name="T0" fmla="*/ 19 w 33"/>
                <a:gd name="T1" fmla="*/ 0 h 16"/>
                <a:gd name="T2" fmla="*/ 0 w 33"/>
                <a:gd name="T3" fmla="*/ 16 h 16"/>
                <a:gd name="T4" fmla="*/ 33 w 33"/>
                <a:gd name="T5" fmla="*/ 16 h 16"/>
                <a:gd name="T6" fmla="*/ 19 w 33"/>
                <a:gd name="T7" fmla="*/ 0 h 16"/>
              </a:gdLst>
              <a:ahLst/>
              <a:cxnLst>
                <a:cxn ang="0">
                  <a:pos x="T0" y="T1"/>
                </a:cxn>
                <a:cxn ang="0">
                  <a:pos x="T2" y="T3"/>
                </a:cxn>
                <a:cxn ang="0">
                  <a:pos x="T4" y="T5"/>
                </a:cxn>
                <a:cxn ang="0">
                  <a:pos x="T6" y="T7"/>
                </a:cxn>
              </a:cxnLst>
              <a:rect l="0" t="0" r="r" b="b"/>
              <a:pathLst>
                <a:path w="33" h="16">
                  <a:moveTo>
                    <a:pt x="19" y="0"/>
                  </a:moveTo>
                  <a:cubicBezTo>
                    <a:pt x="0" y="16"/>
                    <a:pt x="0" y="16"/>
                    <a:pt x="0" y="16"/>
                  </a:cubicBezTo>
                  <a:cubicBezTo>
                    <a:pt x="33" y="16"/>
                    <a:pt x="33" y="16"/>
                    <a:pt x="33" y="16"/>
                  </a:cubicBezTo>
                  <a:cubicBezTo>
                    <a:pt x="28" y="10"/>
                    <a:pt x="24" y="5"/>
                    <a:pt x="19" y="0"/>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2" name="Freeform 102">
              <a:extLst>
                <a:ext uri="{FF2B5EF4-FFF2-40B4-BE49-F238E27FC236}">
                  <a16:creationId xmlns:a16="http://schemas.microsoft.com/office/drawing/2014/main" xmlns="" id="{9DBFC861-680D-4B94-B2F8-2D17F15BA660}"/>
                </a:ext>
              </a:extLst>
            </p:cNvPr>
            <p:cNvSpPr/>
            <p:nvPr/>
          </p:nvSpPr>
          <p:spPr bwMode="auto">
            <a:xfrm>
              <a:off x="1077912" y="976312"/>
              <a:ext cx="223838" cy="196850"/>
            </a:xfrm>
            <a:custGeom>
              <a:avLst/>
              <a:gdLst>
                <a:gd name="T0" fmla="*/ 20 w 53"/>
                <a:gd name="T1" fmla="*/ 0 h 46"/>
                <a:gd name="T2" fmla="*/ 0 w 53"/>
                <a:gd name="T3" fmla="*/ 46 h 46"/>
                <a:gd name="T4" fmla="*/ 34 w 53"/>
                <a:gd name="T5" fmla="*/ 46 h 46"/>
                <a:gd name="T6" fmla="*/ 53 w 53"/>
                <a:gd name="T7" fmla="*/ 30 h 46"/>
                <a:gd name="T8" fmla="*/ 20 w 53"/>
                <a:gd name="T9" fmla="*/ 0 h 46"/>
              </a:gdLst>
              <a:ahLst/>
              <a:cxnLst>
                <a:cxn ang="0">
                  <a:pos x="T0" y="T1"/>
                </a:cxn>
                <a:cxn ang="0">
                  <a:pos x="T2" y="T3"/>
                </a:cxn>
                <a:cxn ang="0">
                  <a:pos x="T4" y="T5"/>
                </a:cxn>
                <a:cxn ang="0">
                  <a:pos x="T6" y="T7"/>
                </a:cxn>
                <a:cxn ang="0">
                  <a:pos x="T8" y="T9"/>
                </a:cxn>
              </a:cxnLst>
              <a:rect l="0" t="0" r="r" b="b"/>
              <a:pathLst>
                <a:path w="53" h="46">
                  <a:moveTo>
                    <a:pt x="20" y="0"/>
                  </a:moveTo>
                  <a:cubicBezTo>
                    <a:pt x="0" y="46"/>
                    <a:pt x="0" y="46"/>
                    <a:pt x="0" y="46"/>
                  </a:cubicBezTo>
                  <a:cubicBezTo>
                    <a:pt x="34" y="46"/>
                    <a:pt x="34" y="46"/>
                    <a:pt x="34" y="46"/>
                  </a:cubicBezTo>
                  <a:cubicBezTo>
                    <a:pt x="53" y="30"/>
                    <a:pt x="53" y="30"/>
                    <a:pt x="53" y="30"/>
                  </a:cubicBezTo>
                  <a:cubicBezTo>
                    <a:pt x="42" y="18"/>
                    <a:pt x="31" y="8"/>
                    <a:pt x="20" y="0"/>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3" name="Freeform 103">
              <a:extLst>
                <a:ext uri="{FF2B5EF4-FFF2-40B4-BE49-F238E27FC236}">
                  <a16:creationId xmlns:a16="http://schemas.microsoft.com/office/drawing/2014/main" xmlns="" id="{B59FFF45-FB4A-49C8-B752-98D4D4A09C6A}"/>
                </a:ext>
              </a:extLst>
            </p:cNvPr>
            <p:cNvSpPr/>
            <p:nvPr/>
          </p:nvSpPr>
          <p:spPr bwMode="auto">
            <a:xfrm>
              <a:off x="619125" y="852487"/>
              <a:ext cx="182563" cy="320675"/>
            </a:xfrm>
            <a:custGeom>
              <a:avLst/>
              <a:gdLst>
                <a:gd name="T0" fmla="*/ 0 w 43"/>
                <a:gd name="T1" fmla="*/ 7 h 75"/>
                <a:gd name="T2" fmla="*/ 14 w 43"/>
                <a:gd name="T3" fmla="*/ 75 h 75"/>
                <a:gd name="T4" fmla="*/ 43 w 43"/>
                <a:gd name="T5" fmla="*/ 75 h 75"/>
                <a:gd name="T6" fmla="*/ 43 w 43"/>
                <a:gd name="T7" fmla="*/ 0 h 75"/>
                <a:gd name="T8" fmla="*/ 0 w 43"/>
                <a:gd name="T9" fmla="*/ 7 h 75"/>
              </a:gdLst>
              <a:ahLst/>
              <a:cxnLst>
                <a:cxn ang="0">
                  <a:pos x="T0" y="T1"/>
                </a:cxn>
                <a:cxn ang="0">
                  <a:pos x="T2" y="T3"/>
                </a:cxn>
                <a:cxn ang="0">
                  <a:pos x="T4" y="T5"/>
                </a:cxn>
                <a:cxn ang="0">
                  <a:pos x="T6" y="T7"/>
                </a:cxn>
                <a:cxn ang="0">
                  <a:pos x="T8" y="T9"/>
                </a:cxn>
              </a:cxnLst>
              <a:rect l="0" t="0" r="r" b="b"/>
              <a:pathLst>
                <a:path w="43" h="75">
                  <a:moveTo>
                    <a:pt x="0" y="7"/>
                  </a:moveTo>
                  <a:cubicBezTo>
                    <a:pt x="14" y="75"/>
                    <a:pt x="14" y="75"/>
                    <a:pt x="14" y="75"/>
                  </a:cubicBezTo>
                  <a:cubicBezTo>
                    <a:pt x="43" y="75"/>
                    <a:pt x="43" y="75"/>
                    <a:pt x="43" y="75"/>
                  </a:cubicBezTo>
                  <a:cubicBezTo>
                    <a:pt x="43" y="0"/>
                    <a:pt x="43" y="0"/>
                    <a:pt x="43" y="0"/>
                  </a:cubicBezTo>
                  <a:cubicBezTo>
                    <a:pt x="28" y="0"/>
                    <a:pt x="13" y="3"/>
                    <a:pt x="0" y="7"/>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4" name="Freeform 104">
              <a:extLst>
                <a:ext uri="{FF2B5EF4-FFF2-40B4-BE49-F238E27FC236}">
                  <a16:creationId xmlns:a16="http://schemas.microsoft.com/office/drawing/2014/main" xmlns="" id="{80EF9133-2DCE-4647-A351-9A828AC64D2B}"/>
                </a:ext>
              </a:extLst>
            </p:cNvPr>
            <p:cNvSpPr/>
            <p:nvPr/>
          </p:nvSpPr>
          <p:spPr bwMode="auto">
            <a:xfrm>
              <a:off x="446087" y="882650"/>
              <a:ext cx="233363" cy="290513"/>
            </a:xfrm>
            <a:custGeom>
              <a:avLst/>
              <a:gdLst>
                <a:gd name="T0" fmla="*/ 0 w 55"/>
                <a:gd name="T1" fmla="*/ 21 h 68"/>
                <a:gd name="T2" fmla="*/ 37 w 55"/>
                <a:gd name="T3" fmla="*/ 68 h 68"/>
                <a:gd name="T4" fmla="*/ 55 w 55"/>
                <a:gd name="T5" fmla="*/ 68 h 68"/>
                <a:gd name="T6" fmla="*/ 41 w 55"/>
                <a:gd name="T7" fmla="*/ 0 h 68"/>
                <a:gd name="T8" fmla="*/ 0 w 55"/>
                <a:gd name="T9" fmla="*/ 21 h 68"/>
              </a:gdLst>
              <a:ahLst/>
              <a:cxnLst>
                <a:cxn ang="0">
                  <a:pos x="T0" y="T1"/>
                </a:cxn>
                <a:cxn ang="0">
                  <a:pos x="T2" y="T3"/>
                </a:cxn>
                <a:cxn ang="0">
                  <a:pos x="T4" y="T5"/>
                </a:cxn>
                <a:cxn ang="0">
                  <a:pos x="T6" y="T7"/>
                </a:cxn>
                <a:cxn ang="0">
                  <a:pos x="T8" y="T9"/>
                </a:cxn>
              </a:cxnLst>
              <a:rect l="0" t="0" r="r" b="b"/>
              <a:pathLst>
                <a:path w="55" h="68">
                  <a:moveTo>
                    <a:pt x="0" y="21"/>
                  </a:moveTo>
                  <a:cubicBezTo>
                    <a:pt x="37" y="68"/>
                    <a:pt x="37" y="68"/>
                    <a:pt x="37" y="68"/>
                  </a:cubicBezTo>
                  <a:cubicBezTo>
                    <a:pt x="55" y="68"/>
                    <a:pt x="55" y="68"/>
                    <a:pt x="55" y="68"/>
                  </a:cubicBezTo>
                  <a:cubicBezTo>
                    <a:pt x="41" y="0"/>
                    <a:pt x="41" y="0"/>
                    <a:pt x="41" y="0"/>
                  </a:cubicBezTo>
                  <a:cubicBezTo>
                    <a:pt x="26" y="6"/>
                    <a:pt x="12" y="13"/>
                    <a:pt x="0" y="21"/>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5" name="Freeform 105">
              <a:extLst>
                <a:ext uri="{FF2B5EF4-FFF2-40B4-BE49-F238E27FC236}">
                  <a16:creationId xmlns:a16="http://schemas.microsoft.com/office/drawing/2014/main" xmlns="" id="{566C3E99-26CD-4068-921C-DF83801769F4}"/>
                </a:ext>
              </a:extLst>
            </p:cNvPr>
            <p:cNvSpPr/>
            <p:nvPr/>
          </p:nvSpPr>
          <p:spPr bwMode="auto">
            <a:xfrm>
              <a:off x="476250" y="731837"/>
              <a:ext cx="695325" cy="446088"/>
            </a:xfrm>
            <a:custGeom>
              <a:avLst/>
              <a:gdLst>
                <a:gd name="T0" fmla="*/ 0 w 164"/>
                <a:gd name="T1" fmla="*/ 104 h 104"/>
                <a:gd name="T2" fmla="*/ 164 w 164"/>
                <a:gd name="T3" fmla="*/ 104 h 104"/>
                <a:gd name="T4" fmla="*/ 0 w 164"/>
                <a:gd name="T5" fmla="*/ 104 h 104"/>
              </a:gdLst>
              <a:ahLst/>
              <a:cxnLst>
                <a:cxn ang="0">
                  <a:pos x="T0" y="T1"/>
                </a:cxn>
                <a:cxn ang="0">
                  <a:pos x="T2" y="T3"/>
                </a:cxn>
                <a:cxn ang="0">
                  <a:pos x="T4" y="T5"/>
                </a:cxn>
              </a:cxnLst>
              <a:rect l="0" t="0" r="r" b="b"/>
              <a:pathLst>
                <a:path w="164" h="104">
                  <a:moveTo>
                    <a:pt x="0" y="104"/>
                  </a:moveTo>
                  <a:cubicBezTo>
                    <a:pt x="0" y="104"/>
                    <a:pt x="80" y="0"/>
                    <a:pt x="164" y="104"/>
                  </a:cubicBezTo>
                  <a:lnTo>
                    <a:pt x="0" y="104"/>
                  </a:lnTo>
                  <a:close/>
                </a:path>
              </a:pathLst>
            </a:custGeom>
            <a:solidFill>
              <a:srgbClr val="FFE6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6" name="Freeform 106">
              <a:extLst>
                <a:ext uri="{FF2B5EF4-FFF2-40B4-BE49-F238E27FC236}">
                  <a16:creationId xmlns:a16="http://schemas.microsoft.com/office/drawing/2014/main" xmlns="" id="{B7FCDA6B-5B5A-4A82-B537-B969F08E4348}"/>
                </a:ext>
              </a:extLst>
            </p:cNvPr>
            <p:cNvSpPr/>
            <p:nvPr/>
          </p:nvSpPr>
          <p:spPr bwMode="auto">
            <a:xfrm>
              <a:off x="611187" y="911225"/>
              <a:ext cx="431800" cy="279400"/>
            </a:xfrm>
            <a:custGeom>
              <a:avLst/>
              <a:gdLst>
                <a:gd name="T0" fmla="*/ 0 w 102"/>
                <a:gd name="T1" fmla="*/ 65 h 65"/>
                <a:gd name="T2" fmla="*/ 102 w 102"/>
                <a:gd name="T3" fmla="*/ 65 h 65"/>
                <a:gd name="T4" fmla="*/ 0 w 102"/>
                <a:gd name="T5" fmla="*/ 65 h 65"/>
              </a:gdLst>
              <a:ahLst/>
              <a:cxnLst>
                <a:cxn ang="0">
                  <a:pos x="T0" y="T1"/>
                </a:cxn>
                <a:cxn ang="0">
                  <a:pos x="T2" y="T3"/>
                </a:cxn>
                <a:cxn ang="0">
                  <a:pos x="T4" y="T5"/>
                </a:cxn>
              </a:cxnLst>
              <a:rect l="0" t="0" r="r" b="b"/>
              <a:pathLst>
                <a:path w="102" h="65">
                  <a:moveTo>
                    <a:pt x="0" y="65"/>
                  </a:moveTo>
                  <a:cubicBezTo>
                    <a:pt x="0" y="65"/>
                    <a:pt x="50" y="0"/>
                    <a:pt x="102" y="65"/>
                  </a:cubicBezTo>
                  <a:lnTo>
                    <a:pt x="0" y="65"/>
                  </a:lnTo>
                  <a:close/>
                </a:path>
              </a:pathLst>
            </a:custGeom>
            <a:solidFill>
              <a:srgbClr val="A4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7" name="Freeform 107">
              <a:extLst>
                <a:ext uri="{FF2B5EF4-FFF2-40B4-BE49-F238E27FC236}">
                  <a16:creationId xmlns:a16="http://schemas.microsoft.com/office/drawing/2014/main" xmlns="" id="{A5F3311C-7279-40D8-BC32-D803B689E785}"/>
                </a:ext>
              </a:extLst>
            </p:cNvPr>
            <p:cNvSpPr/>
            <p:nvPr/>
          </p:nvSpPr>
          <p:spPr bwMode="auto">
            <a:xfrm>
              <a:off x="2913062" y="476250"/>
              <a:ext cx="1522413" cy="701675"/>
            </a:xfrm>
            <a:custGeom>
              <a:avLst/>
              <a:gdLst>
                <a:gd name="T0" fmla="*/ 0 w 359"/>
                <a:gd name="T1" fmla="*/ 142 h 164"/>
                <a:gd name="T2" fmla="*/ 42 w 359"/>
                <a:gd name="T3" fmla="*/ 145 h 164"/>
                <a:gd name="T4" fmla="*/ 22 w 359"/>
                <a:gd name="T5" fmla="*/ 108 h 164"/>
                <a:gd name="T6" fmla="*/ 66 w 359"/>
                <a:gd name="T7" fmla="*/ 108 h 164"/>
                <a:gd name="T8" fmla="*/ 52 w 359"/>
                <a:gd name="T9" fmla="*/ 71 h 164"/>
                <a:gd name="T10" fmla="*/ 89 w 359"/>
                <a:gd name="T11" fmla="*/ 81 h 164"/>
                <a:gd name="T12" fmla="*/ 85 w 359"/>
                <a:gd name="T13" fmla="*/ 42 h 164"/>
                <a:gd name="T14" fmla="*/ 120 w 359"/>
                <a:gd name="T15" fmla="*/ 58 h 164"/>
                <a:gd name="T16" fmla="*/ 122 w 359"/>
                <a:gd name="T17" fmla="*/ 23 h 164"/>
                <a:gd name="T18" fmla="*/ 158 w 359"/>
                <a:gd name="T19" fmla="*/ 42 h 164"/>
                <a:gd name="T20" fmla="*/ 169 w 359"/>
                <a:gd name="T21" fmla="*/ 6 h 164"/>
                <a:gd name="T22" fmla="*/ 196 w 359"/>
                <a:gd name="T23" fmla="*/ 33 h 164"/>
                <a:gd name="T24" fmla="*/ 214 w 359"/>
                <a:gd name="T25" fmla="*/ 0 h 164"/>
                <a:gd name="T26" fmla="*/ 228 w 359"/>
                <a:gd name="T27" fmla="*/ 35 h 164"/>
                <a:gd name="T28" fmla="*/ 263 w 359"/>
                <a:gd name="T29" fmla="*/ 10 h 164"/>
                <a:gd name="T30" fmla="*/ 260 w 359"/>
                <a:gd name="T31" fmla="*/ 47 h 164"/>
                <a:gd name="T32" fmla="*/ 300 w 359"/>
                <a:gd name="T33" fmla="*/ 29 h 164"/>
                <a:gd name="T34" fmla="*/ 292 w 359"/>
                <a:gd name="T35" fmla="*/ 69 h 164"/>
                <a:gd name="T36" fmla="*/ 334 w 359"/>
                <a:gd name="T37" fmla="*/ 63 h 164"/>
                <a:gd name="T38" fmla="*/ 316 w 359"/>
                <a:gd name="T39" fmla="*/ 99 h 164"/>
                <a:gd name="T40" fmla="*/ 359 w 359"/>
                <a:gd name="T41" fmla="*/ 95 h 164"/>
                <a:gd name="T42" fmla="*/ 339 w 359"/>
                <a:gd name="T43" fmla="*/ 133 h 164"/>
                <a:gd name="T44" fmla="*/ 199 w 359"/>
                <a:gd name="T45" fmla="*/ 52 h 164"/>
                <a:gd name="T46" fmla="*/ 59 w 359"/>
                <a:gd name="T47" fmla="*/ 153 h 164"/>
                <a:gd name="T48" fmla="*/ 55 w 359"/>
                <a:gd name="T49" fmla="*/ 164 h 164"/>
                <a:gd name="T50" fmla="*/ 35 w 359"/>
                <a:gd name="T51" fmla="*/ 164 h 164"/>
                <a:gd name="T52" fmla="*/ 14 w 359"/>
                <a:gd name="T53" fmla="*/ 164 h 164"/>
                <a:gd name="T54" fmla="*/ 0 w 359"/>
                <a:gd name="T55" fmla="*/ 14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 h="164">
                  <a:moveTo>
                    <a:pt x="0" y="142"/>
                  </a:moveTo>
                  <a:cubicBezTo>
                    <a:pt x="42" y="145"/>
                    <a:pt x="42" y="145"/>
                    <a:pt x="42" y="145"/>
                  </a:cubicBezTo>
                  <a:cubicBezTo>
                    <a:pt x="22" y="108"/>
                    <a:pt x="22" y="108"/>
                    <a:pt x="22" y="108"/>
                  </a:cubicBezTo>
                  <a:cubicBezTo>
                    <a:pt x="66" y="108"/>
                    <a:pt x="66" y="108"/>
                    <a:pt x="66" y="108"/>
                  </a:cubicBezTo>
                  <a:cubicBezTo>
                    <a:pt x="52" y="71"/>
                    <a:pt x="52" y="71"/>
                    <a:pt x="52" y="71"/>
                  </a:cubicBezTo>
                  <a:cubicBezTo>
                    <a:pt x="89" y="81"/>
                    <a:pt x="89" y="81"/>
                    <a:pt x="89" y="81"/>
                  </a:cubicBezTo>
                  <a:cubicBezTo>
                    <a:pt x="85" y="42"/>
                    <a:pt x="85" y="42"/>
                    <a:pt x="85" y="42"/>
                  </a:cubicBezTo>
                  <a:cubicBezTo>
                    <a:pt x="120" y="58"/>
                    <a:pt x="120" y="58"/>
                    <a:pt x="120" y="58"/>
                  </a:cubicBezTo>
                  <a:cubicBezTo>
                    <a:pt x="122" y="23"/>
                    <a:pt x="122" y="23"/>
                    <a:pt x="122" y="23"/>
                  </a:cubicBezTo>
                  <a:cubicBezTo>
                    <a:pt x="158" y="42"/>
                    <a:pt x="158" y="42"/>
                    <a:pt x="158" y="42"/>
                  </a:cubicBezTo>
                  <a:cubicBezTo>
                    <a:pt x="169" y="6"/>
                    <a:pt x="169" y="6"/>
                    <a:pt x="169" y="6"/>
                  </a:cubicBezTo>
                  <a:cubicBezTo>
                    <a:pt x="196" y="33"/>
                    <a:pt x="196" y="33"/>
                    <a:pt x="196" y="33"/>
                  </a:cubicBezTo>
                  <a:cubicBezTo>
                    <a:pt x="214" y="0"/>
                    <a:pt x="214" y="0"/>
                    <a:pt x="214" y="0"/>
                  </a:cubicBezTo>
                  <a:cubicBezTo>
                    <a:pt x="228" y="35"/>
                    <a:pt x="228" y="35"/>
                    <a:pt x="228" y="35"/>
                  </a:cubicBezTo>
                  <a:cubicBezTo>
                    <a:pt x="263" y="10"/>
                    <a:pt x="263" y="10"/>
                    <a:pt x="263" y="10"/>
                  </a:cubicBezTo>
                  <a:cubicBezTo>
                    <a:pt x="260" y="47"/>
                    <a:pt x="260" y="47"/>
                    <a:pt x="260" y="47"/>
                  </a:cubicBezTo>
                  <a:cubicBezTo>
                    <a:pt x="300" y="29"/>
                    <a:pt x="300" y="29"/>
                    <a:pt x="300" y="29"/>
                  </a:cubicBezTo>
                  <a:cubicBezTo>
                    <a:pt x="292" y="69"/>
                    <a:pt x="292" y="69"/>
                    <a:pt x="292" y="69"/>
                  </a:cubicBezTo>
                  <a:cubicBezTo>
                    <a:pt x="334" y="63"/>
                    <a:pt x="334" y="63"/>
                    <a:pt x="334" y="63"/>
                  </a:cubicBezTo>
                  <a:cubicBezTo>
                    <a:pt x="316" y="99"/>
                    <a:pt x="316" y="99"/>
                    <a:pt x="316" y="99"/>
                  </a:cubicBezTo>
                  <a:cubicBezTo>
                    <a:pt x="359" y="95"/>
                    <a:pt x="359" y="95"/>
                    <a:pt x="359" y="95"/>
                  </a:cubicBezTo>
                  <a:cubicBezTo>
                    <a:pt x="339" y="133"/>
                    <a:pt x="339" y="133"/>
                    <a:pt x="339" y="133"/>
                  </a:cubicBezTo>
                  <a:cubicBezTo>
                    <a:pt x="339" y="133"/>
                    <a:pt x="259" y="45"/>
                    <a:pt x="199" y="52"/>
                  </a:cubicBezTo>
                  <a:cubicBezTo>
                    <a:pt x="139" y="58"/>
                    <a:pt x="59" y="153"/>
                    <a:pt x="59" y="153"/>
                  </a:cubicBezTo>
                  <a:cubicBezTo>
                    <a:pt x="55" y="164"/>
                    <a:pt x="55" y="164"/>
                    <a:pt x="55" y="164"/>
                  </a:cubicBezTo>
                  <a:cubicBezTo>
                    <a:pt x="35" y="164"/>
                    <a:pt x="35" y="164"/>
                    <a:pt x="35" y="164"/>
                  </a:cubicBezTo>
                  <a:cubicBezTo>
                    <a:pt x="14" y="164"/>
                    <a:pt x="14" y="164"/>
                    <a:pt x="14" y="164"/>
                  </a:cubicBezTo>
                  <a:lnTo>
                    <a:pt x="0" y="142"/>
                  </a:lnTo>
                  <a:close/>
                </a:path>
              </a:pathLst>
            </a:custGeom>
            <a:solidFill>
              <a:srgbClr val="9ACF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8" name="Freeform 108">
              <a:extLst>
                <a:ext uri="{FF2B5EF4-FFF2-40B4-BE49-F238E27FC236}">
                  <a16:creationId xmlns:a16="http://schemas.microsoft.com/office/drawing/2014/main" xmlns="" id="{925C98B7-B80E-4710-9F6F-A6383FC1E66C}"/>
                </a:ext>
              </a:extLst>
            </p:cNvPr>
            <p:cNvSpPr/>
            <p:nvPr/>
          </p:nvSpPr>
          <p:spPr bwMode="auto">
            <a:xfrm>
              <a:off x="4029075" y="898525"/>
              <a:ext cx="376238" cy="274638"/>
            </a:xfrm>
            <a:custGeom>
              <a:avLst/>
              <a:gdLst>
                <a:gd name="T0" fmla="*/ 89 w 89"/>
                <a:gd name="T1" fmla="*/ 64 h 64"/>
                <a:gd name="T2" fmla="*/ 0 w 89"/>
                <a:gd name="T3" fmla="*/ 64 h 64"/>
                <a:gd name="T4" fmla="*/ 53 w 89"/>
                <a:gd name="T5" fmla="*/ 0 h 64"/>
                <a:gd name="T6" fmla="*/ 89 w 89"/>
                <a:gd name="T7" fmla="*/ 64 h 64"/>
              </a:gdLst>
              <a:ahLst/>
              <a:cxnLst>
                <a:cxn ang="0">
                  <a:pos x="T0" y="T1"/>
                </a:cxn>
                <a:cxn ang="0">
                  <a:pos x="T2" y="T3"/>
                </a:cxn>
                <a:cxn ang="0">
                  <a:pos x="T4" y="T5"/>
                </a:cxn>
                <a:cxn ang="0">
                  <a:pos x="T6" y="T7"/>
                </a:cxn>
              </a:cxnLst>
              <a:rect l="0" t="0" r="r" b="b"/>
              <a:pathLst>
                <a:path w="89" h="64">
                  <a:moveTo>
                    <a:pt x="89" y="64"/>
                  </a:moveTo>
                  <a:cubicBezTo>
                    <a:pt x="0" y="64"/>
                    <a:pt x="0" y="64"/>
                    <a:pt x="0" y="64"/>
                  </a:cubicBezTo>
                  <a:cubicBezTo>
                    <a:pt x="53" y="0"/>
                    <a:pt x="53" y="0"/>
                    <a:pt x="53" y="0"/>
                  </a:cubicBezTo>
                  <a:cubicBezTo>
                    <a:pt x="77" y="32"/>
                    <a:pt x="89" y="64"/>
                    <a:pt x="89" y="64"/>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9" name="Freeform 109">
              <a:extLst>
                <a:ext uri="{FF2B5EF4-FFF2-40B4-BE49-F238E27FC236}">
                  <a16:creationId xmlns:a16="http://schemas.microsoft.com/office/drawing/2014/main" xmlns="" id="{8AB6AF30-7DE1-451C-BD78-ED9E980E42D1}"/>
                </a:ext>
              </a:extLst>
            </p:cNvPr>
            <p:cNvSpPr/>
            <p:nvPr/>
          </p:nvSpPr>
          <p:spPr bwMode="auto">
            <a:xfrm>
              <a:off x="3567112" y="615950"/>
              <a:ext cx="261938" cy="557213"/>
            </a:xfrm>
            <a:custGeom>
              <a:avLst/>
              <a:gdLst>
                <a:gd name="T0" fmla="*/ 47 w 62"/>
                <a:gd name="T1" fmla="*/ 1 h 130"/>
                <a:gd name="T2" fmla="*/ 62 w 62"/>
                <a:gd name="T3" fmla="*/ 1 h 130"/>
                <a:gd name="T4" fmla="*/ 45 w 62"/>
                <a:gd name="T5" fmla="*/ 130 h 130"/>
                <a:gd name="T6" fmla="*/ 20 w 62"/>
                <a:gd name="T7" fmla="*/ 130 h 130"/>
                <a:gd name="T8" fmla="*/ 0 w 62"/>
                <a:gd name="T9" fmla="*/ 11 h 130"/>
                <a:gd name="T10" fmla="*/ 47 w 62"/>
                <a:gd name="T11" fmla="*/ 1 h 130"/>
              </a:gdLst>
              <a:ahLst/>
              <a:cxnLst>
                <a:cxn ang="0">
                  <a:pos x="T0" y="T1"/>
                </a:cxn>
                <a:cxn ang="0">
                  <a:pos x="T2" y="T3"/>
                </a:cxn>
                <a:cxn ang="0">
                  <a:pos x="T4" y="T5"/>
                </a:cxn>
                <a:cxn ang="0">
                  <a:pos x="T6" y="T7"/>
                </a:cxn>
                <a:cxn ang="0">
                  <a:pos x="T8" y="T9"/>
                </a:cxn>
                <a:cxn ang="0">
                  <a:pos x="T10" y="T11"/>
                </a:cxn>
              </a:cxnLst>
              <a:rect l="0" t="0" r="r" b="b"/>
              <a:pathLst>
                <a:path w="62" h="130">
                  <a:moveTo>
                    <a:pt x="47" y="1"/>
                  </a:moveTo>
                  <a:cubicBezTo>
                    <a:pt x="52" y="0"/>
                    <a:pt x="57" y="0"/>
                    <a:pt x="62" y="1"/>
                  </a:cubicBezTo>
                  <a:cubicBezTo>
                    <a:pt x="45" y="130"/>
                    <a:pt x="45" y="130"/>
                    <a:pt x="45" y="130"/>
                  </a:cubicBezTo>
                  <a:cubicBezTo>
                    <a:pt x="20" y="130"/>
                    <a:pt x="20" y="130"/>
                    <a:pt x="20" y="130"/>
                  </a:cubicBezTo>
                  <a:cubicBezTo>
                    <a:pt x="0" y="11"/>
                    <a:pt x="0" y="11"/>
                    <a:pt x="0" y="11"/>
                  </a:cubicBezTo>
                  <a:cubicBezTo>
                    <a:pt x="15" y="6"/>
                    <a:pt x="30" y="2"/>
                    <a:pt x="47" y="1"/>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0" name="Freeform 110">
              <a:extLst>
                <a:ext uri="{FF2B5EF4-FFF2-40B4-BE49-F238E27FC236}">
                  <a16:creationId xmlns:a16="http://schemas.microsoft.com/office/drawing/2014/main" xmlns="" id="{71BD9F89-D553-4801-AEBD-43AFC628F440}"/>
                </a:ext>
              </a:extLst>
            </p:cNvPr>
            <p:cNvSpPr/>
            <p:nvPr/>
          </p:nvSpPr>
          <p:spPr bwMode="auto">
            <a:xfrm>
              <a:off x="3349625" y="663575"/>
              <a:ext cx="301625" cy="509588"/>
            </a:xfrm>
            <a:custGeom>
              <a:avLst/>
              <a:gdLst>
                <a:gd name="T0" fmla="*/ 51 w 71"/>
                <a:gd name="T1" fmla="*/ 0 h 119"/>
                <a:gd name="T2" fmla="*/ 71 w 71"/>
                <a:gd name="T3" fmla="*/ 119 h 119"/>
                <a:gd name="T4" fmla="*/ 38 w 71"/>
                <a:gd name="T5" fmla="*/ 119 h 119"/>
                <a:gd name="T6" fmla="*/ 0 w 71"/>
                <a:gd name="T7" fmla="*/ 27 h 119"/>
                <a:gd name="T8" fmla="*/ 51 w 71"/>
                <a:gd name="T9" fmla="*/ 0 h 119"/>
              </a:gdLst>
              <a:ahLst/>
              <a:cxnLst>
                <a:cxn ang="0">
                  <a:pos x="T0" y="T1"/>
                </a:cxn>
                <a:cxn ang="0">
                  <a:pos x="T2" y="T3"/>
                </a:cxn>
                <a:cxn ang="0">
                  <a:pos x="T4" y="T5"/>
                </a:cxn>
                <a:cxn ang="0">
                  <a:pos x="T6" y="T7"/>
                </a:cxn>
                <a:cxn ang="0">
                  <a:pos x="T8" y="T9"/>
                </a:cxn>
              </a:cxnLst>
              <a:rect l="0" t="0" r="r" b="b"/>
              <a:pathLst>
                <a:path w="71" h="119">
                  <a:moveTo>
                    <a:pt x="51" y="0"/>
                  </a:moveTo>
                  <a:cubicBezTo>
                    <a:pt x="71" y="119"/>
                    <a:pt x="71" y="119"/>
                    <a:pt x="71" y="119"/>
                  </a:cubicBezTo>
                  <a:cubicBezTo>
                    <a:pt x="38" y="119"/>
                    <a:pt x="38" y="119"/>
                    <a:pt x="38" y="119"/>
                  </a:cubicBezTo>
                  <a:cubicBezTo>
                    <a:pt x="0" y="27"/>
                    <a:pt x="0" y="27"/>
                    <a:pt x="0" y="27"/>
                  </a:cubicBezTo>
                  <a:cubicBezTo>
                    <a:pt x="15" y="16"/>
                    <a:pt x="32" y="6"/>
                    <a:pt x="51"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1" name="Freeform 111">
              <a:extLst>
                <a:ext uri="{FF2B5EF4-FFF2-40B4-BE49-F238E27FC236}">
                  <a16:creationId xmlns:a16="http://schemas.microsoft.com/office/drawing/2014/main" xmlns="" id="{05315AAD-ADD9-4583-82A2-681DEA329A0D}"/>
                </a:ext>
              </a:extLst>
            </p:cNvPr>
            <p:cNvSpPr/>
            <p:nvPr/>
          </p:nvSpPr>
          <p:spPr bwMode="auto">
            <a:xfrm>
              <a:off x="3176587" y="779462"/>
              <a:ext cx="334963" cy="393700"/>
            </a:xfrm>
            <a:custGeom>
              <a:avLst/>
              <a:gdLst>
                <a:gd name="T0" fmla="*/ 41 w 79"/>
                <a:gd name="T1" fmla="*/ 0 h 92"/>
                <a:gd name="T2" fmla="*/ 79 w 79"/>
                <a:gd name="T3" fmla="*/ 92 h 92"/>
                <a:gd name="T4" fmla="*/ 39 w 79"/>
                <a:gd name="T5" fmla="*/ 92 h 92"/>
                <a:gd name="T6" fmla="*/ 0 w 79"/>
                <a:gd name="T7" fmla="*/ 40 h 92"/>
                <a:gd name="T8" fmla="*/ 41 w 79"/>
                <a:gd name="T9" fmla="*/ 0 h 92"/>
              </a:gdLst>
              <a:ahLst/>
              <a:cxnLst>
                <a:cxn ang="0">
                  <a:pos x="T0" y="T1"/>
                </a:cxn>
                <a:cxn ang="0">
                  <a:pos x="T2" y="T3"/>
                </a:cxn>
                <a:cxn ang="0">
                  <a:pos x="T4" y="T5"/>
                </a:cxn>
                <a:cxn ang="0">
                  <a:pos x="T6" y="T7"/>
                </a:cxn>
                <a:cxn ang="0">
                  <a:pos x="T8" y="T9"/>
                </a:cxn>
              </a:cxnLst>
              <a:rect l="0" t="0" r="r" b="b"/>
              <a:pathLst>
                <a:path w="79" h="92">
                  <a:moveTo>
                    <a:pt x="41" y="0"/>
                  </a:moveTo>
                  <a:cubicBezTo>
                    <a:pt x="79" y="92"/>
                    <a:pt x="79" y="92"/>
                    <a:pt x="79" y="92"/>
                  </a:cubicBezTo>
                  <a:cubicBezTo>
                    <a:pt x="39" y="92"/>
                    <a:pt x="39" y="92"/>
                    <a:pt x="39" y="92"/>
                  </a:cubicBezTo>
                  <a:cubicBezTo>
                    <a:pt x="0" y="40"/>
                    <a:pt x="0" y="40"/>
                    <a:pt x="0" y="40"/>
                  </a:cubicBezTo>
                  <a:cubicBezTo>
                    <a:pt x="11" y="26"/>
                    <a:pt x="24" y="12"/>
                    <a:pt x="41"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2" name="Freeform 112">
              <a:extLst>
                <a:ext uri="{FF2B5EF4-FFF2-40B4-BE49-F238E27FC236}">
                  <a16:creationId xmlns:a16="http://schemas.microsoft.com/office/drawing/2014/main" xmlns="" id="{9B4D6C97-C706-470C-B279-826C1DEBC1C3}"/>
                </a:ext>
              </a:extLst>
            </p:cNvPr>
            <p:cNvSpPr/>
            <p:nvPr/>
          </p:nvSpPr>
          <p:spPr bwMode="auto">
            <a:xfrm>
              <a:off x="3052762" y="950912"/>
              <a:ext cx="288925" cy="222250"/>
            </a:xfrm>
            <a:custGeom>
              <a:avLst/>
              <a:gdLst>
                <a:gd name="T0" fmla="*/ 29 w 68"/>
                <a:gd name="T1" fmla="*/ 0 h 52"/>
                <a:gd name="T2" fmla="*/ 68 w 68"/>
                <a:gd name="T3" fmla="*/ 52 h 52"/>
                <a:gd name="T4" fmla="*/ 0 w 68"/>
                <a:gd name="T5" fmla="*/ 52 h 52"/>
                <a:gd name="T6" fmla="*/ 29 w 68"/>
                <a:gd name="T7" fmla="*/ 0 h 52"/>
              </a:gdLst>
              <a:ahLst/>
              <a:cxnLst>
                <a:cxn ang="0">
                  <a:pos x="T0" y="T1"/>
                </a:cxn>
                <a:cxn ang="0">
                  <a:pos x="T2" y="T3"/>
                </a:cxn>
                <a:cxn ang="0">
                  <a:pos x="T4" y="T5"/>
                </a:cxn>
                <a:cxn ang="0">
                  <a:pos x="T6" y="T7"/>
                </a:cxn>
              </a:cxnLst>
              <a:rect l="0" t="0" r="r" b="b"/>
              <a:pathLst>
                <a:path w="68" h="52">
                  <a:moveTo>
                    <a:pt x="29" y="0"/>
                  </a:moveTo>
                  <a:cubicBezTo>
                    <a:pt x="68" y="52"/>
                    <a:pt x="68" y="52"/>
                    <a:pt x="68" y="52"/>
                  </a:cubicBezTo>
                  <a:cubicBezTo>
                    <a:pt x="0" y="52"/>
                    <a:pt x="0" y="52"/>
                    <a:pt x="0" y="52"/>
                  </a:cubicBezTo>
                  <a:cubicBezTo>
                    <a:pt x="5" y="37"/>
                    <a:pt x="14" y="19"/>
                    <a:pt x="29"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3" name="Freeform 113">
              <a:extLst>
                <a:ext uri="{FF2B5EF4-FFF2-40B4-BE49-F238E27FC236}">
                  <a16:creationId xmlns:a16="http://schemas.microsoft.com/office/drawing/2014/main" xmlns="" id="{C97FB64E-C51C-4EB5-85CA-430585752FC3}"/>
                </a:ext>
              </a:extLst>
            </p:cNvPr>
            <p:cNvSpPr/>
            <p:nvPr/>
          </p:nvSpPr>
          <p:spPr bwMode="auto">
            <a:xfrm>
              <a:off x="3757612" y="620712"/>
              <a:ext cx="330200" cy="552450"/>
            </a:xfrm>
            <a:custGeom>
              <a:avLst/>
              <a:gdLst>
                <a:gd name="T0" fmla="*/ 78 w 78"/>
                <a:gd name="T1" fmla="*/ 24 h 129"/>
                <a:gd name="T2" fmla="*/ 22 w 78"/>
                <a:gd name="T3" fmla="*/ 129 h 129"/>
                <a:gd name="T4" fmla="*/ 0 w 78"/>
                <a:gd name="T5" fmla="*/ 129 h 129"/>
                <a:gd name="T6" fmla="*/ 17 w 78"/>
                <a:gd name="T7" fmla="*/ 0 h 129"/>
                <a:gd name="T8" fmla="*/ 78 w 78"/>
                <a:gd name="T9" fmla="*/ 24 h 129"/>
              </a:gdLst>
              <a:ahLst/>
              <a:cxnLst>
                <a:cxn ang="0">
                  <a:pos x="T0" y="T1"/>
                </a:cxn>
                <a:cxn ang="0">
                  <a:pos x="T2" y="T3"/>
                </a:cxn>
                <a:cxn ang="0">
                  <a:pos x="T4" y="T5"/>
                </a:cxn>
                <a:cxn ang="0">
                  <a:pos x="T6" y="T7"/>
                </a:cxn>
                <a:cxn ang="0">
                  <a:pos x="T8" y="T9"/>
                </a:cxn>
              </a:cxnLst>
              <a:rect l="0" t="0" r="r" b="b"/>
              <a:pathLst>
                <a:path w="78" h="129">
                  <a:moveTo>
                    <a:pt x="78" y="24"/>
                  </a:moveTo>
                  <a:cubicBezTo>
                    <a:pt x="22" y="129"/>
                    <a:pt x="22" y="129"/>
                    <a:pt x="22" y="129"/>
                  </a:cubicBezTo>
                  <a:cubicBezTo>
                    <a:pt x="0" y="129"/>
                    <a:pt x="0" y="129"/>
                    <a:pt x="0" y="129"/>
                  </a:cubicBezTo>
                  <a:cubicBezTo>
                    <a:pt x="17" y="0"/>
                    <a:pt x="17" y="0"/>
                    <a:pt x="17" y="0"/>
                  </a:cubicBezTo>
                  <a:cubicBezTo>
                    <a:pt x="40" y="1"/>
                    <a:pt x="61" y="11"/>
                    <a:pt x="78" y="24"/>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4" name="Freeform 114">
              <a:extLst>
                <a:ext uri="{FF2B5EF4-FFF2-40B4-BE49-F238E27FC236}">
                  <a16:creationId xmlns:a16="http://schemas.microsoft.com/office/drawing/2014/main" xmlns="" id="{7928528D-0558-4A92-90C6-4EDFEC07473B}"/>
                </a:ext>
              </a:extLst>
            </p:cNvPr>
            <p:cNvSpPr/>
            <p:nvPr/>
          </p:nvSpPr>
          <p:spPr bwMode="auto">
            <a:xfrm>
              <a:off x="3849687" y="723900"/>
              <a:ext cx="403225" cy="449263"/>
            </a:xfrm>
            <a:custGeom>
              <a:avLst/>
              <a:gdLst>
                <a:gd name="T0" fmla="*/ 95 w 95"/>
                <a:gd name="T1" fmla="*/ 41 h 105"/>
                <a:gd name="T2" fmla="*/ 42 w 95"/>
                <a:gd name="T3" fmla="*/ 105 h 105"/>
                <a:gd name="T4" fmla="*/ 0 w 95"/>
                <a:gd name="T5" fmla="*/ 105 h 105"/>
                <a:gd name="T6" fmla="*/ 56 w 95"/>
                <a:gd name="T7" fmla="*/ 0 h 105"/>
                <a:gd name="T8" fmla="*/ 95 w 95"/>
                <a:gd name="T9" fmla="*/ 41 h 105"/>
              </a:gdLst>
              <a:ahLst/>
              <a:cxnLst>
                <a:cxn ang="0">
                  <a:pos x="T0" y="T1"/>
                </a:cxn>
                <a:cxn ang="0">
                  <a:pos x="T2" y="T3"/>
                </a:cxn>
                <a:cxn ang="0">
                  <a:pos x="T4" y="T5"/>
                </a:cxn>
                <a:cxn ang="0">
                  <a:pos x="T6" y="T7"/>
                </a:cxn>
                <a:cxn ang="0">
                  <a:pos x="T8" y="T9"/>
                </a:cxn>
              </a:cxnLst>
              <a:rect l="0" t="0" r="r" b="b"/>
              <a:pathLst>
                <a:path w="95" h="105">
                  <a:moveTo>
                    <a:pt x="95" y="41"/>
                  </a:moveTo>
                  <a:cubicBezTo>
                    <a:pt x="42" y="105"/>
                    <a:pt x="42" y="105"/>
                    <a:pt x="42" y="105"/>
                  </a:cubicBezTo>
                  <a:cubicBezTo>
                    <a:pt x="0" y="105"/>
                    <a:pt x="0" y="105"/>
                    <a:pt x="0" y="105"/>
                  </a:cubicBezTo>
                  <a:cubicBezTo>
                    <a:pt x="56" y="0"/>
                    <a:pt x="56" y="0"/>
                    <a:pt x="56" y="0"/>
                  </a:cubicBezTo>
                  <a:cubicBezTo>
                    <a:pt x="71" y="12"/>
                    <a:pt x="84" y="26"/>
                    <a:pt x="95" y="41"/>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5" name="Freeform 115">
              <a:extLst>
                <a:ext uri="{FF2B5EF4-FFF2-40B4-BE49-F238E27FC236}">
                  <a16:creationId xmlns:a16="http://schemas.microsoft.com/office/drawing/2014/main" xmlns="" id="{20CBA913-7B5E-4DB8-AC3E-B3527B7E96B5}"/>
                </a:ext>
              </a:extLst>
            </p:cNvPr>
            <p:cNvSpPr/>
            <p:nvPr/>
          </p:nvSpPr>
          <p:spPr bwMode="auto">
            <a:xfrm>
              <a:off x="3265487" y="796925"/>
              <a:ext cx="890588" cy="384175"/>
            </a:xfrm>
            <a:custGeom>
              <a:avLst/>
              <a:gdLst>
                <a:gd name="T0" fmla="*/ 210 w 210"/>
                <a:gd name="T1" fmla="*/ 90 h 90"/>
                <a:gd name="T2" fmla="*/ 111 w 210"/>
                <a:gd name="T3" fmla="*/ 5 h 90"/>
                <a:gd name="T4" fmla="*/ 0 w 210"/>
                <a:gd name="T5" fmla="*/ 90 h 90"/>
                <a:gd name="T6" fmla="*/ 210 w 210"/>
                <a:gd name="T7" fmla="*/ 90 h 90"/>
              </a:gdLst>
              <a:ahLst/>
              <a:cxnLst>
                <a:cxn ang="0">
                  <a:pos x="T0" y="T1"/>
                </a:cxn>
                <a:cxn ang="0">
                  <a:pos x="T2" y="T3"/>
                </a:cxn>
                <a:cxn ang="0">
                  <a:pos x="T4" y="T5"/>
                </a:cxn>
                <a:cxn ang="0">
                  <a:pos x="T6" y="T7"/>
                </a:cxn>
              </a:cxnLst>
              <a:rect l="0" t="0" r="r" b="b"/>
              <a:pathLst>
                <a:path w="210" h="90">
                  <a:moveTo>
                    <a:pt x="210" y="90"/>
                  </a:moveTo>
                  <a:cubicBezTo>
                    <a:pt x="210" y="90"/>
                    <a:pt x="175" y="0"/>
                    <a:pt x="111" y="5"/>
                  </a:cubicBezTo>
                  <a:cubicBezTo>
                    <a:pt x="46" y="10"/>
                    <a:pt x="9" y="62"/>
                    <a:pt x="0" y="90"/>
                  </a:cubicBezTo>
                  <a:lnTo>
                    <a:pt x="210" y="90"/>
                  </a:lnTo>
                  <a:close/>
                </a:path>
              </a:pathLst>
            </a:custGeom>
            <a:solidFill>
              <a:srgbClr val="FFDC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6" name="Freeform 116">
              <a:extLst>
                <a:ext uri="{FF2B5EF4-FFF2-40B4-BE49-F238E27FC236}">
                  <a16:creationId xmlns:a16="http://schemas.microsoft.com/office/drawing/2014/main" xmlns="" id="{081769A4-7688-4DC0-BEBA-F65F740F319C}"/>
                </a:ext>
              </a:extLst>
            </p:cNvPr>
            <p:cNvSpPr/>
            <p:nvPr/>
          </p:nvSpPr>
          <p:spPr bwMode="auto">
            <a:xfrm>
              <a:off x="3422650" y="928687"/>
              <a:ext cx="593725" cy="257175"/>
            </a:xfrm>
            <a:custGeom>
              <a:avLst/>
              <a:gdLst>
                <a:gd name="T0" fmla="*/ 140 w 140"/>
                <a:gd name="T1" fmla="*/ 60 h 60"/>
                <a:gd name="T2" fmla="*/ 74 w 140"/>
                <a:gd name="T3" fmla="*/ 3 h 60"/>
                <a:gd name="T4" fmla="*/ 0 w 140"/>
                <a:gd name="T5" fmla="*/ 60 h 60"/>
                <a:gd name="T6" fmla="*/ 140 w 140"/>
                <a:gd name="T7" fmla="*/ 60 h 60"/>
              </a:gdLst>
              <a:ahLst/>
              <a:cxnLst>
                <a:cxn ang="0">
                  <a:pos x="T0" y="T1"/>
                </a:cxn>
                <a:cxn ang="0">
                  <a:pos x="T2" y="T3"/>
                </a:cxn>
                <a:cxn ang="0">
                  <a:pos x="T4" y="T5"/>
                </a:cxn>
                <a:cxn ang="0">
                  <a:pos x="T6" y="T7"/>
                </a:cxn>
              </a:cxnLst>
              <a:rect l="0" t="0" r="r" b="b"/>
              <a:pathLst>
                <a:path w="140" h="60">
                  <a:moveTo>
                    <a:pt x="140" y="60"/>
                  </a:moveTo>
                  <a:cubicBezTo>
                    <a:pt x="140" y="60"/>
                    <a:pt x="117" y="0"/>
                    <a:pt x="74" y="3"/>
                  </a:cubicBezTo>
                  <a:cubicBezTo>
                    <a:pt x="31" y="7"/>
                    <a:pt x="6" y="41"/>
                    <a:pt x="0" y="60"/>
                  </a:cubicBezTo>
                  <a:lnTo>
                    <a:pt x="140" y="60"/>
                  </a:lnTo>
                  <a:close/>
                </a:path>
              </a:pathLst>
            </a:cu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7" name="Oval 116">
              <a:extLst>
                <a:ext uri="{FF2B5EF4-FFF2-40B4-BE49-F238E27FC236}">
                  <a16:creationId xmlns:a16="http://schemas.microsoft.com/office/drawing/2014/main" xmlns="" id="{D38993CB-8A5D-4890-8138-33CAE381B263}"/>
                </a:ext>
              </a:extLst>
            </p:cNvPr>
            <p:cNvSpPr>
              <a:spLocks noChangeArrowheads="1"/>
            </p:cNvSpPr>
            <p:nvPr/>
          </p:nvSpPr>
          <p:spPr bwMode="auto">
            <a:xfrm>
              <a:off x="3001962" y="1125537"/>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8" name="Oval 117">
              <a:extLst>
                <a:ext uri="{FF2B5EF4-FFF2-40B4-BE49-F238E27FC236}">
                  <a16:creationId xmlns:a16="http://schemas.microsoft.com/office/drawing/2014/main" xmlns="" id="{5C200B53-EB59-4CF6-AF7B-D5C70F5FED04}"/>
                </a:ext>
              </a:extLst>
            </p:cNvPr>
            <p:cNvSpPr>
              <a:spLocks noChangeArrowheads="1"/>
            </p:cNvSpPr>
            <p:nvPr/>
          </p:nvSpPr>
          <p:spPr bwMode="auto">
            <a:xfrm>
              <a:off x="3090862" y="971550"/>
              <a:ext cx="25400" cy="22225"/>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9" name="Oval 118">
              <a:extLst>
                <a:ext uri="{FF2B5EF4-FFF2-40B4-BE49-F238E27FC236}">
                  <a16:creationId xmlns:a16="http://schemas.microsoft.com/office/drawing/2014/main" xmlns="" id="{B4A5081A-F979-4381-AB12-EDD7E4C653BF}"/>
                </a:ext>
              </a:extLst>
            </p:cNvPr>
            <p:cNvSpPr>
              <a:spLocks noChangeArrowheads="1"/>
            </p:cNvSpPr>
            <p:nvPr/>
          </p:nvSpPr>
          <p:spPr bwMode="auto">
            <a:xfrm>
              <a:off x="3206750" y="835025"/>
              <a:ext cx="20638" cy="20638"/>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0" name="Oval 119">
              <a:extLst>
                <a:ext uri="{FF2B5EF4-FFF2-40B4-BE49-F238E27FC236}">
                  <a16:creationId xmlns:a16="http://schemas.microsoft.com/office/drawing/2014/main" xmlns="" id="{0D0233E9-3338-4539-BAF4-3E2040B18F52}"/>
                </a:ext>
              </a:extLst>
            </p:cNvPr>
            <p:cNvSpPr>
              <a:spLocks noChangeArrowheads="1"/>
            </p:cNvSpPr>
            <p:nvPr/>
          </p:nvSpPr>
          <p:spPr bwMode="auto">
            <a:xfrm>
              <a:off x="3336925" y="723900"/>
              <a:ext cx="22225"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1" name="Oval 120">
              <a:extLst>
                <a:ext uri="{FF2B5EF4-FFF2-40B4-BE49-F238E27FC236}">
                  <a16:creationId xmlns:a16="http://schemas.microsoft.com/office/drawing/2014/main" xmlns="" id="{AC2A9357-8569-4026-BB9C-764F3E45BA83}"/>
                </a:ext>
              </a:extLst>
            </p:cNvPr>
            <p:cNvSpPr>
              <a:spLocks noChangeArrowheads="1"/>
            </p:cNvSpPr>
            <p:nvPr/>
          </p:nvSpPr>
          <p:spPr bwMode="auto">
            <a:xfrm>
              <a:off x="3481387" y="642937"/>
              <a:ext cx="20638" cy="20638"/>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2" name="Oval 121">
              <a:extLst>
                <a:ext uri="{FF2B5EF4-FFF2-40B4-BE49-F238E27FC236}">
                  <a16:creationId xmlns:a16="http://schemas.microsoft.com/office/drawing/2014/main" xmlns="" id="{536CB145-CC59-4BD2-A10D-908E2D04B177}"/>
                </a:ext>
              </a:extLst>
            </p:cNvPr>
            <p:cNvSpPr>
              <a:spLocks noChangeArrowheads="1"/>
            </p:cNvSpPr>
            <p:nvPr/>
          </p:nvSpPr>
          <p:spPr bwMode="auto">
            <a:xfrm>
              <a:off x="3625850" y="587375"/>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3" name="Oval 122">
              <a:extLst>
                <a:ext uri="{FF2B5EF4-FFF2-40B4-BE49-F238E27FC236}">
                  <a16:creationId xmlns:a16="http://schemas.microsoft.com/office/drawing/2014/main" xmlns="" id="{063AE94B-6D96-4A91-A492-973977AC43D1}"/>
                </a:ext>
              </a:extLst>
            </p:cNvPr>
            <p:cNvSpPr>
              <a:spLocks noChangeArrowheads="1"/>
            </p:cNvSpPr>
            <p:nvPr/>
          </p:nvSpPr>
          <p:spPr bwMode="auto">
            <a:xfrm>
              <a:off x="3808412" y="577850"/>
              <a:ext cx="20638" cy="22225"/>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4" name="Oval 123">
              <a:extLst>
                <a:ext uri="{FF2B5EF4-FFF2-40B4-BE49-F238E27FC236}">
                  <a16:creationId xmlns:a16="http://schemas.microsoft.com/office/drawing/2014/main" xmlns="" id="{9DBF5B13-3E5B-4DF5-B1EC-01B2023C162A}"/>
                </a:ext>
              </a:extLst>
            </p:cNvPr>
            <p:cNvSpPr>
              <a:spLocks noChangeArrowheads="1"/>
            </p:cNvSpPr>
            <p:nvPr/>
          </p:nvSpPr>
          <p:spPr bwMode="auto">
            <a:xfrm>
              <a:off x="3952875" y="612775"/>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5" name="Oval 124">
              <a:extLst>
                <a:ext uri="{FF2B5EF4-FFF2-40B4-BE49-F238E27FC236}">
                  <a16:creationId xmlns:a16="http://schemas.microsoft.com/office/drawing/2014/main" xmlns="" id="{BC533895-EC9E-478A-94D7-7951ED8A4058}"/>
                </a:ext>
              </a:extLst>
            </p:cNvPr>
            <p:cNvSpPr>
              <a:spLocks noChangeArrowheads="1"/>
            </p:cNvSpPr>
            <p:nvPr/>
          </p:nvSpPr>
          <p:spPr bwMode="auto">
            <a:xfrm>
              <a:off x="4100512" y="685800"/>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6" name="Oval 125">
              <a:extLst>
                <a:ext uri="{FF2B5EF4-FFF2-40B4-BE49-F238E27FC236}">
                  <a16:creationId xmlns:a16="http://schemas.microsoft.com/office/drawing/2014/main" xmlns="" id="{B239FBD7-92E6-440C-92CC-D6C8BF2E7B69}"/>
                </a:ext>
              </a:extLst>
            </p:cNvPr>
            <p:cNvSpPr>
              <a:spLocks noChangeArrowheads="1"/>
            </p:cNvSpPr>
            <p:nvPr/>
          </p:nvSpPr>
          <p:spPr bwMode="auto">
            <a:xfrm>
              <a:off x="4224337" y="817562"/>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7" name="Oval 126">
              <a:extLst>
                <a:ext uri="{FF2B5EF4-FFF2-40B4-BE49-F238E27FC236}">
                  <a16:creationId xmlns:a16="http://schemas.microsoft.com/office/drawing/2014/main" xmlns="" id="{A96246A2-2886-4D70-A798-F71FF1CA5A61}"/>
                </a:ext>
              </a:extLst>
            </p:cNvPr>
            <p:cNvSpPr>
              <a:spLocks noChangeArrowheads="1"/>
            </p:cNvSpPr>
            <p:nvPr/>
          </p:nvSpPr>
          <p:spPr bwMode="auto">
            <a:xfrm>
              <a:off x="4313237" y="946150"/>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8" name="Oval 127">
              <a:extLst>
                <a:ext uri="{FF2B5EF4-FFF2-40B4-BE49-F238E27FC236}">
                  <a16:creationId xmlns:a16="http://schemas.microsoft.com/office/drawing/2014/main" xmlns="" id="{7967095A-26F4-46BF-AAC7-84CD24A1A027}"/>
                </a:ext>
              </a:extLst>
            </p:cNvPr>
            <p:cNvSpPr>
              <a:spLocks noChangeArrowheads="1"/>
            </p:cNvSpPr>
            <p:nvPr/>
          </p:nvSpPr>
          <p:spPr bwMode="auto">
            <a:xfrm>
              <a:off x="3163887" y="1082675"/>
              <a:ext cx="42863"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9" name="Oval 128">
              <a:extLst>
                <a:ext uri="{FF2B5EF4-FFF2-40B4-BE49-F238E27FC236}">
                  <a16:creationId xmlns:a16="http://schemas.microsoft.com/office/drawing/2014/main" xmlns="" id="{A8EDBCE5-393B-4BE3-B5BD-197005E8598C}"/>
                </a:ext>
              </a:extLst>
            </p:cNvPr>
            <p:cNvSpPr>
              <a:spLocks noChangeArrowheads="1"/>
            </p:cNvSpPr>
            <p:nvPr/>
          </p:nvSpPr>
          <p:spPr bwMode="auto">
            <a:xfrm>
              <a:off x="3252787" y="950912"/>
              <a:ext cx="38100"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0" name="Oval 129">
              <a:extLst>
                <a:ext uri="{FF2B5EF4-FFF2-40B4-BE49-F238E27FC236}">
                  <a16:creationId xmlns:a16="http://schemas.microsoft.com/office/drawing/2014/main" xmlns="" id="{1D20211D-957C-4FC3-B88F-32D61F984C98}"/>
                </a:ext>
              </a:extLst>
            </p:cNvPr>
            <p:cNvSpPr>
              <a:spLocks noChangeArrowheads="1"/>
            </p:cNvSpPr>
            <p:nvPr/>
          </p:nvSpPr>
          <p:spPr bwMode="auto">
            <a:xfrm>
              <a:off x="3400425" y="835025"/>
              <a:ext cx="38100"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1" name="Oval 130">
              <a:extLst>
                <a:ext uri="{FF2B5EF4-FFF2-40B4-BE49-F238E27FC236}">
                  <a16:creationId xmlns:a16="http://schemas.microsoft.com/office/drawing/2014/main" xmlns="" id="{4714B47A-4337-4C1E-8BAE-D543618C9476}"/>
                </a:ext>
              </a:extLst>
            </p:cNvPr>
            <p:cNvSpPr>
              <a:spLocks noChangeArrowheads="1"/>
            </p:cNvSpPr>
            <p:nvPr/>
          </p:nvSpPr>
          <p:spPr bwMode="auto">
            <a:xfrm>
              <a:off x="3748087" y="714375"/>
              <a:ext cx="38100"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2" name="Oval 131">
              <a:extLst>
                <a:ext uri="{FF2B5EF4-FFF2-40B4-BE49-F238E27FC236}">
                  <a16:creationId xmlns:a16="http://schemas.microsoft.com/office/drawing/2014/main" xmlns="" id="{948AF144-7736-4301-9F0D-16B84E7D39A7}"/>
                </a:ext>
              </a:extLst>
            </p:cNvPr>
            <p:cNvSpPr>
              <a:spLocks noChangeArrowheads="1"/>
            </p:cNvSpPr>
            <p:nvPr/>
          </p:nvSpPr>
          <p:spPr bwMode="auto">
            <a:xfrm>
              <a:off x="3960812" y="771525"/>
              <a:ext cx="42863"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3" name="Oval 132">
              <a:extLst>
                <a:ext uri="{FF2B5EF4-FFF2-40B4-BE49-F238E27FC236}">
                  <a16:creationId xmlns:a16="http://schemas.microsoft.com/office/drawing/2014/main" xmlns="" id="{BAEA683E-32B3-41EF-86CD-84C373F581A2}"/>
                </a:ext>
              </a:extLst>
            </p:cNvPr>
            <p:cNvSpPr>
              <a:spLocks noChangeArrowheads="1"/>
            </p:cNvSpPr>
            <p:nvPr/>
          </p:nvSpPr>
          <p:spPr bwMode="auto">
            <a:xfrm>
              <a:off x="4133850" y="898525"/>
              <a:ext cx="38100"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4" name="Oval 133">
              <a:extLst>
                <a:ext uri="{FF2B5EF4-FFF2-40B4-BE49-F238E27FC236}">
                  <a16:creationId xmlns:a16="http://schemas.microsoft.com/office/drawing/2014/main" xmlns="" id="{3C93C8E2-CEF2-42B7-9AE4-835F906BD401}"/>
                </a:ext>
              </a:extLst>
            </p:cNvPr>
            <p:cNvSpPr>
              <a:spLocks noChangeArrowheads="1"/>
            </p:cNvSpPr>
            <p:nvPr/>
          </p:nvSpPr>
          <p:spPr bwMode="auto">
            <a:xfrm>
              <a:off x="4197350" y="1069975"/>
              <a:ext cx="39688" cy="42863"/>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5" name="Oval 134">
              <a:extLst>
                <a:ext uri="{FF2B5EF4-FFF2-40B4-BE49-F238E27FC236}">
                  <a16:creationId xmlns:a16="http://schemas.microsoft.com/office/drawing/2014/main" xmlns="" id="{53F8551D-1B68-4832-8DAB-1F542D39441F}"/>
                </a:ext>
              </a:extLst>
            </p:cNvPr>
            <p:cNvSpPr>
              <a:spLocks noChangeArrowheads="1"/>
            </p:cNvSpPr>
            <p:nvPr/>
          </p:nvSpPr>
          <p:spPr bwMode="auto">
            <a:xfrm>
              <a:off x="3549650" y="749300"/>
              <a:ext cx="42863"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6" name="Oval 135">
              <a:extLst>
                <a:ext uri="{FF2B5EF4-FFF2-40B4-BE49-F238E27FC236}">
                  <a16:creationId xmlns:a16="http://schemas.microsoft.com/office/drawing/2014/main" xmlns="" id="{E946E7DE-95E4-4251-A2DE-5182318B31D7}"/>
                </a:ext>
              </a:extLst>
            </p:cNvPr>
            <p:cNvSpPr>
              <a:spLocks noChangeArrowheads="1"/>
            </p:cNvSpPr>
            <p:nvPr/>
          </p:nvSpPr>
          <p:spPr bwMode="auto">
            <a:xfrm>
              <a:off x="1535112" y="423862"/>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7" name="Oval 136">
              <a:extLst>
                <a:ext uri="{FF2B5EF4-FFF2-40B4-BE49-F238E27FC236}">
                  <a16:creationId xmlns:a16="http://schemas.microsoft.com/office/drawing/2014/main" xmlns="" id="{3073A1E2-72A7-41AC-89CC-BA001FF3F4EF}"/>
                </a:ext>
              </a:extLst>
            </p:cNvPr>
            <p:cNvSpPr>
              <a:spLocks noChangeArrowheads="1"/>
            </p:cNvSpPr>
            <p:nvPr/>
          </p:nvSpPr>
          <p:spPr bwMode="auto">
            <a:xfrm>
              <a:off x="1433512" y="471487"/>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8" name="Oval 137">
              <a:extLst>
                <a:ext uri="{FF2B5EF4-FFF2-40B4-BE49-F238E27FC236}">
                  <a16:creationId xmlns:a16="http://schemas.microsoft.com/office/drawing/2014/main" xmlns="" id="{7C37CF9F-1DCD-4788-A1BC-CA4F2743BC8B}"/>
                </a:ext>
              </a:extLst>
            </p:cNvPr>
            <p:cNvSpPr>
              <a:spLocks noChangeArrowheads="1"/>
            </p:cNvSpPr>
            <p:nvPr/>
          </p:nvSpPr>
          <p:spPr bwMode="auto">
            <a:xfrm>
              <a:off x="1501775" y="517525"/>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9" name="Oval 138">
              <a:extLst>
                <a:ext uri="{FF2B5EF4-FFF2-40B4-BE49-F238E27FC236}">
                  <a16:creationId xmlns:a16="http://schemas.microsoft.com/office/drawing/2014/main" xmlns="" id="{5F33032F-7EB2-42BD-965D-DB45DAF5A90F}"/>
                </a:ext>
              </a:extLst>
            </p:cNvPr>
            <p:cNvSpPr>
              <a:spLocks noChangeArrowheads="1"/>
            </p:cNvSpPr>
            <p:nvPr/>
          </p:nvSpPr>
          <p:spPr bwMode="auto">
            <a:xfrm>
              <a:off x="1611312" y="496887"/>
              <a:ext cx="17463" cy="20638"/>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0" name="Oval 139">
              <a:extLst>
                <a:ext uri="{FF2B5EF4-FFF2-40B4-BE49-F238E27FC236}">
                  <a16:creationId xmlns:a16="http://schemas.microsoft.com/office/drawing/2014/main" xmlns="" id="{F77A49D7-2BCF-47EC-A768-1CC885373D78}"/>
                </a:ext>
              </a:extLst>
            </p:cNvPr>
            <p:cNvSpPr>
              <a:spLocks noChangeArrowheads="1"/>
            </p:cNvSpPr>
            <p:nvPr/>
          </p:nvSpPr>
          <p:spPr bwMode="auto">
            <a:xfrm>
              <a:off x="1573212" y="587375"/>
              <a:ext cx="17463"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1" name="Oval 140">
              <a:extLst>
                <a:ext uri="{FF2B5EF4-FFF2-40B4-BE49-F238E27FC236}">
                  <a16:creationId xmlns:a16="http://schemas.microsoft.com/office/drawing/2014/main" xmlns="" id="{34CF38E7-A01F-4A72-91F1-93B258213BAD}"/>
                </a:ext>
              </a:extLst>
            </p:cNvPr>
            <p:cNvSpPr>
              <a:spLocks noChangeArrowheads="1"/>
            </p:cNvSpPr>
            <p:nvPr/>
          </p:nvSpPr>
          <p:spPr bwMode="auto">
            <a:xfrm>
              <a:off x="1484312" y="630237"/>
              <a:ext cx="17463" cy="20638"/>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2" name="Oval 141">
              <a:extLst>
                <a:ext uri="{FF2B5EF4-FFF2-40B4-BE49-F238E27FC236}">
                  <a16:creationId xmlns:a16="http://schemas.microsoft.com/office/drawing/2014/main" xmlns="" id="{A03787C0-BA75-40F2-A429-99A033AE715A}"/>
                </a:ext>
              </a:extLst>
            </p:cNvPr>
            <p:cNvSpPr>
              <a:spLocks noChangeArrowheads="1"/>
            </p:cNvSpPr>
            <p:nvPr/>
          </p:nvSpPr>
          <p:spPr bwMode="auto">
            <a:xfrm>
              <a:off x="1420812" y="552450"/>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3" name="Oval 142">
              <a:extLst>
                <a:ext uri="{FF2B5EF4-FFF2-40B4-BE49-F238E27FC236}">
                  <a16:creationId xmlns:a16="http://schemas.microsoft.com/office/drawing/2014/main" xmlns="" id="{5EC4D695-C948-4F73-A656-157DE9E50F13}"/>
                </a:ext>
              </a:extLst>
            </p:cNvPr>
            <p:cNvSpPr>
              <a:spLocks noChangeArrowheads="1"/>
            </p:cNvSpPr>
            <p:nvPr/>
          </p:nvSpPr>
          <p:spPr bwMode="auto">
            <a:xfrm>
              <a:off x="1382712" y="638175"/>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4" name="Oval 143">
              <a:extLst>
                <a:ext uri="{FF2B5EF4-FFF2-40B4-BE49-F238E27FC236}">
                  <a16:creationId xmlns:a16="http://schemas.microsoft.com/office/drawing/2014/main" xmlns="" id="{6665BC25-F33E-452D-9B9C-AB0A9D6915FB}"/>
                </a:ext>
              </a:extLst>
            </p:cNvPr>
            <p:cNvSpPr>
              <a:spLocks noChangeArrowheads="1"/>
            </p:cNvSpPr>
            <p:nvPr/>
          </p:nvSpPr>
          <p:spPr bwMode="auto">
            <a:xfrm>
              <a:off x="1450975" y="701675"/>
              <a:ext cx="15875"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5" name="Oval 144">
              <a:extLst>
                <a:ext uri="{FF2B5EF4-FFF2-40B4-BE49-F238E27FC236}">
                  <a16:creationId xmlns:a16="http://schemas.microsoft.com/office/drawing/2014/main" xmlns="" id="{CB2A1E91-8519-4B90-8689-A7EA00F13B95}"/>
                </a:ext>
              </a:extLst>
            </p:cNvPr>
            <p:cNvSpPr>
              <a:spLocks noChangeArrowheads="1"/>
            </p:cNvSpPr>
            <p:nvPr/>
          </p:nvSpPr>
          <p:spPr bwMode="auto">
            <a:xfrm>
              <a:off x="1544637" y="658812"/>
              <a:ext cx="20638" cy="2222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6" name="Oval 145">
              <a:extLst>
                <a:ext uri="{FF2B5EF4-FFF2-40B4-BE49-F238E27FC236}">
                  <a16:creationId xmlns:a16="http://schemas.microsoft.com/office/drawing/2014/main" xmlns="" id="{51AA05CF-D920-4CE9-B709-EBA37EB037F2}"/>
                </a:ext>
              </a:extLst>
            </p:cNvPr>
            <p:cNvSpPr>
              <a:spLocks noChangeArrowheads="1"/>
            </p:cNvSpPr>
            <p:nvPr/>
          </p:nvSpPr>
          <p:spPr bwMode="auto">
            <a:xfrm>
              <a:off x="1285875" y="615950"/>
              <a:ext cx="15875" cy="2222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7" name="Oval 146">
              <a:extLst>
                <a:ext uri="{FF2B5EF4-FFF2-40B4-BE49-F238E27FC236}">
                  <a16:creationId xmlns:a16="http://schemas.microsoft.com/office/drawing/2014/main" xmlns="" id="{2399FC2C-CE21-405B-9E3B-4A66BD1021D8}"/>
                </a:ext>
              </a:extLst>
            </p:cNvPr>
            <p:cNvSpPr>
              <a:spLocks noChangeArrowheads="1"/>
            </p:cNvSpPr>
            <p:nvPr/>
          </p:nvSpPr>
          <p:spPr bwMode="auto">
            <a:xfrm>
              <a:off x="1230312" y="646112"/>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8" name="Oval 147">
              <a:extLst>
                <a:ext uri="{FF2B5EF4-FFF2-40B4-BE49-F238E27FC236}">
                  <a16:creationId xmlns:a16="http://schemas.microsoft.com/office/drawing/2014/main" xmlns="" id="{6B17DE37-0443-42BE-9B57-EA22B3BFE399}"/>
                </a:ext>
              </a:extLst>
            </p:cNvPr>
            <p:cNvSpPr>
              <a:spLocks noChangeArrowheads="1"/>
            </p:cNvSpPr>
            <p:nvPr/>
          </p:nvSpPr>
          <p:spPr bwMode="auto">
            <a:xfrm>
              <a:off x="1281112" y="681037"/>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9" name="Oval 148">
              <a:extLst>
                <a:ext uri="{FF2B5EF4-FFF2-40B4-BE49-F238E27FC236}">
                  <a16:creationId xmlns:a16="http://schemas.microsoft.com/office/drawing/2014/main" xmlns="" id="{4B458D04-28CB-4AA2-ACAC-98B19467363B}"/>
                </a:ext>
              </a:extLst>
            </p:cNvPr>
            <p:cNvSpPr>
              <a:spLocks noChangeArrowheads="1"/>
            </p:cNvSpPr>
            <p:nvPr/>
          </p:nvSpPr>
          <p:spPr bwMode="auto">
            <a:xfrm>
              <a:off x="1339850" y="663575"/>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0" name="Oval 149">
              <a:extLst>
                <a:ext uri="{FF2B5EF4-FFF2-40B4-BE49-F238E27FC236}">
                  <a16:creationId xmlns:a16="http://schemas.microsoft.com/office/drawing/2014/main" xmlns="" id="{B233F65E-A19E-459F-B416-8A7C99D0494F}"/>
                </a:ext>
              </a:extLst>
            </p:cNvPr>
            <p:cNvSpPr>
              <a:spLocks noChangeArrowheads="1"/>
            </p:cNvSpPr>
            <p:nvPr/>
          </p:nvSpPr>
          <p:spPr bwMode="auto">
            <a:xfrm>
              <a:off x="1306512" y="741362"/>
              <a:ext cx="17463"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1" name="Oval 150">
              <a:extLst>
                <a:ext uri="{FF2B5EF4-FFF2-40B4-BE49-F238E27FC236}">
                  <a16:creationId xmlns:a16="http://schemas.microsoft.com/office/drawing/2014/main" xmlns="" id="{9BF55271-5E06-4A31-8D3B-25729A7818F5}"/>
                </a:ext>
              </a:extLst>
            </p:cNvPr>
            <p:cNvSpPr>
              <a:spLocks noChangeArrowheads="1"/>
            </p:cNvSpPr>
            <p:nvPr/>
          </p:nvSpPr>
          <p:spPr bwMode="auto">
            <a:xfrm>
              <a:off x="1235075" y="698500"/>
              <a:ext cx="15875"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152" name="Picture 151">
            <a:extLst>
              <a:ext uri="{FF2B5EF4-FFF2-40B4-BE49-F238E27FC236}">
                <a16:creationId xmlns:a16="http://schemas.microsoft.com/office/drawing/2014/main" xmlns="" id="{55700726-D5C4-4231-989C-F77DDF315361}"/>
              </a:ext>
            </a:extLst>
          </p:cNvPr>
          <p:cNvPicPr>
            <a:picLocks noChangeAspect="1"/>
          </p:cNvPicPr>
          <p:nvPr/>
        </p:nvPicPr>
        <p:blipFill>
          <a:blip r:embed="rId2"/>
          <a:stretch>
            <a:fillRect/>
          </a:stretch>
        </p:blipFill>
        <p:spPr>
          <a:xfrm>
            <a:off x="1334632" y="1974203"/>
            <a:ext cx="3667637" cy="3562847"/>
          </a:xfrm>
          <a:prstGeom prst="rect">
            <a:avLst/>
          </a:prstGeom>
        </p:spPr>
      </p:pic>
      <p:pic>
        <p:nvPicPr>
          <p:cNvPr id="154" name="Picture 153">
            <a:extLst>
              <a:ext uri="{FF2B5EF4-FFF2-40B4-BE49-F238E27FC236}">
                <a16:creationId xmlns:a16="http://schemas.microsoft.com/office/drawing/2014/main" xmlns="" id="{9FAFFB65-EB8D-45FA-81CA-630BA230FA63}"/>
              </a:ext>
            </a:extLst>
          </p:cNvPr>
          <p:cNvPicPr>
            <a:picLocks noChangeAspect="1"/>
          </p:cNvPicPr>
          <p:nvPr/>
        </p:nvPicPr>
        <p:blipFill>
          <a:blip r:embed="rId3"/>
          <a:stretch>
            <a:fillRect/>
          </a:stretch>
        </p:blipFill>
        <p:spPr>
          <a:xfrm>
            <a:off x="6850954" y="1976197"/>
            <a:ext cx="4363059" cy="3534268"/>
          </a:xfrm>
          <a:prstGeom prst="rect">
            <a:avLst/>
          </a:prstGeom>
        </p:spPr>
      </p:pic>
      <p:sp>
        <p:nvSpPr>
          <p:cNvPr id="155" name="Rectangle: Top Corners Rounded 154">
            <a:extLst>
              <a:ext uri="{FF2B5EF4-FFF2-40B4-BE49-F238E27FC236}">
                <a16:creationId xmlns:a16="http://schemas.microsoft.com/office/drawing/2014/main" xmlns="" id="{5633FE3A-2078-46CD-A039-D711258EA354}"/>
              </a:ext>
            </a:extLst>
          </p:cNvPr>
          <p:cNvSpPr/>
          <p:nvPr/>
        </p:nvSpPr>
        <p:spPr>
          <a:xfrm>
            <a:off x="2386224" y="603667"/>
            <a:ext cx="7643771" cy="609877"/>
          </a:xfrm>
          <a:prstGeom prst="round2SameRect">
            <a:avLst>
              <a:gd name="adj1" fmla="val 50000"/>
              <a:gd name="adj2" fmla="val 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latin typeface="Times New Roman" panose="02020603050405020304" pitchFamily="18" charset="0"/>
                <a:cs typeface="Times New Roman" panose="02020603050405020304" pitchFamily="18" charset="0"/>
              </a:rPr>
              <a:t>Nối</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thành</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ngữ</a:t>
            </a:r>
            <a:r>
              <a:rPr lang="en-US" sz="2000" b="1" dirty="0">
                <a:solidFill>
                  <a:schemeClr val="tx1"/>
                </a:solidFill>
                <a:latin typeface="Times New Roman" panose="02020603050405020304" pitchFamily="18" charset="0"/>
                <a:cs typeface="Times New Roman" panose="02020603050405020304" pitchFamily="18" charset="0"/>
              </a:rPr>
              <a:t> ở </a:t>
            </a:r>
            <a:r>
              <a:rPr lang="en-US" sz="2000" b="1" dirty="0" err="1">
                <a:solidFill>
                  <a:schemeClr val="tx1"/>
                </a:solidFill>
                <a:latin typeface="Times New Roman" panose="02020603050405020304" pitchFamily="18" charset="0"/>
                <a:cs typeface="Times New Roman" panose="02020603050405020304" pitchFamily="18" charset="0"/>
              </a:rPr>
              <a:t>cột</a:t>
            </a:r>
            <a:r>
              <a:rPr lang="en-US" sz="2000" b="1" dirty="0">
                <a:solidFill>
                  <a:schemeClr val="tx1"/>
                </a:solidFill>
                <a:latin typeface="Times New Roman" panose="02020603050405020304" pitchFamily="18" charset="0"/>
                <a:cs typeface="Times New Roman" panose="02020603050405020304" pitchFamily="18" charset="0"/>
              </a:rPr>
              <a:t> A </a:t>
            </a:r>
            <a:r>
              <a:rPr lang="en-US" sz="2000" b="1" dirty="0" err="1">
                <a:solidFill>
                  <a:schemeClr val="tx1"/>
                </a:solidFill>
                <a:latin typeface="Times New Roman" panose="02020603050405020304" pitchFamily="18" charset="0"/>
                <a:cs typeface="Times New Roman" panose="02020603050405020304" pitchFamily="18" charset="0"/>
              </a:rPr>
              <a:t>với</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nội</a:t>
            </a:r>
            <a:r>
              <a:rPr lang="en-US" sz="2000" b="1" dirty="0">
                <a:solidFill>
                  <a:schemeClr val="tx1"/>
                </a:solidFill>
                <a:latin typeface="Times New Roman" panose="02020603050405020304" pitchFamily="18" charset="0"/>
                <a:cs typeface="Times New Roman" panose="02020603050405020304" pitchFamily="18" charset="0"/>
              </a:rPr>
              <a:t> dung </a:t>
            </a:r>
            <a:r>
              <a:rPr lang="en-US" sz="2000" b="1" dirty="0" err="1">
                <a:solidFill>
                  <a:schemeClr val="tx1"/>
                </a:solidFill>
                <a:latin typeface="Times New Roman" panose="02020603050405020304" pitchFamily="18" charset="0"/>
                <a:cs typeface="Times New Roman" panose="02020603050405020304" pitchFamily="18" charset="0"/>
              </a:rPr>
              <a:t>nghĩa</a:t>
            </a:r>
            <a:r>
              <a:rPr lang="en-US" sz="2000" b="1" dirty="0">
                <a:solidFill>
                  <a:schemeClr val="tx1"/>
                </a:solidFill>
                <a:latin typeface="Times New Roman" panose="02020603050405020304" pitchFamily="18" charset="0"/>
                <a:cs typeface="Times New Roman" panose="02020603050405020304" pitchFamily="18" charset="0"/>
              </a:rPr>
              <a:t> ở </a:t>
            </a:r>
            <a:r>
              <a:rPr lang="en-US" sz="2000" b="1" dirty="0" err="1">
                <a:solidFill>
                  <a:schemeClr val="tx1"/>
                </a:solidFill>
                <a:latin typeface="Times New Roman" panose="02020603050405020304" pitchFamily="18" charset="0"/>
                <a:cs typeface="Times New Roman" panose="02020603050405020304" pitchFamily="18" charset="0"/>
              </a:rPr>
              <a:t>cột</a:t>
            </a:r>
            <a:r>
              <a:rPr lang="en-US" sz="2000" b="1" dirty="0">
                <a:solidFill>
                  <a:schemeClr val="tx1"/>
                </a:solidFill>
                <a:latin typeface="Times New Roman" panose="02020603050405020304" pitchFamily="18" charset="0"/>
                <a:cs typeface="Times New Roman" panose="02020603050405020304" pitchFamily="18" charset="0"/>
              </a:rPr>
              <a:t> B </a:t>
            </a:r>
            <a:r>
              <a:rPr lang="en-US" sz="2000" b="1" dirty="0" err="1">
                <a:solidFill>
                  <a:schemeClr val="tx1"/>
                </a:solidFill>
                <a:latin typeface="Times New Roman" panose="02020603050405020304" pitchFamily="18" charset="0"/>
                <a:cs typeface="Times New Roman" panose="02020603050405020304" pitchFamily="18" charset="0"/>
              </a:rPr>
              <a:t>cho</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phù</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hợp</a:t>
            </a:r>
            <a:endParaRPr lang="en-US" sz="2000" b="1" dirty="0">
              <a:solidFill>
                <a:schemeClr val="tx1"/>
              </a:solidFill>
              <a:latin typeface="Times New Roman" panose="02020603050405020304" pitchFamily="18" charset="0"/>
              <a:cs typeface="Times New Roman" panose="02020603050405020304" pitchFamily="18" charset="0"/>
            </a:endParaRPr>
          </a:p>
        </p:txBody>
      </p:sp>
      <p:cxnSp>
        <p:nvCxnSpPr>
          <p:cNvPr id="3" name="Straight Connector 2"/>
          <p:cNvCxnSpPr/>
          <p:nvPr/>
        </p:nvCxnSpPr>
        <p:spPr>
          <a:xfrm>
            <a:off x="4995982" y="2888142"/>
            <a:ext cx="1791009" cy="23284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4995982" y="3522053"/>
            <a:ext cx="1899747" cy="11250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V="1">
            <a:off x="4995982" y="3403481"/>
            <a:ext cx="1880558" cy="7594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V="1">
            <a:off x="4943209" y="4045573"/>
            <a:ext cx="1907745" cy="7556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V="1">
            <a:off x="4995982" y="2865752"/>
            <a:ext cx="1871763" cy="243621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13243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816006D2-B940-451E-A236-99460F1C9A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1600"/>
            <a:ext cx="1872343" cy="1872343"/>
          </a:xfrm>
          <a:prstGeom prst="rect">
            <a:avLst/>
          </a:prstGeom>
        </p:spPr>
      </p:pic>
      <p:pic>
        <p:nvPicPr>
          <p:cNvPr id="9" name="Picture 8">
            <a:extLst>
              <a:ext uri="{FF2B5EF4-FFF2-40B4-BE49-F238E27FC236}">
                <a16:creationId xmlns:a16="http://schemas.microsoft.com/office/drawing/2014/main" xmlns="" id="{2C2188EE-CEAF-4FFF-B2BA-DE4EFB75DC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945" y="4625775"/>
            <a:ext cx="3806977" cy="2232225"/>
          </a:xfrm>
          <a:prstGeom prst="rect">
            <a:avLst/>
          </a:prstGeom>
        </p:spPr>
      </p:pic>
      <p:pic>
        <p:nvPicPr>
          <p:cNvPr id="11" name="Picture 10">
            <a:extLst>
              <a:ext uri="{FF2B5EF4-FFF2-40B4-BE49-F238E27FC236}">
                <a16:creationId xmlns:a16="http://schemas.microsoft.com/office/drawing/2014/main" xmlns="" id="{CCFC8498-11BC-48D2-86D5-BCB0D27720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6577" y="125581"/>
            <a:ext cx="2525486" cy="2669647"/>
          </a:xfrm>
          <a:prstGeom prst="rect">
            <a:avLst/>
          </a:prstGeom>
        </p:spPr>
      </p:pic>
      <p:pic>
        <p:nvPicPr>
          <p:cNvPr id="13" name="Picture 12">
            <a:extLst>
              <a:ext uri="{FF2B5EF4-FFF2-40B4-BE49-F238E27FC236}">
                <a16:creationId xmlns:a16="http://schemas.microsoft.com/office/drawing/2014/main" xmlns="" id="{4261616B-5EB7-42FC-81FF-268DD5332D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4259" y="-1"/>
            <a:ext cx="7366716" cy="7302321"/>
          </a:xfrm>
          <a:prstGeom prst="rect">
            <a:avLst/>
          </a:prstGeom>
        </p:spPr>
      </p:pic>
      <p:sp>
        <p:nvSpPr>
          <p:cNvPr id="5" name="TextBox 4">
            <a:extLst>
              <a:ext uri="{FF2B5EF4-FFF2-40B4-BE49-F238E27FC236}">
                <a16:creationId xmlns:a16="http://schemas.microsoft.com/office/drawing/2014/main" xmlns="" id="{89991893-787E-44C3-998B-05D9AC94C689}"/>
              </a:ext>
            </a:extLst>
          </p:cNvPr>
          <p:cNvSpPr txBox="1"/>
          <p:nvPr/>
        </p:nvSpPr>
        <p:spPr>
          <a:xfrm>
            <a:off x="4533362" y="2677978"/>
            <a:ext cx="4473665" cy="1323439"/>
          </a:xfrm>
          <a:prstGeom prst="rect">
            <a:avLst/>
          </a:prstGeom>
          <a:noFill/>
        </p:spPr>
        <p:txBody>
          <a:bodyPr wrap="square">
            <a:spAutoFit/>
          </a:bodyPr>
          <a:lstStyle/>
          <a:p>
            <a:pPr marL="0" marR="0" algn="ctr">
              <a:spcBef>
                <a:spcPts val="0"/>
              </a:spcBef>
              <a:spcAft>
                <a:spcPts val="0"/>
              </a:spcAft>
            </a:pPr>
            <a:r>
              <a:rPr lang="en-US" sz="3600" b="1" i="1" dirty="0">
                <a:solidFill>
                  <a:srgbClr val="FF0000"/>
                </a:solidFill>
                <a:effectLst/>
                <a:latin typeface="Times New Roman" panose="02020603050405020304" pitchFamily="18" charset="0"/>
                <a:ea typeface="Times New Roman" panose="02020603050405020304" pitchFamily="18" charset="0"/>
              </a:rPr>
              <a:t>BÀI 2, 3</a:t>
            </a:r>
            <a:endParaRPr lang="en-US" sz="3600" b="1" dirty="0">
              <a:solidFill>
                <a:srgbClr val="FF0000"/>
              </a:solidFill>
              <a:latin typeface="Times New Roman" pitchFamily="18" charset="0"/>
              <a:cs typeface="Times New Roman" pitchFamily="18" charset="0"/>
            </a:endParaRPr>
          </a:p>
          <a:p>
            <a:pPr marL="0" marR="0" algn="just">
              <a:spcBef>
                <a:spcPts val="0"/>
              </a:spcBef>
              <a:spcAft>
                <a:spcPts val="0"/>
              </a:spcAft>
            </a:pPr>
            <a:endParaRPr lang="en-US" sz="2400" i="1" dirty="0">
              <a:solidFill>
                <a:srgbClr val="002060"/>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endParaRPr lang="en-US" sz="2000" dirty="0">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02693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alphaModFix amt="52000"/>
          </a:blip>
          <a:tile tx="0" ty="0" sx="100000" sy="100000" flip="none" algn="tl"/>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F31731C7-633E-48A0-82D1-4773545BAA4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17"/>
            <a:ext cx="12192000" cy="6861717"/>
          </a:xfrm>
          <a:prstGeom prst="rect">
            <a:avLst/>
          </a:prstGeom>
          <a:noFill/>
          <a:ln>
            <a:noFill/>
          </a:ln>
        </p:spPr>
      </p:pic>
      <p:grpSp>
        <p:nvGrpSpPr>
          <p:cNvPr id="4" name="Group 3">
            <a:extLst>
              <a:ext uri="{FF2B5EF4-FFF2-40B4-BE49-F238E27FC236}">
                <a16:creationId xmlns:a16="http://schemas.microsoft.com/office/drawing/2014/main" xmlns="" id="{FBDC84C6-EBCA-4F40-93FB-DCD21D3ABDDB}"/>
              </a:ext>
            </a:extLst>
          </p:cNvPr>
          <p:cNvGrpSpPr>
            <a:grpSpLocks/>
          </p:cNvGrpSpPr>
          <p:nvPr/>
        </p:nvGrpSpPr>
        <p:grpSpPr bwMode="auto">
          <a:xfrm>
            <a:off x="3134676" y="1600200"/>
            <a:ext cx="5365087" cy="3366655"/>
            <a:chOff x="609501" y="1295400"/>
            <a:chExt cx="4995" cy="1919"/>
          </a:xfrm>
        </p:grpSpPr>
        <p:grpSp>
          <p:nvGrpSpPr>
            <p:cNvPr id="5" name="Group 4">
              <a:extLst>
                <a:ext uri="{FF2B5EF4-FFF2-40B4-BE49-F238E27FC236}">
                  <a16:creationId xmlns:a16="http://schemas.microsoft.com/office/drawing/2014/main" xmlns="" id="{57F31121-87E3-4B7D-96B0-7CED16E318FC}"/>
                </a:ext>
              </a:extLst>
            </p:cNvPr>
            <p:cNvGrpSpPr>
              <a:grpSpLocks/>
            </p:cNvGrpSpPr>
            <p:nvPr/>
          </p:nvGrpSpPr>
          <p:grpSpPr bwMode="auto">
            <a:xfrm>
              <a:off x="609501" y="1295417"/>
              <a:ext cx="2476" cy="1902"/>
              <a:chOff x="609530" y="1295417"/>
              <a:chExt cx="2278" cy="1745"/>
            </a:xfrm>
          </p:grpSpPr>
          <p:sp>
            <p:nvSpPr>
              <p:cNvPr id="11" name="Oval 10">
                <a:extLst>
                  <a:ext uri="{FF2B5EF4-FFF2-40B4-BE49-F238E27FC236}">
                    <a16:creationId xmlns:a16="http://schemas.microsoft.com/office/drawing/2014/main" xmlns="" id="{523DBC11-A5D6-4301-AF48-15B8C8353508}"/>
                  </a:ext>
                </a:extLst>
              </p:cNvPr>
              <p:cNvSpPr>
                <a:spLocks noChangeArrowheads="1"/>
              </p:cNvSpPr>
              <p:nvPr/>
            </p:nvSpPr>
            <p:spPr bwMode="auto">
              <a:xfrm>
                <a:off x="609600" y="1295417"/>
                <a:ext cx="2208" cy="1745"/>
              </a:xfrm>
              <a:prstGeom prst="ellipse">
                <a:avLst/>
              </a:prstGeom>
              <a:solidFill>
                <a:srgbClr val="FFCCFF"/>
              </a:solidFill>
              <a:ln w="9525">
                <a:solidFill>
                  <a:schemeClr val="tx1"/>
                </a:solidFill>
                <a:round/>
                <a:headEnd/>
                <a:tailEnd/>
              </a:ln>
            </p:spPr>
            <p:txBody>
              <a:bodyPr wrap="none" anchor="ctr"/>
              <a:lstStyle/>
              <a:p>
                <a:endParaRPr lang="en-US"/>
              </a:p>
            </p:txBody>
          </p:sp>
          <p:pic>
            <p:nvPicPr>
              <p:cNvPr id="12" name="Picture 11" descr="MKPIC159">
                <a:extLst>
                  <a:ext uri="{FF2B5EF4-FFF2-40B4-BE49-F238E27FC236}">
                    <a16:creationId xmlns:a16="http://schemas.microsoft.com/office/drawing/2014/main" xmlns="" id="{E79A5BA2-F171-49DA-8FE1-8DAA7AA2DF4B}"/>
                  </a:ext>
                </a:extLst>
              </p:cNvPr>
              <p:cNvPicPr>
                <a:picLocks noChangeAspect="1" noChangeArrowheads="1"/>
              </p:cNvPicPr>
              <p:nvPr/>
            </p:nvPicPr>
            <p:blipFill>
              <a:blip r:embed="rId4"/>
              <a:srcRect/>
              <a:stretch>
                <a:fillRect/>
              </a:stretch>
            </p:blipFill>
            <p:spPr bwMode="auto">
              <a:xfrm>
                <a:off x="609530" y="1296005"/>
                <a:ext cx="1865" cy="385"/>
              </a:xfrm>
              <a:prstGeom prst="rect">
                <a:avLst/>
              </a:prstGeom>
              <a:noFill/>
              <a:ln w="9525">
                <a:noFill/>
                <a:miter lim="800000"/>
                <a:headEnd/>
                <a:tailEnd/>
              </a:ln>
            </p:spPr>
          </p:pic>
          <p:sp>
            <p:nvSpPr>
              <p:cNvPr id="13" name="Oval 12">
                <a:extLst>
                  <a:ext uri="{FF2B5EF4-FFF2-40B4-BE49-F238E27FC236}">
                    <a16:creationId xmlns:a16="http://schemas.microsoft.com/office/drawing/2014/main" xmlns="" id="{C711E92F-04F1-4638-8E2D-FE3F1E1CE295}"/>
                  </a:ext>
                </a:extLst>
              </p:cNvPr>
              <p:cNvSpPr>
                <a:spLocks noChangeArrowheads="1"/>
              </p:cNvSpPr>
              <p:nvPr/>
            </p:nvSpPr>
            <p:spPr bwMode="auto">
              <a:xfrm>
                <a:off x="610560" y="1296281"/>
                <a:ext cx="96" cy="192"/>
              </a:xfrm>
              <a:prstGeom prst="ellipse">
                <a:avLst/>
              </a:prstGeom>
              <a:solidFill>
                <a:schemeClr val="tx1"/>
              </a:solidFill>
              <a:ln w="9525">
                <a:solidFill>
                  <a:schemeClr val="tx1"/>
                </a:solidFill>
                <a:round/>
                <a:headEnd/>
                <a:tailEnd/>
              </a:ln>
            </p:spPr>
            <p:txBody>
              <a:bodyPr wrap="none" anchor="ctr"/>
              <a:lstStyle/>
              <a:p>
                <a:endParaRPr lang="en-US"/>
              </a:p>
            </p:txBody>
          </p:sp>
          <p:sp>
            <p:nvSpPr>
              <p:cNvPr id="14" name="Oval 13">
                <a:extLst>
                  <a:ext uri="{FF2B5EF4-FFF2-40B4-BE49-F238E27FC236}">
                    <a16:creationId xmlns:a16="http://schemas.microsoft.com/office/drawing/2014/main" xmlns="" id="{E83328D6-553A-4D1B-952F-D962C082B679}"/>
                  </a:ext>
                </a:extLst>
              </p:cNvPr>
              <p:cNvSpPr>
                <a:spLocks noChangeArrowheads="1"/>
              </p:cNvSpPr>
              <p:nvPr/>
            </p:nvSpPr>
            <p:spPr bwMode="auto">
              <a:xfrm>
                <a:off x="610368" y="1296665"/>
                <a:ext cx="576" cy="96"/>
              </a:xfrm>
              <a:prstGeom prst="ellipse">
                <a:avLst/>
              </a:prstGeom>
              <a:solidFill>
                <a:schemeClr val="tx1"/>
              </a:solidFill>
              <a:ln w="9525">
                <a:solidFill>
                  <a:schemeClr val="tx1"/>
                </a:solidFill>
                <a:round/>
                <a:headEnd/>
                <a:tailEnd/>
              </a:ln>
            </p:spPr>
            <p:txBody>
              <a:bodyPr wrap="none" anchor="ctr"/>
              <a:lstStyle/>
              <a:p>
                <a:endParaRPr lang="en-US"/>
              </a:p>
            </p:txBody>
          </p:sp>
        </p:grpSp>
        <p:grpSp>
          <p:nvGrpSpPr>
            <p:cNvPr id="6" name="Group 5">
              <a:extLst>
                <a:ext uri="{FF2B5EF4-FFF2-40B4-BE49-F238E27FC236}">
                  <a16:creationId xmlns:a16="http://schemas.microsoft.com/office/drawing/2014/main" xmlns="" id="{48A6DC79-4282-4E95-8A4B-26B06D779FB4}"/>
                </a:ext>
              </a:extLst>
            </p:cNvPr>
            <p:cNvGrpSpPr>
              <a:grpSpLocks/>
            </p:cNvGrpSpPr>
            <p:nvPr/>
          </p:nvGrpSpPr>
          <p:grpSpPr bwMode="auto">
            <a:xfrm>
              <a:off x="612096" y="1295400"/>
              <a:ext cx="2400" cy="1902"/>
              <a:chOff x="612096" y="1295400"/>
              <a:chExt cx="2400" cy="1902"/>
            </a:xfrm>
          </p:grpSpPr>
          <p:sp>
            <p:nvSpPr>
              <p:cNvPr id="7" name="Oval 6">
                <a:extLst>
                  <a:ext uri="{FF2B5EF4-FFF2-40B4-BE49-F238E27FC236}">
                    <a16:creationId xmlns:a16="http://schemas.microsoft.com/office/drawing/2014/main" xmlns="" id="{7B37129F-A733-4F45-BA9C-286C475E400C}"/>
                  </a:ext>
                </a:extLst>
              </p:cNvPr>
              <p:cNvSpPr>
                <a:spLocks noChangeArrowheads="1"/>
              </p:cNvSpPr>
              <p:nvPr/>
            </p:nvSpPr>
            <p:spPr bwMode="auto">
              <a:xfrm>
                <a:off x="612096" y="1295400"/>
                <a:ext cx="2400" cy="1902"/>
              </a:xfrm>
              <a:prstGeom prst="ellipse">
                <a:avLst/>
              </a:prstGeom>
              <a:solidFill>
                <a:srgbClr val="FFCCFF"/>
              </a:solidFill>
              <a:ln w="9525">
                <a:solidFill>
                  <a:schemeClr val="tx1"/>
                </a:solidFill>
                <a:round/>
                <a:headEnd/>
                <a:tailEnd/>
              </a:ln>
            </p:spPr>
            <p:txBody>
              <a:bodyPr wrap="none" anchor="ctr"/>
              <a:lstStyle/>
              <a:p>
                <a:endParaRPr lang="en-US"/>
              </a:p>
            </p:txBody>
          </p:sp>
          <p:sp>
            <p:nvSpPr>
              <p:cNvPr id="8" name="Oval 7">
                <a:extLst>
                  <a:ext uri="{FF2B5EF4-FFF2-40B4-BE49-F238E27FC236}">
                    <a16:creationId xmlns:a16="http://schemas.microsoft.com/office/drawing/2014/main" xmlns="" id="{66AB3E81-D738-4622-B02F-AA9E9AEBC227}"/>
                  </a:ext>
                </a:extLst>
              </p:cNvPr>
              <p:cNvSpPr>
                <a:spLocks noChangeArrowheads="1"/>
              </p:cNvSpPr>
              <p:nvPr/>
            </p:nvSpPr>
            <p:spPr bwMode="auto">
              <a:xfrm>
                <a:off x="613139" y="1296390"/>
                <a:ext cx="105" cy="209"/>
              </a:xfrm>
              <a:prstGeom prst="ellipse">
                <a:avLst/>
              </a:prstGeom>
              <a:solidFill>
                <a:schemeClr val="tx1"/>
              </a:solidFill>
              <a:ln w="9525">
                <a:solidFill>
                  <a:schemeClr val="tx1"/>
                </a:solidFill>
                <a:round/>
                <a:headEnd/>
                <a:tailEnd/>
              </a:ln>
            </p:spPr>
            <p:txBody>
              <a:bodyPr wrap="none" anchor="ctr"/>
              <a:lstStyle/>
              <a:p>
                <a:endParaRPr lang="en-US"/>
              </a:p>
            </p:txBody>
          </p:sp>
          <p:sp>
            <p:nvSpPr>
              <p:cNvPr id="9" name="Oval 8">
                <a:extLst>
                  <a:ext uri="{FF2B5EF4-FFF2-40B4-BE49-F238E27FC236}">
                    <a16:creationId xmlns:a16="http://schemas.microsoft.com/office/drawing/2014/main" xmlns="" id="{772B34B6-AE8E-46E5-BEF6-44AE66AF095A}"/>
                  </a:ext>
                </a:extLst>
              </p:cNvPr>
              <p:cNvSpPr>
                <a:spLocks noChangeArrowheads="1"/>
              </p:cNvSpPr>
              <p:nvPr/>
            </p:nvSpPr>
            <p:spPr bwMode="auto">
              <a:xfrm>
                <a:off x="612931" y="1296808"/>
                <a:ext cx="626" cy="105"/>
              </a:xfrm>
              <a:prstGeom prst="ellipse">
                <a:avLst/>
              </a:prstGeom>
              <a:solidFill>
                <a:schemeClr val="tx1"/>
              </a:solidFill>
              <a:ln w="9525">
                <a:solidFill>
                  <a:schemeClr val="tx1"/>
                </a:solidFill>
                <a:round/>
                <a:headEnd/>
                <a:tailEnd/>
              </a:ln>
            </p:spPr>
            <p:txBody>
              <a:bodyPr wrap="none" anchor="ctr"/>
              <a:lstStyle/>
              <a:p>
                <a:endParaRPr lang="en-US"/>
              </a:p>
            </p:txBody>
          </p:sp>
          <p:pic>
            <p:nvPicPr>
              <p:cNvPr id="10" name="Picture 9" descr="MKPIC158">
                <a:extLst>
                  <a:ext uri="{FF2B5EF4-FFF2-40B4-BE49-F238E27FC236}">
                    <a16:creationId xmlns:a16="http://schemas.microsoft.com/office/drawing/2014/main" xmlns="" id="{9D041720-5D64-44FC-B191-1FE33D72638C}"/>
                  </a:ext>
                </a:extLst>
              </p:cNvPr>
              <p:cNvPicPr>
                <a:picLocks noChangeAspect="1" noChangeArrowheads="1"/>
              </p:cNvPicPr>
              <p:nvPr/>
            </p:nvPicPr>
            <p:blipFill>
              <a:blip r:embed="rId5"/>
              <a:srcRect/>
              <a:stretch>
                <a:fillRect/>
              </a:stretch>
            </p:blipFill>
            <p:spPr bwMode="auto">
              <a:xfrm>
                <a:off x="612305" y="1295762"/>
                <a:ext cx="1982" cy="740"/>
              </a:xfrm>
              <a:prstGeom prst="rect">
                <a:avLst/>
              </a:prstGeom>
              <a:noFill/>
              <a:ln w="9525">
                <a:noFill/>
                <a:miter lim="800000"/>
                <a:headEnd/>
                <a:tailEnd/>
              </a:ln>
            </p:spPr>
          </p:pic>
        </p:grpSp>
      </p:grpSp>
    </p:spTree>
    <p:extLst>
      <p:ext uri="{BB962C8B-B14F-4D97-AF65-F5344CB8AC3E}">
        <p14:creationId xmlns:p14="http://schemas.microsoft.com/office/powerpoint/2010/main" val="1740194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Picture 152">
            <a:extLst>
              <a:ext uri="{FF2B5EF4-FFF2-40B4-BE49-F238E27FC236}">
                <a16:creationId xmlns:a16="http://schemas.microsoft.com/office/drawing/2014/main" xmlns="" id="{811F0DF8-6AA1-47B7-A52E-59838375A8B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866" y="3940935"/>
            <a:ext cx="2998643" cy="2917065"/>
          </a:xfrm>
          <a:prstGeom prst="rect">
            <a:avLst/>
          </a:prstGeom>
          <a:noFill/>
          <a:ln>
            <a:noFill/>
          </a:ln>
        </p:spPr>
      </p:pic>
      <p:pic>
        <p:nvPicPr>
          <p:cNvPr id="154" name="Picture 153">
            <a:extLst>
              <a:ext uri="{FF2B5EF4-FFF2-40B4-BE49-F238E27FC236}">
                <a16:creationId xmlns:a16="http://schemas.microsoft.com/office/drawing/2014/main" xmlns="" id="{DE20262B-B29B-4C56-9818-E3C531555AE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3173" y="3696237"/>
            <a:ext cx="2807802" cy="3161763"/>
          </a:xfrm>
          <a:prstGeom prst="rect">
            <a:avLst/>
          </a:prstGeom>
          <a:noFill/>
          <a:ln>
            <a:noFill/>
          </a:ln>
        </p:spPr>
      </p:pic>
      <p:grpSp>
        <p:nvGrpSpPr>
          <p:cNvPr id="155" name="组合 24">
            <a:extLst>
              <a:ext uri="{FF2B5EF4-FFF2-40B4-BE49-F238E27FC236}">
                <a16:creationId xmlns:a16="http://schemas.microsoft.com/office/drawing/2014/main" xmlns="" id="{946757D2-F18A-4EF0-99C8-51952CD4765E}"/>
              </a:ext>
            </a:extLst>
          </p:cNvPr>
          <p:cNvGrpSpPr/>
          <p:nvPr/>
        </p:nvGrpSpPr>
        <p:grpSpPr>
          <a:xfrm>
            <a:off x="3431818" y="5269865"/>
            <a:ext cx="5761355" cy="1588135"/>
            <a:chOff x="0" y="0"/>
            <a:chExt cx="12523845" cy="1647370"/>
          </a:xfrm>
        </p:grpSpPr>
        <p:pic>
          <p:nvPicPr>
            <p:cNvPr id="156" name="图片 25">
              <a:extLst>
                <a:ext uri="{FF2B5EF4-FFF2-40B4-BE49-F238E27FC236}">
                  <a16:creationId xmlns:a16="http://schemas.microsoft.com/office/drawing/2014/main" xmlns="" id="{A6841FBE-0393-4DD2-9F87-351B002DB9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6427845" cy="1647370"/>
            </a:xfrm>
            <a:prstGeom prst="rect">
              <a:avLst/>
            </a:prstGeom>
          </p:spPr>
        </p:pic>
        <p:pic>
          <p:nvPicPr>
            <p:cNvPr id="157" name="图片 26">
              <a:extLst>
                <a:ext uri="{FF2B5EF4-FFF2-40B4-BE49-F238E27FC236}">
                  <a16:creationId xmlns:a16="http://schemas.microsoft.com/office/drawing/2014/main" xmlns="" id="{7FBEBEAA-784C-47E0-A49F-A06A7A9A00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0"/>
              <a:ext cx="6427845" cy="1647370"/>
            </a:xfrm>
            <a:prstGeom prst="rect">
              <a:avLst/>
            </a:prstGeom>
          </p:spPr>
        </p:pic>
      </p:grpSp>
      <p:sp>
        <p:nvSpPr>
          <p:cNvPr id="158" name="TextBox 157">
            <a:extLst>
              <a:ext uri="{FF2B5EF4-FFF2-40B4-BE49-F238E27FC236}">
                <a16:creationId xmlns:a16="http://schemas.microsoft.com/office/drawing/2014/main" xmlns="" id="{4D139C52-CDA2-4BE2-8C90-A4440EFD5207}"/>
              </a:ext>
            </a:extLst>
          </p:cNvPr>
          <p:cNvSpPr txBox="1"/>
          <p:nvPr/>
        </p:nvSpPr>
        <p:spPr>
          <a:xfrm>
            <a:off x="1881187" y="2313226"/>
            <a:ext cx="9172101" cy="1446550"/>
          </a:xfrm>
          <a:prstGeom prst="rect">
            <a:avLst/>
          </a:prstGeom>
          <a:noFill/>
        </p:spPr>
        <p:txBody>
          <a:bodyPr wrap="square" rtlCol="0">
            <a:spAutoFit/>
          </a:bodyPr>
          <a:lstStyle/>
          <a:p>
            <a:pPr algn="ctr"/>
            <a:r>
              <a:rPr lang="en-US" sz="8800" b="1" dirty="0">
                <a:solidFill>
                  <a:schemeClr val="accent5">
                    <a:lumMod val="50000"/>
                  </a:schemeClr>
                </a:solidFill>
              </a:rPr>
              <a:t>AI NHANH HƠN</a:t>
            </a:r>
          </a:p>
        </p:txBody>
      </p:sp>
      <p:pic>
        <p:nvPicPr>
          <p:cNvPr id="159" name="Picture 158">
            <a:extLst>
              <a:ext uri="{FF2B5EF4-FFF2-40B4-BE49-F238E27FC236}">
                <a16:creationId xmlns:a16="http://schemas.microsoft.com/office/drawing/2014/main" xmlns="" id="{91CC5B0B-7992-448D-8C2E-E7722241497C}"/>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866" y="-93487"/>
            <a:ext cx="4391695" cy="3390479"/>
          </a:xfrm>
          <a:prstGeom prst="rect">
            <a:avLst/>
          </a:prstGeom>
          <a:noFill/>
          <a:ln>
            <a:noFill/>
          </a:ln>
        </p:spPr>
      </p:pic>
      <p:sp>
        <p:nvSpPr>
          <p:cNvPr id="162" name="TextBox 161">
            <a:extLst>
              <a:ext uri="{FF2B5EF4-FFF2-40B4-BE49-F238E27FC236}">
                <a16:creationId xmlns:a16="http://schemas.microsoft.com/office/drawing/2014/main" xmlns="" id="{C1051FF3-1E3D-46EF-BAD7-63B7C264653C}"/>
              </a:ext>
            </a:extLst>
          </p:cNvPr>
          <p:cNvSpPr txBox="1"/>
          <p:nvPr/>
        </p:nvSpPr>
        <p:spPr>
          <a:xfrm rot="21121902">
            <a:off x="1262131" y="1247809"/>
            <a:ext cx="2614411" cy="707886"/>
          </a:xfrm>
          <a:prstGeom prst="rect">
            <a:avLst/>
          </a:prstGeom>
          <a:noFill/>
        </p:spPr>
        <p:txBody>
          <a:bodyPr wrap="square" rtlCol="0">
            <a:spAutoFit/>
          </a:bodyPr>
          <a:lstStyle/>
          <a:p>
            <a:pPr algn="ctr"/>
            <a:r>
              <a:rPr lang="en-US" sz="4000" b="1" dirty="0" err="1">
                <a:solidFill>
                  <a:srgbClr val="00B050"/>
                </a:solidFill>
              </a:rPr>
              <a:t>Trò</a:t>
            </a:r>
            <a:r>
              <a:rPr lang="en-US" sz="4000" b="1" dirty="0">
                <a:solidFill>
                  <a:srgbClr val="00B050"/>
                </a:solidFill>
              </a:rPr>
              <a:t> </a:t>
            </a:r>
            <a:r>
              <a:rPr lang="en-US" sz="4000" b="1" dirty="0" err="1">
                <a:solidFill>
                  <a:srgbClr val="00B050"/>
                </a:solidFill>
              </a:rPr>
              <a:t>chơi</a:t>
            </a:r>
            <a:endParaRPr lang="en-US" sz="4000" b="1" dirty="0">
              <a:solidFill>
                <a:srgbClr val="00B050"/>
              </a:solidFill>
            </a:endParaRPr>
          </a:p>
        </p:txBody>
      </p:sp>
    </p:spTree>
    <p:extLst>
      <p:ext uri="{BB962C8B-B14F-4D97-AF65-F5344CB8AC3E}">
        <p14:creationId xmlns:p14="http://schemas.microsoft.com/office/powerpoint/2010/main" val="21599499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51">
            <a:extLst>
              <a:ext uri="{FF2B5EF4-FFF2-40B4-BE49-F238E27FC236}">
                <a16:creationId xmlns:a16="http://schemas.microsoft.com/office/drawing/2014/main" xmlns="" id="{9290519E-C887-4C08-9D29-70E4FE7DA8CE}"/>
              </a:ext>
            </a:extLst>
          </p:cNvPr>
          <p:cNvGrpSpPr/>
          <p:nvPr/>
        </p:nvGrpSpPr>
        <p:grpSpPr>
          <a:xfrm>
            <a:off x="344" y="4759036"/>
            <a:ext cx="12191655" cy="2098964"/>
            <a:chOff x="0" y="0"/>
            <a:chExt cx="6051550" cy="1190625"/>
          </a:xfrm>
        </p:grpSpPr>
        <p:sp>
          <p:nvSpPr>
            <p:cNvPr id="5" name="Freeform 5">
              <a:extLst>
                <a:ext uri="{FF2B5EF4-FFF2-40B4-BE49-F238E27FC236}">
                  <a16:creationId xmlns:a16="http://schemas.microsoft.com/office/drawing/2014/main" xmlns="" id="{AB88BA70-86ED-4F60-A247-56CE921BF5E3}"/>
                </a:ext>
              </a:extLst>
            </p:cNvPr>
            <p:cNvSpPr/>
            <p:nvPr/>
          </p:nvSpPr>
          <p:spPr bwMode="auto">
            <a:xfrm>
              <a:off x="1425575" y="668337"/>
              <a:ext cx="134938" cy="492125"/>
            </a:xfrm>
            <a:custGeom>
              <a:avLst/>
              <a:gdLst>
                <a:gd name="T0" fmla="*/ 11 w 32"/>
                <a:gd name="T1" fmla="*/ 111 h 115"/>
                <a:gd name="T2" fmla="*/ 4 w 32"/>
                <a:gd name="T3" fmla="*/ 48 h 115"/>
                <a:gd name="T4" fmla="*/ 8 w 32"/>
                <a:gd name="T5" fmla="*/ 0 h 115"/>
                <a:gd name="T6" fmla="*/ 9 w 32"/>
                <a:gd name="T7" fmla="*/ 31 h 115"/>
                <a:gd name="T8" fmla="*/ 14 w 32"/>
                <a:gd name="T9" fmla="*/ 60 h 115"/>
                <a:gd name="T10" fmla="*/ 32 w 32"/>
                <a:gd name="T11" fmla="*/ 115 h 115"/>
              </a:gdLst>
              <a:ahLst/>
              <a:cxnLst>
                <a:cxn ang="0">
                  <a:pos x="T0" y="T1"/>
                </a:cxn>
                <a:cxn ang="0">
                  <a:pos x="T2" y="T3"/>
                </a:cxn>
                <a:cxn ang="0">
                  <a:pos x="T4" y="T5"/>
                </a:cxn>
                <a:cxn ang="0">
                  <a:pos x="T6" y="T7"/>
                </a:cxn>
                <a:cxn ang="0">
                  <a:pos x="T8" y="T9"/>
                </a:cxn>
                <a:cxn ang="0">
                  <a:pos x="T10" y="T11"/>
                </a:cxn>
              </a:cxnLst>
              <a:rect l="0" t="0" r="r" b="b"/>
              <a:pathLst>
                <a:path w="32" h="115">
                  <a:moveTo>
                    <a:pt x="11" y="111"/>
                  </a:moveTo>
                  <a:cubicBezTo>
                    <a:pt x="10" y="90"/>
                    <a:pt x="5" y="69"/>
                    <a:pt x="4" y="48"/>
                  </a:cubicBezTo>
                  <a:cubicBezTo>
                    <a:pt x="3" y="36"/>
                    <a:pt x="0" y="8"/>
                    <a:pt x="8" y="0"/>
                  </a:cubicBezTo>
                  <a:cubicBezTo>
                    <a:pt x="12" y="7"/>
                    <a:pt x="9" y="21"/>
                    <a:pt x="9" y="31"/>
                  </a:cubicBezTo>
                  <a:cubicBezTo>
                    <a:pt x="10" y="41"/>
                    <a:pt x="12" y="51"/>
                    <a:pt x="14" y="60"/>
                  </a:cubicBezTo>
                  <a:cubicBezTo>
                    <a:pt x="16" y="78"/>
                    <a:pt x="21" y="101"/>
                    <a:pt x="32" y="115"/>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 name="Freeform 6">
              <a:extLst>
                <a:ext uri="{FF2B5EF4-FFF2-40B4-BE49-F238E27FC236}">
                  <a16:creationId xmlns:a16="http://schemas.microsoft.com/office/drawing/2014/main" xmlns="" id="{5D24E29C-BDAB-45E1-8489-3C804FD9B485}"/>
                </a:ext>
              </a:extLst>
            </p:cNvPr>
            <p:cNvSpPr/>
            <p:nvPr/>
          </p:nvSpPr>
          <p:spPr bwMode="auto">
            <a:xfrm>
              <a:off x="1285875" y="681037"/>
              <a:ext cx="185738" cy="295275"/>
            </a:xfrm>
            <a:custGeom>
              <a:avLst/>
              <a:gdLst>
                <a:gd name="T0" fmla="*/ 37 w 44"/>
                <a:gd name="T1" fmla="*/ 47 h 69"/>
                <a:gd name="T2" fmla="*/ 19 w 44"/>
                <a:gd name="T3" fmla="*/ 28 h 69"/>
                <a:gd name="T4" fmla="*/ 3 w 44"/>
                <a:gd name="T5" fmla="*/ 0 h 69"/>
                <a:gd name="T6" fmla="*/ 44 w 44"/>
                <a:gd name="T7" fmla="*/ 69 h 69"/>
              </a:gdLst>
              <a:ahLst/>
              <a:cxnLst>
                <a:cxn ang="0">
                  <a:pos x="T0" y="T1"/>
                </a:cxn>
                <a:cxn ang="0">
                  <a:pos x="T2" y="T3"/>
                </a:cxn>
                <a:cxn ang="0">
                  <a:pos x="T4" y="T5"/>
                </a:cxn>
                <a:cxn ang="0">
                  <a:pos x="T6" y="T7"/>
                </a:cxn>
              </a:cxnLst>
              <a:rect l="0" t="0" r="r" b="b"/>
              <a:pathLst>
                <a:path w="44" h="69">
                  <a:moveTo>
                    <a:pt x="37" y="47"/>
                  </a:moveTo>
                  <a:cubicBezTo>
                    <a:pt x="32" y="41"/>
                    <a:pt x="25" y="34"/>
                    <a:pt x="19" y="28"/>
                  </a:cubicBezTo>
                  <a:cubicBezTo>
                    <a:pt x="12" y="19"/>
                    <a:pt x="9" y="9"/>
                    <a:pt x="3" y="0"/>
                  </a:cubicBezTo>
                  <a:cubicBezTo>
                    <a:pt x="0" y="22"/>
                    <a:pt x="29" y="55"/>
                    <a:pt x="44" y="69"/>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 name="Freeform 7">
              <a:extLst>
                <a:ext uri="{FF2B5EF4-FFF2-40B4-BE49-F238E27FC236}">
                  <a16:creationId xmlns:a16="http://schemas.microsoft.com/office/drawing/2014/main" xmlns="" id="{06935768-9F74-4EE5-BF1B-9FD46CAD6009}"/>
                </a:ext>
              </a:extLst>
            </p:cNvPr>
            <p:cNvSpPr/>
            <p:nvPr/>
          </p:nvSpPr>
          <p:spPr bwMode="auto">
            <a:xfrm>
              <a:off x="1374775" y="381000"/>
              <a:ext cx="271463" cy="385763"/>
            </a:xfrm>
            <a:custGeom>
              <a:avLst/>
              <a:gdLst>
                <a:gd name="T0" fmla="*/ 62 w 64"/>
                <a:gd name="T1" fmla="*/ 46 h 90"/>
                <a:gd name="T2" fmla="*/ 22 w 64"/>
                <a:gd name="T3" fmla="*/ 89 h 90"/>
                <a:gd name="T4" fmla="*/ 0 w 64"/>
                <a:gd name="T5" fmla="*/ 49 h 90"/>
                <a:gd name="T6" fmla="*/ 38 w 64"/>
                <a:gd name="T7" fmla="*/ 0 h 90"/>
                <a:gd name="T8" fmla="*/ 62 w 64"/>
                <a:gd name="T9" fmla="*/ 46 h 90"/>
              </a:gdLst>
              <a:ahLst/>
              <a:cxnLst>
                <a:cxn ang="0">
                  <a:pos x="T0" y="T1"/>
                </a:cxn>
                <a:cxn ang="0">
                  <a:pos x="T2" y="T3"/>
                </a:cxn>
                <a:cxn ang="0">
                  <a:pos x="T4" y="T5"/>
                </a:cxn>
                <a:cxn ang="0">
                  <a:pos x="T6" y="T7"/>
                </a:cxn>
                <a:cxn ang="0">
                  <a:pos x="T8" y="T9"/>
                </a:cxn>
              </a:cxnLst>
              <a:rect l="0" t="0" r="r" b="b"/>
              <a:pathLst>
                <a:path w="64" h="90">
                  <a:moveTo>
                    <a:pt x="62" y="46"/>
                  </a:moveTo>
                  <a:cubicBezTo>
                    <a:pt x="60" y="60"/>
                    <a:pt x="39" y="90"/>
                    <a:pt x="22" y="89"/>
                  </a:cubicBezTo>
                  <a:cubicBezTo>
                    <a:pt x="6" y="88"/>
                    <a:pt x="0" y="61"/>
                    <a:pt x="0" y="49"/>
                  </a:cubicBezTo>
                  <a:cubicBezTo>
                    <a:pt x="1" y="27"/>
                    <a:pt x="14" y="1"/>
                    <a:pt x="38" y="0"/>
                  </a:cubicBezTo>
                  <a:cubicBezTo>
                    <a:pt x="59" y="0"/>
                    <a:pt x="64" y="29"/>
                    <a:pt x="62" y="46"/>
                  </a:cubicBezTo>
                  <a:close/>
                </a:path>
              </a:pathLst>
            </a:custGeom>
            <a:solidFill>
              <a:srgbClr val="9FC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 name="Freeform 8">
              <a:extLst>
                <a:ext uri="{FF2B5EF4-FFF2-40B4-BE49-F238E27FC236}">
                  <a16:creationId xmlns:a16="http://schemas.microsoft.com/office/drawing/2014/main" xmlns="" id="{D6F35B70-C519-4455-9C6E-3D3A541486ED}"/>
                </a:ext>
              </a:extLst>
            </p:cNvPr>
            <p:cNvSpPr/>
            <p:nvPr/>
          </p:nvSpPr>
          <p:spPr bwMode="auto">
            <a:xfrm>
              <a:off x="1184275" y="544512"/>
              <a:ext cx="185738" cy="273050"/>
            </a:xfrm>
            <a:custGeom>
              <a:avLst/>
              <a:gdLst>
                <a:gd name="T0" fmla="*/ 37 w 44"/>
                <a:gd name="T1" fmla="*/ 19 h 64"/>
                <a:gd name="T2" fmla="*/ 9 w 44"/>
                <a:gd name="T3" fmla="*/ 40 h 64"/>
                <a:gd name="T4" fmla="*/ 40 w 44"/>
                <a:gd name="T5" fmla="*/ 47 h 64"/>
                <a:gd name="T6" fmla="*/ 37 w 44"/>
                <a:gd name="T7" fmla="*/ 19 h 64"/>
              </a:gdLst>
              <a:ahLst/>
              <a:cxnLst>
                <a:cxn ang="0">
                  <a:pos x="T0" y="T1"/>
                </a:cxn>
                <a:cxn ang="0">
                  <a:pos x="T2" y="T3"/>
                </a:cxn>
                <a:cxn ang="0">
                  <a:pos x="T4" y="T5"/>
                </a:cxn>
                <a:cxn ang="0">
                  <a:pos x="T6" y="T7"/>
                </a:cxn>
              </a:cxnLst>
              <a:rect l="0" t="0" r="r" b="b"/>
              <a:pathLst>
                <a:path w="44" h="64">
                  <a:moveTo>
                    <a:pt x="37" y="19"/>
                  </a:moveTo>
                  <a:cubicBezTo>
                    <a:pt x="19" y="0"/>
                    <a:pt x="0" y="20"/>
                    <a:pt x="9" y="40"/>
                  </a:cubicBezTo>
                  <a:cubicBezTo>
                    <a:pt x="15" y="52"/>
                    <a:pt x="31" y="64"/>
                    <a:pt x="40" y="47"/>
                  </a:cubicBezTo>
                  <a:cubicBezTo>
                    <a:pt x="44" y="39"/>
                    <a:pt x="44" y="26"/>
                    <a:pt x="37" y="19"/>
                  </a:cubicBezTo>
                  <a:close/>
                </a:path>
              </a:pathLst>
            </a:custGeom>
            <a:solidFill>
              <a:srgbClr val="9FC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 name="Freeform 9">
              <a:extLst>
                <a:ext uri="{FF2B5EF4-FFF2-40B4-BE49-F238E27FC236}">
                  <a16:creationId xmlns:a16="http://schemas.microsoft.com/office/drawing/2014/main" xmlns="" id="{B15C375C-4BEF-4C69-A7D0-49F39A4F5764}"/>
                </a:ext>
              </a:extLst>
            </p:cNvPr>
            <p:cNvSpPr/>
            <p:nvPr/>
          </p:nvSpPr>
          <p:spPr bwMode="auto">
            <a:xfrm>
              <a:off x="1692275" y="812800"/>
              <a:ext cx="233363" cy="244475"/>
            </a:xfrm>
            <a:custGeom>
              <a:avLst/>
              <a:gdLst>
                <a:gd name="T0" fmla="*/ 0 w 55"/>
                <a:gd name="T1" fmla="*/ 30 h 57"/>
                <a:gd name="T2" fmla="*/ 36 w 55"/>
                <a:gd name="T3" fmla="*/ 57 h 57"/>
                <a:gd name="T4" fmla="*/ 55 w 55"/>
                <a:gd name="T5" fmla="*/ 32 h 57"/>
                <a:gd name="T6" fmla="*/ 22 w 55"/>
                <a:gd name="T7" fmla="*/ 0 h 57"/>
                <a:gd name="T8" fmla="*/ 0 w 55"/>
                <a:gd name="T9" fmla="*/ 30 h 57"/>
              </a:gdLst>
              <a:ahLst/>
              <a:cxnLst>
                <a:cxn ang="0">
                  <a:pos x="T0" y="T1"/>
                </a:cxn>
                <a:cxn ang="0">
                  <a:pos x="T2" y="T3"/>
                </a:cxn>
                <a:cxn ang="0">
                  <a:pos x="T4" y="T5"/>
                </a:cxn>
                <a:cxn ang="0">
                  <a:pos x="T6" y="T7"/>
                </a:cxn>
                <a:cxn ang="0">
                  <a:pos x="T8" y="T9"/>
                </a:cxn>
              </a:cxnLst>
              <a:rect l="0" t="0" r="r" b="b"/>
              <a:pathLst>
                <a:path w="55" h="57">
                  <a:moveTo>
                    <a:pt x="0" y="30"/>
                  </a:moveTo>
                  <a:cubicBezTo>
                    <a:pt x="36" y="57"/>
                    <a:pt x="36" y="57"/>
                    <a:pt x="36" y="57"/>
                  </a:cubicBezTo>
                  <a:cubicBezTo>
                    <a:pt x="42" y="48"/>
                    <a:pt x="49" y="40"/>
                    <a:pt x="55" y="32"/>
                  </a:cubicBezTo>
                  <a:cubicBezTo>
                    <a:pt x="22" y="0"/>
                    <a:pt x="22" y="0"/>
                    <a:pt x="22" y="0"/>
                  </a:cubicBezTo>
                  <a:cubicBezTo>
                    <a:pt x="14" y="10"/>
                    <a:pt x="6" y="20"/>
                    <a:pt x="0" y="3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 name="Freeform 10">
              <a:extLst>
                <a:ext uri="{FF2B5EF4-FFF2-40B4-BE49-F238E27FC236}">
                  <a16:creationId xmlns:a16="http://schemas.microsoft.com/office/drawing/2014/main" xmlns="" id="{E7F69DD1-F253-4F8F-8DEE-6321EDDEE48A}"/>
                </a:ext>
              </a:extLst>
            </p:cNvPr>
            <p:cNvSpPr/>
            <p:nvPr/>
          </p:nvSpPr>
          <p:spPr bwMode="auto">
            <a:xfrm>
              <a:off x="1905000" y="612775"/>
              <a:ext cx="206375" cy="260350"/>
            </a:xfrm>
            <a:custGeom>
              <a:avLst/>
              <a:gdLst>
                <a:gd name="T0" fmla="*/ 0 w 49"/>
                <a:gd name="T1" fmla="*/ 21 h 61"/>
                <a:gd name="T2" fmla="*/ 23 w 49"/>
                <a:gd name="T3" fmla="*/ 61 h 61"/>
                <a:gd name="T4" fmla="*/ 49 w 49"/>
                <a:gd name="T5" fmla="*/ 43 h 61"/>
                <a:gd name="T6" fmla="*/ 35 w 49"/>
                <a:gd name="T7" fmla="*/ 0 h 61"/>
                <a:gd name="T8" fmla="*/ 0 w 49"/>
                <a:gd name="T9" fmla="*/ 21 h 61"/>
              </a:gdLst>
              <a:ahLst/>
              <a:cxnLst>
                <a:cxn ang="0">
                  <a:pos x="T0" y="T1"/>
                </a:cxn>
                <a:cxn ang="0">
                  <a:pos x="T2" y="T3"/>
                </a:cxn>
                <a:cxn ang="0">
                  <a:pos x="T4" y="T5"/>
                </a:cxn>
                <a:cxn ang="0">
                  <a:pos x="T6" y="T7"/>
                </a:cxn>
                <a:cxn ang="0">
                  <a:pos x="T8" y="T9"/>
                </a:cxn>
              </a:cxnLst>
              <a:rect l="0" t="0" r="r" b="b"/>
              <a:pathLst>
                <a:path w="49" h="61">
                  <a:moveTo>
                    <a:pt x="0" y="21"/>
                  </a:moveTo>
                  <a:cubicBezTo>
                    <a:pt x="23" y="61"/>
                    <a:pt x="23" y="61"/>
                    <a:pt x="23" y="61"/>
                  </a:cubicBezTo>
                  <a:cubicBezTo>
                    <a:pt x="31" y="54"/>
                    <a:pt x="40" y="48"/>
                    <a:pt x="49" y="43"/>
                  </a:cubicBezTo>
                  <a:cubicBezTo>
                    <a:pt x="35" y="0"/>
                    <a:pt x="35" y="0"/>
                    <a:pt x="35" y="0"/>
                  </a:cubicBezTo>
                  <a:cubicBezTo>
                    <a:pt x="22" y="5"/>
                    <a:pt x="11" y="12"/>
                    <a:pt x="0" y="21"/>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 name="Freeform 11">
              <a:extLst>
                <a:ext uri="{FF2B5EF4-FFF2-40B4-BE49-F238E27FC236}">
                  <a16:creationId xmlns:a16="http://schemas.microsoft.com/office/drawing/2014/main" xmlns="" id="{99133FDC-A397-426E-B776-F6DC58DA4102}"/>
                </a:ext>
              </a:extLst>
            </p:cNvPr>
            <p:cNvSpPr/>
            <p:nvPr/>
          </p:nvSpPr>
          <p:spPr bwMode="auto">
            <a:xfrm>
              <a:off x="2052637" y="582612"/>
              <a:ext cx="169863" cy="214313"/>
            </a:xfrm>
            <a:custGeom>
              <a:avLst/>
              <a:gdLst>
                <a:gd name="T0" fmla="*/ 0 w 40"/>
                <a:gd name="T1" fmla="*/ 7 h 50"/>
                <a:gd name="T2" fmla="*/ 14 w 40"/>
                <a:gd name="T3" fmla="*/ 50 h 50"/>
                <a:gd name="T4" fmla="*/ 40 w 40"/>
                <a:gd name="T5" fmla="*/ 44 h 50"/>
                <a:gd name="T6" fmla="*/ 38 w 40"/>
                <a:gd name="T7" fmla="*/ 1 h 50"/>
                <a:gd name="T8" fmla="*/ 0 w 40"/>
                <a:gd name="T9" fmla="*/ 7 h 50"/>
              </a:gdLst>
              <a:ahLst/>
              <a:cxnLst>
                <a:cxn ang="0">
                  <a:pos x="T0" y="T1"/>
                </a:cxn>
                <a:cxn ang="0">
                  <a:pos x="T2" y="T3"/>
                </a:cxn>
                <a:cxn ang="0">
                  <a:pos x="T4" y="T5"/>
                </a:cxn>
                <a:cxn ang="0">
                  <a:pos x="T6" y="T7"/>
                </a:cxn>
                <a:cxn ang="0">
                  <a:pos x="T8" y="T9"/>
                </a:cxn>
              </a:cxnLst>
              <a:rect l="0" t="0" r="r" b="b"/>
              <a:pathLst>
                <a:path w="40" h="50">
                  <a:moveTo>
                    <a:pt x="0" y="7"/>
                  </a:moveTo>
                  <a:cubicBezTo>
                    <a:pt x="14" y="50"/>
                    <a:pt x="14" y="50"/>
                    <a:pt x="14" y="50"/>
                  </a:cubicBezTo>
                  <a:cubicBezTo>
                    <a:pt x="23" y="47"/>
                    <a:pt x="31" y="45"/>
                    <a:pt x="40" y="44"/>
                  </a:cubicBezTo>
                  <a:cubicBezTo>
                    <a:pt x="38" y="1"/>
                    <a:pt x="38" y="1"/>
                    <a:pt x="38" y="1"/>
                  </a:cubicBezTo>
                  <a:cubicBezTo>
                    <a:pt x="25" y="0"/>
                    <a:pt x="12" y="2"/>
                    <a:pt x="0" y="7"/>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 name="Freeform 12">
              <a:extLst>
                <a:ext uri="{FF2B5EF4-FFF2-40B4-BE49-F238E27FC236}">
                  <a16:creationId xmlns:a16="http://schemas.microsoft.com/office/drawing/2014/main" xmlns="" id="{B16276DA-2FB8-4390-84C2-33E8D97810E6}"/>
                </a:ext>
              </a:extLst>
            </p:cNvPr>
            <p:cNvSpPr/>
            <p:nvPr/>
          </p:nvSpPr>
          <p:spPr bwMode="auto">
            <a:xfrm>
              <a:off x="2214562" y="587375"/>
              <a:ext cx="180975" cy="212725"/>
            </a:xfrm>
            <a:custGeom>
              <a:avLst/>
              <a:gdLst>
                <a:gd name="T0" fmla="*/ 43 w 43"/>
                <a:gd name="T1" fmla="*/ 12 h 50"/>
                <a:gd name="T2" fmla="*/ 10 w 43"/>
                <a:gd name="T3" fmla="*/ 1 h 50"/>
                <a:gd name="T4" fmla="*/ 0 w 43"/>
                <a:gd name="T5" fmla="*/ 0 h 50"/>
                <a:gd name="T6" fmla="*/ 2 w 43"/>
                <a:gd name="T7" fmla="*/ 43 h 50"/>
                <a:gd name="T8" fmla="*/ 29 w 43"/>
                <a:gd name="T9" fmla="*/ 50 h 50"/>
                <a:gd name="T10" fmla="*/ 43 w 43"/>
                <a:gd name="T11" fmla="*/ 12 h 50"/>
              </a:gdLst>
              <a:ahLst/>
              <a:cxnLst>
                <a:cxn ang="0">
                  <a:pos x="T0" y="T1"/>
                </a:cxn>
                <a:cxn ang="0">
                  <a:pos x="T2" y="T3"/>
                </a:cxn>
                <a:cxn ang="0">
                  <a:pos x="T4" y="T5"/>
                </a:cxn>
                <a:cxn ang="0">
                  <a:pos x="T6" y="T7"/>
                </a:cxn>
                <a:cxn ang="0">
                  <a:pos x="T8" y="T9"/>
                </a:cxn>
                <a:cxn ang="0">
                  <a:pos x="T10" y="T11"/>
                </a:cxn>
              </a:cxnLst>
              <a:rect l="0" t="0" r="r" b="b"/>
              <a:pathLst>
                <a:path w="43" h="50">
                  <a:moveTo>
                    <a:pt x="43" y="12"/>
                  </a:moveTo>
                  <a:cubicBezTo>
                    <a:pt x="33" y="7"/>
                    <a:pt x="22" y="3"/>
                    <a:pt x="10" y="1"/>
                  </a:cubicBezTo>
                  <a:cubicBezTo>
                    <a:pt x="7" y="0"/>
                    <a:pt x="3" y="0"/>
                    <a:pt x="0" y="0"/>
                  </a:cubicBezTo>
                  <a:cubicBezTo>
                    <a:pt x="2" y="43"/>
                    <a:pt x="2" y="43"/>
                    <a:pt x="2" y="43"/>
                  </a:cubicBezTo>
                  <a:cubicBezTo>
                    <a:pt x="11" y="43"/>
                    <a:pt x="20" y="45"/>
                    <a:pt x="29" y="50"/>
                  </a:cubicBezTo>
                  <a:lnTo>
                    <a:pt x="43" y="12"/>
                  </a:ln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 name="Freeform 13">
              <a:extLst>
                <a:ext uri="{FF2B5EF4-FFF2-40B4-BE49-F238E27FC236}">
                  <a16:creationId xmlns:a16="http://schemas.microsoft.com/office/drawing/2014/main" xmlns="" id="{02BB7F08-CE8F-44E0-802C-88979A91F54E}"/>
                </a:ext>
              </a:extLst>
            </p:cNvPr>
            <p:cNvSpPr/>
            <p:nvPr/>
          </p:nvSpPr>
          <p:spPr bwMode="auto">
            <a:xfrm>
              <a:off x="2336800" y="638175"/>
              <a:ext cx="212725" cy="239713"/>
            </a:xfrm>
            <a:custGeom>
              <a:avLst/>
              <a:gdLst>
                <a:gd name="T0" fmla="*/ 50 w 50"/>
                <a:gd name="T1" fmla="*/ 28 h 56"/>
                <a:gd name="T2" fmla="*/ 14 w 50"/>
                <a:gd name="T3" fmla="*/ 0 h 56"/>
                <a:gd name="T4" fmla="*/ 0 w 50"/>
                <a:gd name="T5" fmla="*/ 38 h 56"/>
                <a:gd name="T6" fmla="*/ 14 w 50"/>
                <a:gd name="T7" fmla="*/ 47 h 56"/>
                <a:gd name="T8" fmla="*/ 23 w 50"/>
                <a:gd name="T9" fmla="*/ 56 h 56"/>
                <a:gd name="T10" fmla="*/ 50 w 50"/>
                <a:gd name="T11" fmla="*/ 28 h 56"/>
              </a:gdLst>
              <a:ahLst/>
              <a:cxnLst>
                <a:cxn ang="0">
                  <a:pos x="T0" y="T1"/>
                </a:cxn>
                <a:cxn ang="0">
                  <a:pos x="T2" y="T3"/>
                </a:cxn>
                <a:cxn ang="0">
                  <a:pos x="T4" y="T5"/>
                </a:cxn>
                <a:cxn ang="0">
                  <a:pos x="T6" y="T7"/>
                </a:cxn>
                <a:cxn ang="0">
                  <a:pos x="T8" y="T9"/>
                </a:cxn>
                <a:cxn ang="0">
                  <a:pos x="T10" y="T11"/>
                </a:cxn>
              </a:cxnLst>
              <a:rect l="0" t="0" r="r" b="b"/>
              <a:pathLst>
                <a:path w="50" h="56">
                  <a:moveTo>
                    <a:pt x="50" y="28"/>
                  </a:moveTo>
                  <a:cubicBezTo>
                    <a:pt x="40" y="17"/>
                    <a:pt x="28" y="7"/>
                    <a:pt x="14" y="0"/>
                  </a:cubicBezTo>
                  <a:cubicBezTo>
                    <a:pt x="0" y="38"/>
                    <a:pt x="0" y="38"/>
                    <a:pt x="0" y="38"/>
                  </a:cubicBezTo>
                  <a:cubicBezTo>
                    <a:pt x="5" y="41"/>
                    <a:pt x="9" y="44"/>
                    <a:pt x="14" y="47"/>
                  </a:cubicBezTo>
                  <a:cubicBezTo>
                    <a:pt x="17" y="50"/>
                    <a:pt x="20" y="53"/>
                    <a:pt x="23" y="56"/>
                  </a:cubicBezTo>
                  <a:lnTo>
                    <a:pt x="50" y="28"/>
                  </a:ln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 name="Freeform 14">
              <a:extLst>
                <a:ext uri="{FF2B5EF4-FFF2-40B4-BE49-F238E27FC236}">
                  <a16:creationId xmlns:a16="http://schemas.microsoft.com/office/drawing/2014/main" xmlns="" id="{261A50BA-438B-4EC1-AC7B-FB080235537A}"/>
                </a:ext>
              </a:extLst>
            </p:cNvPr>
            <p:cNvSpPr/>
            <p:nvPr/>
          </p:nvSpPr>
          <p:spPr bwMode="auto">
            <a:xfrm>
              <a:off x="2433637" y="757237"/>
              <a:ext cx="207963" cy="219075"/>
            </a:xfrm>
            <a:custGeom>
              <a:avLst/>
              <a:gdLst>
                <a:gd name="T0" fmla="*/ 27 w 49"/>
                <a:gd name="T1" fmla="*/ 0 h 51"/>
                <a:gd name="T2" fmla="*/ 0 w 49"/>
                <a:gd name="T3" fmla="*/ 28 h 51"/>
                <a:gd name="T4" fmla="*/ 18 w 49"/>
                <a:gd name="T5" fmla="*/ 51 h 51"/>
                <a:gd name="T6" fmla="*/ 49 w 49"/>
                <a:gd name="T7" fmla="*/ 30 h 51"/>
                <a:gd name="T8" fmla="*/ 27 w 49"/>
                <a:gd name="T9" fmla="*/ 0 h 51"/>
              </a:gdLst>
              <a:ahLst/>
              <a:cxnLst>
                <a:cxn ang="0">
                  <a:pos x="T0" y="T1"/>
                </a:cxn>
                <a:cxn ang="0">
                  <a:pos x="T2" y="T3"/>
                </a:cxn>
                <a:cxn ang="0">
                  <a:pos x="T4" y="T5"/>
                </a:cxn>
                <a:cxn ang="0">
                  <a:pos x="T6" y="T7"/>
                </a:cxn>
                <a:cxn ang="0">
                  <a:pos x="T8" y="T9"/>
                </a:cxn>
              </a:cxnLst>
              <a:rect l="0" t="0" r="r" b="b"/>
              <a:pathLst>
                <a:path w="49" h="51">
                  <a:moveTo>
                    <a:pt x="27" y="0"/>
                  </a:moveTo>
                  <a:cubicBezTo>
                    <a:pt x="0" y="28"/>
                    <a:pt x="0" y="28"/>
                    <a:pt x="0" y="28"/>
                  </a:cubicBezTo>
                  <a:cubicBezTo>
                    <a:pt x="7" y="35"/>
                    <a:pt x="13" y="43"/>
                    <a:pt x="18" y="51"/>
                  </a:cubicBezTo>
                  <a:cubicBezTo>
                    <a:pt x="49" y="30"/>
                    <a:pt x="49" y="30"/>
                    <a:pt x="49" y="30"/>
                  </a:cubicBezTo>
                  <a:cubicBezTo>
                    <a:pt x="43" y="20"/>
                    <a:pt x="36" y="9"/>
                    <a:pt x="27" y="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 name="Freeform 15">
              <a:extLst>
                <a:ext uri="{FF2B5EF4-FFF2-40B4-BE49-F238E27FC236}">
                  <a16:creationId xmlns:a16="http://schemas.microsoft.com/office/drawing/2014/main" xmlns="" id="{CCD22CB3-CF8E-41B1-90C8-15E19B7FB390}"/>
                </a:ext>
              </a:extLst>
            </p:cNvPr>
            <p:cNvSpPr/>
            <p:nvPr/>
          </p:nvSpPr>
          <p:spPr bwMode="auto">
            <a:xfrm>
              <a:off x="2511425" y="885825"/>
              <a:ext cx="193675" cy="214313"/>
            </a:xfrm>
            <a:custGeom>
              <a:avLst/>
              <a:gdLst>
                <a:gd name="T0" fmla="*/ 31 w 46"/>
                <a:gd name="T1" fmla="*/ 0 h 50"/>
                <a:gd name="T2" fmla="*/ 0 w 46"/>
                <a:gd name="T3" fmla="*/ 21 h 50"/>
                <a:gd name="T4" fmla="*/ 14 w 46"/>
                <a:gd name="T5" fmla="*/ 50 h 50"/>
                <a:gd name="T6" fmla="*/ 46 w 46"/>
                <a:gd name="T7" fmla="*/ 35 h 50"/>
                <a:gd name="T8" fmla="*/ 31 w 46"/>
                <a:gd name="T9" fmla="*/ 0 h 50"/>
              </a:gdLst>
              <a:ahLst/>
              <a:cxnLst>
                <a:cxn ang="0">
                  <a:pos x="T0" y="T1"/>
                </a:cxn>
                <a:cxn ang="0">
                  <a:pos x="T2" y="T3"/>
                </a:cxn>
                <a:cxn ang="0">
                  <a:pos x="T4" y="T5"/>
                </a:cxn>
                <a:cxn ang="0">
                  <a:pos x="T6" y="T7"/>
                </a:cxn>
                <a:cxn ang="0">
                  <a:pos x="T8" y="T9"/>
                </a:cxn>
              </a:cxnLst>
              <a:rect l="0" t="0" r="r" b="b"/>
              <a:pathLst>
                <a:path w="46" h="50">
                  <a:moveTo>
                    <a:pt x="31" y="0"/>
                  </a:moveTo>
                  <a:cubicBezTo>
                    <a:pt x="0" y="21"/>
                    <a:pt x="0" y="21"/>
                    <a:pt x="0" y="21"/>
                  </a:cubicBezTo>
                  <a:cubicBezTo>
                    <a:pt x="6" y="31"/>
                    <a:pt x="10" y="40"/>
                    <a:pt x="14" y="50"/>
                  </a:cubicBezTo>
                  <a:cubicBezTo>
                    <a:pt x="46" y="35"/>
                    <a:pt x="46" y="35"/>
                    <a:pt x="46" y="35"/>
                  </a:cubicBezTo>
                  <a:cubicBezTo>
                    <a:pt x="43" y="24"/>
                    <a:pt x="38" y="12"/>
                    <a:pt x="31" y="0"/>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6" name="Freeform 16">
              <a:extLst>
                <a:ext uri="{FF2B5EF4-FFF2-40B4-BE49-F238E27FC236}">
                  <a16:creationId xmlns:a16="http://schemas.microsoft.com/office/drawing/2014/main" xmlns="" id="{37E1BB76-4789-4D62-B014-3E2EF21D8CFB}"/>
                </a:ext>
              </a:extLst>
            </p:cNvPr>
            <p:cNvSpPr/>
            <p:nvPr/>
          </p:nvSpPr>
          <p:spPr bwMode="auto">
            <a:xfrm>
              <a:off x="2570162" y="1036637"/>
              <a:ext cx="177800" cy="141288"/>
            </a:xfrm>
            <a:custGeom>
              <a:avLst/>
              <a:gdLst>
                <a:gd name="T0" fmla="*/ 0 w 42"/>
                <a:gd name="T1" fmla="*/ 15 h 33"/>
                <a:gd name="T2" fmla="*/ 6 w 42"/>
                <a:gd name="T3" fmla="*/ 33 h 33"/>
                <a:gd name="T4" fmla="*/ 42 w 42"/>
                <a:gd name="T5" fmla="*/ 32 h 33"/>
                <a:gd name="T6" fmla="*/ 32 w 42"/>
                <a:gd name="T7" fmla="*/ 0 h 33"/>
                <a:gd name="T8" fmla="*/ 0 w 42"/>
                <a:gd name="T9" fmla="*/ 15 h 33"/>
              </a:gdLst>
              <a:ahLst/>
              <a:cxnLst>
                <a:cxn ang="0">
                  <a:pos x="T0" y="T1"/>
                </a:cxn>
                <a:cxn ang="0">
                  <a:pos x="T2" y="T3"/>
                </a:cxn>
                <a:cxn ang="0">
                  <a:pos x="T4" y="T5"/>
                </a:cxn>
                <a:cxn ang="0">
                  <a:pos x="T6" y="T7"/>
                </a:cxn>
                <a:cxn ang="0">
                  <a:pos x="T8" y="T9"/>
                </a:cxn>
              </a:cxnLst>
              <a:rect l="0" t="0" r="r" b="b"/>
              <a:pathLst>
                <a:path w="42" h="33">
                  <a:moveTo>
                    <a:pt x="0" y="15"/>
                  </a:moveTo>
                  <a:cubicBezTo>
                    <a:pt x="2" y="21"/>
                    <a:pt x="4" y="27"/>
                    <a:pt x="6" y="33"/>
                  </a:cubicBezTo>
                  <a:cubicBezTo>
                    <a:pt x="42" y="32"/>
                    <a:pt x="42" y="32"/>
                    <a:pt x="42" y="32"/>
                  </a:cubicBezTo>
                  <a:cubicBezTo>
                    <a:pt x="42" y="32"/>
                    <a:pt x="39" y="19"/>
                    <a:pt x="32" y="0"/>
                  </a:cubicBezTo>
                  <a:lnTo>
                    <a:pt x="0" y="15"/>
                  </a:ln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7" name="Freeform 17">
              <a:extLst>
                <a:ext uri="{FF2B5EF4-FFF2-40B4-BE49-F238E27FC236}">
                  <a16:creationId xmlns:a16="http://schemas.microsoft.com/office/drawing/2014/main" xmlns="" id="{6C4F37F1-F1FA-4C9B-B61C-D107A1A51F4D}"/>
                </a:ext>
              </a:extLst>
            </p:cNvPr>
            <p:cNvSpPr/>
            <p:nvPr/>
          </p:nvSpPr>
          <p:spPr bwMode="auto">
            <a:xfrm>
              <a:off x="1785937" y="701675"/>
              <a:ext cx="215900" cy="249238"/>
            </a:xfrm>
            <a:custGeom>
              <a:avLst/>
              <a:gdLst>
                <a:gd name="T0" fmla="*/ 0 w 51"/>
                <a:gd name="T1" fmla="*/ 26 h 58"/>
                <a:gd name="T2" fmla="*/ 33 w 51"/>
                <a:gd name="T3" fmla="*/ 58 h 58"/>
                <a:gd name="T4" fmla="*/ 51 w 51"/>
                <a:gd name="T5" fmla="*/ 40 h 58"/>
                <a:gd name="T6" fmla="*/ 28 w 51"/>
                <a:gd name="T7" fmla="*/ 0 h 58"/>
                <a:gd name="T8" fmla="*/ 0 w 51"/>
                <a:gd name="T9" fmla="*/ 26 h 58"/>
              </a:gdLst>
              <a:ahLst/>
              <a:cxnLst>
                <a:cxn ang="0">
                  <a:pos x="T0" y="T1"/>
                </a:cxn>
                <a:cxn ang="0">
                  <a:pos x="T2" y="T3"/>
                </a:cxn>
                <a:cxn ang="0">
                  <a:pos x="T4" y="T5"/>
                </a:cxn>
                <a:cxn ang="0">
                  <a:pos x="T6" y="T7"/>
                </a:cxn>
                <a:cxn ang="0">
                  <a:pos x="T8" y="T9"/>
                </a:cxn>
              </a:cxnLst>
              <a:rect l="0" t="0" r="r" b="b"/>
              <a:pathLst>
                <a:path w="51" h="58">
                  <a:moveTo>
                    <a:pt x="0" y="26"/>
                  </a:moveTo>
                  <a:cubicBezTo>
                    <a:pt x="33" y="58"/>
                    <a:pt x="33" y="58"/>
                    <a:pt x="33" y="58"/>
                  </a:cubicBezTo>
                  <a:cubicBezTo>
                    <a:pt x="39" y="52"/>
                    <a:pt x="45" y="46"/>
                    <a:pt x="51" y="40"/>
                  </a:cubicBezTo>
                  <a:cubicBezTo>
                    <a:pt x="28" y="0"/>
                    <a:pt x="28" y="0"/>
                    <a:pt x="28" y="0"/>
                  </a:cubicBezTo>
                  <a:cubicBezTo>
                    <a:pt x="18" y="8"/>
                    <a:pt x="9" y="17"/>
                    <a:pt x="0" y="26"/>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8" name="Freeform 18">
              <a:extLst>
                <a:ext uri="{FF2B5EF4-FFF2-40B4-BE49-F238E27FC236}">
                  <a16:creationId xmlns:a16="http://schemas.microsoft.com/office/drawing/2014/main" xmlns="" id="{00910F67-2D51-4DFA-8932-B967D1744F39}"/>
                </a:ext>
              </a:extLst>
            </p:cNvPr>
            <p:cNvSpPr/>
            <p:nvPr/>
          </p:nvSpPr>
          <p:spPr bwMode="auto">
            <a:xfrm>
              <a:off x="1595437" y="941387"/>
              <a:ext cx="249238" cy="231775"/>
            </a:xfrm>
            <a:custGeom>
              <a:avLst/>
              <a:gdLst>
                <a:gd name="T0" fmla="*/ 0 w 59"/>
                <a:gd name="T1" fmla="*/ 36 h 54"/>
                <a:gd name="T2" fmla="*/ 41 w 59"/>
                <a:gd name="T3" fmla="*/ 54 h 54"/>
                <a:gd name="T4" fmla="*/ 59 w 59"/>
                <a:gd name="T5" fmla="*/ 27 h 54"/>
                <a:gd name="T6" fmla="*/ 23 w 59"/>
                <a:gd name="T7" fmla="*/ 0 h 54"/>
                <a:gd name="T8" fmla="*/ 0 w 59"/>
                <a:gd name="T9" fmla="*/ 36 h 54"/>
              </a:gdLst>
              <a:ahLst/>
              <a:cxnLst>
                <a:cxn ang="0">
                  <a:pos x="T0" y="T1"/>
                </a:cxn>
                <a:cxn ang="0">
                  <a:pos x="T2" y="T3"/>
                </a:cxn>
                <a:cxn ang="0">
                  <a:pos x="T4" y="T5"/>
                </a:cxn>
                <a:cxn ang="0">
                  <a:pos x="T6" y="T7"/>
                </a:cxn>
                <a:cxn ang="0">
                  <a:pos x="T8" y="T9"/>
                </a:cxn>
              </a:cxnLst>
              <a:rect l="0" t="0" r="r" b="b"/>
              <a:pathLst>
                <a:path w="59" h="54">
                  <a:moveTo>
                    <a:pt x="0" y="36"/>
                  </a:moveTo>
                  <a:cubicBezTo>
                    <a:pt x="41" y="54"/>
                    <a:pt x="41" y="54"/>
                    <a:pt x="41" y="54"/>
                  </a:cubicBezTo>
                  <a:cubicBezTo>
                    <a:pt x="47" y="46"/>
                    <a:pt x="53" y="36"/>
                    <a:pt x="59" y="27"/>
                  </a:cubicBezTo>
                  <a:cubicBezTo>
                    <a:pt x="23" y="0"/>
                    <a:pt x="23" y="0"/>
                    <a:pt x="23" y="0"/>
                  </a:cubicBezTo>
                  <a:cubicBezTo>
                    <a:pt x="13" y="13"/>
                    <a:pt x="5" y="26"/>
                    <a:pt x="0" y="36"/>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 name="Freeform 19">
              <a:extLst>
                <a:ext uri="{FF2B5EF4-FFF2-40B4-BE49-F238E27FC236}">
                  <a16:creationId xmlns:a16="http://schemas.microsoft.com/office/drawing/2014/main" xmlns="" id="{2ABE5F24-C5E1-4E6A-B96C-913FF3E08835}"/>
                </a:ext>
              </a:extLst>
            </p:cNvPr>
            <p:cNvSpPr/>
            <p:nvPr/>
          </p:nvSpPr>
          <p:spPr bwMode="auto">
            <a:xfrm>
              <a:off x="1552575" y="1095375"/>
              <a:ext cx="215900" cy="85725"/>
            </a:xfrm>
            <a:custGeom>
              <a:avLst/>
              <a:gdLst>
                <a:gd name="T0" fmla="*/ 0 w 51"/>
                <a:gd name="T1" fmla="*/ 20 h 20"/>
                <a:gd name="T2" fmla="*/ 50 w 51"/>
                <a:gd name="T3" fmla="*/ 20 h 20"/>
                <a:gd name="T4" fmla="*/ 51 w 51"/>
                <a:gd name="T5" fmla="*/ 18 h 20"/>
                <a:gd name="T6" fmla="*/ 10 w 51"/>
                <a:gd name="T7" fmla="*/ 0 h 20"/>
                <a:gd name="T8" fmla="*/ 0 w 51"/>
                <a:gd name="T9" fmla="*/ 20 h 20"/>
              </a:gdLst>
              <a:ahLst/>
              <a:cxnLst>
                <a:cxn ang="0">
                  <a:pos x="T0" y="T1"/>
                </a:cxn>
                <a:cxn ang="0">
                  <a:pos x="T2" y="T3"/>
                </a:cxn>
                <a:cxn ang="0">
                  <a:pos x="T4" y="T5"/>
                </a:cxn>
                <a:cxn ang="0">
                  <a:pos x="T6" y="T7"/>
                </a:cxn>
                <a:cxn ang="0">
                  <a:pos x="T8" y="T9"/>
                </a:cxn>
              </a:cxnLst>
              <a:rect l="0" t="0" r="r" b="b"/>
              <a:pathLst>
                <a:path w="51" h="20">
                  <a:moveTo>
                    <a:pt x="0" y="20"/>
                  </a:moveTo>
                  <a:cubicBezTo>
                    <a:pt x="50" y="20"/>
                    <a:pt x="50" y="20"/>
                    <a:pt x="50" y="20"/>
                  </a:cubicBezTo>
                  <a:cubicBezTo>
                    <a:pt x="51" y="19"/>
                    <a:pt x="51" y="19"/>
                    <a:pt x="51" y="18"/>
                  </a:cubicBezTo>
                  <a:cubicBezTo>
                    <a:pt x="10" y="0"/>
                    <a:pt x="10" y="0"/>
                    <a:pt x="10" y="0"/>
                  </a:cubicBezTo>
                  <a:cubicBezTo>
                    <a:pt x="3" y="12"/>
                    <a:pt x="0" y="20"/>
                    <a:pt x="0" y="2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 name="Freeform 20">
              <a:extLst>
                <a:ext uri="{FF2B5EF4-FFF2-40B4-BE49-F238E27FC236}">
                  <a16:creationId xmlns:a16="http://schemas.microsoft.com/office/drawing/2014/main" xmlns="" id="{DDD36D61-4785-4A63-926B-34D6F1B112F3}"/>
                </a:ext>
              </a:extLst>
            </p:cNvPr>
            <p:cNvSpPr/>
            <p:nvPr/>
          </p:nvSpPr>
          <p:spPr bwMode="auto">
            <a:xfrm>
              <a:off x="1697037" y="663575"/>
              <a:ext cx="931863" cy="517525"/>
            </a:xfrm>
            <a:custGeom>
              <a:avLst/>
              <a:gdLst>
                <a:gd name="T0" fmla="*/ 220 w 220"/>
                <a:gd name="T1" fmla="*/ 119 h 121"/>
                <a:gd name="T2" fmla="*/ 130 w 220"/>
                <a:gd name="T3" fmla="*/ 13 h 121"/>
                <a:gd name="T4" fmla="*/ 0 w 220"/>
                <a:gd name="T5" fmla="*/ 121 h 121"/>
                <a:gd name="T6" fmla="*/ 220 w 220"/>
                <a:gd name="T7" fmla="*/ 119 h 121"/>
              </a:gdLst>
              <a:ahLst/>
              <a:cxnLst>
                <a:cxn ang="0">
                  <a:pos x="T0" y="T1"/>
                </a:cxn>
                <a:cxn ang="0">
                  <a:pos x="T2" y="T3"/>
                </a:cxn>
                <a:cxn ang="0">
                  <a:pos x="T4" y="T5"/>
                </a:cxn>
                <a:cxn ang="0">
                  <a:pos x="T6" y="T7"/>
                </a:cxn>
              </a:cxnLst>
              <a:rect l="0" t="0" r="r" b="b"/>
              <a:pathLst>
                <a:path w="220" h="121">
                  <a:moveTo>
                    <a:pt x="220" y="119"/>
                  </a:moveTo>
                  <a:cubicBezTo>
                    <a:pt x="220" y="119"/>
                    <a:pt x="205" y="26"/>
                    <a:pt x="130" y="13"/>
                  </a:cubicBezTo>
                  <a:cubicBezTo>
                    <a:pt x="55" y="0"/>
                    <a:pt x="0" y="121"/>
                    <a:pt x="0" y="121"/>
                  </a:cubicBezTo>
                  <a:lnTo>
                    <a:pt x="220" y="119"/>
                  </a:lnTo>
                  <a:close/>
                </a:path>
              </a:pathLst>
            </a:custGeom>
            <a:solidFill>
              <a:srgbClr val="FF6D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1" name="Freeform 21">
              <a:extLst>
                <a:ext uri="{FF2B5EF4-FFF2-40B4-BE49-F238E27FC236}">
                  <a16:creationId xmlns:a16="http://schemas.microsoft.com/office/drawing/2014/main" xmlns="" id="{067213B7-E3AC-496A-B4FA-3652A0709162}"/>
                </a:ext>
              </a:extLst>
            </p:cNvPr>
            <p:cNvSpPr/>
            <p:nvPr/>
          </p:nvSpPr>
          <p:spPr bwMode="auto">
            <a:xfrm>
              <a:off x="2633662" y="993775"/>
              <a:ext cx="415925" cy="184150"/>
            </a:xfrm>
            <a:custGeom>
              <a:avLst/>
              <a:gdLst>
                <a:gd name="T0" fmla="*/ 0 w 98"/>
                <a:gd name="T1" fmla="*/ 43 h 43"/>
                <a:gd name="T2" fmla="*/ 95 w 98"/>
                <a:gd name="T3" fmla="*/ 43 h 43"/>
                <a:gd name="T4" fmla="*/ 98 w 98"/>
                <a:gd name="T5" fmla="*/ 38 h 43"/>
                <a:gd name="T6" fmla="*/ 19 w 98"/>
                <a:gd name="T7" fmla="*/ 0 h 43"/>
                <a:gd name="T8" fmla="*/ 0 w 98"/>
                <a:gd name="T9" fmla="*/ 43 h 43"/>
              </a:gdLst>
              <a:ahLst/>
              <a:cxnLst>
                <a:cxn ang="0">
                  <a:pos x="T0" y="T1"/>
                </a:cxn>
                <a:cxn ang="0">
                  <a:pos x="T2" y="T3"/>
                </a:cxn>
                <a:cxn ang="0">
                  <a:pos x="T4" y="T5"/>
                </a:cxn>
                <a:cxn ang="0">
                  <a:pos x="T6" y="T7"/>
                </a:cxn>
                <a:cxn ang="0">
                  <a:pos x="T8" y="T9"/>
                </a:cxn>
              </a:cxnLst>
              <a:rect l="0" t="0" r="r" b="b"/>
              <a:pathLst>
                <a:path w="98" h="43">
                  <a:moveTo>
                    <a:pt x="0" y="43"/>
                  </a:moveTo>
                  <a:cubicBezTo>
                    <a:pt x="95" y="43"/>
                    <a:pt x="95" y="43"/>
                    <a:pt x="95" y="43"/>
                  </a:cubicBezTo>
                  <a:cubicBezTo>
                    <a:pt x="96" y="41"/>
                    <a:pt x="97" y="39"/>
                    <a:pt x="98" y="38"/>
                  </a:cubicBezTo>
                  <a:cubicBezTo>
                    <a:pt x="19" y="0"/>
                    <a:pt x="19" y="0"/>
                    <a:pt x="19" y="0"/>
                  </a:cubicBezTo>
                  <a:cubicBezTo>
                    <a:pt x="11" y="16"/>
                    <a:pt x="4" y="30"/>
                    <a:pt x="0" y="43"/>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2" name="Freeform 22">
              <a:extLst>
                <a:ext uri="{FF2B5EF4-FFF2-40B4-BE49-F238E27FC236}">
                  <a16:creationId xmlns:a16="http://schemas.microsoft.com/office/drawing/2014/main" xmlns="" id="{4E25C810-CBC3-4063-A11A-5DC3D4002DCA}"/>
                </a:ext>
              </a:extLst>
            </p:cNvPr>
            <p:cNvSpPr/>
            <p:nvPr/>
          </p:nvSpPr>
          <p:spPr bwMode="auto">
            <a:xfrm>
              <a:off x="2714625" y="741362"/>
              <a:ext cx="439738" cy="414338"/>
            </a:xfrm>
            <a:custGeom>
              <a:avLst/>
              <a:gdLst>
                <a:gd name="T0" fmla="*/ 0 w 104"/>
                <a:gd name="T1" fmla="*/ 59 h 97"/>
                <a:gd name="T2" fmla="*/ 79 w 104"/>
                <a:gd name="T3" fmla="*/ 97 h 97"/>
                <a:gd name="T4" fmla="*/ 104 w 104"/>
                <a:gd name="T5" fmla="*/ 55 h 97"/>
                <a:gd name="T6" fmla="*/ 42 w 104"/>
                <a:gd name="T7" fmla="*/ 0 h 97"/>
                <a:gd name="T8" fmla="*/ 0 w 104"/>
                <a:gd name="T9" fmla="*/ 59 h 97"/>
              </a:gdLst>
              <a:ahLst/>
              <a:cxnLst>
                <a:cxn ang="0">
                  <a:pos x="T0" y="T1"/>
                </a:cxn>
                <a:cxn ang="0">
                  <a:pos x="T2" y="T3"/>
                </a:cxn>
                <a:cxn ang="0">
                  <a:pos x="T4" y="T5"/>
                </a:cxn>
                <a:cxn ang="0">
                  <a:pos x="T6" y="T7"/>
                </a:cxn>
                <a:cxn ang="0">
                  <a:pos x="T8" y="T9"/>
                </a:cxn>
              </a:cxnLst>
              <a:rect l="0" t="0" r="r" b="b"/>
              <a:pathLst>
                <a:path w="104" h="97">
                  <a:moveTo>
                    <a:pt x="0" y="59"/>
                  </a:moveTo>
                  <a:cubicBezTo>
                    <a:pt x="79" y="97"/>
                    <a:pt x="79" y="97"/>
                    <a:pt x="79" y="97"/>
                  </a:cubicBezTo>
                  <a:cubicBezTo>
                    <a:pt x="86" y="82"/>
                    <a:pt x="94" y="68"/>
                    <a:pt x="104" y="55"/>
                  </a:cubicBezTo>
                  <a:cubicBezTo>
                    <a:pt x="42" y="0"/>
                    <a:pt x="42" y="0"/>
                    <a:pt x="42" y="0"/>
                  </a:cubicBezTo>
                  <a:cubicBezTo>
                    <a:pt x="25" y="20"/>
                    <a:pt x="11" y="40"/>
                    <a:pt x="0" y="59"/>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3" name="Freeform 23">
              <a:extLst>
                <a:ext uri="{FF2B5EF4-FFF2-40B4-BE49-F238E27FC236}">
                  <a16:creationId xmlns:a16="http://schemas.microsoft.com/office/drawing/2014/main" xmlns="" id="{BE1B054E-4F09-4DCE-B90F-EB4BBD6EC287}"/>
                </a:ext>
              </a:extLst>
            </p:cNvPr>
            <p:cNvSpPr/>
            <p:nvPr/>
          </p:nvSpPr>
          <p:spPr bwMode="auto">
            <a:xfrm>
              <a:off x="3100387" y="406400"/>
              <a:ext cx="355600" cy="390525"/>
            </a:xfrm>
            <a:custGeom>
              <a:avLst/>
              <a:gdLst>
                <a:gd name="T0" fmla="*/ 0 w 84"/>
                <a:gd name="T1" fmla="*/ 32 h 91"/>
                <a:gd name="T2" fmla="*/ 48 w 84"/>
                <a:gd name="T3" fmla="*/ 91 h 91"/>
                <a:gd name="T4" fmla="*/ 84 w 84"/>
                <a:gd name="T5" fmla="*/ 62 h 91"/>
                <a:gd name="T6" fmla="*/ 49 w 84"/>
                <a:gd name="T7" fmla="*/ 0 h 91"/>
                <a:gd name="T8" fmla="*/ 0 w 84"/>
                <a:gd name="T9" fmla="*/ 32 h 91"/>
              </a:gdLst>
              <a:ahLst/>
              <a:cxnLst>
                <a:cxn ang="0">
                  <a:pos x="T0" y="T1"/>
                </a:cxn>
                <a:cxn ang="0">
                  <a:pos x="T2" y="T3"/>
                </a:cxn>
                <a:cxn ang="0">
                  <a:pos x="T4" y="T5"/>
                </a:cxn>
                <a:cxn ang="0">
                  <a:pos x="T6" y="T7"/>
                </a:cxn>
                <a:cxn ang="0">
                  <a:pos x="T8" y="T9"/>
                </a:cxn>
              </a:cxnLst>
              <a:rect l="0" t="0" r="r" b="b"/>
              <a:pathLst>
                <a:path w="84" h="91">
                  <a:moveTo>
                    <a:pt x="0" y="32"/>
                  </a:moveTo>
                  <a:cubicBezTo>
                    <a:pt x="48" y="91"/>
                    <a:pt x="48" y="91"/>
                    <a:pt x="48" y="91"/>
                  </a:cubicBezTo>
                  <a:cubicBezTo>
                    <a:pt x="59" y="80"/>
                    <a:pt x="71" y="71"/>
                    <a:pt x="84" y="62"/>
                  </a:cubicBezTo>
                  <a:cubicBezTo>
                    <a:pt x="49" y="0"/>
                    <a:pt x="49" y="0"/>
                    <a:pt x="49" y="0"/>
                  </a:cubicBezTo>
                  <a:cubicBezTo>
                    <a:pt x="32" y="9"/>
                    <a:pt x="15" y="20"/>
                    <a:pt x="0" y="32"/>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4" name="Freeform 24">
              <a:extLst>
                <a:ext uri="{FF2B5EF4-FFF2-40B4-BE49-F238E27FC236}">
                  <a16:creationId xmlns:a16="http://schemas.microsoft.com/office/drawing/2014/main" xmlns="" id="{9096BC9B-5749-486C-9956-A09B7E2BA017}"/>
                </a:ext>
              </a:extLst>
            </p:cNvPr>
            <p:cNvSpPr/>
            <p:nvPr/>
          </p:nvSpPr>
          <p:spPr bwMode="auto">
            <a:xfrm>
              <a:off x="3308350" y="317500"/>
              <a:ext cx="317500" cy="355600"/>
            </a:xfrm>
            <a:custGeom>
              <a:avLst/>
              <a:gdLst>
                <a:gd name="T0" fmla="*/ 0 w 75"/>
                <a:gd name="T1" fmla="*/ 21 h 83"/>
                <a:gd name="T2" fmla="*/ 35 w 75"/>
                <a:gd name="T3" fmla="*/ 83 h 83"/>
                <a:gd name="T4" fmla="*/ 43 w 75"/>
                <a:gd name="T5" fmla="*/ 79 h 83"/>
                <a:gd name="T6" fmla="*/ 75 w 75"/>
                <a:gd name="T7" fmla="*/ 65 h 83"/>
                <a:gd name="T8" fmla="*/ 48 w 75"/>
                <a:gd name="T9" fmla="*/ 0 h 83"/>
                <a:gd name="T10" fmla="*/ 0 w 75"/>
                <a:gd name="T11" fmla="*/ 21 h 83"/>
              </a:gdLst>
              <a:ahLst/>
              <a:cxnLst>
                <a:cxn ang="0">
                  <a:pos x="T0" y="T1"/>
                </a:cxn>
                <a:cxn ang="0">
                  <a:pos x="T2" y="T3"/>
                </a:cxn>
                <a:cxn ang="0">
                  <a:pos x="T4" y="T5"/>
                </a:cxn>
                <a:cxn ang="0">
                  <a:pos x="T6" y="T7"/>
                </a:cxn>
                <a:cxn ang="0">
                  <a:pos x="T8" y="T9"/>
                </a:cxn>
                <a:cxn ang="0">
                  <a:pos x="T10" y="T11"/>
                </a:cxn>
              </a:cxnLst>
              <a:rect l="0" t="0" r="r" b="b"/>
              <a:pathLst>
                <a:path w="75" h="83">
                  <a:moveTo>
                    <a:pt x="0" y="21"/>
                  </a:moveTo>
                  <a:cubicBezTo>
                    <a:pt x="35" y="83"/>
                    <a:pt x="35" y="83"/>
                    <a:pt x="35" y="83"/>
                  </a:cubicBezTo>
                  <a:cubicBezTo>
                    <a:pt x="38" y="82"/>
                    <a:pt x="40" y="80"/>
                    <a:pt x="43" y="79"/>
                  </a:cubicBezTo>
                  <a:cubicBezTo>
                    <a:pt x="53" y="73"/>
                    <a:pt x="64" y="68"/>
                    <a:pt x="75" y="65"/>
                  </a:cubicBezTo>
                  <a:cubicBezTo>
                    <a:pt x="48" y="0"/>
                    <a:pt x="48" y="0"/>
                    <a:pt x="48" y="0"/>
                  </a:cubicBezTo>
                  <a:cubicBezTo>
                    <a:pt x="31" y="6"/>
                    <a:pt x="15" y="13"/>
                    <a:pt x="0" y="21"/>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5" name="Freeform 25">
              <a:extLst>
                <a:ext uri="{FF2B5EF4-FFF2-40B4-BE49-F238E27FC236}">
                  <a16:creationId xmlns:a16="http://schemas.microsoft.com/office/drawing/2014/main" xmlns="" id="{071A3760-E3F5-40E2-A4D7-5D08146803B1}"/>
                </a:ext>
              </a:extLst>
            </p:cNvPr>
            <p:cNvSpPr/>
            <p:nvPr/>
          </p:nvSpPr>
          <p:spPr bwMode="auto">
            <a:xfrm>
              <a:off x="3511550" y="257175"/>
              <a:ext cx="317500" cy="338138"/>
            </a:xfrm>
            <a:custGeom>
              <a:avLst/>
              <a:gdLst>
                <a:gd name="T0" fmla="*/ 0 w 75"/>
                <a:gd name="T1" fmla="*/ 14 h 79"/>
                <a:gd name="T2" fmla="*/ 27 w 75"/>
                <a:gd name="T3" fmla="*/ 79 h 79"/>
                <a:gd name="T4" fmla="*/ 75 w 75"/>
                <a:gd name="T5" fmla="*/ 73 h 79"/>
                <a:gd name="T6" fmla="*/ 66 w 75"/>
                <a:gd name="T7" fmla="*/ 0 h 79"/>
                <a:gd name="T8" fmla="*/ 0 w 75"/>
                <a:gd name="T9" fmla="*/ 14 h 79"/>
              </a:gdLst>
              <a:ahLst/>
              <a:cxnLst>
                <a:cxn ang="0">
                  <a:pos x="T0" y="T1"/>
                </a:cxn>
                <a:cxn ang="0">
                  <a:pos x="T2" y="T3"/>
                </a:cxn>
                <a:cxn ang="0">
                  <a:pos x="T4" y="T5"/>
                </a:cxn>
                <a:cxn ang="0">
                  <a:pos x="T6" y="T7"/>
                </a:cxn>
                <a:cxn ang="0">
                  <a:pos x="T8" y="T9"/>
                </a:cxn>
              </a:cxnLst>
              <a:rect l="0" t="0" r="r" b="b"/>
              <a:pathLst>
                <a:path w="75" h="79">
                  <a:moveTo>
                    <a:pt x="0" y="14"/>
                  </a:moveTo>
                  <a:cubicBezTo>
                    <a:pt x="27" y="79"/>
                    <a:pt x="27" y="79"/>
                    <a:pt x="27" y="79"/>
                  </a:cubicBezTo>
                  <a:cubicBezTo>
                    <a:pt x="42" y="74"/>
                    <a:pt x="59" y="72"/>
                    <a:pt x="75" y="73"/>
                  </a:cubicBezTo>
                  <a:cubicBezTo>
                    <a:pt x="66" y="0"/>
                    <a:pt x="66" y="0"/>
                    <a:pt x="66" y="0"/>
                  </a:cubicBezTo>
                  <a:cubicBezTo>
                    <a:pt x="43" y="3"/>
                    <a:pt x="21" y="8"/>
                    <a:pt x="0" y="14"/>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6" name="Freeform 26">
              <a:extLst>
                <a:ext uri="{FF2B5EF4-FFF2-40B4-BE49-F238E27FC236}">
                  <a16:creationId xmlns:a16="http://schemas.microsoft.com/office/drawing/2014/main" xmlns="" id="{3E2C1024-323B-4F0C-8B74-6A299A5548E1}"/>
                </a:ext>
              </a:extLst>
            </p:cNvPr>
            <p:cNvSpPr/>
            <p:nvPr/>
          </p:nvSpPr>
          <p:spPr bwMode="auto">
            <a:xfrm>
              <a:off x="3790950" y="249237"/>
              <a:ext cx="304800" cy="371475"/>
            </a:xfrm>
            <a:custGeom>
              <a:avLst/>
              <a:gdLst>
                <a:gd name="T0" fmla="*/ 9 w 72"/>
                <a:gd name="T1" fmla="*/ 1 h 87"/>
                <a:gd name="T2" fmla="*/ 0 w 72"/>
                <a:gd name="T3" fmla="*/ 2 h 87"/>
                <a:gd name="T4" fmla="*/ 9 w 72"/>
                <a:gd name="T5" fmla="*/ 75 h 87"/>
                <a:gd name="T6" fmla="*/ 57 w 72"/>
                <a:gd name="T7" fmla="*/ 87 h 87"/>
                <a:gd name="T8" fmla="*/ 72 w 72"/>
                <a:gd name="T9" fmla="*/ 9 h 87"/>
                <a:gd name="T10" fmla="*/ 9 w 72"/>
                <a:gd name="T11" fmla="*/ 1 h 87"/>
              </a:gdLst>
              <a:ahLst/>
              <a:cxnLst>
                <a:cxn ang="0">
                  <a:pos x="T0" y="T1"/>
                </a:cxn>
                <a:cxn ang="0">
                  <a:pos x="T2" y="T3"/>
                </a:cxn>
                <a:cxn ang="0">
                  <a:pos x="T4" y="T5"/>
                </a:cxn>
                <a:cxn ang="0">
                  <a:pos x="T6" y="T7"/>
                </a:cxn>
                <a:cxn ang="0">
                  <a:pos x="T8" y="T9"/>
                </a:cxn>
                <a:cxn ang="0">
                  <a:pos x="T10" y="T11"/>
                </a:cxn>
              </a:cxnLst>
              <a:rect l="0" t="0" r="r" b="b"/>
              <a:pathLst>
                <a:path w="72" h="87">
                  <a:moveTo>
                    <a:pt x="9" y="1"/>
                  </a:moveTo>
                  <a:cubicBezTo>
                    <a:pt x="6" y="2"/>
                    <a:pt x="3" y="2"/>
                    <a:pt x="0" y="2"/>
                  </a:cubicBezTo>
                  <a:cubicBezTo>
                    <a:pt x="9" y="75"/>
                    <a:pt x="9" y="75"/>
                    <a:pt x="9" y="75"/>
                  </a:cubicBezTo>
                  <a:cubicBezTo>
                    <a:pt x="26" y="76"/>
                    <a:pt x="42" y="80"/>
                    <a:pt x="57" y="87"/>
                  </a:cubicBezTo>
                  <a:cubicBezTo>
                    <a:pt x="72" y="9"/>
                    <a:pt x="72" y="9"/>
                    <a:pt x="72" y="9"/>
                  </a:cubicBezTo>
                  <a:cubicBezTo>
                    <a:pt x="53" y="2"/>
                    <a:pt x="31" y="0"/>
                    <a:pt x="9" y="1"/>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7" name="Freeform 27">
              <a:extLst>
                <a:ext uri="{FF2B5EF4-FFF2-40B4-BE49-F238E27FC236}">
                  <a16:creationId xmlns:a16="http://schemas.microsoft.com/office/drawing/2014/main" xmlns="" id="{ABC1F56E-9D01-4586-BDF3-FAA7A2C71870}"/>
                </a:ext>
              </a:extLst>
            </p:cNvPr>
            <p:cNvSpPr/>
            <p:nvPr/>
          </p:nvSpPr>
          <p:spPr bwMode="auto">
            <a:xfrm>
              <a:off x="4032250" y="287337"/>
              <a:ext cx="352425" cy="419100"/>
            </a:xfrm>
            <a:custGeom>
              <a:avLst/>
              <a:gdLst>
                <a:gd name="T0" fmla="*/ 15 w 83"/>
                <a:gd name="T1" fmla="*/ 0 h 98"/>
                <a:gd name="T2" fmla="*/ 0 w 83"/>
                <a:gd name="T3" fmla="*/ 78 h 98"/>
                <a:gd name="T4" fmla="*/ 18 w 83"/>
                <a:gd name="T5" fmla="*/ 90 h 98"/>
                <a:gd name="T6" fmla="*/ 28 w 83"/>
                <a:gd name="T7" fmla="*/ 98 h 98"/>
                <a:gd name="T8" fmla="*/ 83 w 83"/>
                <a:gd name="T9" fmla="*/ 37 h 98"/>
                <a:gd name="T10" fmla="*/ 15 w 83"/>
                <a:gd name="T11" fmla="*/ 0 h 98"/>
              </a:gdLst>
              <a:ahLst/>
              <a:cxnLst>
                <a:cxn ang="0">
                  <a:pos x="T0" y="T1"/>
                </a:cxn>
                <a:cxn ang="0">
                  <a:pos x="T2" y="T3"/>
                </a:cxn>
                <a:cxn ang="0">
                  <a:pos x="T4" y="T5"/>
                </a:cxn>
                <a:cxn ang="0">
                  <a:pos x="T6" y="T7"/>
                </a:cxn>
                <a:cxn ang="0">
                  <a:pos x="T8" y="T9"/>
                </a:cxn>
                <a:cxn ang="0">
                  <a:pos x="T10" y="T11"/>
                </a:cxn>
              </a:cxnLst>
              <a:rect l="0" t="0" r="r" b="b"/>
              <a:pathLst>
                <a:path w="83" h="98">
                  <a:moveTo>
                    <a:pt x="15" y="0"/>
                  </a:moveTo>
                  <a:cubicBezTo>
                    <a:pt x="0" y="78"/>
                    <a:pt x="0" y="78"/>
                    <a:pt x="0" y="78"/>
                  </a:cubicBezTo>
                  <a:cubicBezTo>
                    <a:pt x="7" y="82"/>
                    <a:pt x="13" y="85"/>
                    <a:pt x="18" y="90"/>
                  </a:cubicBezTo>
                  <a:cubicBezTo>
                    <a:pt x="22" y="93"/>
                    <a:pt x="25" y="95"/>
                    <a:pt x="28" y="98"/>
                  </a:cubicBezTo>
                  <a:cubicBezTo>
                    <a:pt x="83" y="37"/>
                    <a:pt x="83" y="37"/>
                    <a:pt x="83" y="37"/>
                  </a:cubicBezTo>
                  <a:cubicBezTo>
                    <a:pt x="63" y="20"/>
                    <a:pt x="40" y="7"/>
                    <a:pt x="15" y="0"/>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8" name="Freeform 28">
              <a:extLst>
                <a:ext uri="{FF2B5EF4-FFF2-40B4-BE49-F238E27FC236}">
                  <a16:creationId xmlns:a16="http://schemas.microsoft.com/office/drawing/2014/main" xmlns="" id="{1BECB419-87A0-45FE-9737-B8E5B5CAA457}"/>
                </a:ext>
              </a:extLst>
            </p:cNvPr>
            <p:cNvSpPr/>
            <p:nvPr/>
          </p:nvSpPr>
          <p:spPr bwMode="auto">
            <a:xfrm>
              <a:off x="4151312" y="446087"/>
              <a:ext cx="415925" cy="406400"/>
            </a:xfrm>
            <a:custGeom>
              <a:avLst/>
              <a:gdLst>
                <a:gd name="T0" fmla="*/ 55 w 98"/>
                <a:gd name="T1" fmla="*/ 0 h 95"/>
                <a:gd name="T2" fmla="*/ 0 w 98"/>
                <a:gd name="T3" fmla="*/ 61 h 95"/>
                <a:gd name="T4" fmla="*/ 31 w 98"/>
                <a:gd name="T5" fmla="*/ 95 h 95"/>
                <a:gd name="T6" fmla="*/ 98 w 98"/>
                <a:gd name="T7" fmla="*/ 42 h 95"/>
                <a:gd name="T8" fmla="*/ 55 w 98"/>
                <a:gd name="T9" fmla="*/ 0 h 95"/>
              </a:gdLst>
              <a:ahLst/>
              <a:cxnLst>
                <a:cxn ang="0">
                  <a:pos x="T0" y="T1"/>
                </a:cxn>
                <a:cxn ang="0">
                  <a:pos x="T2" y="T3"/>
                </a:cxn>
                <a:cxn ang="0">
                  <a:pos x="T4" y="T5"/>
                </a:cxn>
                <a:cxn ang="0">
                  <a:pos x="T6" y="T7"/>
                </a:cxn>
                <a:cxn ang="0">
                  <a:pos x="T8" y="T9"/>
                </a:cxn>
              </a:cxnLst>
              <a:rect l="0" t="0" r="r" b="b"/>
              <a:pathLst>
                <a:path w="98" h="95">
                  <a:moveTo>
                    <a:pt x="55" y="0"/>
                  </a:moveTo>
                  <a:cubicBezTo>
                    <a:pt x="0" y="61"/>
                    <a:pt x="0" y="61"/>
                    <a:pt x="0" y="61"/>
                  </a:cubicBezTo>
                  <a:cubicBezTo>
                    <a:pt x="11" y="71"/>
                    <a:pt x="22" y="83"/>
                    <a:pt x="31" y="95"/>
                  </a:cubicBezTo>
                  <a:cubicBezTo>
                    <a:pt x="98" y="42"/>
                    <a:pt x="98" y="42"/>
                    <a:pt x="98" y="42"/>
                  </a:cubicBezTo>
                  <a:cubicBezTo>
                    <a:pt x="85" y="27"/>
                    <a:pt x="71" y="12"/>
                    <a:pt x="55" y="0"/>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9" name="Freeform 29">
              <a:extLst>
                <a:ext uri="{FF2B5EF4-FFF2-40B4-BE49-F238E27FC236}">
                  <a16:creationId xmlns:a16="http://schemas.microsoft.com/office/drawing/2014/main" xmlns="" id="{D43146CB-601C-4F2B-B4A0-C84FBA45613E}"/>
                </a:ext>
              </a:extLst>
            </p:cNvPr>
            <p:cNvSpPr/>
            <p:nvPr/>
          </p:nvSpPr>
          <p:spPr bwMode="auto">
            <a:xfrm>
              <a:off x="4283075" y="625475"/>
              <a:ext cx="614363" cy="552450"/>
            </a:xfrm>
            <a:custGeom>
              <a:avLst/>
              <a:gdLst>
                <a:gd name="T0" fmla="*/ 145 w 145"/>
                <a:gd name="T1" fmla="*/ 129 h 129"/>
                <a:gd name="T2" fmla="*/ 67 w 145"/>
                <a:gd name="T3" fmla="*/ 0 h 129"/>
                <a:gd name="T4" fmla="*/ 0 w 145"/>
                <a:gd name="T5" fmla="*/ 53 h 129"/>
                <a:gd name="T6" fmla="*/ 41 w 145"/>
                <a:gd name="T7" fmla="*/ 129 h 129"/>
                <a:gd name="T8" fmla="*/ 145 w 145"/>
                <a:gd name="T9" fmla="*/ 129 h 129"/>
              </a:gdLst>
              <a:ahLst/>
              <a:cxnLst>
                <a:cxn ang="0">
                  <a:pos x="T0" y="T1"/>
                </a:cxn>
                <a:cxn ang="0">
                  <a:pos x="T2" y="T3"/>
                </a:cxn>
                <a:cxn ang="0">
                  <a:pos x="T4" y="T5"/>
                </a:cxn>
                <a:cxn ang="0">
                  <a:pos x="T6" y="T7"/>
                </a:cxn>
                <a:cxn ang="0">
                  <a:pos x="T8" y="T9"/>
                </a:cxn>
              </a:cxnLst>
              <a:rect l="0" t="0" r="r" b="b"/>
              <a:pathLst>
                <a:path w="145" h="129">
                  <a:moveTo>
                    <a:pt x="145" y="129"/>
                  </a:moveTo>
                  <a:cubicBezTo>
                    <a:pt x="145" y="129"/>
                    <a:pt x="119" y="60"/>
                    <a:pt x="67" y="0"/>
                  </a:cubicBezTo>
                  <a:cubicBezTo>
                    <a:pt x="0" y="53"/>
                    <a:pt x="0" y="53"/>
                    <a:pt x="0" y="53"/>
                  </a:cubicBezTo>
                  <a:cubicBezTo>
                    <a:pt x="18" y="76"/>
                    <a:pt x="31" y="102"/>
                    <a:pt x="41" y="129"/>
                  </a:cubicBezTo>
                  <a:lnTo>
                    <a:pt x="145" y="129"/>
                  </a:ln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0" name="Freeform 30">
              <a:extLst>
                <a:ext uri="{FF2B5EF4-FFF2-40B4-BE49-F238E27FC236}">
                  <a16:creationId xmlns:a16="http://schemas.microsoft.com/office/drawing/2014/main" xmlns="" id="{DB656C46-6180-4943-B38B-FAEAA9E530A7}"/>
                </a:ext>
              </a:extLst>
            </p:cNvPr>
            <p:cNvSpPr/>
            <p:nvPr/>
          </p:nvSpPr>
          <p:spPr bwMode="auto">
            <a:xfrm>
              <a:off x="2892425" y="544512"/>
              <a:ext cx="411163" cy="431800"/>
            </a:xfrm>
            <a:custGeom>
              <a:avLst/>
              <a:gdLst>
                <a:gd name="T0" fmla="*/ 0 w 97"/>
                <a:gd name="T1" fmla="*/ 46 h 101"/>
                <a:gd name="T2" fmla="*/ 62 w 97"/>
                <a:gd name="T3" fmla="*/ 101 h 101"/>
                <a:gd name="T4" fmla="*/ 97 w 97"/>
                <a:gd name="T5" fmla="*/ 59 h 101"/>
                <a:gd name="T6" fmla="*/ 49 w 97"/>
                <a:gd name="T7" fmla="*/ 0 h 101"/>
                <a:gd name="T8" fmla="*/ 0 w 97"/>
                <a:gd name="T9" fmla="*/ 46 h 101"/>
              </a:gdLst>
              <a:ahLst/>
              <a:cxnLst>
                <a:cxn ang="0">
                  <a:pos x="T0" y="T1"/>
                </a:cxn>
                <a:cxn ang="0">
                  <a:pos x="T2" y="T3"/>
                </a:cxn>
                <a:cxn ang="0">
                  <a:pos x="T4" y="T5"/>
                </a:cxn>
                <a:cxn ang="0">
                  <a:pos x="T6" y="T7"/>
                </a:cxn>
                <a:cxn ang="0">
                  <a:pos x="T8" y="T9"/>
                </a:cxn>
              </a:cxnLst>
              <a:rect l="0" t="0" r="r" b="b"/>
              <a:pathLst>
                <a:path w="97" h="101">
                  <a:moveTo>
                    <a:pt x="0" y="46"/>
                  </a:moveTo>
                  <a:cubicBezTo>
                    <a:pt x="62" y="101"/>
                    <a:pt x="62" y="101"/>
                    <a:pt x="62" y="101"/>
                  </a:cubicBezTo>
                  <a:cubicBezTo>
                    <a:pt x="72" y="85"/>
                    <a:pt x="84" y="71"/>
                    <a:pt x="97" y="59"/>
                  </a:cubicBezTo>
                  <a:cubicBezTo>
                    <a:pt x="49" y="0"/>
                    <a:pt x="49" y="0"/>
                    <a:pt x="49" y="0"/>
                  </a:cubicBezTo>
                  <a:cubicBezTo>
                    <a:pt x="31" y="14"/>
                    <a:pt x="14" y="30"/>
                    <a:pt x="0" y="46"/>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1" name="Freeform 31">
              <a:extLst>
                <a:ext uri="{FF2B5EF4-FFF2-40B4-BE49-F238E27FC236}">
                  <a16:creationId xmlns:a16="http://schemas.microsoft.com/office/drawing/2014/main" xmlns="" id="{CDE86423-3BD5-4147-AED1-5D920C837AD9}"/>
                </a:ext>
              </a:extLst>
            </p:cNvPr>
            <p:cNvSpPr/>
            <p:nvPr/>
          </p:nvSpPr>
          <p:spPr bwMode="auto">
            <a:xfrm>
              <a:off x="2874962" y="428625"/>
              <a:ext cx="1738313" cy="749300"/>
            </a:xfrm>
            <a:custGeom>
              <a:avLst/>
              <a:gdLst>
                <a:gd name="T0" fmla="*/ 410 w 410"/>
                <a:gd name="T1" fmla="*/ 175 h 175"/>
                <a:gd name="T2" fmla="*/ 213 w 410"/>
                <a:gd name="T3" fmla="*/ 11 h 175"/>
                <a:gd name="T4" fmla="*/ 0 w 410"/>
                <a:gd name="T5" fmla="*/ 175 h 175"/>
                <a:gd name="T6" fmla="*/ 410 w 410"/>
                <a:gd name="T7" fmla="*/ 175 h 175"/>
              </a:gdLst>
              <a:ahLst/>
              <a:cxnLst>
                <a:cxn ang="0">
                  <a:pos x="T0" y="T1"/>
                </a:cxn>
                <a:cxn ang="0">
                  <a:pos x="T2" y="T3"/>
                </a:cxn>
                <a:cxn ang="0">
                  <a:pos x="T4" y="T5"/>
                </a:cxn>
                <a:cxn ang="0">
                  <a:pos x="T6" y="T7"/>
                </a:cxn>
              </a:cxnLst>
              <a:rect l="0" t="0" r="r" b="b"/>
              <a:pathLst>
                <a:path w="410" h="175">
                  <a:moveTo>
                    <a:pt x="410" y="175"/>
                  </a:moveTo>
                  <a:cubicBezTo>
                    <a:pt x="410" y="175"/>
                    <a:pt x="336" y="0"/>
                    <a:pt x="213" y="11"/>
                  </a:cubicBezTo>
                  <a:cubicBezTo>
                    <a:pt x="89" y="21"/>
                    <a:pt x="18" y="120"/>
                    <a:pt x="0" y="175"/>
                  </a:cubicBezTo>
                  <a:lnTo>
                    <a:pt x="410" y="175"/>
                  </a:lnTo>
                  <a:close/>
                </a:path>
              </a:pathLst>
            </a:custGeom>
            <a:solidFill>
              <a:srgbClr val="FF7E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2" name="Freeform 32">
              <a:extLst>
                <a:ext uri="{FF2B5EF4-FFF2-40B4-BE49-F238E27FC236}">
                  <a16:creationId xmlns:a16="http://schemas.microsoft.com/office/drawing/2014/main" xmlns="" id="{3754CC72-5477-4D6A-884A-618177AA682E}"/>
                </a:ext>
              </a:extLst>
            </p:cNvPr>
            <p:cNvSpPr/>
            <p:nvPr/>
          </p:nvSpPr>
          <p:spPr bwMode="auto">
            <a:xfrm>
              <a:off x="4252912" y="393700"/>
              <a:ext cx="1793875" cy="757238"/>
            </a:xfrm>
            <a:custGeom>
              <a:avLst/>
              <a:gdLst>
                <a:gd name="T0" fmla="*/ 422 w 423"/>
                <a:gd name="T1" fmla="*/ 48 h 177"/>
                <a:gd name="T2" fmla="*/ 0 w 423"/>
                <a:gd name="T3" fmla="*/ 177 h 177"/>
                <a:gd name="T4" fmla="*/ 423 w 423"/>
                <a:gd name="T5" fmla="*/ 177 h 177"/>
                <a:gd name="T6" fmla="*/ 422 w 423"/>
                <a:gd name="T7" fmla="*/ 48 h 177"/>
              </a:gdLst>
              <a:ahLst/>
              <a:cxnLst>
                <a:cxn ang="0">
                  <a:pos x="T0" y="T1"/>
                </a:cxn>
                <a:cxn ang="0">
                  <a:pos x="T2" y="T3"/>
                </a:cxn>
                <a:cxn ang="0">
                  <a:pos x="T4" y="T5"/>
                </a:cxn>
                <a:cxn ang="0">
                  <a:pos x="T6" y="T7"/>
                </a:cxn>
              </a:cxnLst>
              <a:rect l="0" t="0" r="r" b="b"/>
              <a:pathLst>
                <a:path w="423" h="177">
                  <a:moveTo>
                    <a:pt x="422" y="48"/>
                  </a:moveTo>
                  <a:cubicBezTo>
                    <a:pt x="422" y="48"/>
                    <a:pt x="163" y="0"/>
                    <a:pt x="0" y="177"/>
                  </a:cubicBezTo>
                  <a:cubicBezTo>
                    <a:pt x="423" y="177"/>
                    <a:pt x="423" y="177"/>
                    <a:pt x="423" y="177"/>
                  </a:cubicBezTo>
                  <a:lnTo>
                    <a:pt x="422" y="48"/>
                  </a:lnTo>
                  <a:close/>
                </a:path>
              </a:pathLst>
            </a:custGeom>
            <a:solidFill>
              <a:srgbClr val="B35D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3" name="Freeform 33">
              <a:extLst>
                <a:ext uri="{FF2B5EF4-FFF2-40B4-BE49-F238E27FC236}">
                  <a16:creationId xmlns:a16="http://schemas.microsoft.com/office/drawing/2014/main" xmlns="" id="{0A9E62ED-CD6F-438A-B625-81CBA04FC868}"/>
                </a:ext>
              </a:extLst>
            </p:cNvPr>
            <p:cNvSpPr/>
            <p:nvPr/>
          </p:nvSpPr>
          <p:spPr bwMode="auto">
            <a:xfrm>
              <a:off x="4549775" y="673100"/>
              <a:ext cx="1501775" cy="492125"/>
            </a:xfrm>
            <a:custGeom>
              <a:avLst/>
              <a:gdLst>
                <a:gd name="T0" fmla="*/ 354 w 354"/>
                <a:gd name="T1" fmla="*/ 31 h 115"/>
                <a:gd name="T2" fmla="*/ 0 w 354"/>
                <a:gd name="T3" fmla="*/ 115 h 115"/>
                <a:gd name="T4" fmla="*/ 353 w 354"/>
                <a:gd name="T5" fmla="*/ 115 h 115"/>
                <a:gd name="T6" fmla="*/ 354 w 354"/>
                <a:gd name="T7" fmla="*/ 31 h 115"/>
              </a:gdLst>
              <a:ahLst/>
              <a:cxnLst>
                <a:cxn ang="0">
                  <a:pos x="T0" y="T1"/>
                </a:cxn>
                <a:cxn ang="0">
                  <a:pos x="T2" y="T3"/>
                </a:cxn>
                <a:cxn ang="0">
                  <a:pos x="T4" y="T5"/>
                </a:cxn>
                <a:cxn ang="0">
                  <a:pos x="T6" y="T7"/>
                </a:cxn>
              </a:cxnLst>
              <a:rect l="0" t="0" r="r" b="b"/>
              <a:pathLst>
                <a:path w="354" h="115">
                  <a:moveTo>
                    <a:pt x="354" y="31"/>
                  </a:moveTo>
                  <a:cubicBezTo>
                    <a:pt x="354" y="31"/>
                    <a:pt x="169" y="0"/>
                    <a:pt x="0" y="115"/>
                  </a:cubicBezTo>
                  <a:cubicBezTo>
                    <a:pt x="353" y="115"/>
                    <a:pt x="353" y="115"/>
                    <a:pt x="353" y="115"/>
                  </a:cubicBezTo>
                  <a:lnTo>
                    <a:pt x="354" y="31"/>
                  </a:lnTo>
                  <a:close/>
                </a:path>
              </a:pathLst>
            </a:custGeom>
            <a:solidFill>
              <a:srgbClr val="FF8D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4" name="Freeform 34">
              <a:extLst>
                <a:ext uri="{FF2B5EF4-FFF2-40B4-BE49-F238E27FC236}">
                  <a16:creationId xmlns:a16="http://schemas.microsoft.com/office/drawing/2014/main" xmlns="" id="{24588CCE-E7B8-4502-A17E-65806DA1EEBD}"/>
                </a:ext>
              </a:extLst>
            </p:cNvPr>
            <p:cNvSpPr/>
            <p:nvPr/>
          </p:nvSpPr>
          <p:spPr bwMode="auto">
            <a:xfrm>
              <a:off x="4881562" y="903287"/>
              <a:ext cx="1165225" cy="282575"/>
            </a:xfrm>
            <a:custGeom>
              <a:avLst/>
              <a:gdLst>
                <a:gd name="T0" fmla="*/ 275 w 275"/>
                <a:gd name="T1" fmla="*/ 18 h 66"/>
                <a:gd name="T2" fmla="*/ 0 w 275"/>
                <a:gd name="T3" fmla="*/ 66 h 66"/>
                <a:gd name="T4" fmla="*/ 274 w 275"/>
                <a:gd name="T5" fmla="*/ 66 h 66"/>
                <a:gd name="T6" fmla="*/ 275 w 275"/>
                <a:gd name="T7" fmla="*/ 18 h 66"/>
              </a:gdLst>
              <a:ahLst/>
              <a:cxnLst>
                <a:cxn ang="0">
                  <a:pos x="T0" y="T1"/>
                </a:cxn>
                <a:cxn ang="0">
                  <a:pos x="T2" y="T3"/>
                </a:cxn>
                <a:cxn ang="0">
                  <a:pos x="T4" y="T5"/>
                </a:cxn>
                <a:cxn ang="0">
                  <a:pos x="T6" y="T7"/>
                </a:cxn>
              </a:cxnLst>
              <a:rect l="0" t="0" r="r" b="b"/>
              <a:pathLst>
                <a:path w="275" h="66">
                  <a:moveTo>
                    <a:pt x="275" y="18"/>
                  </a:moveTo>
                  <a:cubicBezTo>
                    <a:pt x="275" y="18"/>
                    <a:pt x="131" y="0"/>
                    <a:pt x="0" y="66"/>
                  </a:cubicBezTo>
                  <a:cubicBezTo>
                    <a:pt x="274" y="66"/>
                    <a:pt x="274" y="66"/>
                    <a:pt x="274" y="66"/>
                  </a:cubicBezTo>
                  <a:lnTo>
                    <a:pt x="275" y="18"/>
                  </a:lnTo>
                  <a:close/>
                </a:path>
              </a:pathLst>
            </a:custGeom>
            <a:solidFill>
              <a:srgbClr val="9AC7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5" name="Freeform 35">
              <a:extLst>
                <a:ext uri="{FF2B5EF4-FFF2-40B4-BE49-F238E27FC236}">
                  <a16:creationId xmlns:a16="http://schemas.microsoft.com/office/drawing/2014/main" xmlns="" id="{F26892C0-2DB0-4D4E-92F2-0A98A3D9BF10}"/>
                </a:ext>
              </a:extLst>
            </p:cNvPr>
            <p:cNvSpPr/>
            <p:nvPr/>
          </p:nvSpPr>
          <p:spPr bwMode="auto">
            <a:xfrm>
              <a:off x="4405312" y="577850"/>
              <a:ext cx="1646238" cy="582613"/>
            </a:xfrm>
            <a:custGeom>
              <a:avLst/>
              <a:gdLst>
                <a:gd name="T0" fmla="*/ 386 w 388"/>
                <a:gd name="T1" fmla="*/ 5 h 136"/>
                <a:gd name="T2" fmla="*/ 343 w 388"/>
                <a:gd name="T3" fmla="*/ 50 h 136"/>
                <a:gd name="T4" fmla="*/ 319 w 388"/>
                <a:gd name="T5" fmla="*/ 2 h 136"/>
                <a:gd name="T6" fmla="*/ 297 w 388"/>
                <a:gd name="T7" fmla="*/ 47 h 136"/>
                <a:gd name="T8" fmla="*/ 266 w 388"/>
                <a:gd name="T9" fmla="*/ 0 h 136"/>
                <a:gd name="T10" fmla="*/ 245 w 388"/>
                <a:gd name="T11" fmla="*/ 54 h 136"/>
                <a:gd name="T12" fmla="*/ 212 w 388"/>
                <a:gd name="T13" fmla="*/ 7 h 136"/>
                <a:gd name="T14" fmla="*/ 193 w 388"/>
                <a:gd name="T15" fmla="*/ 67 h 136"/>
                <a:gd name="T16" fmla="*/ 147 w 388"/>
                <a:gd name="T17" fmla="*/ 23 h 136"/>
                <a:gd name="T18" fmla="*/ 141 w 388"/>
                <a:gd name="T19" fmla="*/ 81 h 136"/>
                <a:gd name="T20" fmla="*/ 93 w 388"/>
                <a:gd name="T21" fmla="*/ 45 h 136"/>
                <a:gd name="T22" fmla="*/ 100 w 388"/>
                <a:gd name="T23" fmla="*/ 98 h 136"/>
                <a:gd name="T24" fmla="*/ 47 w 388"/>
                <a:gd name="T25" fmla="*/ 65 h 136"/>
                <a:gd name="T26" fmla="*/ 52 w 388"/>
                <a:gd name="T27" fmla="*/ 120 h 136"/>
                <a:gd name="T28" fmla="*/ 0 w 388"/>
                <a:gd name="T29" fmla="*/ 100 h 136"/>
                <a:gd name="T30" fmla="*/ 3 w 388"/>
                <a:gd name="T31" fmla="*/ 136 h 136"/>
                <a:gd name="T32" fmla="*/ 34 w 388"/>
                <a:gd name="T33" fmla="*/ 136 h 136"/>
                <a:gd name="T34" fmla="*/ 388 w 388"/>
                <a:gd name="T35" fmla="*/ 53 h 136"/>
                <a:gd name="T36" fmla="*/ 386 w 388"/>
                <a:gd name="T37" fmla="*/ 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8" h="136">
                  <a:moveTo>
                    <a:pt x="386" y="5"/>
                  </a:moveTo>
                  <a:cubicBezTo>
                    <a:pt x="343" y="50"/>
                    <a:pt x="343" y="50"/>
                    <a:pt x="343" y="50"/>
                  </a:cubicBezTo>
                  <a:cubicBezTo>
                    <a:pt x="319" y="2"/>
                    <a:pt x="319" y="2"/>
                    <a:pt x="319" y="2"/>
                  </a:cubicBezTo>
                  <a:cubicBezTo>
                    <a:pt x="297" y="47"/>
                    <a:pt x="297" y="47"/>
                    <a:pt x="297" y="47"/>
                  </a:cubicBezTo>
                  <a:cubicBezTo>
                    <a:pt x="266" y="0"/>
                    <a:pt x="266" y="0"/>
                    <a:pt x="266" y="0"/>
                  </a:cubicBezTo>
                  <a:cubicBezTo>
                    <a:pt x="245" y="54"/>
                    <a:pt x="245" y="54"/>
                    <a:pt x="245" y="54"/>
                  </a:cubicBezTo>
                  <a:cubicBezTo>
                    <a:pt x="212" y="7"/>
                    <a:pt x="212" y="7"/>
                    <a:pt x="212" y="7"/>
                  </a:cubicBezTo>
                  <a:cubicBezTo>
                    <a:pt x="193" y="67"/>
                    <a:pt x="193" y="67"/>
                    <a:pt x="193" y="67"/>
                  </a:cubicBezTo>
                  <a:cubicBezTo>
                    <a:pt x="147" y="23"/>
                    <a:pt x="147" y="23"/>
                    <a:pt x="147" y="23"/>
                  </a:cubicBezTo>
                  <a:cubicBezTo>
                    <a:pt x="141" y="81"/>
                    <a:pt x="141" y="81"/>
                    <a:pt x="141" y="81"/>
                  </a:cubicBezTo>
                  <a:cubicBezTo>
                    <a:pt x="93" y="45"/>
                    <a:pt x="93" y="45"/>
                    <a:pt x="93" y="45"/>
                  </a:cubicBezTo>
                  <a:cubicBezTo>
                    <a:pt x="100" y="98"/>
                    <a:pt x="100" y="98"/>
                    <a:pt x="100" y="98"/>
                  </a:cubicBezTo>
                  <a:cubicBezTo>
                    <a:pt x="47" y="65"/>
                    <a:pt x="47" y="65"/>
                    <a:pt x="47" y="65"/>
                  </a:cubicBezTo>
                  <a:cubicBezTo>
                    <a:pt x="52" y="120"/>
                    <a:pt x="52" y="120"/>
                    <a:pt x="52" y="120"/>
                  </a:cubicBezTo>
                  <a:cubicBezTo>
                    <a:pt x="0" y="100"/>
                    <a:pt x="0" y="100"/>
                    <a:pt x="0" y="100"/>
                  </a:cubicBezTo>
                  <a:cubicBezTo>
                    <a:pt x="3" y="136"/>
                    <a:pt x="3" y="136"/>
                    <a:pt x="3" y="136"/>
                  </a:cubicBezTo>
                  <a:cubicBezTo>
                    <a:pt x="34" y="136"/>
                    <a:pt x="34" y="136"/>
                    <a:pt x="34" y="136"/>
                  </a:cubicBezTo>
                  <a:cubicBezTo>
                    <a:pt x="34" y="136"/>
                    <a:pt x="185" y="27"/>
                    <a:pt x="388" y="53"/>
                  </a:cubicBezTo>
                  <a:lnTo>
                    <a:pt x="386" y="5"/>
                  </a:lnTo>
                  <a:close/>
                </a:path>
              </a:pathLst>
            </a:custGeom>
            <a:solidFill>
              <a:srgbClr val="88CA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6" name="Oval 35">
              <a:extLst>
                <a:ext uri="{FF2B5EF4-FFF2-40B4-BE49-F238E27FC236}">
                  <a16:creationId xmlns:a16="http://schemas.microsoft.com/office/drawing/2014/main" xmlns="" id="{38B3E050-FD34-42E5-8AB8-25CC8D797DBD}"/>
                </a:ext>
              </a:extLst>
            </p:cNvPr>
            <p:cNvSpPr>
              <a:spLocks noChangeArrowheads="1"/>
            </p:cNvSpPr>
            <p:nvPr/>
          </p:nvSpPr>
          <p:spPr bwMode="auto">
            <a:xfrm>
              <a:off x="5872162" y="620712"/>
              <a:ext cx="47625" cy="47625"/>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7" name="Oval 36">
              <a:extLst>
                <a:ext uri="{FF2B5EF4-FFF2-40B4-BE49-F238E27FC236}">
                  <a16:creationId xmlns:a16="http://schemas.microsoft.com/office/drawing/2014/main" xmlns="" id="{70B095B7-54EF-497A-980D-FD81395E4464}"/>
                </a:ext>
              </a:extLst>
            </p:cNvPr>
            <p:cNvSpPr>
              <a:spLocks noChangeArrowheads="1"/>
            </p:cNvSpPr>
            <p:nvPr/>
          </p:nvSpPr>
          <p:spPr bwMode="auto">
            <a:xfrm>
              <a:off x="5640387" y="612775"/>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8" name="Oval 37">
              <a:extLst>
                <a:ext uri="{FF2B5EF4-FFF2-40B4-BE49-F238E27FC236}">
                  <a16:creationId xmlns:a16="http://schemas.microsoft.com/office/drawing/2014/main" xmlns="" id="{C53C62BD-2214-477E-8A86-B8A8B9AC589A}"/>
                </a:ext>
              </a:extLst>
            </p:cNvPr>
            <p:cNvSpPr>
              <a:spLocks noChangeArrowheads="1"/>
            </p:cNvSpPr>
            <p:nvPr/>
          </p:nvSpPr>
          <p:spPr bwMode="auto">
            <a:xfrm>
              <a:off x="5389562" y="642937"/>
              <a:ext cx="46038" cy="42863"/>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9" name="Oval 38">
              <a:extLst>
                <a:ext uri="{FF2B5EF4-FFF2-40B4-BE49-F238E27FC236}">
                  <a16:creationId xmlns:a16="http://schemas.microsoft.com/office/drawing/2014/main" xmlns="" id="{4054B2D5-52F8-4D0D-B23B-2771EB0070F3}"/>
                </a:ext>
              </a:extLst>
            </p:cNvPr>
            <p:cNvSpPr>
              <a:spLocks noChangeArrowheads="1"/>
            </p:cNvSpPr>
            <p:nvPr/>
          </p:nvSpPr>
          <p:spPr bwMode="auto">
            <a:xfrm>
              <a:off x="5156200" y="685800"/>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0" name="Oval 39">
              <a:extLst>
                <a:ext uri="{FF2B5EF4-FFF2-40B4-BE49-F238E27FC236}">
                  <a16:creationId xmlns:a16="http://schemas.microsoft.com/office/drawing/2014/main" xmlns="" id="{E4199C9D-0E0E-47FA-B2AD-CCB2C6217B8E}"/>
                </a:ext>
              </a:extLst>
            </p:cNvPr>
            <p:cNvSpPr>
              <a:spLocks noChangeArrowheads="1"/>
            </p:cNvSpPr>
            <p:nvPr/>
          </p:nvSpPr>
          <p:spPr bwMode="auto">
            <a:xfrm>
              <a:off x="4914900" y="766762"/>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1" name="Oval 40">
              <a:extLst>
                <a:ext uri="{FF2B5EF4-FFF2-40B4-BE49-F238E27FC236}">
                  <a16:creationId xmlns:a16="http://schemas.microsoft.com/office/drawing/2014/main" xmlns="" id="{91605680-7159-435F-8D62-18762D848941}"/>
                </a:ext>
              </a:extLst>
            </p:cNvPr>
            <p:cNvSpPr>
              <a:spLocks noChangeArrowheads="1"/>
            </p:cNvSpPr>
            <p:nvPr/>
          </p:nvSpPr>
          <p:spPr bwMode="auto">
            <a:xfrm>
              <a:off x="4737100" y="847725"/>
              <a:ext cx="41275" cy="47625"/>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2" name="Oval 41">
              <a:extLst>
                <a:ext uri="{FF2B5EF4-FFF2-40B4-BE49-F238E27FC236}">
                  <a16:creationId xmlns:a16="http://schemas.microsoft.com/office/drawing/2014/main" xmlns="" id="{52915926-8E92-4304-8EA3-4171B9A525C7}"/>
                </a:ext>
              </a:extLst>
            </p:cNvPr>
            <p:cNvSpPr>
              <a:spLocks noChangeArrowheads="1"/>
            </p:cNvSpPr>
            <p:nvPr/>
          </p:nvSpPr>
          <p:spPr bwMode="auto">
            <a:xfrm>
              <a:off x="4529137" y="958850"/>
              <a:ext cx="46038" cy="42863"/>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3" name="Oval 42">
              <a:extLst>
                <a:ext uri="{FF2B5EF4-FFF2-40B4-BE49-F238E27FC236}">
                  <a16:creationId xmlns:a16="http://schemas.microsoft.com/office/drawing/2014/main" xmlns="" id="{6E7CB316-AC59-425E-BB72-52948E6CFC6E}"/>
                </a:ext>
              </a:extLst>
            </p:cNvPr>
            <p:cNvSpPr>
              <a:spLocks noChangeArrowheads="1"/>
            </p:cNvSpPr>
            <p:nvPr/>
          </p:nvSpPr>
          <p:spPr bwMode="auto">
            <a:xfrm>
              <a:off x="4333875" y="1092200"/>
              <a:ext cx="42863"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4" name="Oval 43">
              <a:extLst>
                <a:ext uri="{FF2B5EF4-FFF2-40B4-BE49-F238E27FC236}">
                  <a16:creationId xmlns:a16="http://schemas.microsoft.com/office/drawing/2014/main" xmlns="" id="{96787247-2F0F-476E-98BA-648CEDCE535B}"/>
                </a:ext>
              </a:extLst>
            </p:cNvPr>
            <p:cNvSpPr>
              <a:spLocks noChangeArrowheads="1"/>
            </p:cNvSpPr>
            <p:nvPr/>
          </p:nvSpPr>
          <p:spPr bwMode="auto">
            <a:xfrm>
              <a:off x="5686425" y="855662"/>
              <a:ext cx="42863"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5" name="Oval 44">
              <a:extLst>
                <a:ext uri="{FF2B5EF4-FFF2-40B4-BE49-F238E27FC236}">
                  <a16:creationId xmlns:a16="http://schemas.microsoft.com/office/drawing/2014/main" xmlns="" id="{87573D6A-1171-49ED-8F2C-D77FA5999CD1}"/>
                </a:ext>
              </a:extLst>
            </p:cNvPr>
            <p:cNvSpPr>
              <a:spLocks noChangeArrowheads="1"/>
            </p:cNvSpPr>
            <p:nvPr/>
          </p:nvSpPr>
          <p:spPr bwMode="auto">
            <a:xfrm>
              <a:off x="5461000" y="885825"/>
              <a:ext cx="42863" cy="42863"/>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6" name="Oval 45">
              <a:extLst>
                <a:ext uri="{FF2B5EF4-FFF2-40B4-BE49-F238E27FC236}">
                  <a16:creationId xmlns:a16="http://schemas.microsoft.com/office/drawing/2014/main" xmlns="" id="{91A35617-82AA-41D9-A000-FDAC83C342FE}"/>
                </a:ext>
              </a:extLst>
            </p:cNvPr>
            <p:cNvSpPr>
              <a:spLocks noChangeArrowheads="1"/>
            </p:cNvSpPr>
            <p:nvPr/>
          </p:nvSpPr>
          <p:spPr bwMode="auto">
            <a:xfrm>
              <a:off x="5229225" y="920750"/>
              <a:ext cx="46038"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7" name="Oval 46">
              <a:extLst>
                <a:ext uri="{FF2B5EF4-FFF2-40B4-BE49-F238E27FC236}">
                  <a16:creationId xmlns:a16="http://schemas.microsoft.com/office/drawing/2014/main" xmlns="" id="{38ABFE7F-98E4-4E6C-AF38-7A7FEF6DDA83}"/>
                </a:ext>
              </a:extLst>
            </p:cNvPr>
            <p:cNvSpPr>
              <a:spLocks noChangeArrowheads="1"/>
            </p:cNvSpPr>
            <p:nvPr/>
          </p:nvSpPr>
          <p:spPr bwMode="auto">
            <a:xfrm>
              <a:off x="5011737" y="993775"/>
              <a:ext cx="47625" cy="46038"/>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8" name="Oval 47">
              <a:extLst>
                <a:ext uri="{FF2B5EF4-FFF2-40B4-BE49-F238E27FC236}">
                  <a16:creationId xmlns:a16="http://schemas.microsoft.com/office/drawing/2014/main" xmlns="" id="{8A2FD1E5-BE02-4FB1-BC03-AF83331FB559}"/>
                </a:ext>
              </a:extLst>
            </p:cNvPr>
            <p:cNvSpPr>
              <a:spLocks noChangeArrowheads="1"/>
            </p:cNvSpPr>
            <p:nvPr/>
          </p:nvSpPr>
          <p:spPr bwMode="auto">
            <a:xfrm>
              <a:off x="4808537" y="1082675"/>
              <a:ext cx="42863"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9" name="Freeform 49">
              <a:extLst>
                <a:ext uri="{FF2B5EF4-FFF2-40B4-BE49-F238E27FC236}">
                  <a16:creationId xmlns:a16="http://schemas.microsoft.com/office/drawing/2014/main" xmlns="" id="{80BCFB6B-38EF-40BD-929D-A5C78309EFA7}"/>
                </a:ext>
              </a:extLst>
            </p:cNvPr>
            <p:cNvSpPr/>
            <p:nvPr/>
          </p:nvSpPr>
          <p:spPr bwMode="auto">
            <a:xfrm>
              <a:off x="4686300" y="496887"/>
              <a:ext cx="130175" cy="342900"/>
            </a:xfrm>
            <a:custGeom>
              <a:avLst/>
              <a:gdLst>
                <a:gd name="T0" fmla="*/ 19 w 31"/>
                <a:gd name="T1" fmla="*/ 66 h 80"/>
                <a:gd name="T2" fmla="*/ 30 w 31"/>
                <a:gd name="T3" fmla="*/ 0 h 80"/>
                <a:gd name="T4" fmla="*/ 26 w 31"/>
                <a:gd name="T5" fmla="*/ 0 h 80"/>
                <a:gd name="T6" fmla="*/ 0 w 31"/>
                <a:gd name="T7" fmla="*/ 80 h 80"/>
              </a:gdLst>
              <a:ahLst/>
              <a:cxnLst>
                <a:cxn ang="0">
                  <a:pos x="T0" y="T1"/>
                </a:cxn>
                <a:cxn ang="0">
                  <a:pos x="T2" y="T3"/>
                </a:cxn>
                <a:cxn ang="0">
                  <a:pos x="T4" y="T5"/>
                </a:cxn>
                <a:cxn ang="0">
                  <a:pos x="T6" y="T7"/>
                </a:cxn>
              </a:cxnLst>
              <a:rect l="0" t="0" r="r" b="b"/>
              <a:pathLst>
                <a:path w="31" h="80">
                  <a:moveTo>
                    <a:pt x="19" y="66"/>
                  </a:moveTo>
                  <a:cubicBezTo>
                    <a:pt x="23" y="45"/>
                    <a:pt x="31" y="22"/>
                    <a:pt x="30" y="0"/>
                  </a:cubicBezTo>
                  <a:cubicBezTo>
                    <a:pt x="29" y="0"/>
                    <a:pt x="27" y="0"/>
                    <a:pt x="26" y="0"/>
                  </a:cubicBezTo>
                  <a:cubicBezTo>
                    <a:pt x="23" y="27"/>
                    <a:pt x="10" y="58"/>
                    <a:pt x="0" y="80"/>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0" name="Freeform 50">
              <a:extLst>
                <a:ext uri="{FF2B5EF4-FFF2-40B4-BE49-F238E27FC236}">
                  <a16:creationId xmlns:a16="http://schemas.microsoft.com/office/drawing/2014/main" xmlns="" id="{DDECA00E-F865-44E5-B170-26198D2E6B7B}"/>
                </a:ext>
              </a:extLst>
            </p:cNvPr>
            <p:cNvSpPr/>
            <p:nvPr/>
          </p:nvSpPr>
          <p:spPr bwMode="auto">
            <a:xfrm>
              <a:off x="4681537" y="527050"/>
              <a:ext cx="84138" cy="153988"/>
            </a:xfrm>
            <a:custGeom>
              <a:avLst/>
              <a:gdLst>
                <a:gd name="T0" fmla="*/ 20 w 20"/>
                <a:gd name="T1" fmla="*/ 25 h 36"/>
                <a:gd name="T2" fmla="*/ 4 w 20"/>
                <a:gd name="T3" fmla="*/ 0 h 36"/>
                <a:gd name="T4" fmla="*/ 20 w 20"/>
                <a:gd name="T5" fmla="*/ 36 h 36"/>
              </a:gdLst>
              <a:ahLst/>
              <a:cxnLst>
                <a:cxn ang="0">
                  <a:pos x="T0" y="T1"/>
                </a:cxn>
                <a:cxn ang="0">
                  <a:pos x="T2" y="T3"/>
                </a:cxn>
                <a:cxn ang="0">
                  <a:pos x="T4" y="T5"/>
                </a:cxn>
              </a:cxnLst>
              <a:rect l="0" t="0" r="r" b="b"/>
              <a:pathLst>
                <a:path w="20" h="36">
                  <a:moveTo>
                    <a:pt x="20" y="25"/>
                  </a:moveTo>
                  <a:cubicBezTo>
                    <a:pt x="15" y="17"/>
                    <a:pt x="10" y="7"/>
                    <a:pt x="4" y="0"/>
                  </a:cubicBezTo>
                  <a:cubicBezTo>
                    <a:pt x="0" y="7"/>
                    <a:pt x="13" y="31"/>
                    <a:pt x="20" y="36"/>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1" name="Freeform 51">
              <a:extLst>
                <a:ext uri="{FF2B5EF4-FFF2-40B4-BE49-F238E27FC236}">
                  <a16:creationId xmlns:a16="http://schemas.microsoft.com/office/drawing/2014/main" xmlns="" id="{CCDFCAED-9304-48A2-A8B8-7D67B0AFB2AC}"/>
                </a:ext>
              </a:extLst>
            </p:cNvPr>
            <p:cNvSpPr/>
            <p:nvPr/>
          </p:nvSpPr>
          <p:spPr bwMode="auto">
            <a:xfrm>
              <a:off x="4714875" y="193675"/>
              <a:ext cx="276225" cy="388938"/>
            </a:xfrm>
            <a:custGeom>
              <a:avLst/>
              <a:gdLst>
                <a:gd name="T0" fmla="*/ 14 w 65"/>
                <a:gd name="T1" fmla="*/ 22 h 91"/>
                <a:gd name="T2" fmla="*/ 41 w 65"/>
                <a:gd name="T3" fmla="*/ 77 h 91"/>
                <a:gd name="T4" fmla="*/ 2 w 65"/>
                <a:gd name="T5" fmla="*/ 59 h 91"/>
                <a:gd name="T6" fmla="*/ 14 w 65"/>
                <a:gd name="T7" fmla="*/ 22 h 91"/>
              </a:gdLst>
              <a:ahLst/>
              <a:cxnLst>
                <a:cxn ang="0">
                  <a:pos x="T0" y="T1"/>
                </a:cxn>
                <a:cxn ang="0">
                  <a:pos x="T2" y="T3"/>
                </a:cxn>
                <a:cxn ang="0">
                  <a:pos x="T4" y="T5"/>
                </a:cxn>
                <a:cxn ang="0">
                  <a:pos x="T6" y="T7"/>
                </a:cxn>
              </a:cxnLst>
              <a:rect l="0" t="0" r="r" b="b"/>
              <a:pathLst>
                <a:path w="65" h="91">
                  <a:moveTo>
                    <a:pt x="14" y="22"/>
                  </a:moveTo>
                  <a:cubicBezTo>
                    <a:pt x="51" y="0"/>
                    <a:pt x="65" y="58"/>
                    <a:pt x="41" y="77"/>
                  </a:cubicBezTo>
                  <a:cubicBezTo>
                    <a:pt x="23" y="91"/>
                    <a:pt x="5" y="80"/>
                    <a:pt x="2" y="59"/>
                  </a:cubicBezTo>
                  <a:cubicBezTo>
                    <a:pt x="0" y="44"/>
                    <a:pt x="0" y="31"/>
                    <a:pt x="14" y="22"/>
                  </a:cubicBezTo>
                  <a:close/>
                </a:path>
              </a:pathLst>
            </a:custGeom>
            <a:solidFill>
              <a:srgbClr val="5B8B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2" name="Freeform 52">
              <a:extLst>
                <a:ext uri="{FF2B5EF4-FFF2-40B4-BE49-F238E27FC236}">
                  <a16:creationId xmlns:a16="http://schemas.microsoft.com/office/drawing/2014/main" xmlns="" id="{412F838D-B64C-44EB-8D81-F4B488C507C6}"/>
                </a:ext>
              </a:extLst>
            </p:cNvPr>
            <p:cNvSpPr/>
            <p:nvPr/>
          </p:nvSpPr>
          <p:spPr bwMode="auto">
            <a:xfrm>
              <a:off x="4549775" y="433387"/>
              <a:ext cx="169863" cy="179388"/>
            </a:xfrm>
            <a:custGeom>
              <a:avLst/>
              <a:gdLst>
                <a:gd name="T0" fmla="*/ 16 w 40"/>
                <a:gd name="T1" fmla="*/ 11 h 42"/>
                <a:gd name="T2" fmla="*/ 39 w 40"/>
                <a:gd name="T3" fmla="*/ 22 h 42"/>
                <a:gd name="T4" fmla="*/ 16 w 40"/>
                <a:gd name="T5" fmla="*/ 11 h 42"/>
              </a:gdLst>
              <a:ahLst/>
              <a:cxnLst>
                <a:cxn ang="0">
                  <a:pos x="T0" y="T1"/>
                </a:cxn>
                <a:cxn ang="0">
                  <a:pos x="T2" y="T3"/>
                </a:cxn>
                <a:cxn ang="0">
                  <a:pos x="T4" y="T5"/>
                </a:cxn>
              </a:cxnLst>
              <a:rect l="0" t="0" r="r" b="b"/>
              <a:pathLst>
                <a:path w="40" h="42">
                  <a:moveTo>
                    <a:pt x="16" y="11"/>
                  </a:moveTo>
                  <a:cubicBezTo>
                    <a:pt x="0" y="31"/>
                    <a:pt x="37" y="42"/>
                    <a:pt x="39" y="22"/>
                  </a:cubicBezTo>
                  <a:cubicBezTo>
                    <a:pt x="40" y="10"/>
                    <a:pt x="24" y="0"/>
                    <a:pt x="16" y="11"/>
                  </a:cubicBezTo>
                  <a:close/>
                </a:path>
              </a:pathLst>
            </a:custGeom>
            <a:solidFill>
              <a:srgbClr val="5B8B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3" name="Oval 52">
              <a:extLst>
                <a:ext uri="{FF2B5EF4-FFF2-40B4-BE49-F238E27FC236}">
                  <a16:creationId xmlns:a16="http://schemas.microsoft.com/office/drawing/2014/main" xmlns="" id="{E7EAFF91-63EB-4481-ABFE-4D26105276A3}"/>
                </a:ext>
              </a:extLst>
            </p:cNvPr>
            <p:cNvSpPr>
              <a:spLocks noChangeArrowheads="1"/>
            </p:cNvSpPr>
            <p:nvPr/>
          </p:nvSpPr>
          <p:spPr bwMode="auto">
            <a:xfrm>
              <a:off x="4803775" y="325437"/>
              <a:ext cx="30163"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4" name="Oval 53">
              <a:extLst>
                <a:ext uri="{FF2B5EF4-FFF2-40B4-BE49-F238E27FC236}">
                  <a16:creationId xmlns:a16="http://schemas.microsoft.com/office/drawing/2014/main" xmlns="" id="{AE8C700A-0F2A-47C7-A204-6CF25D79F3D6}"/>
                </a:ext>
              </a:extLst>
            </p:cNvPr>
            <p:cNvSpPr>
              <a:spLocks noChangeArrowheads="1"/>
            </p:cNvSpPr>
            <p:nvPr/>
          </p:nvSpPr>
          <p:spPr bwMode="auto">
            <a:xfrm>
              <a:off x="4902200" y="373062"/>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5" name="Oval 54">
              <a:extLst>
                <a:ext uri="{FF2B5EF4-FFF2-40B4-BE49-F238E27FC236}">
                  <a16:creationId xmlns:a16="http://schemas.microsoft.com/office/drawing/2014/main" xmlns="" id="{FB88B721-6FF4-4301-8427-2430023D3EB2}"/>
                </a:ext>
              </a:extLst>
            </p:cNvPr>
            <p:cNvSpPr>
              <a:spLocks noChangeArrowheads="1"/>
            </p:cNvSpPr>
            <p:nvPr/>
          </p:nvSpPr>
          <p:spPr bwMode="auto">
            <a:xfrm>
              <a:off x="4829175" y="385762"/>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6" name="Oval 55">
              <a:extLst>
                <a:ext uri="{FF2B5EF4-FFF2-40B4-BE49-F238E27FC236}">
                  <a16:creationId xmlns:a16="http://schemas.microsoft.com/office/drawing/2014/main" xmlns="" id="{BDE357AA-92F1-4B81-8EF0-2921F55D21EC}"/>
                </a:ext>
              </a:extLst>
            </p:cNvPr>
            <p:cNvSpPr>
              <a:spLocks noChangeArrowheads="1"/>
            </p:cNvSpPr>
            <p:nvPr/>
          </p:nvSpPr>
          <p:spPr bwMode="auto">
            <a:xfrm>
              <a:off x="4727575" y="360362"/>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7" name="Oval 56">
              <a:extLst>
                <a:ext uri="{FF2B5EF4-FFF2-40B4-BE49-F238E27FC236}">
                  <a16:creationId xmlns:a16="http://schemas.microsoft.com/office/drawing/2014/main" xmlns="" id="{52A07F26-0935-4E4C-818A-A472747B51B3}"/>
                </a:ext>
              </a:extLst>
            </p:cNvPr>
            <p:cNvSpPr>
              <a:spLocks noChangeArrowheads="1"/>
            </p:cNvSpPr>
            <p:nvPr/>
          </p:nvSpPr>
          <p:spPr bwMode="auto">
            <a:xfrm>
              <a:off x="4783137" y="471487"/>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8" name="Oval 57">
              <a:extLst>
                <a:ext uri="{FF2B5EF4-FFF2-40B4-BE49-F238E27FC236}">
                  <a16:creationId xmlns:a16="http://schemas.microsoft.com/office/drawing/2014/main" xmlns="" id="{9A583817-7A0A-4CC7-A2F2-C7CDA7C8DA6C}"/>
                </a:ext>
              </a:extLst>
            </p:cNvPr>
            <p:cNvSpPr>
              <a:spLocks noChangeArrowheads="1"/>
            </p:cNvSpPr>
            <p:nvPr/>
          </p:nvSpPr>
          <p:spPr bwMode="auto">
            <a:xfrm>
              <a:off x="4625975" y="484187"/>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9" name="Oval 58">
              <a:extLst>
                <a:ext uri="{FF2B5EF4-FFF2-40B4-BE49-F238E27FC236}">
                  <a16:creationId xmlns:a16="http://schemas.microsoft.com/office/drawing/2014/main" xmlns="" id="{DC37D670-67F2-4E6D-95CE-A3740BCF683F}"/>
                </a:ext>
              </a:extLst>
            </p:cNvPr>
            <p:cNvSpPr>
              <a:spLocks noChangeArrowheads="1"/>
            </p:cNvSpPr>
            <p:nvPr/>
          </p:nvSpPr>
          <p:spPr bwMode="auto">
            <a:xfrm>
              <a:off x="4681537" y="522287"/>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0" name="Oval 59">
              <a:extLst>
                <a:ext uri="{FF2B5EF4-FFF2-40B4-BE49-F238E27FC236}">
                  <a16:creationId xmlns:a16="http://schemas.microsoft.com/office/drawing/2014/main" xmlns="" id="{F525EAD3-F09E-4B10-8C2C-820590F444F7}"/>
                </a:ext>
              </a:extLst>
            </p:cNvPr>
            <p:cNvSpPr>
              <a:spLocks noChangeArrowheads="1"/>
            </p:cNvSpPr>
            <p:nvPr/>
          </p:nvSpPr>
          <p:spPr bwMode="auto">
            <a:xfrm>
              <a:off x="4876800" y="461962"/>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1" name="Freeform 61">
              <a:extLst>
                <a:ext uri="{FF2B5EF4-FFF2-40B4-BE49-F238E27FC236}">
                  <a16:creationId xmlns:a16="http://schemas.microsoft.com/office/drawing/2014/main" xmlns="" id="{5FD6EA67-057A-4B21-BABD-B1D99BBDC554}"/>
                </a:ext>
              </a:extLst>
            </p:cNvPr>
            <p:cNvSpPr/>
            <p:nvPr/>
          </p:nvSpPr>
          <p:spPr bwMode="auto">
            <a:xfrm>
              <a:off x="5029200" y="330200"/>
              <a:ext cx="444500" cy="273050"/>
            </a:xfrm>
            <a:custGeom>
              <a:avLst/>
              <a:gdLst>
                <a:gd name="T0" fmla="*/ 18 w 105"/>
                <a:gd name="T1" fmla="*/ 13 h 64"/>
                <a:gd name="T2" fmla="*/ 17 w 105"/>
                <a:gd name="T3" fmla="*/ 40 h 64"/>
                <a:gd name="T4" fmla="*/ 8 w 105"/>
                <a:gd name="T5" fmla="*/ 43 h 64"/>
                <a:gd name="T6" fmla="*/ 0 w 105"/>
                <a:gd name="T7" fmla="*/ 46 h 64"/>
                <a:gd name="T8" fmla="*/ 1 w 105"/>
                <a:gd name="T9" fmla="*/ 64 h 64"/>
                <a:gd name="T10" fmla="*/ 11 w 105"/>
                <a:gd name="T11" fmla="*/ 62 h 64"/>
                <a:gd name="T12" fmla="*/ 42 w 105"/>
                <a:gd name="T13" fmla="*/ 58 h 64"/>
                <a:gd name="T14" fmla="*/ 77 w 105"/>
                <a:gd name="T15" fmla="*/ 51 h 64"/>
                <a:gd name="T16" fmla="*/ 104 w 105"/>
                <a:gd name="T17" fmla="*/ 46 h 64"/>
                <a:gd name="T18" fmla="*/ 104 w 105"/>
                <a:gd name="T19" fmla="*/ 37 h 64"/>
                <a:gd name="T20" fmla="*/ 101 w 105"/>
                <a:gd name="T21" fmla="*/ 31 h 64"/>
                <a:gd name="T22" fmla="*/ 91 w 105"/>
                <a:gd name="T23" fmla="*/ 31 h 64"/>
                <a:gd name="T24" fmla="*/ 84 w 105"/>
                <a:gd name="T25" fmla="*/ 30 h 64"/>
                <a:gd name="T26" fmla="*/ 81 w 105"/>
                <a:gd name="T27" fmla="*/ 5 h 64"/>
                <a:gd name="T28" fmla="*/ 73 w 105"/>
                <a:gd name="T29" fmla="*/ 1 h 64"/>
                <a:gd name="T30" fmla="*/ 38 w 105"/>
                <a:gd name="T31" fmla="*/ 7 h 64"/>
                <a:gd name="T32" fmla="*/ 27 w 105"/>
                <a:gd name="T33" fmla="*/ 9 h 64"/>
                <a:gd name="T34" fmla="*/ 18 w 105"/>
                <a:gd name="T35" fmla="*/ 1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64">
                  <a:moveTo>
                    <a:pt x="18" y="13"/>
                  </a:moveTo>
                  <a:cubicBezTo>
                    <a:pt x="8" y="17"/>
                    <a:pt x="17" y="32"/>
                    <a:pt x="17" y="40"/>
                  </a:cubicBezTo>
                  <a:cubicBezTo>
                    <a:pt x="14" y="41"/>
                    <a:pt x="11" y="42"/>
                    <a:pt x="8" y="43"/>
                  </a:cubicBezTo>
                  <a:cubicBezTo>
                    <a:pt x="5" y="44"/>
                    <a:pt x="3" y="46"/>
                    <a:pt x="0" y="46"/>
                  </a:cubicBezTo>
                  <a:cubicBezTo>
                    <a:pt x="0" y="48"/>
                    <a:pt x="2" y="64"/>
                    <a:pt x="1" y="64"/>
                  </a:cubicBezTo>
                  <a:cubicBezTo>
                    <a:pt x="4" y="63"/>
                    <a:pt x="8" y="63"/>
                    <a:pt x="11" y="62"/>
                  </a:cubicBezTo>
                  <a:cubicBezTo>
                    <a:pt x="21" y="60"/>
                    <a:pt x="32" y="59"/>
                    <a:pt x="42" y="58"/>
                  </a:cubicBezTo>
                  <a:cubicBezTo>
                    <a:pt x="53" y="56"/>
                    <a:pt x="65" y="53"/>
                    <a:pt x="77" y="51"/>
                  </a:cubicBezTo>
                  <a:cubicBezTo>
                    <a:pt x="86" y="50"/>
                    <a:pt x="96" y="49"/>
                    <a:pt x="104" y="46"/>
                  </a:cubicBezTo>
                  <a:cubicBezTo>
                    <a:pt x="105" y="43"/>
                    <a:pt x="104" y="40"/>
                    <a:pt x="104" y="37"/>
                  </a:cubicBezTo>
                  <a:cubicBezTo>
                    <a:pt x="104" y="33"/>
                    <a:pt x="105" y="32"/>
                    <a:pt x="101" y="31"/>
                  </a:cubicBezTo>
                  <a:cubicBezTo>
                    <a:pt x="98" y="30"/>
                    <a:pt x="95" y="31"/>
                    <a:pt x="91" y="31"/>
                  </a:cubicBezTo>
                  <a:cubicBezTo>
                    <a:pt x="89" y="30"/>
                    <a:pt x="86" y="29"/>
                    <a:pt x="84" y="30"/>
                  </a:cubicBezTo>
                  <a:cubicBezTo>
                    <a:pt x="85" y="30"/>
                    <a:pt x="81" y="7"/>
                    <a:pt x="81" y="5"/>
                  </a:cubicBezTo>
                  <a:cubicBezTo>
                    <a:pt x="79" y="1"/>
                    <a:pt x="77" y="0"/>
                    <a:pt x="73" y="1"/>
                  </a:cubicBezTo>
                  <a:cubicBezTo>
                    <a:pt x="61" y="1"/>
                    <a:pt x="50" y="4"/>
                    <a:pt x="38" y="7"/>
                  </a:cubicBezTo>
                  <a:cubicBezTo>
                    <a:pt x="35" y="7"/>
                    <a:pt x="31" y="8"/>
                    <a:pt x="27" y="9"/>
                  </a:cubicBezTo>
                  <a:cubicBezTo>
                    <a:pt x="24" y="10"/>
                    <a:pt x="21" y="11"/>
                    <a:pt x="18" y="13"/>
                  </a:cubicBezTo>
                  <a:close/>
                </a:path>
              </a:pathLst>
            </a:custGeom>
            <a:solidFill>
              <a:srgbClr val="F56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2" name="Freeform 62">
              <a:extLst>
                <a:ext uri="{FF2B5EF4-FFF2-40B4-BE49-F238E27FC236}">
                  <a16:creationId xmlns:a16="http://schemas.microsoft.com/office/drawing/2014/main" xmlns="" id="{6389DB18-1124-457E-8942-DCE82C64A774}"/>
                </a:ext>
              </a:extLst>
            </p:cNvPr>
            <p:cNvSpPr/>
            <p:nvPr/>
          </p:nvSpPr>
          <p:spPr bwMode="auto">
            <a:xfrm>
              <a:off x="5267325" y="479425"/>
              <a:ext cx="117475" cy="133350"/>
            </a:xfrm>
            <a:custGeom>
              <a:avLst/>
              <a:gdLst>
                <a:gd name="T0" fmla="*/ 7 w 28"/>
                <a:gd name="T1" fmla="*/ 27 h 31"/>
                <a:gd name="T2" fmla="*/ 3 w 28"/>
                <a:gd name="T3" fmla="*/ 20 h 31"/>
                <a:gd name="T4" fmla="*/ 24 w 28"/>
                <a:gd name="T5" fmla="*/ 9 h 31"/>
                <a:gd name="T6" fmla="*/ 26 w 28"/>
                <a:gd name="T7" fmla="*/ 22 h 31"/>
                <a:gd name="T8" fmla="*/ 7 w 28"/>
                <a:gd name="T9" fmla="*/ 27 h 31"/>
              </a:gdLst>
              <a:ahLst/>
              <a:cxnLst>
                <a:cxn ang="0">
                  <a:pos x="T0" y="T1"/>
                </a:cxn>
                <a:cxn ang="0">
                  <a:pos x="T2" y="T3"/>
                </a:cxn>
                <a:cxn ang="0">
                  <a:pos x="T4" y="T5"/>
                </a:cxn>
                <a:cxn ang="0">
                  <a:pos x="T6" y="T7"/>
                </a:cxn>
                <a:cxn ang="0">
                  <a:pos x="T8" y="T9"/>
                </a:cxn>
              </a:cxnLst>
              <a:rect l="0" t="0" r="r" b="b"/>
              <a:pathLst>
                <a:path w="28" h="31">
                  <a:moveTo>
                    <a:pt x="7" y="27"/>
                  </a:moveTo>
                  <a:cubicBezTo>
                    <a:pt x="5" y="26"/>
                    <a:pt x="3" y="23"/>
                    <a:pt x="3" y="20"/>
                  </a:cubicBezTo>
                  <a:cubicBezTo>
                    <a:pt x="0" y="7"/>
                    <a:pt x="15" y="0"/>
                    <a:pt x="24" y="9"/>
                  </a:cubicBezTo>
                  <a:cubicBezTo>
                    <a:pt x="27" y="12"/>
                    <a:pt x="28" y="18"/>
                    <a:pt x="26" y="22"/>
                  </a:cubicBezTo>
                  <a:cubicBezTo>
                    <a:pt x="24"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3" name="Freeform 63">
              <a:extLst>
                <a:ext uri="{FF2B5EF4-FFF2-40B4-BE49-F238E27FC236}">
                  <a16:creationId xmlns:a16="http://schemas.microsoft.com/office/drawing/2014/main" xmlns="" id="{A1706E6F-10D3-4A20-884D-369C8FA16ADD}"/>
                </a:ext>
              </a:extLst>
            </p:cNvPr>
            <p:cNvSpPr/>
            <p:nvPr/>
          </p:nvSpPr>
          <p:spPr bwMode="auto">
            <a:xfrm>
              <a:off x="5305425" y="522287"/>
              <a:ext cx="46038" cy="52388"/>
            </a:xfrm>
            <a:custGeom>
              <a:avLst/>
              <a:gdLst>
                <a:gd name="T0" fmla="*/ 3 w 11"/>
                <a:gd name="T1" fmla="*/ 10 h 12"/>
                <a:gd name="T2" fmla="*/ 1 w 11"/>
                <a:gd name="T3" fmla="*/ 7 h 12"/>
                <a:gd name="T4" fmla="*/ 9 w 11"/>
                <a:gd name="T5" fmla="*/ 3 h 12"/>
                <a:gd name="T6" fmla="*/ 10 w 11"/>
                <a:gd name="T7" fmla="*/ 8 h 12"/>
                <a:gd name="T8" fmla="*/ 3 w 11"/>
                <a:gd name="T9" fmla="*/ 10 h 12"/>
              </a:gdLst>
              <a:ahLst/>
              <a:cxnLst>
                <a:cxn ang="0">
                  <a:pos x="T0" y="T1"/>
                </a:cxn>
                <a:cxn ang="0">
                  <a:pos x="T2" y="T3"/>
                </a:cxn>
                <a:cxn ang="0">
                  <a:pos x="T4" y="T5"/>
                </a:cxn>
                <a:cxn ang="0">
                  <a:pos x="T6" y="T7"/>
                </a:cxn>
                <a:cxn ang="0">
                  <a:pos x="T8" y="T9"/>
                </a:cxn>
              </a:cxnLst>
              <a:rect l="0" t="0" r="r" b="b"/>
              <a:pathLst>
                <a:path w="11" h="12">
                  <a:moveTo>
                    <a:pt x="3" y="10"/>
                  </a:moveTo>
                  <a:cubicBezTo>
                    <a:pt x="2" y="10"/>
                    <a:pt x="1" y="9"/>
                    <a:pt x="1" y="7"/>
                  </a:cubicBezTo>
                  <a:cubicBezTo>
                    <a:pt x="0" y="3"/>
                    <a:pt x="6" y="0"/>
                    <a:pt x="9" y="3"/>
                  </a:cubicBezTo>
                  <a:cubicBezTo>
                    <a:pt x="10" y="4"/>
                    <a:pt x="11"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4" name="Freeform 64">
              <a:extLst>
                <a:ext uri="{FF2B5EF4-FFF2-40B4-BE49-F238E27FC236}">
                  <a16:creationId xmlns:a16="http://schemas.microsoft.com/office/drawing/2014/main" xmlns="" id="{49694BD3-4618-4BC7-B27A-8E6FB1BDD21B}"/>
                </a:ext>
              </a:extLst>
            </p:cNvPr>
            <p:cNvSpPr/>
            <p:nvPr/>
          </p:nvSpPr>
          <p:spPr bwMode="auto">
            <a:xfrm>
              <a:off x="5080000" y="522287"/>
              <a:ext cx="114300" cy="133350"/>
            </a:xfrm>
            <a:custGeom>
              <a:avLst/>
              <a:gdLst>
                <a:gd name="T0" fmla="*/ 7 w 27"/>
                <a:gd name="T1" fmla="*/ 27 h 31"/>
                <a:gd name="T2" fmla="*/ 2 w 27"/>
                <a:gd name="T3" fmla="*/ 20 h 31"/>
                <a:gd name="T4" fmla="*/ 24 w 27"/>
                <a:gd name="T5" fmla="*/ 9 h 31"/>
                <a:gd name="T6" fmla="*/ 26 w 27"/>
                <a:gd name="T7" fmla="*/ 22 h 31"/>
                <a:gd name="T8" fmla="*/ 7 w 27"/>
                <a:gd name="T9" fmla="*/ 27 h 31"/>
              </a:gdLst>
              <a:ahLst/>
              <a:cxnLst>
                <a:cxn ang="0">
                  <a:pos x="T0" y="T1"/>
                </a:cxn>
                <a:cxn ang="0">
                  <a:pos x="T2" y="T3"/>
                </a:cxn>
                <a:cxn ang="0">
                  <a:pos x="T4" y="T5"/>
                </a:cxn>
                <a:cxn ang="0">
                  <a:pos x="T6" y="T7"/>
                </a:cxn>
                <a:cxn ang="0">
                  <a:pos x="T8" y="T9"/>
                </a:cxn>
              </a:cxnLst>
              <a:rect l="0" t="0" r="r" b="b"/>
              <a:pathLst>
                <a:path w="27" h="31">
                  <a:moveTo>
                    <a:pt x="7" y="27"/>
                  </a:moveTo>
                  <a:cubicBezTo>
                    <a:pt x="5" y="25"/>
                    <a:pt x="3" y="23"/>
                    <a:pt x="2" y="20"/>
                  </a:cubicBezTo>
                  <a:cubicBezTo>
                    <a:pt x="0" y="7"/>
                    <a:pt x="15" y="0"/>
                    <a:pt x="24" y="9"/>
                  </a:cubicBezTo>
                  <a:cubicBezTo>
                    <a:pt x="27" y="12"/>
                    <a:pt x="27" y="18"/>
                    <a:pt x="26" y="22"/>
                  </a:cubicBezTo>
                  <a:cubicBezTo>
                    <a:pt x="24"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5" name="Freeform 65">
              <a:extLst>
                <a:ext uri="{FF2B5EF4-FFF2-40B4-BE49-F238E27FC236}">
                  <a16:creationId xmlns:a16="http://schemas.microsoft.com/office/drawing/2014/main" xmlns="" id="{DF59A984-3613-4F99-A054-A077CAD1800E}"/>
                </a:ext>
              </a:extLst>
            </p:cNvPr>
            <p:cNvSpPr/>
            <p:nvPr/>
          </p:nvSpPr>
          <p:spPr bwMode="auto">
            <a:xfrm>
              <a:off x="5118100" y="565150"/>
              <a:ext cx="42863" cy="50800"/>
            </a:xfrm>
            <a:custGeom>
              <a:avLst/>
              <a:gdLst>
                <a:gd name="T0" fmla="*/ 3 w 10"/>
                <a:gd name="T1" fmla="*/ 10 h 12"/>
                <a:gd name="T2" fmla="*/ 1 w 10"/>
                <a:gd name="T3" fmla="*/ 7 h 12"/>
                <a:gd name="T4" fmla="*/ 9 w 10"/>
                <a:gd name="T5" fmla="*/ 3 h 12"/>
                <a:gd name="T6" fmla="*/ 10 w 10"/>
                <a:gd name="T7" fmla="*/ 8 h 12"/>
                <a:gd name="T8" fmla="*/ 3 w 10"/>
                <a:gd name="T9" fmla="*/ 10 h 12"/>
              </a:gdLst>
              <a:ahLst/>
              <a:cxnLst>
                <a:cxn ang="0">
                  <a:pos x="T0" y="T1"/>
                </a:cxn>
                <a:cxn ang="0">
                  <a:pos x="T2" y="T3"/>
                </a:cxn>
                <a:cxn ang="0">
                  <a:pos x="T4" y="T5"/>
                </a:cxn>
                <a:cxn ang="0">
                  <a:pos x="T6" y="T7"/>
                </a:cxn>
                <a:cxn ang="0">
                  <a:pos x="T8" y="T9"/>
                </a:cxn>
              </a:cxnLst>
              <a:rect l="0" t="0" r="r" b="b"/>
              <a:pathLst>
                <a:path w="10" h="12">
                  <a:moveTo>
                    <a:pt x="3" y="10"/>
                  </a:moveTo>
                  <a:cubicBezTo>
                    <a:pt x="2" y="9"/>
                    <a:pt x="1" y="8"/>
                    <a:pt x="1" y="7"/>
                  </a:cubicBezTo>
                  <a:cubicBezTo>
                    <a:pt x="0" y="2"/>
                    <a:pt x="6" y="0"/>
                    <a:pt x="9" y="3"/>
                  </a:cubicBezTo>
                  <a:cubicBezTo>
                    <a:pt x="10" y="4"/>
                    <a:pt x="10"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6" name="Freeform 66">
              <a:extLst>
                <a:ext uri="{FF2B5EF4-FFF2-40B4-BE49-F238E27FC236}">
                  <a16:creationId xmlns:a16="http://schemas.microsoft.com/office/drawing/2014/main" xmlns="" id="{F937CCBB-6E1D-4377-A83C-595267DAF488}"/>
                </a:ext>
              </a:extLst>
            </p:cNvPr>
            <p:cNvSpPr/>
            <p:nvPr/>
          </p:nvSpPr>
          <p:spPr bwMode="auto">
            <a:xfrm>
              <a:off x="5262562" y="368300"/>
              <a:ext cx="93663" cy="90488"/>
            </a:xfrm>
            <a:custGeom>
              <a:avLst/>
              <a:gdLst>
                <a:gd name="T0" fmla="*/ 18 w 22"/>
                <a:gd name="T1" fmla="*/ 2 h 21"/>
                <a:gd name="T2" fmla="*/ 21 w 22"/>
                <a:gd name="T3" fmla="*/ 17 h 21"/>
                <a:gd name="T4" fmla="*/ 12 w 22"/>
                <a:gd name="T5" fmla="*/ 19 h 21"/>
                <a:gd name="T6" fmla="*/ 4 w 22"/>
                <a:gd name="T7" fmla="*/ 20 h 21"/>
                <a:gd name="T8" fmla="*/ 1 w 22"/>
                <a:gd name="T9" fmla="*/ 11 h 21"/>
                <a:gd name="T10" fmla="*/ 0 w 22"/>
                <a:gd name="T11" fmla="*/ 2 h 21"/>
                <a:gd name="T12" fmla="*/ 18 w 2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18" y="2"/>
                  </a:moveTo>
                  <a:cubicBezTo>
                    <a:pt x="20" y="5"/>
                    <a:pt x="22" y="13"/>
                    <a:pt x="21" y="17"/>
                  </a:cubicBezTo>
                  <a:cubicBezTo>
                    <a:pt x="18" y="18"/>
                    <a:pt x="15" y="19"/>
                    <a:pt x="12" y="19"/>
                  </a:cubicBezTo>
                  <a:cubicBezTo>
                    <a:pt x="10" y="20"/>
                    <a:pt x="6" y="21"/>
                    <a:pt x="4" y="20"/>
                  </a:cubicBezTo>
                  <a:cubicBezTo>
                    <a:pt x="0" y="19"/>
                    <a:pt x="1" y="15"/>
                    <a:pt x="1" y="11"/>
                  </a:cubicBezTo>
                  <a:cubicBezTo>
                    <a:pt x="1" y="8"/>
                    <a:pt x="0" y="5"/>
                    <a:pt x="0" y="2"/>
                  </a:cubicBezTo>
                  <a:cubicBezTo>
                    <a:pt x="5" y="0"/>
                    <a:pt x="13" y="0"/>
                    <a:pt x="1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7" name="Freeform 67">
              <a:extLst>
                <a:ext uri="{FF2B5EF4-FFF2-40B4-BE49-F238E27FC236}">
                  <a16:creationId xmlns:a16="http://schemas.microsoft.com/office/drawing/2014/main" xmlns="" id="{14D8D0C6-BF68-4544-A0A6-0A40EB1F0814}"/>
                </a:ext>
              </a:extLst>
            </p:cNvPr>
            <p:cNvSpPr/>
            <p:nvPr/>
          </p:nvSpPr>
          <p:spPr bwMode="auto">
            <a:xfrm>
              <a:off x="5110162" y="368300"/>
              <a:ext cx="139700" cy="120650"/>
            </a:xfrm>
            <a:custGeom>
              <a:avLst/>
              <a:gdLst>
                <a:gd name="T0" fmla="*/ 31 w 33"/>
                <a:gd name="T1" fmla="*/ 4 h 28"/>
                <a:gd name="T2" fmla="*/ 32 w 33"/>
                <a:gd name="T3" fmla="*/ 22 h 28"/>
                <a:gd name="T4" fmla="*/ 2 w 33"/>
                <a:gd name="T5" fmla="*/ 28 h 28"/>
                <a:gd name="T6" fmla="*/ 0 w 33"/>
                <a:gd name="T7" fmla="*/ 17 h 28"/>
                <a:gd name="T8" fmla="*/ 6 w 33"/>
                <a:gd name="T9" fmla="*/ 7 h 28"/>
                <a:gd name="T10" fmla="*/ 30 w 33"/>
                <a:gd name="T11" fmla="*/ 3 h 28"/>
              </a:gdLst>
              <a:ahLst/>
              <a:cxnLst>
                <a:cxn ang="0">
                  <a:pos x="T0" y="T1"/>
                </a:cxn>
                <a:cxn ang="0">
                  <a:pos x="T2" y="T3"/>
                </a:cxn>
                <a:cxn ang="0">
                  <a:pos x="T4" y="T5"/>
                </a:cxn>
                <a:cxn ang="0">
                  <a:pos x="T6" y="T7"/>
                </a:cxn>
                <a:cxn ang="0">
                  <a:pos x="T8" y="T9"/>
                </a:cxn>
                <a:cxn ang="0">
                  <a:pos x="T10" y="T11"/>
                </a:cxn>
              </a:cxnLst>
              <a:rect l="0" t="0" r="r" b="b"/>
              <a:pathLst>
                <a:path w="33" h="28">
                  <a:moveTo>
                    <a:pt x="31" y="4"/>
                  </a:moveTo>
                  <a:cubicBezTo>
                    <a:pt x="31" y="10"/>
                    <a:pt x="33" y="16"/>
                    <a:pt x="32" y="22"/>
                  </a:cubicBezTo>
                  <a:cubicBezTo>
                    <a:pt x="23" y="24"/>
                    <a:pt x="12" y="28"/>
                    <a:pt x="2" y="28"/>
                  </a:cubicBezTo>
                  <a:cubicBezTo>
                    <a:pt x="2" y="24"/>
                    <a:pt x="0" y="21"/>
                    <a:pt x="0" y="17"/>
                  </a:cubicBezTo>
                  <a:cubicBezTo>
                    <a:pt x="0" y="12"/>
                    <a:pt x="1" y="9"/>
                    <a:pt x="6" y="7"/>
                  </a:cubicBezTo>
                  <a:cubicBezTo>
                    <a:pt x="10" y="6"/>
                    <a:pt x="28" y="0"/>
                    <a:pt x="30" y="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8" name="Freeform 68">
              <a:extLst>
                <a:ext uri="{FF2B5EF4-FFF2-40B4-BE49-F238E27FC236}">
                  <a16:creationId xmlns:a16="http://schemas.microsoft.com/office/drawing/2014/main" xmlns="" id="{6BBFF923-7DE3-4645-93EC-15CE241E11B1}"/>
                </a:ext>
              </a:extLst>
            </p:cNvPr>
            <p:cNvSpPr/>
            <p:nvPr/>
          </p:nvSpPr>
          <p:spPr bwMode="auto">
            <a:xfrm>
              <a:off x="3359150" y="0"/>
              <a:ext cx="533400" cy="239713"/>
            </a:xfrm>
            <a:custGeom>
              <a:avLst/>
              <a:gdLst>
                <a:gd name="T0" fmla="*/ 1 w 126"/>
                <a:gd name="T1" fmla="*/ 31 h 56"/>
                <a:gd name="T2" fmla="*/ 2 w 126"/>
                <a:gd name="T3" fmla="*/ 22 h 56"/>
                <a:gd name="T4" fmla="*/ 2 w 126"/>
                <a:gd name="T5" fmla="*/ 17 h 56"/>
                <a:gd name="T6" fmla="*/ 16 w 126"/>
                <a:gd name="T7" fmla="*/ 10 h 56"/>
                <a:gd name="T8" fmla="*/ 29 w 126"/>
                <a:gd name="T9" fmla="*/ 7 h 56"/>
                <a:gd name="T10" fmla="*/ 73 w 126"/>
                <a:gd name="T11" fmla="*/ 2 h 56"/>
                <a:gd name="T12" fmla="*/ 104 w 126"/>
                <a:gd name="T13" fmla="*/ 1 h 56"/>
                <a:gd name="T14" fmla="*/ 124 w 126"/>
                <a:gd name="T15" fmla="*/ 6 h 56"/>
                <a:gd name="T16" fmla="*/ 126 w 126"/>
                <a:gd name="T17" fmla="*/ 11 h 56"/>
                <a:gd name="T18" fmla="*/ 126 w 126"/>
                <a:gd name="T19" fmla="*/ 21 h 56"/>
                <a:gd name="T20" fmla="*/ 125 w 126"/>
                <a:gd name="T21" fmla="*/ 42 h 56"/>
                <a:gd name="T22" fmla="*/ 113 w 126"/>
                <a:gd name="T23" fmla="*/ 44 h 56"/>
                <a:gd name="T24" fmla="*/ 101 w 126"/>
                <a:gd name="T25" fmla="*/ 45 h 56"/>
                <a:gd name="T26" fmla="*/ 77 w 126"/>
                <a:gd name="T27" fmla="*/ 48 h 56"/>
                <a:gd name="T28" fmla="*/ 31 w 126"/>
                <a:gd name="T29" fmla="*/ 52 h 56"/>
                <a:gd name="T30" fmla="*/ 9 w 126"/>
                <a:gd name="T31" fmla="*/ 55 h 56"/>
                <a:gd name="T32" fmla="*/ 2 w 126"/>
                <a:gd name="T33" fmla="*/ 55 h 56"/>
                <a:gd name="T34" fmla="*/ 1 w 126"/>
                <a:gd name="T35" fmla="*/ 46 h 56"/>
                <a:gd name="T36" fmla="*/ 1 w 126"/>
                <a:gd name="T37" fmla="*/ 34 h 56"/>
                <a:gd name="T38" fmla="*/ 1 w 126"/>
                <a:gd name="T39" fmla="*/ 3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6" h="56">
                  <a:moveTo>
                    <a:pt x="1" y="31"/>
                  </a:moveTo>
                  <a:cubicBezTo>
                    <a:pt x="1" y="28"/>
                    <a:pt x="2" y="25"/>
                    <a:pt x="2" y="22"/>
                  </a:cubicBezTo>
                  <a:cubicBezTo>
                    <a:pt x="2" y="20"/>
                    <a:pt x="1" y="19"/>
                    <a:pt x="2" y="17"/>
                  </a:cubicBezTo>
                  <a:cubicBezTo>
                    <a:pt x="6" y="12"/>
                    <a:pt x="11" y="12"/>
                    <a:pt x="16" y="10"/>
                  </a:cubicBezTo>
                  <a:cubicBezTo>
                    <a:pt x="21" y="9"/>
                    <a:pt x="25" y="8"/>
                    <a:pt x="29" y="7"/>
                  </a:cubicBezTo>
                  <a:cubicBezTo>
                    <a:pt x="44" y="6"/>
                    <a:pt x="59" y="3"/>
                    <a:pt x="73" y="2"/>
                  </a:cubicBezTo>
                  <a:cubicBezTo>
                    <a:pt x="84" y="2"/>
                    <a:pt x="94" y="1"/>
                    <a:pt x="104" y="1"/>
                  </a:cubicBezTo>
                  <a:cubicBezTo>
                    <a:pt x="110" y="2"/>
                    <a:pt x="120" y="0"/>
                    <a:pt x="124" y="6"/>
                  </a:cubicBezTo>
                  <a:cubicBezTo>
                    <a:pt x="125" y="7"/>
                    <a:pt x="125" y="10"/>
                    <a:pt x="126" y="11"/>
                  </a:cubicBezTo>
                  <a:cubicBezTo>
                    <a:pt x="126" y="15"/>
                    <a:pt x="126" y="18"/>
                    <a:pt x="126" y="21"/>
                  </a:cubicBezTo>
                  <a:cubicBezTo>
                    <a:pt x="126" y="28"/>
                    <a:pt x="126" y="35"/>
                    <a:pt x="125" y="42"/>
                  </a:cubicBezTo>
                  <a:cubicBezTo>
                    <a:pt x="125" y="43"/>
                    <a:pt x="114" y="43"/>
                    <a:pt x="113" y="44"/>
                  </a:cubicBezTo>
                  <a:cubicBezTo>
                    <a:pt x="109" y="44"/>
                    <a:pt x="105" y="45"/>
                    <a:pt x="101" y="45"/>
                  </a:cubicBezTo>
                  <a:cubicBezTo>
                    <a:pt x="93" y="46"/>
                    <a:pt x="85" y="47"/>
                    <a:pt x="77" y="48"/>
                  </a:cubicBezTo>
                  <a:cubicBezTo>
                    <a:pt x="62" y="49"/>
                    <a:pt x="46" y="50"/>
                    <a:pt x="31" y="52"/>
                  </a:cubicBezTo>
                  <a:cubicBezTo>
                    <a:pt x="23" y="53"/>
                    <a:pt x="16" y="53"/>
                    <a:pt x="9" y="55"/>
                  </a:cubicBezTo>
                  <a:cubicBezTo>
                    <a:pt x="7" y="55"/>
                    <a:pt x="4" y="56"/>
                    <a:pt x="2" y="55"/>
                  </a:cubicBezTo>
                  <a:cubicBezTo>
                    <a:pt x="0" y="53"/>
                    <a:pt x="1" y="48"/>
                    <a:pt x="1" y="46"/>
                  </a:cubicBezTo>
                  <a:cubicBezTo>
                    <a:pt x="1" y="42"/>
                    <a:pt x="1" y="38"/>
                    <a:pt x="1" y="34"/>
                  </a:cubicBezTo>
                  <a:cubicBezTo>
                    <a:pt x="1" y="33"/>
                    <a:pt x="1" y="32"/>
                    <a:pt x="1" y="31"/>
                  </a:cubicBezTo>
                  <a:close/>
                </a:path>
              </a:pathLst>
            </a:custGeom>
            <a:solidFill>
              <a:srgbClr val="FFC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9" name="Freeform 69">
              <a:extLst>
                <a:ext uri="{FF2B5EF4-FFF2-40B4-BE49-F238E27FC236}">
                  <a16:creationId xmlns:a16="http://schemas.microsoft.com/office/drawing/2014/main" xmlns="" id="{E72BC72F-62A3-41E0-8526-E27C38AA1742}"/>
                </a:ext>
              </a:extLst>
            </p:cNvPr>
            <p:cNvSpPr/>
            <p:nvPr/>
          </p:nvSpPr>
          <p:spPr bwMode="auto">
            <a:xfrm>
              <a:off x="3328987" y="180975"/>
              <a:ext cx="593725" cy="111125"/>
            </a:xfrm>
            <a:custGeom>
              <a:avLst/>
              <a:gdLst>
                <a:gd name="T0" fmla="*/ 7 w 140"/>
                <a:gd name="T1" fmla="*/ 13 h 26"/>
                <a:gd name="T2" fmla="*/ 10 w 140"/>
                <a:gd name="T3" fmla="*/ 13 h 26"/>
                <a:gd name="T4" fmla="*/ 18 w 140"/>
                <a:gd name="T5" fmla="*/ 12 h 26"/>
                <a:gd name="T6" fmla="*/ 30 w 140"/>
                <a:gd name="T7" fmla="*/ 11 h 26"/>
                <a:gd name="T8" fmla="*/ 53 w 140"/>
                <a:gd name="T9" fmla="*/ 9 h 26"/>
                <a:gd name="T10" fmla="*/ 99 w 140"/>
                <a:gd name="T11" fmla="*/ 4 h 26"/>
                <a:gd name="T12" fmla="*/ 117 w 140"/>
                <a:gd name="T13" fmla="*/ 2 h 26"/>
                <a:gd name="T14" fmla="*/ 135 w 140"/>
                <a:gd name="T15" fmla="*/ 0 h 26"/>
                <a:gd name="T16" fmla="*/ 138 w 140"/>
                <a:gd name="T17" fmla="*/ 1 h 26"/>
                <a:gd name="T18" fmla="*/ 138 w 140"/>
                <a:gd name="T19" fmla="*/ 10 h 26"/>
                <a:gd name="T20" fmla="*/ 129 w 140"/>
                <a:gd name="T21" fmla="*/ 11 h 26"/>
                <a:gd name="T22" fmla="*/ 106 w 140"/>
                <a:gd name="T23" fmla="*/ 14 h 26"/>
                <a:gd name="T24" fmla="*/ 71 w 140"/>
                <a:gd name="T25" fmla="*/ 19 h 26"/>
                <a:gd name="T26" fmla="*/ 44 w 140"/>
                <a:gd name="T27" fmla="*/ 22 h 26"/>
                <a:gd name="T28" fmla="*/ 20 w 140"/>
                <a:gd name="T29" fmla="*/ 24 h 26"/>
                <a:gd name="T30" fmla="*/ 8 w 140"/>
                <a:gd name="T31" fmla="*/ 24 h 26"/>
                <a:gd name="T32" fmla="*/ 1 w 140"/>
                <a:gd name="T33" fmla="*/ 25 h 26"/>
                <a:gd name="T34" fmla="*/ 0 w 140"/>
                <a:gd name="T35" fmla="*/ 19 h 26"/>
                <a:gd name="T36" fmla="*/ 2 w 140"/>
                <a:gd name="T37" fmla="*/ 14 h 26"/>
                <a:gd name="T38" fmla="*/ 7 w 140"/>
                <a:gd name="T39"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0" h="26">
                  <a:moveTo>
                    <a:pt x="7" y="13"/>
                  </a:moveTo>
                  <a:cubicBezTo>
                    <a:pt x="8" y="13"/>
                    <a:pt x="10" y="13"/>
                    <a:pt x="10" y="13"/>
                  </a:cubicBezTo>
                  <a:cubicBezTo>
                    <a:pt x="13" y="13"/>
                    <a:pt x="15" y="12"/>
                    <a:pt x="18" y="12"/>
                  </a:cubicBezTo>
                  <a:cubicBezTo>
                    <a:pt x="22" y="12"/>
                    <a:pt x="26" y="11"/>
                    <a:pt x="30" y="11"/>
                  </a:cubicBezTo>
                  <a:cubicBezTo>
                    <a:pt x="38" y="10"/>
                    <a:pt x="45" y="9"/>
                    <a:pt x="53" y="9"/>
                  </a:cubicBezTo>
                  <a:cubicBezTo>
                    <a:pt x="68" y="7"/>
                    <a:pt x="84" y="6"/>
                    <a:pt x="99" y="4"/>
                  </a:cubicBezTo>
                  <a:cubicBezTo>
                    <a:pt x="105" y="4"/>
                    <a:pt x="111" y="3"/>
                    <a:pt x="117" y="2"/>
                  </a:cubicBezTo>
                  <a:cubicBezTo>
                    <a:pt x="123" y="1"/>
                    <a:pt x="129" y="0"/>
                    <a:pt x="135" y="0"/>
                  </a:cubicBezTo>
                  <a:cubicBezTo>
                    <a:pt x="137" y="0"/>
                    <a:pt x="138" y="0"/>
                    <a:pt x="138" y="1"/>
                  </a:cubicBezTo>
                  <a:cubicBezTo>
                    <a:pt x="140" y="4"/>
                    <a:pt x="138" y="7"/>
                    <a:pt x="138" y="10"/>
                  </a:cubicBezTo>
                  <a:cubicBezTo>
                    <a:pt x="135" y="11"/>
                    <a:pt x="133" y="11"/>
                    <a:pt x="129" y="11"/>
                  </a:cubicBezTo>
                  <a:cubicBezTo>
                    <a:pt x="121" y="12"/>
                    <a:pt x="114" y="13"/>
                    <a:pt x="106" y="14"/>
                  </a:cubicBezTo>
                  <a:cubicBezTo>
                    <a:pt x="94" y="16"/>
                    <a:pt x="83" y="18"/>
                    <a:pt x="71" y="19"/>
                  </a:cubicBezTo>
                  <a:cubicBezTo>
                    <a:pt x="62" y="19"/>
                    <a:pt x="53" y="21"/>
                    <a:pt x="44" y="22"/>
                  </a:cubicBezTo>
                  <a:cubicBezTo>
                    <a:pt x="36" y="23"/>
                    <a:pt x="28" y="23"/>
                    <a:pt x="20" y="24"/>
                  </a:cubicBezTo>
                  <a:cubicBezTo>
                    <a:pt x="16" y="24"/>
                    <a:pt x="12" y="24"/>
                    <a:pt x="8" y="24"/>
                  </a:cubicBezTo>
                  <a:cubicBezTo>
                    <a:pt x="7" y="24"/>
                    <a:pt x="2" y="26"/>
                    <a:pt x="1" y="25"/>
                  </a:cubicBezTo>
                  <a:cubicBezTo>
                    <a:pt x="0" y="24"/>
                    <a:pt x="0" y="20"/>
                    <a:pt x="0" y="19"/>
                  </a:cubicBezTo>
                  <a:cubicBezTo>
                    <a:pt x="0" y="17"/>
                    <a:pt x="0" y="15"/>
                    <a:pt x="2" y="14"/>
                  </a:cubicBezTo>
                  <a:cubicBezTo>
                    <a:pt x="4" y="13"/>
                    <a:pt x="6" y="13"/>
                    <a:pt x="7" y="13"/>
                  </a:cubicBezTo>
                  <a:close/>
                </a:path>
              </a:pathLst>
            </a:custGeom>
            <a:solidFill>
              <a:srgbClr val="776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0" name="Freeform 70">
              <a:extLst>
                <a:ext uri="{FF2B5EF4-FFF2-40B4-BE49-F238E27FC236}">
                  <a16:creationId xmlns:a16="http://schemas.microsoft.com/office/drawing/2014/main" xmlns="" id="{EE5933F0-BF24-46EA-B279-0396580BA597}"/>
                </a:ext>
              </a:extLst>
            </p:cNvPr>
            <p:cNvSpPr/>
            <p:nvPr/>
          </p:nvSpPr>
          <p:spPr bwMode="auto">
            <a:xfrm>
              <a:off x="3879850" y="184150"/>
              <a:ext cx="9525" cy="9525"/>
            </a:xfrm>
            <a:custGeom>
              <a:avLst/>
              <a:gdLst>
                <a:gd name="T0" fmla="*/ 0 w 2"/>
                <a:gd name="T1" fmla="*/ 1 h 2"/>
                <a:gd name="T2" fmla="*/ 2 w 2"/>
                <a:gd name="T3" fmla="*/ 0 h 2"/>
                <a:gd name="T4" fmla="*/ 2 w 2"/>
                <a:gd name="T5" fmla="*/ 2 h 2"/>
                <a:gd name="T6" fmla="*/ 0 w 2"/>
                <a:gd name="T7" fmla="*/ 1 h 2"/>
              </a:gdLst>
              <a:ahLst/>
              <a:cxnLst>
                <a:cxn ang="0">
                  <a:pos x="T0" y="T1"/>
                </a:cxn>
                <a:cxn ang="0">
                  <a:pos x="T2" y="T3"/>
                </a:cxn>
                <a:cxn ang="0">
                  <a:pos x="T4" y="T5"/>
                </a:cxn>
                <a:cxn ang="0">
                  <a:pos x="T6" y="T7"/>
                </a:cxn>
              </a:cxnLst>
              <a:rect l="0" t="0" r="r" b="b"/>
              <a:pathLst>
                <a:path w="2" h="2">
                  <a:moveTo>
                    <a:pt x="0" y="1"/>
                  </a:moveTo>
                  <a:cubicBezTo>
                    <a:pt x="1" y="0"/>
                    <a:pt x="1" y="0"/>
                    <a:pt x="2" y="0"/>
                  </a:cubicBezTo>
                  <a:cubicBezTo>
                    <a:pt x="2" y="1"/>
                    <a:pt x="2" y="1"/>
                    <a:pt x="2" y="2"/>
                  </a:cubicBezTo>
                  <a:lnTo>
                    <a:pt x="0" y="1"/>
                  </a:lnTo>
                  <a:close/>
                </a:path>
              </a:pathLst>
            </a:custGeom>
            <a:solidFill>
              <a:srgbClr val="8D6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1" name="Freeform 71">
              <a:extLst>
                <a:ext uri="{FF2B5EF4-FFF2-40B4-BE49-F238E27FC236}">
                  <a16:creationId xmlns:a16="http://schemas.microsoft.com/office/drawing/2014/main" xmlns="" id="{036BBCF3-CFEA-4BAB-A087-614F5E2A1B1A}"/>
                </a:ext>
              </a:extLst>
            </p:cNvPr>
            <p:cNvSpPr/>
            <p:nvPr/>
          </p:nvSpPr>
          <p:spPr bwMode="auto">
            <a:xfrm>
              <a:off x="3744912" y="180975"/>
              <a:ext cx="114300" cy="131763"/>
            </a:xfrm>
            <a:custGeom>
              <a:avLst/>
              <a:gdLst>
                <a:gd name="T0" fmla="*/ 7 w 27"/>
                <a:gd name="T1" fmla="*/ 27 h 31"/>
                <a:gd name="T2" fmla="*/ 2 w 27"/>
                <a:gd name="T3" fmla="*/ 20 h 31"/>
                <a:gd name="T4" fmla="*/ 24 w 27"/>
                <a:gd name="T5" fmla="*/ 9 h 31"/>
                <a:gd name="T6" fmla="*/ 26 w 27"/>
                <a:gd name="T7" fmla="*/ 21 h 31"/>
                <a:gd name="T8" fmla="*/ 7 w 27"/>
                <a:gd name="T9" fmla="*/ 27 h 31"/>
              </a:gdLst>
              <a:ahLst/>
              <a:cxnLst>
                <a:cxn ang="0">
                  <a:pos x="T0" y="T1"/>
                </a:cxn>
                <a:cxn ang="0">
                  <a:pos x="T2" y="T3"/>
                </a:cxn>
                <a:cxn ang="0">
                  <a:pos x="T4" y="T5"/>
                </a:cxn>
                <a:cxn ang="0">
                  <a:pos x="T6" y="T7"/>
                </a:cxn>
                <a:cxn ang="0">
                  <a:pos x="T8" y="T9"/>
                </a:cxn>
              </a:cxnLst>
              <a:rect l="0" t="0" r="r" b="b"/>
              <a:pathLst>
                <a:path w="27" h="31">
                  <a:moveTo>
                    <a:pt x="7" y="27"/>
                  </a:moveTo>
                  <a:cubicBezTo>
                    <a:pt x="5" y="25"/>
                    <a:pt x="3" y="23"/>
                    <a:pt x="2" y="20"/>
                  </a:cubicBezTo>
                  <a:cubicBezTo>
                    <a:pt x="0" y="7"/>
                    <a:pt x="15" y="0"/>
                    <a:pt x="24" y="9"/>
                  </a:cubicBezTo>
                  <a:cubicBezTo>
                    <a:pt x="27" y="12"/>
                    <a:pt x="27" y="18"/>
                    <a:pt x="26" y="21"/>
                  </a:cubicBezTo>
                  <a:cubicBezTo>
                    <a:pt x="23"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2" name="Freeform 72">
              <a:extLst>
                <a:ext uri="{FF2B5EF4-FFF2-40B4-BE49-F238E27FC236}">
                  <a16:creationId xmlns:a16="http://schemas.microsoft.com/office/drawing/2014/main" xmlns="" id="{3DC8ED86-BA92-4D33-BA23-CCD990F39DC3}"/>
                </a:ext>
              </a:extLst>
            </p:cNvPr>
            <p:cNvSpPr/>
            <p:nvPr/>
          </p:nvSpPr>
          <p:spPr bwMode="auto">
            <a:xfrm>
              <a:off x="3783012" y="219075"/>
              <a:ext cx="41275" cy="50800"/>
            </a:xfrm>
            <a:custGeom>
              <a:avLst/>
              <a:gdLst>
                <a:gd name="T0" fmla="*/ 2 w 10"/>
                <a:gd name="T1" fmla="*/ 11 h 12"/>
                <a:gd name="T2" fmla="*/ 1 w 10"/>
                <a:gd name="T3" fmla="*/ 8 h 12"/>
                <a:gd name="T4" fmla="*/ 9 w 10"/>
                <a:gd name="T5" fmla="*/ 4 h 12"/>
                <a:gd name="T6" fmla="*/ 10 w 10"/>
                <a:gd name="T7" fmla="*/ 9 h 12"/>
                <a:gd name="T8" fmla="*/ 2 w 10"/>
                <a:gd name="T9" fmla="*/ 11 h 12"/>
              </a:gdLst>
              <a:ahLst/>
              <a:cxnLst>
                <a:cxn ang="0">
                  <a:pos x="T0" y="T1"/>
                </a:cxn>
                <a:cxn ang="0">
                  <a:pos x="T2" y="T3"/>
                </a:cxn>
                <a:cxn ang="0">
                  <a:pos x="T4" y="T5"/>
                </a:cxn>
                <a:cxn ang="0">
                  <a:pos x="T6" y="T7"/>
                </a:cxn>
                <a:cxn ang="0">
                  <a:pos x="T8" y="T9"/>
                </a:cxn>
              </a:cxnLst>
              <a:rect l="0" t="0" r="r" b="b"/>
              <a:pathLst>
                <a:path w="10" h="12">
                  <a:moveTo>
                    <a:pt x="2" y="11"/>
                  </a:moveTo>
                  <a:cubicBezTo>
                    <a:pt x="2" y="10"/>
                    <a:pt x="1" y="9"/>
                    <a:pt x="1" y="8"/>
                  </a:cubicBezTo>
                  <a:cubicBezTo>
                    <a:pt x="0" y="3"/>
                    <a:pt x="6" y="0"/>
                    <a:pt x="9" y="4"/>
                  </a:cubicBezTo>
                  <a:cubicBezTo>
                    <a:pt x="10" y="5"/>
                    <a:pt x="10" y="7"/>
                    <a:pt x="10" y="9"/>
                  </a:cubicBezTo>
                  <a:cubicBezTo>
                    <a:pt x="9" y="12"/>
                    <a:pt x="5" y="12"/>
                    <a:pt x="2" y="11"/>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3" name="Freeform 73">
              <a:extLst>
                <a:ext uri="{FF2B5EF4-FFF2-40B4-BE49-F238E27FC236}">
                  <a16:creationId xmlns:a16="http://schemas.microsoft.com/office/drawing/2014/main" xmlns="" id="{C62F8EB0-BDFA-4900-8F84-DB4D0A63517C}"/>
                </a:ext>
              </a:extLst>
            </p:cNvPr>
            <p:cNvSpPr/>
            <p:nvPr/>
          </p:nvSpPr>
          <p:spPr bwMode="auto">
            <a:xfrm>
              <a:off x="3413125" y="227012"/>
              <a:ext cx="119063" cy="133350"/>
            </a:xfrm>
            <a:custGeom>
              <a:avLst/>
              <a:gdLst>
                <a:gd name="T0" fmla="*/ 7 w 28"/>
                <a:gd name="T1" fmla="*/ 27 h 31"/>
                <a:gd name="T2" fmla="*/ 3 w 28"/>
                <a:gd name="T3" fmla="*/ 20 h 31"/>
                <a:gd name="T4" fmla="*/ 24 w 28"/>
                <a:gd name="T5" fmla="*/ 9 h 31"/>
                <a:gd name="T6" fmla="*/ 27 w 28"/>
                <a:gd name="T7" fmla="*/ 22 h 31"/>
                <a:gd name="T8" fmla="*/ 7 w 28"/>
                <a:gd name="T9" fmla="*/ 27 h 31"/>
              </a:gdLst>
              <a:ahLst/>
              <a:cxnLst>
                <a:cxn ang="0">
                  <a:pos x="T0" y="T1"/>
                </a:cxn>
                <a:cxn ang="0">
                  <a:pos x="T2" y="T3"/>
                </a:cxn>
                <a:cxn ang="0">
                  <a:pos x="T4" y="T5"/>
                </a:cxn>
                <a:cxn ang="0">
                  <a:pos x="T6" y="T7"/>
                </a:cxn>
                <a:cxn ang="0">
                  <a:pos x="T8" y="T9"/>
                </a:cxn>
              </a:cxnLst>
              <a:rect l="0" t="0" r="r" b="b"/>
              <a:pathLst>
                <a:path w="28" h="31">
                  <a:moveTo>
                    <a:pt x="7" y="27"/>
                  </a:moveTo>
                  <a:cubicBezTo>
                    <a:pt x="5" y="25"/>
                    <a:pt x="3" y="23"/>
                    <a:pt x="3" y="20"/>
                  </a:cubicBezTo>
                  <a:cubicBezTo>
                    <a:pt x="0" y="7"/>
                    <a:pt x="16" y="0"/>
                    <a:pt x="24" y="9"/>
                  </a:cubicBezTo>
                  <a:cubicBezTo>
                    <a:pt x="27" y="12"/>
                    <a:pt x="28" y="18"/>
                    <a:pt x="27" y="22"/>
                  </a:cubicBezTo>
                  <a:cubicBezTo>
                    <a:pt x="24" y="30"/>
                    <a:pt x="14"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4" name="Freeform 74">
              <a:extLst>
                <a:ext uri="{FF2B5EF4-FFF2-40B4-BE49-F238E27FC236}">
                  <a16:creationId xmlns:a16="http://schemas.microsoft.com/office/drawing/2014/main" xmlns="" id="{50B7BC3B-45B2-4A83-99CD-A06B8EB9911A}"/>
                </a:ext>
              </a:extLst>
            </p:cNvPr>
            <p:cNvSpPr/>
            <p:nvPr/>
          </p:nvSpPr>
          <p:spPr bwMode="auto">
            <a:xfrm>
              <a:off x="3451225" y="269875"/>
              <a:ext cx="47625" cy="50800"/>
            </a:xfrm>
            <a:custGeom>
              <a:avLst/>
              <a:gdLst>
                <a:gd name="T0" fmla="*/ 3 w 11"/>
                <a:gd name="T1" fmla="*/ 10 h 12"/>
                <a:gd name="T2" fmla="*/ 1 w 11"/>
                <a:gd name="T3" fmla="*/ 7 h 12"/>
                <a:gd name="T4" fmla="*/ 9 w 11"/>
                <a:gd name="T5" fmla="*/ 3 h 12"/>
                <a:gd name="T6" fmla="*/ 10 w 11"/>
                <a:gd name="T7" fmla="*/ 8 h 12"/>
                <a:gd name="T8" fmla="*/ 3 w 11"/>
                <a:gd name="T9" fmla="*/ 10 h 12"/>
              </a:gdLst>
              <a:ahLst/>
              <a:cxnLst>
                <a:cxn ang="0">
                  <a:pos x="T0" y="T1"/>
                </a:cxn>
                <a:cxn ang="0">
                  <a:pos x="T2" y="T3"/>
                </a:cxn>
                <a:cxn ang="0">
                  <a:pos x="T4" y="T5"/>
                </a:cxn>
                <a:cxn ang="0">
                  <a:pos x="T6" y="T7"/>
                </a:cxn>
                <a:cxn ang="0">
                  <a:pos x="T8" y="T9"/>
                </a:cxn>
              </a:cxnLst>
              <a:rect l="0" t="0" r="r" b="b"/>
              <a:pathLst>
                <a:path w="11" h="12">
                  <a:moveTo>
                    <a:pt x="3" y="10"/>
                  </a:moveTo>
                  <a:cubicBezTo>
                    <a:pt x="2" y="9"/>
                    <a:pt x="1" y="8"/>
                    <a:pt x="1" y="7"/>
                  </a:cubicBezTo>
                  <a:cubicBezTo>
                    <a:pt x="0" y="2"/>
                    <a:pt x="6" y="0"/>
                    <a:pt x="9" y="3"/>
                  </a:cubicBezTo>
                  <a:cubicBezTo>
                    <a:pt x="10" y="4"/>
                    <a:pt x="11"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5" name="Freeform 75">
              <a:extLst>
                <a:ext uri="{FF2B5EF4-FFF2-40B4-BE49-F238E27FC236}">
                  <a16:creationId xmlns:a16="http://schemas.microsoft.com/office/drawing/2014/main" xmlns="" id="{A3396728-E03A-488E-8284-A58D72B8F6B1}"/>
                </a:ext>
              </a:extLst>
            </p:cNvPr>
            <p:cNvSpPr/>
            <p:nvPr/>
          </p:nvSpPr>
          <p:spPr bwMode="auto">
            <a:xfrm>
              <a:off x="1781175" y="757237"/>
              <a:ext cx="758825" cy="423863"/>
            </a:xfrm>
            <a:custGeom>
              <a:avLst/>
              <a:gdLst>
                <a:gd name="T0" fmla="*/ 179 w 179"/>
                <a:gd name="T1" fmla="*/ 98 h 99"/>
                <a:gd name="T2" fmla="*/ 105 w 179"/>
                <a:gd name="T3" fmla="*/ 11 h 99"/>
                <a:gd name="T4" fmla="*/ 0 w 179"/>
                <a:gd name="T5" fmla="*/ 99 h 99"/>
                <a:gd name="T6" fmla="*/ 179 w 179"/>
                <a:gd name="T7" fmla="*/ 98 h 99"/>
              </a:gdLst>
              <a:ahLst/>
              <a:cxnLst>
                <a:cxn ang="0">
                  <a:pos x="T0" y="T1"/>
                </a:cxn>
                <a:cxn ang="0">
                  <a:pos x="T2" y="T3"/>
                </a:cxn>
                <a:cxn ang="0">
                  <a:pos x="T4" y="T5"/>
                </a:cxn>
                <a:cxn ang="0">
                  <a:pos x="T6" y="T7"/>
                </a:cxn>
              </a:cxnLst>
              <a:rect l="0" t="0" r="r" b="b"/>
              <a:pathLst>
                <a:path w="179" h="99">
                  <a:moveTo>
                    <a:pt x="179" y="98"/>
                  </a:moveTo>
                  <a:cubicBezTo>
                    <a:pt x="179" y="98"/>
                    <a:pt x="166" y="22"/>
                    <a:pt x="105" y="11"/>
                  </a:cubicBezTo>
                  <a:cubicBezTo>
                    <a:pt x="44" y="0"/>
                    <a:pt x="0" y="99"/>
                    <a:pt x="0" y="99"/>
                  </a:cubicBezTo>
                  <a:lnTo>
                    <a:pt x="179" y="98"/>
                  </a:lnTo>
                  <a:close/>
                </a:path>
              </a:pathLst>
            </a:custGeom>
            <a:solidFill>
              <a:srgbClr val="9A77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6" name="Freeform 76">
              <a:extLst>
                <a:ext uri="{FF2B5EF4-FFF2-40B4-BE49-F238E27FC236}">
                  <a16:creationId xmlns:a16="http://schemas.microsoft.com/office/drawing/2014/main" xmlns="" id="{0E9EC51B-E1D3-436F-AFC6-87720564564B}"/>
                </a:ext>
              </a:extLst>
            </p:cNvPr>
            <p:cNvSpPr/>
            <p:nvPr/>
          </p:nvSpPr>
          <p:spPr bwMode="auto">
            <a:xfrm>
              <a:off x="2082800" y="925512"/>
              <a:ext cx="195263" cy="38100"/>
            </a:xfrm>
            <a:custGeom>
              <a:avLst/>
              <a:gdLst>
                <a:gd name="T0" fmla="*/ 30 w 46"/>
                <a:gd name="T1" fmla="*/ 2 h 9"/>
                <a:gd name="T2" fmla="*/ 46 w 46"/>
                <a:gd name="T3" fmla="*/ 8 h 9"/>
                <a:gd name="T4" fmla="*/ 0 w 46"/>
                <a:gd name="T5" fmla="*/ 9 h 9"/>
                <a:gd name="T6" fmla="*/ 30 w 46"/>
                <a:gd name="T7" fmla="*/ 2 h 9"/>
              </a:gdLst>
              <a:ahLst/>
              <a:cxnLst>
                <a:cxn ang="0">
                  <a:pos x="T0" y="T1"/>
                </a:cxn>
                <a:cxn ang="0">
                  <a:pos x="T2" y="T3"/>
                </a:cxn>
                <a:cxn ang="0">
                  <a:pos x="T4" y="T5"/>
                </a:cxn>
                <a:cxn ang="0">
                  <a:pos x="T6" y="T7"/>
                </a:cxn>
              </a:cxnLst>
              <a:rect l="0" t="0" r="r" b="b"/>
              <a:pathLst>
                <a:path w="46" h="9">
                  <a:moveTo>
                    <a:pt x="30" y="2"/>
                  </a:moveTo>
                  <a:cubicBezTo>
                    <a:pt x="36" y="3"/>
                    <a:pt x="41" y="5"/>
                    <a:pt x="46" y="8"/>
                  </a:cubicBezTo>
                  <a:cubicBezTo>
                    <a:pt x="0" y="9"/>
                    <a:pt x="0" y="9"/>
                    <a:pt x="0" y="9"/>
                  </a:cubicBezTo>
                  <a:cubicBezTo>
                    <a:pt x="9" y="3"/>
                    <a:pt x="19" y="0"/>
                    <a:pt x="30" y="2"/>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7" name="Freeform 77">
              <a:extLst>
                <a:ext uri="{FF2B5EF4-FFF2-40B4-BE49-F238E27FC236}">
                  <a16:creationId xmlns:a16="http://schemas.microsoft.com/office/drawing/2014/main" xmlns="" id="{D47446AB-0FCE-4BBB-BD9F-CD19D3E54C1B}"/>
                </a:ext>
              </a:extLst>
            </p:cNvPr>
            <p:cNvSpPr/>
            <p:nvPr/>
          </p:nvSpPr>
          <p:spPr bwMode="auto">
            <a:xfrm>
              <a:off x="2044700" y="958850"/>
              <a:ext cx="274638" cy="34925"/>
            </a:xfrm>
            <a:custGeom>
              <a:avLst/>
              <a:gdLst>
                <a:gd name="T0" fmla="*/ 55 w 65"/>
                <a:gd name="T1" fmla="*/ 0 h 8"/>
                <a:gd name="T2" fmla="*/ 65 w 65"/>
                <a:gd name="T3" fmla="*/ 8 h 8"/>
                <a:gd name="T4" fmla="*/ 0 w 65"/>
                <a:gd name="T5" fmla="*/ 8 h 8"/>
                <a:gd name="T6" fmla="*/ 9 w 65"/>
                <a:gd name="T7" fmla="*/ 1 h 8"/>
                <a:gd name="T8" fmla="*/ 55 w 65"/>
                <a:gd name="T9" fmla="*/ 0 h 8"/>
              </a:gdLst>
              <a:ahLst/>
              <a:cxnLst>
                <a:cxn ang="0">
                  <a:pos x="T0" y="T1"/>
                </a:cxn>
                <a:cxn ang="0">
                  <a:pos x="T2" y="T3"/>
                </a:cxn>
                <a:cxn ang="0">
                  <a:pos x="T4" y="T5"/>
                </a:cxn>
                <a:cxn ang="0">
                  <a:pos x="T6" y="T7"/>
                </a:cxn>
                <a:cxn ang="0">
                  <a:pos x="T8" y="T9"/>
                </a:cxn>
              </a:cxnLst>
              <a:rect l="0" t="0" r="r" b="b"/>
              <a:pathLst>
                <a:path w="65" h="8">
                  <a:moveTo>
                    <a:pt x="55" y="0"/>
                  </a:moveTo>
                  <a:cubicBezTo>
                    <a:pt x="59" y="2"/>
                    <a:pt x="62" y="5"/>
                    <a:pt x="65" y="8"/>
                  </a:cubicBezTo>
                  <a:cubicBezTo>
                    <a:pt x="0" y="8"/>
                    <a:pt x="0" y="8"/>
                    <a:pt x="0" y="8"/>
                  </a:cubicBezTo>
                  <a:cubicBezTo>
                    <a:pt x="3" y="6"/>
                    <a:pt x="6" y="3"/>
                    <a:pt x="9" y="1"/>
                  </a:cubicBezTo>
                  <a:lnTo>
                    <a:pt x="55" y="0"/>
                  </a:ln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8" name="Freeform 78">
              <a:extLst>
                <a:ext uri="{FF2B5EF4-FFF2-40B4-BE49-F238E27FC236}">
                  <a16:creationId xmlns:a16="http://schemas.microsoft.com/office/drawing/2014/main" xmlns="" id="{3D736FD3-84DE-49E4-8B27-FF8EA6D3E515}"/>
                </a:ext>
              </a:extLst>
            </p:cNvPr>
            <p:cNvSpPr/>
            <p:nvPr/>
          </p:nvSpPr>
          <p:spPr bwMode="auto">
            <a:xfrm>
              <a:off x="2006600" y="993775"/>
              <a:ext cx="347663" cy="42863"/>
            </a:xfrm>
            <a:custGeom>
              <a:avLst/>
              <a:gdLst>
                <a:gd name="T0" fmla="*/ 9 w 82"/>
                <a:gd name="T1" fmla="*/ 0 h 10"/>
                <a:gd name="T2" fmla="*/ 74 w 82"/>
                <a:gd name="T3" fmla="*/ 0 h 10"/>
                <a:gd name="T4" fmla="*/ 82 w 82"/>
                <a:gd name="T5" fmla="*/ 9 h 10"/>
                <a:gd name="T6" fmla="*/ 0 w 82"/>
                <a:gd name="T7" fmla="*/ 10 h 10"/>
                <a:gd name="T8" fmla="*/ 9 w 82"/>
                <a:gd name="T9" fmla="*/ 0 h 10"/>
              </a:gdLst>
              <a:ahLst/>
              <a:cxnLst>
                <a:cxn ang="0">
                  <a:pos x="T0" y="T1"/>
                </a:cxn>
                <a:cxn ang="0">
                  <a:pos x="T2" y="T3"/>
                </a:cxn>
                <a:cxn ang="0">
                  <a:pos x="T4" y="T5"/>
                </a:cxn>
                <a:cxn ang="0">
                  <a:pos x="T6" y="T7"/>
                </a:cxn>
                <a:cxn ang="0">
                  <a:pos x="T8" y="T9"/>
                </a:cxn>
              </a:cxnLst>
              <a:rect l="0" t="0" r="r" b="b"/>
              <a:pathLst>
                <a:path w="82" h="10">
                  <a:moveTo>
                    <a:pt x="9" y="0"/>
                  </a:moveTo>
                  <a:cubicBezTo>
                    <a:pt x="74" y="0"/>
                    <a:pt x="74" y="0"/>
                    <a:pt x="74" y="0"/>
                  </a:cubicBezTo>
                  <a:cubicBezTo>
                    <a:pt x="77" y="3"/>
                    <a:pt x="80" y="6"/>
                    <a:pt x="82" y="9"/>
                  </a:cubicBezTo>
                  <a:cubicBezTo>
                    <a:pt x="0" y="10"/>
                    <a:pt x="0" y="10"/>
                    <a:pt x="0" y="10"/>
                  </a:cubicBezTo>
                  <a:cubicBezTo>
                    <a:pt x="3" y="7"/>
                    <a:pt x="6" y="3"/>
                    <a:pt x="9" y="0"/>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9" name="Freeform 79">
              <a:extLst>
                <a:ext uri="{FF2B5EF4-FFF2-40B4-BE49-F238E27FC236}">
                  <a16:creationId xmlns:a16="http://schemas.microsoft.com/office/drawing/2014/main" xmlns="" id="{55E9FDD1-A0E5-4980-82A2-F4EE668345E7}"/>
                </a:ext>
              </a:extLst>
            </p:cNvPr>
            <p:cNvSpPr/>
            <p:nvPr/>
          </p:nvSpPr>
          <p:spPr bwMode="auto">
            <a:xfrm>
              <a:off x="1976437" y="1031875"/>
              <a:ext cx="403225" cy="47625"/>
            </a:xfrm>
            <a:custGeom>
              <a:avLst/>
              <a:gdLst>
                <a:gd name="T0" fmla="*/ 7 w 95"/>
                <a:gd name="T1" fmla="*/ 1 h 11"/>
                <a:gd name="T2" fmla="*/ 89 w 95"/>
                <a:gd name="T3" fmla="*/ 0 h 11"/>
                <a:gd name="T4" fmla="*/ 95 w 95"/>
                <a:gd name="T5" fmla="*/ 10 h 11"/>
                <a:gd name="T6" fmla="*/ 0 w 95"/>
                <a:gd name="T7" fmla="*/ 11 h 11"/>
                <a:gd name="T8" fmla="*/ 7 w 95"/>
                <a:gd name="T9" fmla="*/ 1 h 11"/>
              </a:gdLst>
              <a:ahLst/>
              <a:cxnLst>
                <a:cxn ang="0">
                  <a:pos x="T0" y="T1"/>
                </a:cxn>
                <a:cxn ang="0">
                  <a:pos x="T2" y="T3"/>
                </a:cxn>
                <a:cxn ang="0">
                  <a:pos x="T4" y="T5"/>
                </a:cxn>
                <a:cxn ang="0">
                  <a:pos x="T6" y="T7"/>
                </a:cxn>
                <a:cxn ang="0">
                  <a:pos x="T8" y="T9"/>
                </a:cxn>
              </a:cxnLst>
              <a:rect l="0" t="0" r="r" b="b"/>
              <a:pathLst>
                <a:path w="95" h="11">
                  <a:moveTo>
                    <a:pt x="7" y="1"/>
                  </a:moveTo>
                  <a:cubicBezTo>
                    <a:pt x="89" y="0"/>
                    <a:pt x="89" y="0"/>
                    <a:pt x="89" y="0"/>
                  </a:cubicBezTo>
                  <a:cubicBezTo>
                    <a:pt x="91" y="4"/>
                    <a:pt x="93" y="7"/>
                    <a:pt x="95" y="10"/>
                  </a:cubicBezTo>
                  <a:cubicBezTo>
                    <a:pt x="0" y="11"/>
                    <a:pt x="0" y="11"/>
                    <a:pt x="0" y="11"/>
                  </a:cubicBezTo>
                  <a:cubicBezTo>
                    <a:pt x="2" y="7"/>
                    <a:pt x="4" y="4"/>
                    <a:pt x="7" y="1"/>
                  </a:cubicBez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0" name="Freeform 80">
              <a:extLst>
                <a:ext uri="{FF2B5EF4-FFF2-40B4-BE49-F238E27FC236}">
                  <a16:creationId xmlns:a16="http://schemas.microsoft.com/office/drawing/2014/main" xmlns="" id="{8C654E95-733C-4163-8A89-7986CCCF6BF5}"/>
                </a:ext>
              </a:extLst>
            </p:cNvPr>
            <p:cNvSpPr/>
            <p:nvPr/>
          </p:nvSpPr>
          <p:spPr bwMode="auto">
            <a:xfrm>
              <a:off x="1946275" y="1074737"/>
              <a:ext cx="446088" cy="50800"/>
            </a:xfrm>
            <a:custGeom>
              <a:avLst/>
              <a:gdLst>
                <a:gd name="T0" fmla="*/ 7 w 105"/>
                <a:gd name="T1" fmla="*/ 1 h 12"/>
                <a:gd name="T2" fmla="*/ 102 w 105"/>
                <a:gd name="T3" fmla="*/ 0 h 12"/>
                <a:gd name="T4" fmla="*/ 105 w 105"/>
                <a:gd name="T5" fmla="*/ 9 h 12"/>
                <a:gd name="T6" fmla="*/ 0 w 105"/>
                <a:gd name="T7" fmla="*/ 12 h 12"/>
                <a:gd name="T8" fmla="*/ 7 w 105"/>
                <a:gd name="T9" fmla="*/ 1 h 12"/>
              </a:gdLst>
              <a:ahLst/>
              <a:cxnLst>
                <a:cxn ang="0">
                  <a:pos x="T0" y="T1"/>
                </a:cxn>
                <a:cxn ang="0">
                  <a:pos x="T2" y="T3"/>
                </a:cxn>
                <a:cxn ang="0">
                  <a:pos x="T4" y="T5"/>
                </a:cxn>
                <a:cxn ang="0">
                  <a:pos x="T6" y="T7"/>
                </a:cxn>
                <a:cxn ang="0">
                  <a:pos x="T8" y="T9"/>
                </a:cxn>
              </a:cxnLst>
              <a:rect l="0" t="0" r="r" b="b"/>
              <a:pathLst>
                <a:path w="105" h="12">
                  <a:moveTo>
                    <a:pt x="7" y="1"/>
                  </a:moveTo>
                  <a:cubicBezTo>
                    <a:pt x="102" y="0"/>
                    <a:pt x="102" y="0"/>
                    <a:pt x="102" y="0"/>
                  </a:cubicBezTo>
                  <a:cubicBezTo>
                    <a:pt x="103" y="3"/>
                    <a:pt x="104" y="6"/>
                    <a:pt x="105" y="9"/>
                  </a:cubicBezTo>
                  <a:cubicBezTo>
                    <a:pt x="0" y="12"/>
                    <a:pt x="0" y="12"/>
                    <a:pt x="0" y="12"/>
                  </a:cubicBezTo>
                  <a:cubicBezTo>
                    <a:pt x="2" y="8"/>
                    <a:pt x="4" y="5"/>
                    <a:pt x="7" y="1"/>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1" name="Freeform 81">
              <a:extLst>
                <a:ext uri="{FF2B5EF4-FFF2-40B4-BE49-F238E27FC236}">
                  <a16:creationId xmlns:a16="http://schemas.microsoft.com/office/drawing/2014/main" xmlns="" id="{19AB5CAE-5F6F-474E-9DD9-1140392C5466}"/>
                </a:ext>
              </a:extLst>
            </p:cNvPr>
            <p:cNvSpPr/>
            <p:nvPr/>
          </p:nvSpPr>
          <p:spPr bwMode="auto">
            <a:xfrm>
              <a:off x="1930400" y="1112837"/>
              <a:ext cx="474663" cy="42863"/>
            </a:xfrm>
            <a:custGeom>
              <a:avLst/>
              <a:gdLst>
                <a:gd name="T0" fmla="*/ 4 w 112"/>
                <a:gd name="T1" fmla="*/ 3 h 10"/>
                <a:gd name="T2" fmla="*/ 109 w 112"/>
                <a:gd name="T3" fmla="*/ 0 h 10"/>
                <a:gd name="T4" fmla="*/ 112 w 112"/>
                <a:gd name="T5" fmla="*/ 9 h 10"/>
                <a:gd name="T6" fmla="*/ 0 w 112"/>
                <a:gd name="T7" fmla="*/ 10 h 10"/>
                <a:gd name="T8" fmla="*/ 4 w 112"/>
                <a:gd name="T9" fmla="*/ 3 h 10"/>
              </a:gdLst>
              <a:ahLst/>
              <a:cxnLst>
                <a:cxn ang="0">
                  <a:pos x="T0" y="T1"/>
                </a:cxn>
                <a:cxn ang="0">
                  <a:pos x="T2" y="T3"/>
                </a:cxn>
                <a:cxn ang="0">
                  <a:pos x="T4" y="T5"/>
                </a:cxn>
                <a:cxn ang="0">
                  <a:pos x="T6" y="T7"/>
                </a:cxn>
                <a:cxn ang="0">
                  <a:pos x="T8" y="T9"/>
                </a:cxn>
              </a:cxnLst>
              <a:rect l="0" t="0" r="r" b="b"/>
              <a:pathLst>
                <a:path w="112" h="10">
                  <a:moveTo>
                    <a:pt x="4" y="3"/>
                  </a:moveTo>
                  <a:cubicBezTo>
                    <a:pt x="109" y="0"/>
                    <a:pt x="109" y="0"/>
                    <a:pt x="109" y="0"/>
                  </a:cubicBezTo>
                  <a:cubicBezTo>
                    <a:pt x="111" y="3"/>
                    <a:pt x="112" y="6"/>
                    <a:pt x="112" y="9"/>
                  </a:cubicBezTo>
                  <a:cubicBezTo>
                    <a:pt x="0" y="10"/>
                    <a:pt x="0" y="10"/>
                    <a:pt x="0" y="10"/>
                  </a:cubicBezTo>
                  <a:cubicBezTo>
                    <a:pt x="1" y="8"/>
                    <a:pt x="2" y="5"/>
                    <a:pt x="4" y="3"/>
                  </a:cubicBez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2" name="Freeform 82">
              <a:extLst>
                <a:ext uri="{FF2B5EF4-FFF2-40B4-BE49-F238E27FC236}">
                  <a16:creationId xmlns:a16="http://schemas.microsoft.com/office/drawing/2014/main" xmlns="" id="{53E544FA-A93D-44E4-B6D1-B7966F24926D}"/>
                </a:ext>
              </a:extLst>
            </p:cNvPr>
            <p:cNvSpPr/>
            <p:nvPr/>
          </p:nvSpPr>
          <p:spPr bwMode="auto">
            <a:xfrm>
              <a:off x="1917700" y="1150937"/>
              <a:ext cx="495300" cy="30163"/>
            </a:xfrm>
            <a:custGeom>
              <a:avLst/>
              <a:gdLst>
                <a:gd name="T0" fmla="*/ 115 w 117"/>
                <a:gd name="T1" fmla="*/ 0 h 7"/>
                <a:gd name="T2" fmla="*/ 117 w 117"/>
                <a:gd name="T3" fmla="*/ 6 h 7"/>
                <a:gd name="T4" fmla="*/ 0 w 117"/>
                <a:gd name="T5" fmla="*/ 7 h 7"/>
                <a:gd name="T6" fmla="*/ 3 w 117"/>
                <a:gd name="T7" fmla="*/ 1 h 7"/>
                <a:gd name="T8" fmla="*/ 115 w 117"/>
                <a:gd name="T9" fmla="*/ 0 h 7"/>
              </a:gdLst>
              <a:ahLst/>
              <a:cxnLst>
                <a:cxn ang="0">
                  <a:pos x="T0" y="T1"/>
                </a:cxn>
                <a:cxn ang="0">
                  <a:pos x="T2" y="T3"/>
                </a:cxn>
                <a:cxn ang="0">
                  <a:pos x="T4" y="T5"/>
                </a:cxn>
                <a:cxn ang="0">
                  <a:pos x="T6" y="T7"/>
                </a:cxn>
                <a:cxn ang="0">
                  <a:pos x="T8" y="T9"/>
                </a:cxn>
              </a:cxnLst>
              <a:rect l="0" t="0" r="r" b="b"/>
              <a:pathLst>
                <a:path w="117" h="7">
                  <a:moveTo>
                    <a:pt x="115" y="0"/>
                  </a:moveTo>
                  <a:cubicBezTo>
                    <a:pt x="116" y="4"/>
                    <a:pt x="117" y="6"/>
                    <a:pt x="117" y="6"/>
                  </a:cubicBezTo>
                  <a:cubicBezTo>
                    <a:pt x="0" y="7"/>
                    <a:pt x="0" y="7"/>
                    <a:pt x="0" y="7"/>
                  </a:cubicBezTo>
                  <a:cubicBezTo>
                    <a:pt x="0" y="7"/>
                    <a:pt x="1" y="5"/>
                    <a:pt x="3" y="1"/>
                  </a:cubicBezTo>
                  <a:lnTo>
                    <a:pt x="115" y="0"/>
                  </a:ln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3" name="Oval 82">
              <a:extLst>
                <a:ext uri="{FF2B5EF4-FFF2-40B4-BE49-F238E27FC236}">
                  <a16:creationId xmlns:a16="http://schemas.microsoft.com/office/drawing/2014/main" xmlns="" id="{F53281A4-12DF-4661-B3AA-56F59E3DD764}"/>
                </a:ext>
              </a:extLst>
            </p:cNvPr>
            <p:cNvSpPr>
              <a:spLocks noChangeArrowheads="1"/>
            </p:cNvSpPr>
            <p:nvPr/>
          </p:nvSpPr>
          <p:spPr bwMode="auto">
            <a:xfrm>
              <a:off x="2443162" y="1104900"/>
              <a:ext cx="20638"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4" name="Oval 83">
              <a:extLst>
                <a:ext uri="{FF2B5EF4-FFF2-40B4-BE49-F238E27FC236}">
                  <a16:creationId xmlns:a16="http://schemas.microsoft.com/office/drawing/2014/main" xmlns="" id="{D0EA48A7-715C-43F4-838E-3CC89A30C5D7}"/>
                </a:ext>
              </a:extLst>
            </p:cNvPr>
            <p:cNvSpPr>
              <a:spLocks noChangeArrowheads="1"/>
            </p:cNvSpPr>
            <p:nvPr/>
          </p:nvSpPr>
          <p:spPr bwMode="auto">
            <a:xfrm>
              <a:off x="2374900" y="968375"/>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5" name="Oval 84">
              <a:extLst>
                <a:ext uri="{FF2B5EF4-FFF2-40B4-BE49-F238E27FC236}">
                  <a16:creationId xmlns:a16="http://schemas.microsoft.com/office/drawing/2014/main" xmlns="" id="{28FA0A3B-147B-48F0-B054-4BAFA88133B2}"/>
                </a:ext>
              </a:extLst>
            </p:cNvPr>
            <p:cNvSpPr>
              <a:spLocks noChangeArrowheads="1"/>
            </p:cNvSpPr>
            <p:nvPr/>
          </p:nvSpPr>
          <p:spPr bwMode="auto">
            <a:xfrm>
              <a:off x="2247900" y="873125"/>
              <a:ext cx="25400"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6" name="Oval 85">
              <a:extLst>
                <a:ext uri="{FF2B5EF4-FFF2-40B4-BE49-F238E27FC236}">
                  <a16:creationId xmlns:a16="http://schemas.microsoft.com/office/drawing/2014/main" xmlns="" id="{0E6B2478-DECF-4FE2-8F04-F5ECF8CE53EA}"/>
                </a:ext>
              </a:extLst>
            </p:cNvPr>
            <p:cNvSpPr>
              <a:spLocks noChangeArrowheads="1"/>
            </p:cNvSpPr>
            <p:nvPr/>
          </p:nvSpPr>
          <p:spPr bwMode="auto">
            <a:xfrm>
              <a:off x="2120900" y="873125"/>
              <a:ext cx="20638"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7" name="Oval 86">
              <a:extLst>
                <a:ext uri="{FF2B5EF4-FFF2-40B4-BE49-F238E27FC236}">
                  <a16:creationId xmlns:a16="http://schemas.microsoft.com/office/drawing/2014/main" xmlns="" id="{5DEAD495-617C-4ADC-84BC-F988EF53F58F}"/>
                </a:ext>
              </a:extLst>
            </p:cNvPr>
            <p:cNvSpPr>
              <a:spLocks noChangeArrowheads="1"/>
            </p:cNvSpPr>
            <p:nvPr/>
          </p:nvSpPr>
          <p:spPr bwMode="auto">
            <a:xfrm>
              <a:off x="1989137" y="946150"/>
              <a:ext cx="25400"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8" name="Oval 87">
              <a:extLst>
                <a:ext uri="{FF2B5EF4-FFF2-40B4-BE49-F238E27FC236}">
                  <a16:creationId xmlns:a16="http://schemas.microsoft.com/office/drawing/2014/main" xmlns="" id="{99637BA2-1EA9-4628-9D09-BFB244E777A6}"/>
                </a:ext>
              </a:extLst>
            </p:cNvPr>
            <p:cNvSpPr>
              <a:spLocks noChangeArrowheads="1"/>
            </p:cNvSpPr>
            <p:nvPr/>
          </p:nvSpPr>
          <p:spPr bwMode="auto">
            <a:xfrm>
              <a:off x="1912937" y="1049337"/>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9" name="Oval 88">
              <a:extLst>
                <a:ext uri="{FF2B5EF4-FFF2-40B4-BE49-F238E27FC236}">
                  <a16:creationId xmlns:a16="http://schemas.microsoft.com/office/drawing/2014/main" xmlns="" id="{8C6666E0-E28E-4E56-83BB-3421AD6589D6}"/>
                </a:ext>
              </a:extLst>
            </p:cNvPr>
            <p:cNvSpPr>
              <a:spLocks noChangeArrowheads="1"/>
            </p:cNvSpPr>
            <p:nvPr/>
          </p:nvSpPr>
          <p:spPr bwMode="auto">
            <a:xfrm>
              <a:off x="1849437" y="1130300"/>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0" name="Freeform 90">
              <a:extLst>
                <a:ext uri="{FF2B5EF4-FFF2-40B4-BE49-F238E27FC236}">
                  <a16:creationId xmlns:a16="http://schemas.microsoft.com/office/drawing/2014/main" xmlns="" id="{BF10BE4C-EEF4-4E06-B13D-B186A62E1EF3}"/>
                </a:ext>
              </a:extLst>
            </p:cNvPr>
            <p:cNvSpPr/>
            <p:nvPr/>
          </p:nvSpPr>
          <p:spPr bwMode="auto">
            <a:xfrm>
              <a:off x="3816350" y="25400"/>
              <a:ext cx="55563" cy="98425"/>
            </a:xfrm>
            <a:custGeom>
              <a:avLst/>
              <a:gdLst>
                <a:gd name="T0" fmla="*/ 0 w 13"/>
                <a:gd name="T1" fmla="*/ 0 h 23"/>
                <a:gd name="T2" fmla="*/ 12 w 13"/>
                <a:gd name="T3" fmla="*/ 4 h 23"/>
                <a:gd name="T4" fmla="*/ 13 w 13"/>
                <a:gd name="T5" fmla="*/ 21 h 23"/>
                <a:gd name="T6" fmla="*/ 0 w 13"/>
                <a:gd name="T7" fmla="*/ 23 h 23"/>
                <a:gd name="T8" fmla="*/ 0 w 13"/>
                <a:gd name="T9" fmla="*/ 0 h 23"/>
              </a:gdLst>
              <a:ahLst/>
              <a:cxnLst>
                <a:cxn ang="0">
                  <a:pos x="T0" y="T1"/>
                </a:cxn>
                <a:cxn ang="0">
                  <a:pos x="T2" y="T3"/>
                </a:cxn>
                <a:cxn ang="0">
                  <a:pos x="T4" y="T5"/>
                </a:cxn>
                <a:cxn ang="0">
                  <a:pos x="T6" y="T7"/>
                </a:cxn>
                <a:cxn ang="0">
                  <a:pos x="T8" y="T9"/>
                </a:cxn>
              </a:cxnLst>
              <a:rect l="0" t="0" r="r" b="b"/>
              <a:pathLst>
                <a:path w="13" h="23">
                  <a:moveTo>
                    <a:pt x="0" y="0"/>
                  </a:moveTo>
                  <a:cubicBezTo>
                    <a:pt x="0" y="0"/>
                    <a:pt x="12" y="1"/>
                    <a:pt x="12" y="4"/>
                  </a:cubicBezTo>
                  <a:cubicBezTo>
                    <a:pt x="13" y="6"/>
                    <a:pt x="13" y="21"/>
                    <a:pt x="13" y="21"/>
                  </a:cubicBezTo>
                  <a:cubicBezTo>
                    <a:pt x="13" y="21"/>
                    <a:pt x="2" y="23"/>
                    <a:pt x="0" y="23"/>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1" name="Freeform 91">
              <a:extLst>
                <a:ext uri="{FF2B5EF4-FFF2-40B4-BE49-F238E27FC236}">
                  <a16:creationId xmlns:a16="http://schemas.microsoft.com/office/drawing/2014/main" xmlns="" id="{D644042C-50C0-4E83-A296-1E243302ACD3}"/>
                </a:ext>
              </a:extLst>
            </p:cNvPr>
            <p:cNvSpPr/>
            <p:nvPr/>
          </p:nvSpPr>
          <p:spPr bwMode="auto">
            <a:xfrm>
              <a:off x="3727450" y="30162"/>
              <a:ext cx="68263" cy="98425"/>
            </a:xfrm>
            <a:custGeom>
              <a:avLst/>
              <a:gdLst>
                <a:gd name="T0" fmla="*/ 16 w 16"/>
                <a:gd name="T1" fmla="*/ 0 h 23"/>
                <a:gd name="T2" fmla="*/ 16 w 16"/>
                <a:gd name="T3" fmla="*/ 22 h 23"/>
                <a:gd name="T4" fmla="*/ 0 w 16"/>
                <a:gd name="T5" fmla="*/ 23 h 23"/>
                <a:gd name="T6" fmla="*/ 0 w 16"/>
                <a:gd name="T7" fmla="*/ 1 h 23"/>
                <a:gd name="T8" fmla="*/ 16 w 16"/>
                <a:gd name="T9" fmla="*/ 0 h 23"/>
              </a:gdLst>
              <a:ahLst/>
              <a:cxnLst>
                <a:cxn ang="0">
                  <a:pos x="T0" y="T1"/>
                </a:cxn>
                <a:cxn ang="0">
                  <a:pos x="T2" y="T3"/>
                </a:cxn>
                <a:cxn ang="0">
                  <a:pos x="T4" y="T5"/>
                </a:cxn>
                <a:cxn ang="0">
                  <a:pos x="T6" y="T7"/>
                </a:cxn>
                <a:cxn ang="0">
                  <a:pos x="T8" y="T9"/>
                </a:cxn>
              </a:cxnLst>
              <a:rect l="0" t="0" r="r" b="b"/>
              <a:pathLst>
                <a:path w="16" h="23">
                  <a:moveTo>
                    <a:pt x="16" y="0"/>
                  </a:moveTo>
                  <a:cubicBezTo>
                    <a:pt x="16" y="22"/>
                    <a:pt x="16" y="22"/>
                    <a:pt x="16" y="22"/>
                  </a:cubicBezTo>
                  <a:cubicBezTo>
                    <a:pt x="0" y="23"/>
                    <a:pt x="0" y="23"/>
                    <a:pt x="0" y="23"/>
                  </a:cubicBezTo>
                  <a:cubicBezTo>
                    <a:pt x="0" y="1"/>
                    <a:pt x="0" y="1"/>
                    <a:pt x="0" y="1"/>
                  </a:cubicBezTo>
                  <a:cubicBezTo>
                    <a:pt x="0" y="1"/>
                    <a:pt x="6" y="0"/>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2" name="Freeform 92">
              <a:extLst>
                <a:ext uri="{FF2B5EF4-FFF2-40B4-BE49-F238E27FC236}">
                  <a16:creationId xmlns:a16="http://schemas.microsoft.com/office/drawing/2014/main" xmlns="" id="{E984570F-474E-42A8-814C-25508CFEE2CA}"/>
                </a:ext>
              </a:extLst>
            </p:cNvPr>
            <p:cNvSpPr/>
            <p:nvPr/>
          </p:nvSpPr>
          <p:spPr bwMode="auto">
            <a:xfrm>
              <a:off x="3630612" y="34925"/>
              <a:ext cx="71438" cy="103188"/>
            </a:xfrm>
            <a:custGeom>
              <a:avLst/>
              <a:gdLst>
                <a:gd name="T0" fmla="*/ 16 w 17"/>
                <a:gd name="T1" fmla="*/ 1 h 24"/>
                <a:gd name="T2" fmla="*/ 17 w 17"/>
                <a:gd name="T3" fmla="*/ 22 h 24"/>
                <a:gd name="T4" fmla="*/ 0 w 17"/>
                <a:gd name="T5" fmla="*/ 24 h 24"/>
                <a:gd name="T6" fmla="*/ 0 w 17"/>
                <a:gd name="T7" fmla="*/ 2 h 24"/>
                <a:gd name="T8" fmla="*/ 16 w 17"/>
                <a:gd name="T9" fmla="*/ 1 h 24"/>
              </a:gdLst>
              <a:ahLst/>
              <a:cxnLst>
                <a:cxn ang="0">
                  <a:pos x="T0" y="T1"/>
                </a:cxn>
                <a:cxn ang="0">
                  <a:pos x="T2" y="T3"/>
                </a:cxn>
                <a:cxn ang="0">
                  <a:pos x="T4" y="T5"/>
                </a:cxn>
                <a:cxn ang="0">
                  <a:pos x="T6" y="T7"/>
                </a:cxn>
                <a:cxn ang="0">
                  <a:pos x="T8" y="T9"/>
                </a:cxn>
              </a:cxnLst>
              <a:rect l="0" t="0" r="r" b="b"/>
              <a:pathLst>
                <a:path w="17" h="24">
                  <a:moveTo>
                    <a:pt x="16" y="1"/>
                  </a:moveTo>
                  <a:cubicBezTo>
                    <a:pt x="17" y="22"/>
                    <a:pt x="17" y="22"/>
                    <a:pt x="17" y="22"/>
                  </a:cubicBezTo>
                  <a:cubicBezTo>
                    <a:pt x="0" y="24"/>
                    <a:pt x="0" y="24"/>
                    <a:pt x="0" y="24"/>
                  </a:cubicBezTo>
                  <a:cubicBezTo>
                    <a:pt x="0" y="2"/>
                    <a:pt x="0" y="2"/>
                    <a:pt x="0" y="2"/>
                  </a:cubicBezTo>
                  <a:cubicBezTo>
                    <a:pt x="0" y="2"/>
                    <a:pt x="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3" name="Freeform 93">
              <a:extLst>
                <a:ext uri="{FF2B5EF4-FFF2-40B4-BE49-F238E27FC236}">
                  <a16:creationId xmlns:a16="http://schemas.microsoft.com/office/drawing/2014/main" xmlns="" id="{1AE81D38-8B74-4BAE-B353-FAFE4EBF4CD0}"/>
                </a:ext>
              </a:extLst>
            </p:cNvPr>
            <p:cNvSpPr/>
            <p:nvPr/>
          </p:nvSpPr>
          <p:spPr bwMode="auto">
            <a:xfrm>
              <a:off x="3529012" y="42862"/>
              <a:ext cx="71438" cy="103188"/>
            </a:xfrm>
            <a:custGeom>
              <a:avLst/>
              <a:gdLst>
                <a:gd name="T0" fmla="*/ 16 w 17"/>
                <a:gd name="T1" fmla="*/ 1 h 24"/>
                <a:gd name="T2" fmla="*/ 17 w 17"/>
                <a:gd name="T3" fmla="*/ 22 h 24"/>
                <a:gd name="T4" fmla="*/ 0 w 17"/>
                <a:gd name="T5" fmla="*/ 24 h 24"/>
                <a:gd name="T6" fmla="*/ 0 w 17"/>
                <a:gd name="T7" fmla="*/ 2 h 24"/>
                <a:gd name="T8" fmla="*/ 16 w 17"/>
                <a:gd name="T9" fmla="*/ 1 h 24"/>
              </a:gdLst>
              <a:ahLst/>
              <a:cxnLst>
                <a:cxn ang="0">
                  <a:pos x="T0" y="T1"/>
                </a:cxn>
                <a:cxn ang="0">
                  <a:pos x="T2" y="T3"/>
                </a:cxn>
                <a:cxn ang="0">
                  <a:pos x="T4" y="T5"/>
                </a:cxn>
                <a:cxn ang="0">
                  <a:pos x="T6" y="T7"/>
                </a:cxn>
                <a:cxn ang="0">
                  <a:pos x="T8" y="T9"/>
                </a:cxn>
              </a:cxnLst>
              <a:rect l="0" t="0" r="r" b="b"/>
              <a:pathLst>
                <a:path w="17" h="24">
                  <a:moveTo>
                    <a:pt x="16" y="1"/>
                  </a:moveTo>
                  <a:cubicBezTo>
                    <a:pt x="17" y="22"/>
                    <a:pt x="17" y="22"/>
                    <a:pt x="17" y="22"/>
                  </a:cubicBezTo>
                  <a:cubicBezTo>
                    <a:pt x="0" y="24"/>
                    <a:pt x="0" y="24"/>
                    <a:pt x="0" y="24"/>
                  </a:cubicBezTo>
                  <a:cubicBezTo>
                    <a:pt x="0" y="2"/>
                    <a:pt x="0" y="2"/>
                    <a:pt x="0" y="2"/>
                  </a:cubicBezTo>
                  <a:cubicBezTo>
                    <a:pt x="0" y="2"/>
                    <a:pt x="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4" name="Freeform 94">
              <a:extLst>
                <a:ext uri="{FF2B5EF4-FFF2-40B4-BE49-F238E27FC236}">
                  <a16:creationId xmlns:a16="http://schemas.microsoft.com/office/drawing/2014/main" xmlns="" id="{77414F5B-751F-47BE-BE7C-ABF108EB4806}"/>
                </a:ext>
              </a:extLst>
            </p:cNvPr>
            <p:cNvSpPr/>
            <p:nvPr/>
          </p:nvSpPr>
          <p:spPr bwMode="auto">
            <a:xfrm>
              <a:off x="3379787" y="55562"/>
              <a:ext cx="122238" cy="98425"/>
            </a:xfrm>
            <a:custGeom>
              <a:avLst/>
              <a:gdLst>
                <a:gd name="T0" fmla="*/ 28 w 29"/>
                <a:gd name="T1" fmla="*/ 1 h 23"/>
                <a:gd name="T2" fmla="*/ 29 w 29"/>
                <a:gd name="T3" fmla="*/ 20 h 23"/>
                <a:gd name="T4" fmla="*/ 1 w 29"/>
                <a:gd name="T5" fmla="*/ 23 h 23"/>
                <a:gd name="T6" fmla="*/ 2 w 29"/>
                <a:gd name="T7" fmla="*/ 6 h 23"/>
                <a:gd name="T8" fmla="*/ 28 w 29"/>
                <a:gd name="T9" fmla="*/ 1 h 23"/>
              </a:gdLst>
              <a:ahLst/>
              <a:cxnLst>
                <a:cxn ang="0">
                  <a:pos x="T0" y="T1"/>
                </a:cxn>
                <a:cxn ang="0">
                  <a:pos x="T2" y="T3"/>
                </a:cxn>
                <a:cxn ang="0">
                  <a:pos x="T4" y="T5"/>
                </a:cxn>
                <a:cxn ang="0">
                  <a:pos x="T6" y="T7"/>
                </a:cxn>
                <a:cxn ang="0">
                  <a:pos x="T8" y="T9"/>
                </a:cxn>
              </a:cxnLst>
              <a:rect l="0" t="0" r="r" b="b"/>
              <a:pathLst>
                <a:path w="29" h="23">
                  <a:moveTo>
                    <a:pt x="28" y="1"/>
                  </a:moveTo>
                  <a:cubicBezTo>
                    <a:pt x="29" y="20"/>
                    <a:pt x="29" y="20"/>
                    <a:pt x="29" y="20"/>
                  </a:cubicBezTo>
                  <a:cubicBezTo>
                    <a:pt x="1" y="23"/>
                    <a:pt x="1" y="23"/>
                    <a:pt x="1" y="23"/>
                  </a:cubicBezTo>
                  <a:cubicBezTo>
                    <a:pt x="1" y="23"/>
                    <a:pt x="0" y="8"/>
                    <a:pt x="2" y="6"/>
                  </a:cubicBezTo>
                  <a:cubicBezTo>
                    <a:pt x="5" y="4"/>
                    <a:pt x="23" y="0"/>
                    <a:pt x="28"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5" name="Freeform 95">
              <a:extLst>
                <a:ext uri="{FF2B5EF4-FFF2-40B4-BE49-F238E27FC236}">
                  <a16:creationId xmlns:a16="http://schemas.microsoft.com/office/drawing/2014/main" xmlns="" id="{261386AA-C705-4627-8C27-94B3E90948BC}"/>
                </a:ext>
              </a:extLst>
            </p:cNvPr>
            <p:cNvSpPr/>
            <p:nvPr/>
          </p:nvSpPr>
          <p:spPr bwMode="auto">
            <a:xfrm>
              <a:off x="3367087" y="146050"/>
              <a:ext cx="522288" cy="63500"/>
            </a:xfrm>
            <a:custGeom>
              <a:avLst/>
              <a:gdLst>
                <a:gd name="T0" fmla="*/ 323 w 329"/>
                <a:gd name="T1" fmla="*/ 0 h 40"/>
                <a:gd name="T2" fmla="*/ 0 w 329"/>
                <a:gd name="T3" fmla="*/ 24 h 40"/>
                <a:gd name="T4" fmla="*/ 0 w 329"/>
                <a:gd name="T5" fmla="*/ 40 h 40"/>
                <a:gd name="T6" fmla="*/ 329 w 329"/>
                <a:gd name="T7" fmla="*/ 11 h 40"/>
                <a:gd name="T8" fmla="*/ 323 w 329"/>
                <a:gd name="T9" fmla="*/ 0 h 40"/>
              </a:gdLst>
              <a:ahLst/>
              <a:cxnLst>
                <a:cxn ang="0">
                  <a:pos x="T0" y="T1"/>
                </a:cxn>
                <a:cxn ang="0">
                  <a:pos x="T2" y="T3"/>
                </a:cxn>
                <a:cxn ang="0">
                  <a:pos x="T4" y="T5"/>
                </a:cxn>
                <a:cxn ang="0">
                  <a:pos x="T6" y="T7"/>
                </a:cxn>
                <a:cxn ang="0">
                  <a:pos x="T8" y="T9"/>
                </a:cxn>
              </a:cxnLst>
              <a:rect l="0" t="0" r="r" b="b"/>
              <a:pathLst>
                <a:path w="329" h="40">
                  <a:moveTo>
                    <a:pt x="323" y="0"/>
                  </a:moveTo>
                  <a:lnTo>
                    <a:pt x="0" y="24"/>
                  </a:lnTo>
                  <a:lnTo>
                    <a:pt x="0" y="40"/>
                  </a:lnTo>
                  <a:lnTo>
                    <a:pt x="329" y="11"/>
                  </a:lnTo>
                  <a:lnTo>
                    <a:pt x="323" y="0"/>
                  </a:lnTo>
                  <a:close/>
                </a:path>
              </a:pathLst>
            </a:custGeom>
            <a:solidFill>
              <a:srgbClr val="E377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6" name="Freeform 96">
              <a:extLst>
                <a:ext uri="{FF2B5EF4-FFF2-40B4-BE49-F238E27FC236}">
                  <a16:creationId xmlns:a16="http://schemas.microsoft.com/office/drawing/2014/main" xmlns="" id="{E6E4C302-3F28-4618-8F92-5AB1AE668484}"/>
                </a:ext>
              </a:extLst>
            </p:cNvPr>
            <p:cNvSpPr/>
            <p:nvPr/>
          </p:nvSpPr>
          <p:spPr bwMode="auto">
            <a:xfrm>
              <a:off x="0" y="180975"/>
              <a:ext cx="1570038" cy="996950"/>
            </a:xfrm>
            <a:custGeom>
              <a:avLst/>
              <a:gdLst>
                <a:gd name="T0" fmla="*/ 0 w 370"/>
                <a:gd name="T1" fmla="*/ 233 h 233"/>
                <a:gd name="T2" fmla="*/ 370 w 370"/>
                <a:gd name="T3" fmla="*/ 233 h 233"/>
                <a:gd name="T4" fmla="*/ 0 w 370"/>
                <a:gd name="T5" fmla="*/ 233 h 233"/>
              </a:gdLst>
              <a:ahLst/>
              <a:cxnLst>
                <a:cxn ang="0">
                  <a:pos x="T0" y="T1"/>
                </a:cxn>
                <a:cxn ang="0">
                  <a:pos x="T2" y="T3"/>
                </a:cxn>
                <a:cxn ang="0">
                  <a:pos x="T4" y="T5"/>
                </a:cxn>
              </a:cxnLst>
              <a:rect l="0" t="0" r="r" b="b"/>
              <a:pathLst>
                <a:path w="370" h="233">
                  <a:moveTo>
                    <a:pt x="0" y="233"/>
                  </a:moveTo>
                  <a:cubicBezTo>
                    <a:pt x="0" y="233"/>
                    <a:pt x="181" y="0"/>
                    <a:pt x="370" y="233"/>
                  </a:cubicBezTo>
                  <a:lnTo>
                    <a:pt x="0" y="233"/>
                  </a:lnTo>
                  <a:close/>
                </a:path>
              </a:pathLst>
            </a:custGeom>
            <a:solidFill>
              <a:srgbClr val="81AC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7" name="Freeform 97">
              <a:extLst>
                <a:ext uri="{FF2B5EF4-FFF2-40B4-BE49-F238E27FC236}">
                  <a16:creationId xmlns:a16="http://schemas.microsoft.com/office/drawing/2014/main" xmlns="" id="{80F07DC5-60E8-4B4F-A1C9-25D4AE977E50}"/>
                </a:ext>
              </a:extLst>
            </p:cNvPr>
            <p:cNvSpPr/>
            <p:nvPr/>
          </p:nvSpPr>
          <p:spPr bwMode="auto">
            <a:xfrm>
              <a:off x="220662" y="1062037"/>
              <a:ext cx="228600" cy="111125"/>
            </a:xfrm>
            <a:custGeom>
              <a:avLst/>
              <a:gdLst>
                <a:gd name="T0" fmla="*/ 0 w 54"/>
                <a:gd name="T1" fmla="*/ 26 h 26"/>
                <a:gd name="T2" fmla="*/ 54 w 54"/>
                <a:gd name="T3" fmla="*/ 26 h 26"/>
                <a:gd name="T4" fmla="*/ 25 w 54"/>
                <a:gd name="T5" fmla="*/ 0 h 26"/>
                <a:gd name="T6" fmla="*/ 0 w 54"/>
                <a:gd name="T7" fmla="*/ 26 h 26"/>
              </a:gdLst>
              <a:ahLst/>
              <a:cxnLst>
                <a:cxn ang="0">
                  <a:pos x="T0" y="T1"/>
                </a:cxn>
                <a:cxn ang="0">
                  <a:pos x="T2" y="T3"/>
                </a:cxn>
                <a:cxn ang="0">
                  <a:pos x="T4" y="T5"/>
                </a:cxn>
                <a:cxn ang="0">
                  <a:pos x="T6" y="T7"/>
                </a:cxn>
              </a:cxnLst>
              <a:rect l="0" t="0" r="r" b="b"/>
              <a:pathLst>
                <a:path w="54" h="26">
                  <a:moveTo>
                    <a:pt x="0" y="26"/>
                  </a:moveTo>
                  <a:cubicBezTo>
                    <a:pt x="54" y="26"/>
                    <a:pt x="54" y="26"/>
                    <a:pt x="54" y="26"/>
                  </a:cubicBezTo>
                  <a:cubicBezTo>
                    <a:pt x="25" y="0"/>
                    <a:pt x="25" y="0"/>
                    <a:pt x="25" y="0"/>
                  </a:cubicBezTo>
                  <a:cubicBezTo>
                    <a:pt x="9" y="14"/>
                    <a:pt x="0" y="26"/>
                    <a:pt x="0" y="26"/>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8" name="Freeform 98">
              <a:extLst>
                <a:ext uri="{FF2B5EF4-FFF2-40B4-BE49-F238E27FC236}">
                  <a16:creationId xmlns:a16="http://schemas.microsoft.com/office/drawing/2014/main" xmlns="" id="{415BF08B-7074-4625-B6AE-E8D29BA24F84}"/>
                </a:ext>
              </a:extLst>
            </p:cNvPr>
            <p:cNvSpPr/>
            <p:nvPr/>
          </p:nvSpPr>
          <p:spPr bwMode="auto">
            <a:xfrm>
              <a:off x="327025" y="971550"/>
              <a:ext cx="276225" cy="201613"/>
            </a:xfrm>
            <a:custGeom>
              <a:avLst/>
              <a:gdLst>
                <a:gd name="T0" fmla="*/ 0 w 65"/>
                <a:gd name="T1" fmla="*/ 21 h 47"/>
                <a:gd name="T2" fmla="*/ 29 w 65"/>
                <a:gd name="T3" fmla="*/ 47 h 47"/>
                <a:gd name="T4" fmla="*/ 65 w 65"/>
                <a:gd name="T5" fmla="*/ 47 h 47"/>
                <a:gd name="T6" fmla="*/ 28 w 65"/>
                <a:gd name="T7" fmla="*/ 0 h 47"/>
                <a:gd name="T8" fmla="*/ 0 w 65"/>
                <a:gd name="T9" fmla="*/ 21 h 47"/>
              </a:gdLst>
              <a:ahLst/>
              <a:cxnLst>
                <a:cxn ang="0">
                  <a:pos x="T0" y="T1"/>
                </a:cxn>
                <a:cxn ang="0">
                  <a:pos x="T2" y="T3"/>
                </a:cxn>
                <a:cxn ang="0">
                  <a:pos x="T4" y="T5"/>
                </a:cxn>
                <a:cxn ang="0">
                  <a:pos x="T6" y="T7"/>
                </a:cxn>
                <a:cxn ang="0">
                  <a:pos x="T8" y="T9"/>
                </a:cxn>
              </a:cxnLst>
              <a:rect l="0" t="0" r="r" b="b"/>
              <a:pathLst>
                <a:path w="65" h="47">
                  <a:moveTo>
                    <a:pt x="0" y="21"/>
                  </a:moveTo>
                  <a:cubicBezTo>
                    <a:pt x="29" y="47"/>
                    <a:pt x="29" y="47"/>
                    <a:pt x="29" y="47"/>
                  </a:cubicBezTo>
                  <a:cubicBezTo>
                    <a:pt x="65" y="47"/>
                    <a:pt x="65" y="47"/>
                    <a:pt x="65" y="47"/>
                  </a:cubicBezTo>
                  <a:cubicBezTo>
                    <a:pt x="28" y="0"/>
                    <a:pt x="28" y="0"/>
                    <a:pt x="28" y="0"/>
                  </a:cubicBezTo>
                  <a:cubicBezTo>
                    <a:pt x="17" y="7"/>
                    <a:pt x="8" y="14"/>
                    <a:pt x="0" y="21"/>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9" name="Freeform 99">
              <a:extLst>
                <a:ext uri="{FF2B5EF4-FFF2-40B4-BE49-F238E27FC236}">
                  <a16:creationId xmlns:a16="http://schemas.microsoft.com/office/drawing/2014/main" xmlns="" id="{F02E646F-8EBF-47F7-BABF-9D3B647F9220}"/>
                </a:ext>
              </a:extLst>
            </p:cNvPr>
            <p:cNvSpPr/>
            <p:nvPr/>
          </p:nvSpPr>
          <p:spPr bwMode="auto">
            <a:xfrm>
              <a:off x="801687" y="847725"/>
              <a:ext cx="195263" cy="325438"/>
            </a:xfrm>
            <a:custGeom>
              <a:avLst/>
              <a:gdLst>
                <a:gd name="T0" fmla="*/ 0 w 46"/>
                <a:gd name="T1" fmla="*/ 1 h 76"/>
                <a:gd name="T2" fmla="*/ 0 w 46"/>
                <a:gd name="T3" fmla="*/ 76 h 76"/>
                <a:gd name="T4" fmla="*/ 31 w 46"/>
                <a:gd name="T5" fmla="*/ 76 h 76"/>
                <a:gd name="T6" fmla="*/ 46 w 46"/>
                <a:gd name="T7" fmla="*/ 9 h 76"/>
                <a:gd name="T8" fmla="*/ 0 w 46"/>
                <a:gd name="T9" fmla="*/ 1 h 76"/>
              </a:gdLst>
              <a:ahLst/>
              <a:cxnLst>
                <a:cxn ang="0">
                  <a:pos x="T0" y="T1"/>
                </a:cxn>
                <a:cxn ang="0">
                  <a:pos x="T2" y="T3"/>
                </a:cxn>
                <a:cxn ang="0">
                  <a:pos x="T4" y="T5"/>
                </a:cxn>
                <a:cxn ang="0">
                  <a:pos x="T6" y="T7"/>
                </a:cxn>
                <a:cxn ang="0">
                  <a:pos x="T8" y="T9"/>
                </a:cxn>
              </a:cxnLst>
              <a:rect l="0" t="0" r="r" b="b"/>
              <a:pathLst>
                <a:path w="46" h="76">
                  <a:moveTo>
                    <a:pt x="0" y="1"/>
                  </a:moveTo>
                  <a:cubicBezTo>
                    <a:pt x="0" y="76"/>
                    <a:pt x="0" y="76"/>
                    <a:pt x="0" y="76"/>
                  </a:cubicBezTo>
                  <a:cubicBezTo>
                    <a:pt x="31" y="76"/>
                    <a:pt x="31" y="76"/>
                    <a:pt x="31" y="76"/>
                  </a:cubicBezTo>
                  <a:cubicBezTo>
                    <a:pt x="46" y="9"/>
                    <a:pt x="46" y="9"/>
                    <a:pt x="46" y="9"/>
                  </a:cubicBezTo>
                  <a:cubicBezTo>
                    <a:pt x="30" y="3"/>
                    <a:pt x="15" y="0"/>
                    <a:pt x="0" y="1"/>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0" name="Freeform 100">
              <a:extLst>
                <a:ext uri="{FF2B5EF4-FFF2-40B4-BE49-F238E27FC236}">
                  <a16:creationId xmlns:a16="http://schemas.microsoft.com/office/drawing/2014/main" xmlns="" id="{5C1D3F96-8854-4E91-AD8D-34761E06CB21}"/>
                </a:ext>
              </a:extLst>
            </p:cNvPr>
            <p:cNvSpPr/>
            <p:nvPr/>
          </p:nvSpPr>
          <p:spPr bwMode="auto">
            <a:xfrm>
              <a:off x="933450" y="885825"/>
              <a:ext cx="228600" cy="287338"/>
            </a:xfrm>
            <a:custGeom>
              <a:avLst/>
              <a:gdLst>
                <a:gd name="T0" fmla="*/ 54 w 54"/>
                <a:gd name="T1" fmla="*/ 21 h 67"/>
                <a:gd name="T2" fmla="*/ 15 w 54"/>
                <a:gd name="T3" fmla="*/ 0 h 67"/>
                <a:gd name="T4" fmla="*/ 0 w 54"/>
                <a:gd name="T5" fmla="*/ 67 h 67"/>
                <a:gd name="T6" fmla="*/ 34 w 54"/>
                <a:gd name="T7" fmla="*/ 67 h 67"/>
                <a:gd name="T8" fmla="*/ 54 w 54"/>
                <a:gd name="T9" fmla="*/ 21 h 67"/>
              </a:gdLst>
              <a:ahLst/>
              <a:cxnLst>
                <a:cxn ang="0">
                  <a:pos x="T0" y="T1"/>
                </a:cxn>
                <a:cxn ang="0">
                  <a:pos x="T2" y="T3"/>
                </a:cxn>
                <a:cxn ang="0">
                  <a:pos x="T4" y="T5"/>
                </a:cxn>
                <a:cxn ang="0">
                  <a:pos x="T6" y="T7"/>
                </a:cxn>
                <a:cxn ang="0">
                  <a:pos x="T8" y="T9"/>
                </a:cxn>
              </a:cxnLst>
              <a:rect l="0" t="0" r="r" b="b"/>
              <a:pathLst>
                <a:path w="54" h="67">
                  <a:moveTo>
                    <a:pt x="54" y="21"/>
                  </a:moveTo>
                  <a:cubicBezTo>
                    <a:pt x="41" y="11"/>
                    <a:pt x="28" y="5"/>
                    <a:pt x="15" y="0"/>
                  </a:cubicBezTo>
                  <a:cubicBezTo>
                    <a:pt x="0" y="67"/>
                    <a:pt x="0" y="67"/>
                    <a:pt x="0" y="67"/>
                  </a:cubicBezTo>
                  <a:cubicBezTo>
                    <a:pt x="34" y="67"/>
                    <a:pt x="34" y="67"/>
                    <a:pt x="34" y="67"/>
                  </a:cubicBezTo>
                  <a:lnTo>
                    <a:pt x="54" y="21"/>
                  </a:ln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1" name="Freeform 101">
              <a:extLst>
                <a:ext uri="{FF2B5EF4-FFF2-40B4-BE49-F238E27FC236}">
                  <a16:creationId xmlns:a16="http://schemas.microsoft.com/office/drawing/2014/main" xmlns="" id="{FE81A16E-F8A0-442A-B9F1-B3D704874B55}"/>
                </a:ext>
              </a:extLst>
            </p:cNvPr>
            <p:cNvSpPr/>
            <p:nvPr/>
          </p:nvSpPr>
          <p:spPr bwMode="auto">
            <a:xfrm>
              <a:off x="1222375" y="1104900"/>
              <a:ext cx="139700" cy="68263"/>
            </a:xfrm>
            <a:custGeom>
              <a:avLst/>
              <a:gdLst>
                <a:gd name="T0" fmla="*/ 19 w 33"/>
                <a:gd name="T1" fmla="*/ 0 h 16"/>
                <a:gd name="T2" fmla="*/ 0 w 33"/>
                <a:gd name="T3" fmla="*/ 16 h 16"/>
                <a:gd name="T4" fmla="*/ 33 w 33"/>
                <a:gd name="T5" fmla="*/ 16 h 16"/>
                <a:gd name="T6" fmla="*/ 19 w 33"/>
                <a:gd name="T7" fmla="*/ 0 h 16"/>
              </a:gdLst>
              <a:ahLst/>
              <a:cxnLst>
                <a:cxn ang="0">
                  <a:pos x="T0" y="T1"/>
                </a:cxn>
                <a:cxn ang="0">
                  <a:pos x="T2" y="T3"/>
                </a:cxn>
                <a:cxn ang="0">
                  <a:pos x="T4" y="T5"/>
                </a:cxn>
                <a:cxn ang="0">
                  <a:pos x="T6" y="T7"/>
                </a:cxn>
              </a:cxnLst>
              <a:rect l="0" t="0" r="r" b="b"/>
              <a:pathLst>
                <a:path w="33" h="16">
                  <a:moveTo>
                    <a:pt x="19" y="0"/>
                  </a:moveTo>
                  <a:cubicBezTo>
                    <a:pt x="0" y="16"/>
                    <a:pt x="0" y="16"/>
                    <a:pt x="0" y="16"/>
                  </a:cubicBezTo>
                  <a:cubicBezTo>
                    <a:pt x="33" y="16"/>
                    <a:pt x="33" y="16"/>
                    <a:pt x="33" y="16"/>
                  </a:cubicBezTo>
                  <a:cubicBezTo>
                    <a:pt x="28" y="10"/>
                    <a:pt x="24" y="5"/>
                    <a:pt x="19" y="0"/>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2" name="Freeform 102">
              <a:extLst>
                <a:ext uri="{FF2B5EF4-FFF2-40B4-BE49-F238E27FC236}">
                  <a16:creationId xmlns:a16="http://schemas.microsoft.com/office/drawing/2014/main" xmlns="" id="{9DBFC861-680D-4B94-B2F8-2D17F15BA660}"/>
                </a:ext>
              </a:extLst>
            </p:cNvPr>
            <p:cNvSpPr/>
            <p:nvPr/>
          </p:nvSpPr>
          <p:spPr bwMode="auto">
            <a:xfrm>
              <a:off x="1077912" y="976312"/>
              <a:ext cx="223838" cy="196850"/>
            </a:xfrm>
            <a:custGeom>
              <a:avLst/>
              <a:gdLst>
                <a:gd name="T0" fmla="*/ 20 w 53"/>
                <a:gd name="T1" fmla="*/ 0 h 46"/>
                <a:gd name="T2" fmla="*/ 0 w 53"/>
                <a:gd name="T3" fmla="*/ 46 h 46"/>
                <a:gd name="T4" fmla="*/ 34 w 53"/>
                <a:gd name="T5" fmla="*/ 46 h 46"/>
                <a:gd name="T6" fmla="*/ 53 w 53"/>
                <a:gd name="T7" fmla="*/ 30 h 46"/>
                <a:gd name="T8" fmla="*/ 20 w 53"/>
                <a:gd name="T9" fmla="*/ 0 h 46"/>
              </a:gdLst>
              <a:ahLst/>
              <a:cxnLst>
                <a:cxn ang="0">
                  <a:pos x="T0" y="T1"/>
                </a:cxn>
                <a:cxn ang="0">
                  <a:pos x="T2" y="T3"/>
                </a:cxn>
                <a:cxn ang="0">
                  <a:pos x="T4" y="T5"/>
                </a:cxn>
                <a:cxn ang="0">
                  <a:pos x="T6" y="T7"/>
                </a:cxn>
                <a:cxn ang="0">
                  <a:pos x="T8" y="T9"/>
                </a:cxn>
              </a:cxnLst>
              <a:rect l="0" t="0" r="r" b="b"/>
              <a:pathLst>
                <a:path w="53" h="46">
                  <a:moveTo>
                    <a:pt x="20" y="0"/>
                  </a:moveTo>
                  <a:cubicBezTo>
                    <a:pt x="0" y="46"/>
                    <a:pt x="0" y="46"/>
                    <a:pt x="0" y="46"/>
                  </a:cubicBezTo>
                  <a:cubicBezTo>
                    <a:pt x="34" y="46"/>
                    <a:pt x="34" y="46"/>
                    <a:pt x="34" y="46"/>
                  </a:cubicBezTo>
                  <a:cubicBezTo>
                    <a:pt x="53" y="30"/>
                    <a:pt x="53" y="30"/>
                    <a:pt x="53" y="30"/>
                  </a:cubicBezTo>
                  <a:cubicBezTo>
                    <a:pt x="42" y="18"/>
                    <a:pt x="31" y="8"/>
                    <a:pt x="20" y="0"/>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3" name="Freeform 103">
              <a:extLst>
                <a:ext uri="{FF2B5EF4-FFF2-40B4-BE49-F238E27FC236}">
                  <a16:creationId xmlns:a16="http://schemas.microsoft.com/office/drawing/2014/main" xmlns="" id="{B59FFF45-FB4A-49C8-B752-98D4D4A09C6A}"/>
                </a:ext>
              </a:extLst>
            </p:cNvPr>
            <p:cNvSpPr/>
            <p:nvPr/>
          </p:nvSpPr>
          <p:spPr bwMode="auto">
            <a:xfrm>
              <a:off x="619125" y="852487"/>
              <a:ext cx="182563" cy="320675"/>
            </a:xfrm>
            <a:custGeom>
              <a:avLst/>
              <a:gdLst>
                <a:gd name="T0" fmla="*/ 0 w 43"/>
                <a:gd name="T1" fmla="*/ 7 h 75"/>
                <a:gd name="T2" fmla="*/ 14 w 43"/>
                <a:gd name="T3" fmla="*/ 75 h 75"/>
                <a:gd name="T4" fmla="*/ 43 w 43"/>
                <a:gd name="T5" fmla="*/ 75 h 75"/>
                <a:gd name="T6" fmla="*/ 43 w 43"/>
                <a:gd name="T7" fmla="*/ 0 h 75"/>
                <a:gd name="T8" fmla="*/ 0 w 43"/>
                <a:gd name="T9" fmla="*/ 7 h 75"/>
              </a:gdLst>
              <a:ahLst/>
              <a:cxnLst>
                <a:cxn ang="0">
                  <a:pos x="T0" y="T1"/>
                </a:cxn>
                <a:cxn ang="0">
                  <a:pos x="T2" y="T3"/>
                </a:cxn>
                <a:cxn ang="0">
                  <a:pos x="T4" y="T5"/>
                </a:cxn>
                <a:cxn ang="0">
                  <a:pos x="T6" y="T7"/>
                </a:cxn>
                <a:cxn ang="0">
                  <a:pos x="T8" y="T9"/>
                </a:cxn>
              </a:cxnLst>
              <a:rect l="0" t="0" r="r" b="b"/>
              <a:pathLst>
                <a:path w="43" h="75">
                  <a:moveTo>
                    <a:pt x="0" y="7"/>
                  </a:moveTo>
                  <a:cubicBezTo>
                    <a:pt x="14" y="75"/>
                    <a:pt x="14" y="75"/>
                    <a:pt x="14" y="75"/>
                  </a:cubicBezTo>
                  <a:cubicBezTo>
                    <a:pt x="43" y="75"/>
                    <a:pt x="43" y="75"/>
                    <a:pt x="43" y="75"/>
                  </a:cubicBezTo>
                  <a:cubicBezTo>
                    <a:pt x="43" y="0"/>
                    <a:pt x="43" y="0"/>
                    <a:pt x="43" y="0"/>
                  </a:cubicBezTo>
                  <a:cubicBezTo>
                    <a:pt x="28" y="0"/>
                    <a:pt x="13" y="3"/>
                    <a:pt x="0" y="7"/>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4" name="Freeform 104">
              <a:extLst>
                <a:ext uri="{FF2B5EF4-FFF2-40B4-BE49-F238E27FC236}">
                  <a16:creationId xmlns:a16="http://schemas.microsoft.com/office/drawing/2014/main" xmlns="" id="{80EF9133-2DCE-4647-A351-9A828AC64D2B}"/>
                </a:ext>
              </a:extLst>
            </p:cNvPr>
            <p:cNvSpPr/>
            <p:nvPr/>
          </p:nvSpPr>
          <p:spPr bwMode="auto">
            <a:xfrm>
              <a:off x="446087" y="882650"/>
              <a:ext cx="233363" cy="290513"/>
            </a:xfrm>
            <a:custGeom>
              <a:avLst/>
              <a:gdLst>
                <a:gd name="T0" fmla="*/ 0 w 55"/>
                <a:gd name="T1" fmla="*/ 21 h 68"/>
                <a:gd name="T2" fmla="*/ 37 w 55"/>
                <a:gd name="T3" fmla="*/ 68 h 68"/>
                <a:gd name="T4" fmla="*/ 55 w 55"/>
                <a:gd name="T5" fmla="*/ 68 h 68"/>
                <a:gd name="T6" fmla="*/ 41 w 55"/>
                <a:gd name="T7" fmla="*/ 0 h 68"/>
                <a:gd name="T8" fmla="*/ 0 w 55"/>
                <a:gd name="T9" fmla="*/ 21 h 68"/>
              </a:gdLst>
              <a:ahLst/>
              <a:cxnLst>
                <a:cxn ang="0">
                  <a:pos x="T0" y="T1"/>
                </a:cxn>
                <a:cxn ang="0">
                  <a:pos x="T2" y="T3"/>
                </a:cxn>
                <a:cxn ang="0">
                  <a:pos x="T4" y="T5"/>
                </a:cxn>
                <a:cxn ang="0">
                  <a:pos x="T6" y="T7"/>
                </a:cxn>
                <a:cxn ang="0">
                  <a:pos x="T8" y="T9"/>
                </a:cxn>
              </a:cxnLst>
              <a:rect l="0" t="0" r="r" b="b"/>
              <a:pathLst>
                <a:path w="55" h="68">
                  <a:moveTo>
                    <a:pt x="0" y="21"/>
                  </a:moveTo>
                  <a:cubicBezTo>
                    <a:pt x="37" y="68"/>
                    <a:pt x="37" y="68"/>
                    <a:pt x="37" y="68"/>
                  </a:cubicBezTo>
                  <a:cubicBezTo>
                    <a:pt x="55" y="68"/>
                    <a:pt x="55" y="68"/>
                    <a:pt x="55" y="68"/>
                  </a:cubicBezTo>
                  <a:cubicBezTo>
                    <a:pt x="41" y="0"/>
                    <a:pt x="41" y="0"/>
                    <a:pt x="41" y="0"/>
                  </a:cubicBezTo>
                  <a:cubicBezTo>
                    <a:pt x="26" y="6"/>
                    <a:pt x="12" y="13"/>
                    <a:pt x="0" y="21"/>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5" name="Freeform 105">
              <a:extLst>
                <a:ext uri="{FF2B5EF4-FFF2-40B4-BE49-F238E27FC236}">
                  <a16:creationId xmlns:a16="http://schemas.microsoft.com/office/drawing/2014/main" xmlns="" id="{566C3E99-26CD-4068-921C-DF83801769F4}"/>
                </a:ext>
              </a:extLst>
            </p:cNvPr>
            <p:cNvSpPr/>
            <p:nvPr/>
          </p:nvSpPr>
          <p:spPr bwMode="auto">
            <a:xfrm>
              <a:off x="476250" y="731837"/>
              <a:ext cx="695325" cy="446088"/>
            </a:xfrm>
            <a:custGeom>
              <a:avLst/>
              <a:gdLst>
                <a:gd name="T0" fmla="*/ 0 w 164"/>
                <a:gd name="T1" fmla="*/ 104 h 104"/>
                <a:gd name="T2" fmla="*/ 164 w 164"/>
                <a:gd name="T3" fmla="*/ 104 h 104"/>
                <a:gd name="T4" fmla="*/ 0 w 164"/>
                <a:gd name="T5" fmla="*/ 104 h 104"/>
              </a:gdLst>
              <a:ahLst/>
              <a:cxnLst>
                <a:cxn ang="0">
                  <a:pos x="T0" y="T1"/>
                </a:cxn>
                <a:cxn ang="0">
                  <a:pos x="T2" y="T3"/>
                </a:cxn>
                <a:cxn ang="0">
                  <a:pos x="T4" y="T5"/>
                </a:cxn>
              </a:cxnLst>
              <a:rect l="0" t="0" r="r" b="b"/>
              <a:pathLst>
                <a:path w="164" h="104">
                  <a:moveTo>
                    <a:pt x="0" y="104"/>
                  </a:moveTo>
                  <a:cubicBezTo>
                    <a:pt x="0" y="104"/>
                    <a:pt x="80" y="0"/>
                    <a:pt x="164" y="104"/>
                  </a:cubicBezTo>
                  <a:lnTo>
                    <a:pt x="0" y="104"/>
                  </a:lnTo>
                  <a:close/>
                </a:path>
              </a:pathLst>
            </a:custGeom>
            <a:solidFill>
              <a:srgbClr val="FFE6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6" name="Freeform 106">
              <a:extLst>
                <a:ext uri="{FF2B5EF4-FFF2-40B4-BE49-F238E27FC236}">
                  <a16:creationId xmlns:a16="http://schemas.microsoft.com/office/drawing/2014/main" xmlns="" id="{B7FCDA6B-5B5A-4A82-B537-B969F08E4348}"/>
                </a:ext>
              </a:extLst>
            </p:cNvPr>
            <p:cNvSpPr/>
            <p:nvPr/>
          </p:nvSpPr>
          <p:spPr bwMode="auto">
            <a:xfrm>
              <a:off x="611187" y="911225"/>
              <a:ext cx="431800" cy="279400"/>
            </a:xfrm>
            <a:custGeom>
              <a:avLst/>
              <a:gdLst>
                <a:gd name="T0" fmla="*/ 0 w 102"/>
                <a:gd name="T1" fmla="*/ 65 h 65"/>
                <a:gd name="T2" fmla="*/ 102 w 102"/>
                <a:gd name="T3" fmla="*/ 65 h 65"/>
                <a:gd name="T4" fmla="*/ 0 w 102"/>
                <a:gd name="T5" fmla="*/ 65 h 65"/>
              </a:gdLst>
              <a:ahLst/>
              <a:cxnLst>
                <a:cxn ang="0">
                  <a:pos x="T0" y="T1"/>
                </a:cxn>
                <a:cxn ang="0">
                  <a:pos x="T2" y="T3"/>
                </a:cxn>
                <a:cxn ang="0">
                  <a:pos x="T4" y="T5"/>
                </a:cxn>
              </a:cxnLst>
              <a:rect l="0" t="0" r="r" b="b"/>
              <a:pathLst>
                <a:path w="102" h="65">
                  <a:moveTo>
                    <a:pt x="0" y="65"/>
                  </a:moveTo>
                  <a:cubicBezTo>
                    <a:pt x="0" y="65"/>
                    <a:pt x="50" y="0"/>
                    <a:pt x="102" y="65"/>
                  </a:cubicBezTo>
                  <a:lnTo>
                    <a:pt x="0" y="65"/>
                  </a:lnTo>
                  <a:close/>
                </a:path>
              </a:pathLst>
            </a:custGeom>
            <a:solidFill>
              <a:srgbClr val="A4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7" name="Freeform 107">
              <a:extLst>
                <a:ext uri="{FF2B5EF4-FFF2-40B4-BE49-F238E27FC236}">
                  <a16:creationId xmlns:a16="http://schemas.microsoft.com/office/drawing/2014/main" xmlns="" id="{A5F3311C-7279-40D8-BC32-D803B689E785}"/>
                </a:ext>
              </a:extLst>
            </p:cNvPr>
            <p:cNvSpPr/>
            <p:nvPr/>
          </p:nvSpPr>
          <p:spPr bwMode="auto">
            <a:xfrm>
              <a:off x="2913062" y="476250"/>
              <a:ext cx="1522413" cy="701675"/>
            </a:xfrm>
            <a:custGeom>
              <a:avLst/>
              <a:gdLst>
                <a:gd name="T0" fmla="*/ 0 w 359"/>
                <a:gd name="T1" fmla="*/ 142 h 164"/>
                <a:gd name="T2" fmla="*/ 42 w 359"/>
                <a:gd name="T3" fmla="*/ 145 h 164"/>
                <a:gd name="T4" fmla="*/ 22 w 359"/>
                <a:gd name="T5" fmla="*/ 108 h 164"/>
                <a:gd name="T6" fmla="*/ 66 w 359"/>
                <a:gd name="T7" fmla="*/ 108 h 164"/>
                <a:gd name="T8" fmla="*/ 52 w 359"/>
                <a:gd name="T9" fmla="*/ 71 h 164"/>
                <a:gd name="T10" fmla="*/ 89 w 359"/>
                <a:gd name="T11" fmla="*/ 81 h 164"/>
                <a:gd name="T12" fmla="*/ 85 w 359"/>
                <a:gd name="T13" fmla="*/ 42 h 164"/>
                <a:gd name="T14" fmla="*/ 120 w 359"/>
                <a:gd name="T15" fmla="*/ 58 h 164"/>
                <a:gd name="T16" fmla="*/ 122 w 359"/>
                <a:gd name="T17" fmla="*/ 23 h 164"/>
                <a:gd name="T18" fmla="*/ 158 w 359"/>
                <a:gd name="T19" fmla="*/ 42 h 164"/>
                <a:gd name="T20" fmla="*/ 169 w 359"/>
                <a:gd name="T21" fmla="*/ 6 h 164"/>
                <a:gd name="T22" fmla="*/ 196 w 359"/>
                <a:gd name="T23" fmla="*/ 33 h 164"/>
                <a:gd name="T24" fmla="*/ 214 w 359"/>
                <a:gd name="T25" fmla="*/ 0 h 164"/>
                <a:gd name="T26" fmla="*/ 228 w 359"/>
                <a:gd name="T27" fmla="*/ 35 h 164"/>
                <a:gd name="T28" fmla="*/ 263 w 359"/>
                <a:gd name="T29" fmla="*/ 10 h 164"/>
                <a:gd name="T30" fmla="*/ 260 w 359"/>
                <a:gd name="T31" fmla="*/ 47 h 164"/>
                <a:gd name="T32" fmla="*/ 300 w 359"/>
                <a:gd name="T33" fmla="*/ 29 h 164"/>
                <a:gd name="T34" fmla="*/ 292 w 359"/>
                <a:gd name="T35" fmla="*/ 69 h 164"/>
                <a:gd name="T36" fmla="*/ 334 w 359"/>
                <a:gd name="T37" fmla="*/ 63 h 164"/>
                <a:gd name="T38" fmla="*/ 316 w 359"/>
                <a:gd name="T39" fmla="*/ 99 h 164"/>
                <a:gd name="T40" fmla="*/ 359 w 359"/>
                <a:gd name="T41" fmla="*/ 95 h 164"/>
                <a:gd name="T42" fmla="*/ 339 w 359"/>
                <a:gd name="T43" fmla="*/ 133 h 164"/>
                <a:gd name="T44" fmla="*/ 199 w 359"/>
                <a:gd name="T45" fmla="*/ 52 h 164"/>
                <a:gd name="T46" fmla="*/ 59 w 359"/>
                <a:gd name="T47" fmla="*/ 153 h 164"/>
                <a:gd name="T48" fmla="*/ 55 w 359"/>
                <a:gd name="T49" fmla="*/ 164 h 164"/>
                <a:gd name="T50" fmla="*/ 35 w 359"/>
                <a:gd name="T51" fmla="*/ 164 h 164"/>
                <a:gd name="T52" fmla="*/ 14 w 359"/>
                <a:gd name="T53" fmla="*/ 164 h 164"/>
                <a:gd name="T54" fmla="*/ 0 w 359"/>
                <a:gd name="T55" fmla="*/ 14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 h="164">
                  <a:moveTo>
                    <a:pt x="0" y="142"/>
                  </a:moveTo>
                  <a:cubicBezTo>
                    <a:pt x="42" y="145"/>
                    <a:pt x="42" y="145"/>
                    <a:pt x="42" y="145"/>
                  </a:cubicBezTo>
                  <a:cubicBezTo>
                    <a:pt x="22" y="108"/>
                    <a:pt x="22" y="108"/>
                    <a:pt x="22" y="108"/>
                  </a:cubicBezTo>
                  <a:cubicBezTo>
                    <a:pt x="66" y="108"/>
                    <a:pt x="66" y="108"/>
                    <a:pt x="66" y="108"/>
                  </a:cubicBezTo>
                  <a:cubicBezTo>
                    <a:pt x="52" y="71"/>
                    <a:pt x="52" y="71"/>
                    <a:pt x="52" y="71"/>
                  </a:cubicBezTo>
                  <a:cubicBezTo>
                    <a:pt x="89" y="81"/>
                    <a:pt x="89" y="81"/>
                    <a:pt x="89" y="81"/>
                  </a:cubicBezTo>
                  <a:cubicBezTo>
                    <a:pt x="85" y="42"/>
                    <a:pt x="85" y="42"/>
                    <a:pt x="85" y="42"/>
                  </a:cubicBezTo>
                  <a:cubicBezTo>
                    <a:pt x="120" y="58"/>
                    <a:pt x="120" y="58"/>
                    <a:pt x="120" y="58"/>
                  </a:cubicBezTo>
                  <a:cubicBezTo>
                    <a:pt x="122" y="23"/>
                    <a:pt x="122" y="23"/>
                    <a:pt x="122" y="23"/>
                  </a:cubicBezTo>
                  <a:cubicBezTo>
                    <a:pt x="158" y="42"/>
                    <a:pt x="158" y="42"/>
                    <a:pt x="158" y="42"/>
                  </a:cubicBezTo>
                  <a:cubicBezTo>
                    <a:pt x="169" y="6"/>
                    <a:pt x="169" y="6"/>
                    <a:pt x="169" y="6"/>
                  </a:cubicBezTo>
                  <a:cubicBezTo>
                    <a:pt x="196" y="33"/>
                    <a:pt x="196" y="33"/>
                    <a:pt x="196" y="33"/>
                  </a:cubicBezTo>
                  <a:cubicBezTo>
                    <a:pt x="214" y="0"/>
                    <a:pt x="214" y="0"/>
                    <a:pt x="214" y="0"/>
                  </a:cubicBezTo>
                  <a:cubicBezTo>
                    <a:pt x="228" y="35"/>
                    <a:pt x="228" y="35"/>
                    <a:pt x="228" y="35"/>
                  </a:cubicBezTo>
                  <a:cubicBezTo>
                    <a:pt x="263" y="10"/>
                    <a:pt x="263" y="10"/>
                    <a:pt x="263" y="10"/>
                  </a:cubicBezTo>
                  <a:cubicBezTo>
                    <a:pt x="260" y="47"/>
                    <a:pt x="260" y="47"/>
                    <a:pt x="260" y="47"/>
                  </a:cubicBezTo>
                  <a:cubicBezTo>
                    <a:pt x="300" y="29"/>
                    <a:pt x="300" y="29"/>
                    <a:pt x="300" y="29"/>
                  </a:cubicBezTo>
                  <a:cubicBezTo>
                    <a:pt x="292" y="69"/>
                    <a:pt x="292" y="69"/>
                    <a:pt x="292" y="69"/>
                  </a:cubicBezTo>
                  <a:cubicBezTo>
                    <a:pt x="334" y="63"/>
                    <a:pt x="334" y="63"/>
                    <a:pt x="334" y="63"/>
                  </a:cubicBezTo>
                  <a:cubicBezTo>
                    <a:pt x="316" y="99"/>
                    <a:pt x="316" y="99"/>
                    <a:pt x="316" y="99"/>
                  </a:cubicBezTo>
                  <a:cubicBezTo>
                    <a:pt x="359" y="95"/>
                    <a:pt x="359" y="95"/>
                    <a:pt x="359" y="95"/>
                  </a:cubicBezTo>
                  <a:cubicBezTo>
                    <a:pt x="339" y="133"/>
                    <a:pt x="339" y="133"/>
                    <a:pt x="339" y="133"/>
                  </a:cubicBezTo>
                  <a:cubicBezTo>
                    <a:pt x="339" y="133"/>
                    <a:pt x="259" y="45"/>
                    <a:pt x="199" y="52"/>
                  </a:cubicBezTo>
                  <a:cubicBezTo>
                    <a:pt x="139" y="58"/>
                    <a:pt x="59" y="153"/>
                    <a:pt x="59" y="153"/>
                  </a:cubicBezTo>
                  <a:cubicBezTo>
                    <a:pt x="55" y="164"/>
                    <a:pt x="55" y="164"/>
                    <a:pt x="55" y="164"/>
                  </a:cubicBezTo>
                  <a:cubicBezTo>
                    <a:pt x="35" y="164"/>
                    <a:pt x="35" y="164"/>
                    <a:pt x="35" y="164"/>
                  </a:cubicBezTo>
                  <a:cubicBezTo>
                    <a:pt x="14" y="164"/>
                    <a:pt x="14" y="164"/>
                    <a:pt x="14" y="164"/>
                  </a:cubicBezTo>
                  <a:lnTo>
                    <a:pt x="0" y="142"/>
                  </a:lnTo>
                  <a:close/>
                </a:path>
              </a:pathLst>
            </a:custGeom>
            <a:solidFill>
              <a:srgbClr val="9ACF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8" name="Freeform 108">
              <a:extLst>
                <a:ext uri="{FF2B5EF4-FFF2-40B4-BE49-F238E27FC236}">
                  <a16:creationId xmlns:a16="http://schemas.microsoft.com/office/drawing/2014/main" xmlns="" id="{925C98B7-B80E-4710-9F6F-A6383FC1E66C}"/>
                </a:ext>
              </a:extLst>
            </p:cNvPr>
            <p:cNvSpPr/>
            <p:nvPr/>
          </p:nvSpPr>
          <p:spPr bwMode="auto">
            <a:xfrm>
              <a:off x="4029075" y="898525"/>
              <a:ext cx="376238" cy="274638"/>
            </a:xfrm>
            <a:custGeom>
              <a:avLst/>
              <a:gdLst>
                <a:gd name="T0" fmla="*/ 89 w 89"/>
                <a:gd name="T1" fmla="*/ 64 h 64"/>
                <a:gd name="T2" fmla="*/ 0 w 89"/>
                <a:gd name="T3" fmla="*/ 64 h 64"/>
                <a:gd name="T4" fmla="*/ 53 w 89"/>
                <a:gd name="T5" fmla="*/ 0 h 64"/>
                <a:gd name="T6" fmla="*/ 89 w 89"/>
                <a:gd name="T7" fmla="*/ 64 h 64"/>
              </a:gdLst>
              <a:ahLst/>
              <a:cxnLst>
                <a:cxn ang="0">
                  <a:pos x="T0" y="T1"/>
                </a:cxn>
                <a:cxn ang="0">
                  <a:pos x="T2" y="T3"/>
                </a:cxn>
                <a:cxn ang="0">
                  <a:pos x="T4" y="T5"/>
                </a:cxn>
                <a:cxn ang="0">
                  <a:pos x="T6" y="T7"/>
                </a:cxn>
              </a:cxnLst>
              <a:rect l="0" t="0" r="r" b="b"/>
              <a:pathLst>
                <a:path w="89" h="64">
                  <a:moveTo>
                    <a:pt x="89" y="64"/>
                  </a:moveTo>
                  <a:cubicBezTo>
                    <a:pt x="0" y="64"/>
                    <a:pt x="0" y="64"/>
                    <a:pt x="0" y="64"/>
                  </a:cubicBezTo>
                  <a:cubicBezTo>
                    <a:pt x="53" y="0"/>
                    <a:pt x="53" y="0"/>
                    <a:pt x="53" y="0"/>
                  </a:cubicBezTo>
                  <a:cubicBezTo>
                    <a:pt x="77" y="32"/>
                    <a:pt x="89" y="64"/>
                    <a:pt x="89" y="64"/>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9" name="Freeform 109">
              <a:extLst>
                <a:ext uri="{FF2B5EF4-FFF2-40B4-BE49-F238E27FC236}">
                  <a16:creationId xmlns:a16="http://schemas.microsoft.com/office/drawing/2014/main" xmlns="" id="{8AB6AF30-7DE1-451C-BD78-ED9E980E42D1}"/>
                </a:ext>
              </a:extLst>
            </p:cNvPr>
            <p:cNvSpPr/>
            <p:nvPr/>
          </p:nvSpPr>
          <p:spPr bwMode="auto">
            <a:xfrm>
              <a:off x="3567112" y="615950"/>
              <a:ext cx="261938" cy="557213"/>
            </a:xfrm>
            <a:custGeom>
              <a:avLst/>
              <a:gdLst>
                <a:gd name="T0" fmla="*/ 47 w 62"/>
                <a:gd name="T1" fmla="*/ 1 h 130"/>
                <a:gd name="T2" fmla="*/ 62 w 62"/>
                <a:gd name="T3" fmla="*/ 1 h 130"/>
                <a:gd name="T4" fmla="*/ 45 w 62"/>
                <a:gd name="T5" fmla="*/ 130 h 130"/>
                <a:gd name="T6" fmla="*/ 20 w 62"/>
                <a:gd name="T7" fmla="*/ 130 h 130"/>
                <a:gd name="T8" fmla="*/ 0 w 62"/>
                <a:gd name="T9" fmla="*/ 11 h 130"/>
                <a:gd name="T10" fmla="*/ 47 w 62"/>
                <a:gd name="T11" fmla="*/ 1 h 130"/>
              </a:gdLst>
              <a:ahLst/>
              <a:cxnLst>
                <a:cxn ang="0">
                  <a:pos x="T0" y="T1"/>
                </a:cxn>
                <a:cxn ang="0">
                  <a:pos x="T2" y="T3"/>
                </a:cxn>
                <a:cxn ang="0">
                  <a:pos x="T4" y="T5"/>
                </a:cxn>
                <a:cxn ang="0">
                  <a:pos x="T6" y="T7"/>
                </a:cxn>
                <a:cxn ang="0">
                  <a:pos x="T8" y="T9"/>
                </a:cxn>
                <a:cxn ang="0">
                  <a:pos x="T10" y="T11"/>
                </a:cxn>
              </a:cxnLst>
              <a:rect l="0" t="0" r="r" b="b"/>
              <a:pathLst>
                <a:path w="62" h="130">
                  <a:moveTo>
                    <a:pt x="47" y="1"/>
                  </a:moveTo>
                  <a:cubicBezTo>
                    <a:pt x="52" y="0"/>
                    <a:pt x="57" y="0"/>
                    <a:pt x="62" y="1"/>
                  </a:cubicBezTo>
                  <a:cubicBezTo>
                    <a:pt x="45" y="130"/>
                    <a:pt x="45" y="130"/>
                    <a:pt x="45" y="130"/>
                  </a:cubicBezTo>
                  <a:cubicBezTo>
                    <a:pt x="20" y="130"/>
                    <a:pt x="20" y="130"/>
                    <a:pt x="20" y="130"/>
                  </a:cubicBezTo>
                  <a:cubicBezTo>
                    <a:pt x="0" y="11"/>
                    <a:pt x="0" y="11"/>
                    <a:pt x="0" y="11"/>
                  </a:cubicBezTo>
                  <a:cubicBezTo>
                    <a:pt x="15" y="6"/>
                    <a:pt x="30" y="2"/>
                    <a:pt x="47" y="1"/>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0" name="Freeform 110">
              <a:extLst>
                <a:ext uri="{FF2B5EF4-FFF2-40B4-BE49-F238E27FC236}">
                  <a16:creationId xmlns:a16="http://schemas.microsoft.com/office/drawing/2014/main" xmlns="" id="{71BD9F89-D553-4801-AEBD-43AFC628F440}"/>
                </a:ext>
              </a:extLst>
            </p:cNvPr>
            <p:cNvSpPr/>
            <p:nvPr/>
          </p:nvSpPr>
          <p:spPr bwMode="auto">
            <a:xfrm>
              <a:off x="3349625" y="663575"/>
              <a:ext cx="301625" cy="509588"/>
            </a:xfrm>
            <a:custGeom>
              <a:avLst/>
              <a:gdLst>
                <a:gd name="T0" fmla="*/ 51 w 71"/>
                <a:gd name="T1" fmla="*/ 0 h 119"/>
                <a:gd name="T2" fmla="*/ 71 w 71"/>
                <a:gd name="T3" fmla="*/ 119 h 119"/>
                <a:gd name="T4" fmla="*/ 38 w 71"/>
                <a:gd name="T5" fmla="*/ 119 h 119"/>
                <a:gd name="T6" fmla="*/ 0 w 71"/>
                <a:gd name="T7" fmla="*/ 27 h 119"/>
                <a:gd name="T8" fmla="*/ 51 w 71"/>
                <a:gd name="T9" fmla="*/ 0 h 119"/>
              </a:gdLst>
              <a:ahLst/>
              <a:cxnLst>
                <a:cxn ang="0">
                  <a:pos x="T0" y="T1"/>
                </a:cxn>
                <a:cxn ang="0">
                  <a:pos x="T2" y="T3"/>
                </a:cxn>
                <a:cxn ang="0">
                  <a:pos x="T4" y="T5"/>
                </a:cxn>
                <a:cxn ang="0">
                  <a:pos x="T6" y="T7"/>
                </a:cxn>
                <a:cxn ang="0">
                  <a:pos x="T8" y="T9"/>
                </a:cxn>
              </a:cxnLst>
              <a:rect l="0" t="0" r="r" b="b"/>
              <a:pathLst>
                <a:path w="71" h="119">
                  <a:moveTo>
                    <a:pt x="51" y="0"/>
                  </a:moveTo>
                  <a:cubicBezTo>
                    <a:pt x="71" y="119"/>
                    <a:pt x="71" y="119"/>
                    <a:pt x="71" y="119"/>
                  </a:cubicBezTo>
                  <a:cubicBezTo>
                    <a:pt x="38" y="119"/>
                    <a:pt x="38" y="119"/>
                    <a:pt x="38" y="119"/>
                  </a:cubicBezTo>
                  <a:cubicBezTo>
                    <a:pt x="0" y="27"/>
                    <a:pt x="0" y="27"/>
                    <a:pt x="0" y="27"/>
                  </a:cubicBezTo>
                  <a:cubicBezTo>
                    <a:pt x="15" y="16"/>
                    <a:pt x="32" y="6"/>
                    <a:pt x="51"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1" name="Freeform 111">
              <a:extLst>
                <a:ext uri="{FF2B5EF4-FFF2-40B4-BE49-F238E27FC236}">
                  <a16:creationId xmlns:a16="http://schemas.microsoft.com/office/drawing/2014/main" xmlns="" id="{05315AAD-ADD9-4583-82A2-681DEA329A0D}"/>
                </a:ext>
              </a:extLst>
            </p:cNvPr>
            <p:cNvSpPr/>
            <p:nvPr/>
          </p:nvSpPr>
          <p:spPr bwMode="auto">
            <a:xfrm>
              <a:off x="3176587" y="779462"/>
              <a:ext cx="334963" cy="393700"/>
            </a:xfrm>
            <a:custGeom>
              <a:avLst/>
              <a:gdLst>
                <a:gd name="T0" fmla="*/ 41 w 79"/>
                <a:gd name="T1" fmla="*/ 0 h 92"/>
                <a:gd name="T2" fmla="*/ 79 w 79"/>
                <a:gd name="T3" fmla="*/ 92 h 92"/>
                <a:gd name="T4" fmla="*/ 39 w 79"/>
                <a:gd name="T5" fmla="*/ 92 h 92"/>
                <a:gd name="T6" fmla="*/ 0 w 79"/>
                <a:gd name="T7" fmla="*/ 40 h 92"/>
                <a:gd name="T8" fmla="*/ 41 w 79"/>
                <a:gd name="T9" fmla="*/ 0 h 92"/>
              </a:gdLst>
              <a:ahLst/>
              <a:cxnLst>
                <a:cxn ang="0">
                  <a:pos x="T0" y="T1"/>
                </a:cxn>
                <a:cxn ang="0">
                  <a:pos x="T2" y="T3"/>
                </a:cxn>
                <a:cxn ang="0">
                  <a:pos x="T4" y="T5"/>
                </a:cxn>
                <a:cxn ang="0">
                  <a:pos x="T6" y="T7"/>
                </a:cxn>
                <a:cxn ang="0">
                  <a:pos x="T8" y="T9"/>
                </a:cxn>
              </a:cxnLst>
              <a:rect l="0" t="0" r="r" b="b"/>
              <a:pathLst>
                <a:path w="79" h="92">
                  <a:moveTo>
                    <a:pt x="41" y="0"/>
                  </a:moveTo>
                  <a:cubicBezTo>
                    <a:pt x="79" y="92"/>
                    <a:pt x="79" y="92"/>
                    <a:pt x="79" y="92"/>
                  </a:cubicBezTo>
                  <a:cubicBezTo>
                    <a:pt x="39" y="92"/>
                    <a:pt x="39" y="92"/>
                    <a:pt x="39" y="92"/>
                  </a:cubicBezTo>
                  <a:cubicBezTo>
                    <a:pt x="0" y="40"/>
                    <a:pt x="0" y="40"/>
                    <a:pt x="0" y="40"/>
                  </a:cubicBezTo>
                  <a:cubicBezTo>
                    <a:pt x="11" y="26"/>
                    <a:pt x="24" y="12"/>
                    <a:pt x="41"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2" name="Freeform 112">
              <a:extLst>
                <a:ext uri="{FF2B5EF4-FFF2-40B4-BE49-F238E27FC236}">
                  <a16:creationId xmlns:a16="http://schemas.microsoft.com/office/drawing/2014/main" xmlns="" id="{9B4D6C97-C706-470C-B279-826C1DEBC1C3}"/>
                </a:ext>
              </a:extLst>
            </p:cNvPr>
            <p:cNvSpPr/>
            <p:nvPr/>
          </p:nvSpPr>
          <p:spPr bwMode="auto">
            <a:xfrm>
              <a:off x="3052762" y="950912"/>
              <a:ext cx="288925" cy="222250"/>
            </a:xfrm>
            <a:custGeom>
              <a:avLst/>
              <a:gdLst>
                <a:gd name="T0" fmla="*/ 29 w 68"/>
                <a:gd name="T1" fmla="*/ 0 h 52"/>
                <a:gd name="T2" fmla="*/ 68 w 68"/>
                <a:gd name="T3" fmla="*/ 52 h 52"/>
                <a:gd name="T4" fmla="*/ 0 w 68"/>
                <a:gd name="T5" fmla="*/ 52 h 52"/>
                <a:gd name="T6" fmla="*/ 29 w 68"/>
                <a:gd name="T7" fmla="*/ 0 h 52"/>
              </a:gdLst>
              <a:ahLst/>
              <a:cxnLst>
                <a:cxn ang="0">
                  <a:pos x="T0" y="T1"/>
                </a:cxn>
                <a:cxn ang="0">
                  <a:pos x="T2" y="T3"/>
                </a:cxn>
                <a:cxn ang="0">
                  <a:pos x="T4" y="T5"/>
                </a:cxn>
                <a:cxn ang="0">
                  <a:pos x="T6" y="T7"/>
                </a:cxn>
              </a:cxnLst>
              <a:rect l="0" t="0" r="r" b="b"/>
              <a:pathLst>
                <a:path w="68" h="52">
                  <a:moveTo>
                    <a:pt x="29" y="0"/>
                  </a:moveTo>
                  <a:cubicBezTo>
                    <a:pt x="68" y="52"/>
                    <a:pt x="68" y="52"/>
                    <a:pt x="68" y="52"/>
                  </a:cubicBezTo>
                  <a:cubicBezTo>
                    <a:pt x="0" y="52"/>
                    <a:pt x="0" y="52"/>
                    <a:pt x="0" y="52"/>
                  </a:cubicBezTo>
                  <a:cubicBezTo>
                    <a:pt x="5" y="37"/>
                    <a:pt x="14" y="19"/>
                    <a:pt x="29"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3" name="Freeform 113">
              <a:extLst>
                <a:ext uri="{FF2B5EF4-FFF2-40B4-BE49-F238E27FC236}">
                  <a16:creationId xmlns:a16="http://schemas.microsoft.com/office/drawing/2014/main" xmlns="" id="{C97FB64E-C51C-4EB5-85CA-430585752FC3}"/>
                </a:ext>
              </a:extLst>
            </p:cNvPr>
            <p:cNvSpPr/>
            <p:nvPr/>
          </p:nvSpPr>
          <p:spPr bwMode="auto">
            <a:xfrm>
              <a:off x="3757612" y="620712"/>
              <a:ext cx="330200" cy="552450"/>
            </a:xfrm>
            <a:custGeom>
              <a:avLst/>
              <a:gdLst>
                <a:gd name="T0" fmla="*/ 78 w 78"/>
                <a:gd name="T1" fmla="*/ 24 h 129"/>
                <a:gd name="T2" fmla="*/ 22 w 78"/>
                <a:gd name="T3" fmla="*/ 129 h 129"/>
                <a:gd name="T4" fmla="*/ 0 w 78"/>
                <a:gd name="T5" fmla="*/ 129 h 129"/>
                <a:gd name="T6" fmla="*/ 17 w 78"/>
                <a:gd name="T7" fmla="*/ 0 h 129"/>
                <a:gd name="T8" fmla="*/ 78 w 78"/>
                <a:gd name="T9" fmla="*/ 24 h 129"/>
              </a:gdLst>
              <a:ahLst/>
              <a:cxnLst>
                <a:cxn ang="0">
                  <a:pos x="T0" y="T1"/>
                </a:cxn>
                <a:cxn ang="0">
                  <a:pos x="T2" y="T3"/>
                </a:cxn>
                <a:cxn ang="0">
                  <a:pos x="T4" y="T5"/>
                </a:cxn>
                <a:cxn ang="0">
                  <a:pos x="T6" y="T7"/>
                </a:cxn>
                <a:cxn ang="0">
                  <a:pos x="T8" y="T9"/>
                </a:cxn>
              </a:cxnLst>
              <a:rect l="0" t="0" r="r" b="b"/>
              <a:pathLst>
                <a:path w="78" h="129">
                  <a:moveTo>
                    <a:pt x="78" y="24"/>
                  </a:moveTo>
                  <a:cubicBezTo>
                    <a:pt x="22" y="129"/>
                    <a:pt x="22" y="129"/>
                    <a:pt x="22" y="129"/>
                  </a:cubicBezTo>
                  <a:cubicBezTo>
                    <a:pt x="0" y="129"/>
                    <a:pt x="0" y="129"/>
                    <a:pt x="0" y="129"/>
                  </a:cubicBezTo>
                  <a:cubicBezTo>
                    <a:pt x="17" y="0"/>
                    <a:pt x="17" y="0"/>
                    <a:pt x="17" y="0"/>
                  </a:cubicBezTo>
                  <a:cubicBezTo>
                    <a:pt x="40" y="1"/>
                    <a:pt x="61" y="11"/>
                    <a:pt x="78" y="24"/>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4" name="Freeform 114">
              <a:extLst>
                <a:ext uri="{FF2B5EF4-FFF2-40B4-BE49-F238E27FC236}">
                  <a16:creationId xmlns:a16="http://schemas.microsoft.com/office/drawing/2014/main" xmlns="" id="{7928528D-0558-4A92-90C6-4EDFEC07473B}"/>
                </a:ext>
              </a:extLst>
            </p:cNvPr>
            <p:cNvSpPr/>
            <p:nvPr/>
          </p:nvSpPr>
          <p:spPr bwMode="auto">
            <a:xfrm>
              <a:off x="3849687" y="723900"/>
              <a:ext cx="403225" cy="449263"/>
            </a:xfrm>
            <a:custGeom>
              <a:avLst/>
              <a:gdLst>
                <a:gd name="T0" fmla="*/ 95 w 95"/>
                <a:gd name="T1" fmla="*/ 41 h 105"/>
                <a:gd name="T2" fmla="*/ 42 w 95"/>
                <a:gd name="T3" fmla="*/ 105 h 105"/>
                <a:gd name="T4" fmla="*/ 0 w 95"/>
                <a:gd name="T5" fmla="*/ 105 h 105"/>
                <a:gd name="T6" fmla="*/ 56 w 95"/>
                <a:gd name="T7" fmla="*/ 0 h 105"/>
                <a:gd name="T8" fmla="*/ 95 w 95"/>
                <a:gd name="T9" fmla="*/ 41 h 105"/>
              </a:gdLst>
              <a:ahLst/>
              <a:cxnLst>
                <a:cxn ang="0">
                  <a:pos x="T0" y="T1"/>
                </a:cxn>
                <a:cxn ang="0">
                  <a:pos x="T2" y="T3"/>
                </a:cxn>
                <a:cxn ang="0">
                  <a:pos x="T4" y="T5"/>
                </a:cxn>
                <a:cxn ang="0">
                  <a:pos x="T6" y="T7"/>
                </a:cxn>
                <a:cxn ang="0">
                  <a:pos x="T8" y="T9"/>
                </a:cxn>
              </a:cxnLst>
              <a:rect l="0" t="0" r="r" b="b"/>
              <a:pathLst>
                <a:path w="95" h="105">
                  <a:moveTo>
                    <a:pt x="95" y="41"/>
                  </a:moveTo>
                  <a:cubicBezTo>
                    <a:pt x="42" y="105"/>
                    <a:pt x="42" y="105"/>
                    <a:pt x="42" y="105"/>
                  </a:cubicBezTo>
                  <a:cubicBezTo>
                    <a:pt x="0" y="105"/>
                    <a:pt x="0" y="105"/>
                    <a:pt x="0" y="105"/>
                  </a:cubicBezTo>
                  <a:cubicBezTo>
                    <a:pt x="56" y="0"/>
                    <a:pt x="56" y="0"/>
                    <a:pt x="56" y="0"/>
                  </a:cubicBezTo>
                  <a:cubicBezTo>
                    <a:pt x="71" y="12"/>
                    <a:pt x="84" y="26"/>
                    <a:pt x="95" y="41"/>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5" name="Freeform 115">
              <a:extLst>
                <a:ext uri="{FF2B5EF4-FFF2-40B4-BE49-F238E27FC236}">
                  <a16:creationId xmlns:a16="http://schemas.microsoft.com/office/drawing/2014/main" xmlns="" id="{20CBA913-7B5E-4DB8-AC3E-B3527B7E96B5}"/>
                </a:ext>
              </a:extLst>
            </p:cNvPr>
            <p:cNvSpPr/>
            <p:nvPr/>
          </p:nvSpPr>
          <p:spPr bwMode="auto">
            <a:xfrm>
              <a:off x="3265487" y="796925"/>
              <a:ext cx="890588" cy="384175"/>
            </a:xfrm>
            <a:custGeom>
              <a:avLst/>
              <a:gdLst>
                <a:gd name="T0" fmla="*/ 210 w 210"/>
                <a:gd name="T1" fmla="*/ 90 h 90"/>
                <a:gd name="T2" fmla="*/ 111 w 210"/>
                <a:gd name="T3" fmla="*/ 5 h 90"/>
                <a:gd name="T4" fmla="*/ 0 w 210"/>
                <a:gd name="T5" fmla="*/ 90 h 90"/>
                <a:gd name="T6" fmla="*/ 210 w 210"/>
                <a:gd name="T7" fmla="*/ 90 h 90"/>
              </a:gdLst>
              <a:ahLst/>
              <a:cxnLst>
                <a:cxn ang="0">
                  <a:pos x="T0" y="T1"/>
                </a:cxn>
                <a:cxn ang="0">
                  <a:pos x="T2" y="T3"/>
                </a:cxn>
                <a:cxn ang="0">
                  <a:pos x="T4" y="T5"/>
                </a:cxn>
                <a:cxn ang="0">
                  <a:pos x="T6" y="T7"/>
                </a:cxn>
              </a:cxnLst>
              <a:rect l="0" t="0" r="r" b="b"/>
              <a:pathLst>
                <a:path w="210" h="90">
                  <a:moveTo>
                    <a:pt x="210" y="90"/>
                  </a:moveTo>
                  <a:cubicBezTo>
                    <a:pt x="210" y="90"/>
                    <a:pt x="175" y="0"/>
                    <a:pt x="111" y="5"/>
                  </a:cubicBezTo>
                  <a:cubicBezTo>
                    <a:pt x="46" y="10"/>
                    <a:pt x="9" y="62"/>
                    <a:pt x="0" y="90"/>
                  </a:cubicBezTo>
                  <a:lnTo>
                    <a:pt x="210" y="90"/>
                  </a:lnTo>
                  <a:close/>
                </a:path>
              </a:pathLst>
            </a:custGeom>
            <a:solidFill>
              <a:srgbClr val="FFDC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6" name="Freeform 116">
              <a:extLst>
                <a:ext uri="{FF2B5EF4-FFF2-40B4-BE49-F238E27FC236}">
                  <a16:creationId xmlns:a16="http://schemas.microsoft.com/office/drawing/2014/main" xmlns="" id="{081769A4-7688-4DC0-BEBA-F65F740F319C}"/>
                </a:ext>
              </a:extLst>
            </p:cNvPr>
            <p:cNvSpPr/>
            <p:nvPr/>
          </p:nvSpPr>
          <p:spPr bwMode="auto">
            <a:xfrm>
              <a:off x="3422650" y="928687"/>
              <a:ext cx="593725" cy="257175"/>
            </a:xfrm>
            <a:custGeom>
              <a:avLst/>
              <a:gdLst>
                <a:gd name="T0" fmla="*/ 140 w 140"/>
                <a:gd name="T1" fmla="*/ 60 h 60"/>
                <a:gd name="T2" fmla="*/ 74 w 140"/>
                <a:gd name="T3" fmla="*/ 3 h 60"/>
                <a:gd name="T4" fmla="*/ 0 w 140"/>
                <a:gd name="T5" fmla="*/ 60 h 60"/>
                <a:gd name="T6" fmla="*/ 140 w 140"/>
                <a:gd name="T7" fmla="*/ 60 h 60"/>
              </a:gdLst>
              <a:ahLst/>
              <a:cxnLst>
                <a:cxn ang="0">
                  <a:pos x="T0" y="T1"/>
                </a:cxn>
                <a:cxn ang="0">
                  <a:pos x="T2" y="T3"/>
                </a:cxn>
                <a:cxn ang="0">
                  <a:pos x="T4" y="T5"/>
                </a:cxn>
                <a:cxn ang="0">
                  <a:pos x="T6" y="T7"/>
                </a:cxn>
              </a:cxnLst>
              <a:rect l="0" t="0" r="r" b="b"/>
              <a:pathLst>
                <a:path w="140" h="60">
                  <a:moveTo>
                    <a:pt x="140" y="60"/>
                  </a:moveTo>
                  <a:cubicBezTo>
                    <a:pt x="140" y="60"/>
                    <a:pt x="117" y="0"/>
                    <a:pt x="74" y="3"/>
                  </a:cubicBezTo>
                  <a:cubicBezTo>
                    <a:pt x="31" y="7"/>
                    <a:pt x="6" y="41"/>
                    <a:pt x="0" y="60"/>
                  </a:cubicBezTo>
                  <a:lnTo>
                    <a:pt x="140" y="60"/>
                  </a:lnTo>
                  <a:close/>
                </a:path>
              </a:pathLst>
            </a:cu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7" name="Oval 116">
              <a:extLst>
                <a:ext uri="{FF2B5EF4-FFF2-40B4-BE49-F238E27FC236}">
                  <a16:creationId xmlns:a16="http://schemas.microsoft.com/office/drawing/2014/main" xmlns="" id="{D38993CB-8A5D-4890-8138-33CAE381B263}"/>
                </a:ext>
              </a:extLst>
            </p:cNvPr>
            <p:cNvSpPr>
              <a:spLocks noChangeArrowheads="1"/>
            </p:cNvSpPr>
            <p:nvPr/>
          </p:nvSpPr>
          <p:spPr bwMode="auto">
            <a:xfrm>
              <a:off x="3001962" y="1125537"/>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8" name="Oval 117">
              <a:extLst>
                <a:ext uri="{FF2B5EF4-FFF2-40B4-BE49-F238E27FC236}">
                  <a16:creationId xmlns:a16="http://schemas.microsoft.com/office/drawing/2014/main" xmlns="" id="{5C200B53-EB59-4CF6-AF7B-D5C70F5FED04}"/>
                </a:ext>
              </a:extLst>
            </p:cNvPr>
            <p:cNvSpPr>
              <a:spLocks noChangeArrowheads="1"/>
            </p:cNvSpPr>
            <p:nvPr/>
          </p:nvSpPr>
          <p:spPr bwMode="auto">
            <a:xfrm>
              <a:off x="3090862" y="971550"/>
              <a:ext cx="25400" cy="22225"/>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9" name="Oval 118">
              <a:extLst>
                <a:ext uri="{FF2B5EF4-FFF2-40B4-BE49-F238E27FC236}">
                  <a16:creationId xmlns:a16="http://schemas.microsoft.com/office/drawing/2014/main" xmlns="" id="{B4A5081A-F979-4381-AB12-EDD7E4C653BF}"/>
                </a:ext>
              </a:extLst>
            </p:cNvPr>
            <p:cNvSpPr>
              <a:spLocks noChangeArrowheads="1"/>
            </p:cNvSpPr>
            <p:nvPr/>
          </p:nvSpPr>
          <p:spPr bwMode="auto">
            <a:xfrm>
              <a:off x="3206750" y="835025"/>
              <a:ext cx="20638" cy="20638"/>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0" name="Oval 119">
              <a:extLst>
                <a:ext uri="{FF2B5EF4-FFF2-40B4-BE49-F238E27FC236}">
                  <a16:creationId xmlns:a16="http://schemas.microsoft.com/office/drawing/2014/main" xmlns="" id="{0D0233E9-3338-4539-BAF4-3E2040B18F52}"/>
                </a:ext>
              </a:extLst>
            </p:cNvPr>
            <p:cNvSpPr>
              <a:spLocks noChangeArrowheads="1"/>
            </p:cNvSpPr>
            <p:nvPr/>
          </p:nvSpPr>
          <p:spPr bwMode="auto">
            <a:xfrm>
              <a:off x="3336925" y="723900"/>
              <a:ext cx="22225"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1" name="Oval 120">
              <a:extLst>
                <a:ext uri="{FF2B5EF4-FFF2-40B4-BE49-F238E27FC236}">
                  <a16:creationId xmlns:a16="http://schemas.microsoft.com/office/drawing/2014/main" xmlns="" id="{AC2A9357-8569-4026-BB9C-764F3E45BA83}"/>
                </a:ext>
              </a:extLst>
            </p:cNvPr>
            <p:cNvSpPr>
              <a:spLocks noChangeArrowheads="1"/>
            </p:cNvSpPr>
            <p:nvPr/>
          </p:nvSpPr>
          <p:spPr bwMode="auto">
            <a:xfrm>
              <a:off x="3481387" y="642937"/>
              <a:ext cx="20638" cy="20638"/>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2" name="Oval 121">
              <a:extLst>
                <a:ext uri="{FF2B5EF4-FFF2-40B4-BE49-F238E27FC236}">
                  <a16:creationId xmlns:a16="http://schemas.microsoft.com/office/drawing/2014/main" xmlns="" id="{536CB145-CC59-4BD2-A10D-908E2D04B177}"/>
                </a:ext>
              </a:extLst>
            </p:cNvPr>
            <p:cNvSpPr>
              <a:spLocks noChangeArrowheads="1"/>
            </p:cNvSpPr>
            <p:nvPr/>
          </p:nvSpPr>
          <p:spPr bwMode="auto">
            <a:xfrm>
              <a:off x="3625850" y="587375"/>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3" name="Oval 122">
              <a:extLst>
                <a:ext uri="{FF2B5EF4-FFF2-40B4-BE49-F238E27FC236}">
                  <a16:creationId xmlns:a16="http://schemas.microsoft.com/office/drawing/2014/main" xmlns="" id="{063AE94B-6D96-4A91-A492-973977AC43D1}"/>
                </a:ext>
              </a:extLst>
            </p:cNvPr>
            <p:cNvSpPr>
              <a:spLocks noChangeArrowheads="1"/>
            </p:cNvSpPr>
            <p:nvPr/>
          </p:nvSpPr>
          <p:spPr bwMode="auto">
            <a:xfrm>
              <a:off x="3808412" y="577850"/>
              <a:ext cx="20638" cy="22225"/>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4" name="Oval 123">
              <a:extLst>
                <a:ext uri="{FF2B5EF4-FFF2-40B4-BE49-F238E27FC236}">
                  <a16:creationId xmlns:a16="http://schemas.microsoft.com/office/drawing/2014/main" xmlns="" id="{9DBF5B13-3E5B-4DF5-B1EC-01B2023C162A}"/>
                </a:ext>
              </a:extLst>
            </p:cNvPr>
            <p:cNvSpPr>
              <a:spLocks noChangeArrowheads="1"/>
            </p:cNvSpPr>
            <p:nvPr/>
          </p:nvSpPr>
          <p:spPr bwMode="auto">
            <a:xfrm>
              <a:off x="3952875" y="612775"/>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5" name="Oval 124">
              <a:extLst>
                <a:ext uri="{FF2B5EF4-FFF2-40B4-BE49-F238E27FC236}">
                  <a16:creationId xmlns:a16="http://schemas.microsoft.com/office/drawing/2014/main" xmlns="" id="{BC533895-EC9E-478A-94D7-7951ED8A4058}"/>
                </a:ext>
              </a:extLst>
            </p:cNvPr>
            <p:cNvSpPr>
              <a:spLocks noChangeArrowheads="1"/>
            </p:cNvSpPr>
            <p:nvPr/>
          </p:nvSpPr>
          <p:spPr bwMode="auto">
            <a:xfrm>
              <a:off x="4100512" y="685800"/>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6" name="Oval 125">
              <a:extLst>
                <a:ext uri="{FF2B5EF4-FFF2-40B4-BE49-F238E27FC236}">
                  <a16:creationId xmlns:a16="http://schemas.microsoft.com/office/drawing/2014/main" xmlns="" id="{B239FBD7-92E6-440C-92CC-D6C8BF2E7B69}"/>
                </a:ext>
              </a:extLst>
            </p:cNvPr>
            <p:cNvSpPr>
              <a:spLocks noChangeArrowheads="1"/>
            </p:cNvSpPr>
            <p:nvPr/>
          </p:nvSpPr>
          <p:spPr bwMode="auto">
            <a:xfrm>
              <a:off x="4224337" y="817562"/>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7" name="Oval 126">
              <a:extLst>
                <a:ext uri="{FF2B5EF4-FFF2-40B4-BE49-F238E27FC236}">
                  <a16:creationId xmlns:a16="http://schemas.microsoft.com/office/drawing/2014/main" xmlns="" id="{A96246A2-2886-4D70-A798-F71FF1CA5A61}"/>
                </a:ext>
              </a:extLst>
            </p:cNvPr>
            <p:cNvSpPr>
              <a:spLocks noChangeArrowheads="1"/>
            </p:cNvSpPr>
            <p:nvPr/>
          </p:nvSpPr>
          <p:spPr bwMode="auto">
            <a:xfrm>
              <a:off x="4313237" y="946150"/>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8" name="Oval 127">
              <a:extLst>
                <a:ext uri="{FF2B5EF4-FFF2-40B4-BE49-F238E27FC236}">
                  <a16:creationId xmlns:a16="http://schemas.microsoft.com/office/drawing/2014/main" xmlns="" id="{7967095A-26F4-46BF-AAC7-84CD24A1A027}"/>
                </a:ext>
              </a:extLst>
            </p:cNvPr>
            <p:cNvSpPr>
              <a:spLocks noChangeArrowheads="1"/>
            </p:cNvSpPr>
            <p:nvPr/>
          </p:nvSpPr>
          <p:spPr bwMode="auto">
            <a:xfrm>
              <a:off x="3163887" y="1082675"/>
              <a:ext cx="42863"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9" name="Oval 128">
              <a:extLst>
                <a:ext uri="{FF2B5EF4-FFF2-40B4-BE49-F238E27FC236}">
                  <a16:creationId xmlns:a16="http://schemas.microsoft.com/office/drawing/2014/main" xmlns="" id="{A8EDBCE5-393B-4BE3-B5BD-197005E8598C}"/>
                </a:ext>
              </a:extLst>
            </p:cNvPr>
            <p:cNvSpPr>
              <a:spLocks noChangeArrowheads="1"/>
            </p:cNvSpPr>
            <p:nvPr/>
          </p:nvSpPr>
          <p:spPr bwMode="auto">
            <a:xfrm>
              <a:off x="3252787" y="950912"/>
              <a:ext cx="38100"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0" name="Oval 129">
              <a:extLst>
                <a:ext uri="{FF2B5EF4-FFF2-40B4-BE49-F238E27FC236}">
                  <a16:creationId xmlns:a16="http://schemas.microsoft.com/office/drawing/2014/main" xmlns="" id="{1D20211D-957C-4FC3-B88F-32D61F984C98}"/>
                </a:ext>
              </a:extLst>
            </p:cNvPr>
            <p:cNvSpPr>
              <a:spLocks noChangeArrowheads="1"/>
            </p:cNvSpPr>
            <p:nvPr/>
          </p:nvSpPr>
          <p:spPr bwMode="auto">
            <a:xfrm>
              <a:off x="3400425" y="835025"/>
              <a:ext cx="38100"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1" name="Oval 130">
              <a:extLst>
                <a:ext uri="{FF2B5EF4-FFF2-40B4-BE49-F238E27FC236}">
                  <a16:creationId xmlns:a16="http://schemas.microsoft.com/office/drawing/2014/main" xmlns="" id="{4714B47A-4337-4C1E-8BAE-D543618C9476}"/>
                </a:ext>
              </a:extLst>
            </p:cNvPr>
            <p:cNvSpPr>
              <a:spLocks noChangeArrowheads="1"/>
            </p:cNvSpPr>
            <p:nvPr/>
          </p:nvSpPr>
          <p:spPr bwMode="auto">
            <a:xfrm>
              <a:off x="3748087" y="714375"/>
              <a:ext cx="38100"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2" name="Oval 131">
              <a:extLst>
                <a:ext uri="{FF2B5EF4-FFF2-40B4-BE49-F238E27FC236}">
                  <a16:creationId xmlns:a16="http://schemas.microsoft.com/office/drawing/2014/main" xmlns="" id="{948AF144-7736-4301-9F0D-16B84E7D39A7}"/>
                </a:ext>
              </a:extLst>
            </p:cNvPr>
            <p:cNvSpPr>
              <a:spLocks noChangeArrowheads="1"/>
            </p:cNvSpPr>
            <p:nvPr/>
          </p:nvSpPr>
          <p:spPr bwMode="auto">
            <a:xfrm>
              <a:off x="3960812" y="771525"/>
              <a:ext cx="42863"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3" name="Oval 132">
              <a:extLst>
                <a:ext uri="{FF2B5EF4-FFF2-40B4-BE49-F238E27FC236}">
                  <a16:creationId xmlns:a16="http://schemas.microsoft.com/office/drawing/2014/main" xmlns="" id="{BAEA683E-32B3-41EF-86CD-84C373F581A2}"/>
                </a:ext>
              </a:extLst>
            </p:cNvPr>
            <p:cNvSpPr>
              <a:spLocks noChangeArrowheads="1"/>
            </p:cNvSpPr>
            <p:nvPr/>
          </p:nvSpPr>
          <p:spPr bwMode="auto">
            <a:xfrm>
              <a:off x="4133850" y="898525"/>
              <a:ext cx="38100"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4" name="Oval 133">
              <a:extLst>
                <a:ext uri="{FF2B5EF4-FFF2-40B4-BE49-F238E27FC236}">
                  <a16:creationId xmlns:a16="http://schemas.microsoft.com/office/drawing/2014/main" xmlns="" id="{3C93C8E2-CEF2-42B7-9AE4-835F906BD401}"/>
                </a:ext>
              </a:extLst>
            </p:cNvPr>
            <p:cNvSpPr>
              <a:spLocks noChangeArrowheads="1"/>
            </p:cNvSpPr>
            <p:nvPr/>
          </p:nvSpPr>
          <p:spPr bwMode="auto">
            <a:xfrm>
              <a:off x="4197350" y="1069975"/>
              <a:ext cx="39688" cy="42863"/>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5" name="Oval 134">
              <a:extLst>
                <a:ext uri="{FF2B5EF4-FFF2-40B4-BE49-F238E27FC236}">
                  <a16:creationId xmlns:a16="http://schemas.microsoft.com/office/drawing/2014/main" xmlns="" id="{53F8551D-1B68-4832-8DAB-1F542D39441F}"/>
                </a:ext>
              </a:extLst>
            </p:cNvPr>
            <p:cNvSpPr>
              <a:spLocks noChangeArrowheads="1"/>
            </p:cNvSpPr>
            <p:nvPr/>
          </p:nvSpPr>
          <p:spPr bwMode="auto">
            <a:xfrm>
              <a:off x="3549650" y="749300"/>
              <a:ext cx="42863"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6" name="Oval 135">
              <a:extLst>
                <a:ext uri="{FF2B5EF4-FFF2-40B4-BE49-F238E27FC236}">
                  <a16:creationId xmlns:a16="http://schemas.microsoft.com/office/drawing/2014/main" xmlns="" id="{E946E7DE-95E4-4251-A2DE-5182318B31D7}"/>
                </a:ext>
              </a:extLst>
            </p:cNvPr>
            <p:cNvSpPr>
              <a:spLocks noChangeArrowheads="1"/>
            </p:cNvSpPr>
            <p:nvPr/>
          </p:nvSpPr>
          <p:spPr bwMode="auto">
            <a:xfrm>
              <a:off x="1535112" y="423862"/>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7" name="Oval 136">
              <a:extLst>
                <a:ext uri="{FF2B5EF4-FFF2-40B4-BE49-F238E27FC236}">
                  <a16:creationId xmlns:a16="http://schemas.microsoft.com/office/drawing/2014/main" xmlns="" id="{3073A1E2-72A7-41AC-89CC-BA001FF3F4EF}"/>
                </a:ext>
              </a:extLst>
            </p:cNvPr>
            <p:cNvSpPr>
              <a:spLocks noChangeArrowheads="1"/>
            </p:cNvSpPr>
            <p:nvPr/>
          </p:nvSpPr>
          <p:spPr bwMode="auto">
            <a:xfrm>
              <a:off x="1433512" y="471487"/>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8" name="Oval 137">
              <a:extLst>
                <a:ext uri="{FF2B5EF4-FFF2-40B4-BE49-F238E27FC236}">
                  <a16:creationId xmlns:a16="http://schemas.microsoft.com/office/drawing/2014/main" xmlns="" id="{7C37CF9F-1DCD-4788-A1BC-CA4F2743BC8B}"/>
                </a:ext>
              </a:extLst>
            </p:cNvPr>
            <p:cNvSpPr>
              <a:spLocks noChangeArrowheads="1"/>
            </p:cNvSpPr>
            <p:nvPr/>
          </p:nvSpPr>
          <p:spPr bwMode="auto">
            <a:xfrm>
              <a:off x="1501775" y="517525"/>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9" name="Oval 138">
              <a:extLst>
                <a:ext uri="{FF2B5EF4-FFF2-40B4-BE49-F238E27FC236}">
                  <a16:creationId xmlns:a16="http://schemas.microsoft.com/office/drawing/2014/main" xmlns="" id="{5F33032F-7EB2-42BD-965D-DB45DAF5A90F}"/>
                </a:ext>
              </a:extLst>
            </p:cNvPr>
            <p:cNvSpPr>
              <a:spLocks noChangeArrowheads="1"/>
            </p:cNvSpPr>
            <p:nvPr/>
          </p:nvSpPr>
          <p:spPr bwMode="auto">
            <a:xfrm>
              <a:off x="1611312" y="496887"/>
              <a:ext cx="17463" cy="20638"/>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0" name="Oval 139">
              <a:extLst>
                <a:ext uri="{FF2B5EF4-FFF2-40B4-BE49-F238E27FC236}">
                  <a16:creationId xmlns:a16="http://schemas.microsoft.com/office/drawing/2014/main" xmlns="" id="{F77A49D7-2BCF-47EC-A768-1CC885373D78}"/>
                </a:ext>
              </a:extLst>
            </p:cNvPr>
            <p:cNvSpPr>
              <a:spLocks noChangeArrowheads="1"/>
            </p:cNvSpPr>
            <p:nvPr/>
          </p:nvSpPr>
          <p:spPr bwMode="auto">
            <a:xfrm>
              <a:off x="1573212" y="587375"/>
              <a:ext cx="17463"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1" name="Oval 140">
              <a:extLst>
                <a:ext uri="{FF2B5EF4-FFF2-40B4-BE49-F238E27FC236}">
                  <a16:creationId xmlns:a16="http://schemas.microsoft.com/office/drawing/2014/main" xmlns="" id="{34CF38E7-A01F-4A72-91F1-93B258213BAD}"/>
                </a:ext>
              </a:extLst>
            </p:cNvPr>
            <p:cNvSpPr>
              <a:spLocks noChangeArrowheads="1"/>
            </p:cNvSpPr>
            <p:nvPr/>
          </p:nvSpPr>
          <p:spPr bwMode="auto">
            <a:xfrm>
              <a:off x="1484312" y="630237"/>
              <a:ext cx="17463" cy="20638"/>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2" name="Oval 141">
              <a:extLst>
                <a:ext uri="{FF2B5EF4-FFF2-40B4-BE49-F238E27FC236}">
                  <a16:creationId xmlns:a16="http://schemas.microsoft.com/office/drawing/2014/main" xmlns="" id="{A03787C0-BA75-40F2-A429-99A033AE715A}"/>
                </a:ext>
              </a:extLst>
            </p:cNvPr>
            <p:cNvSpPr>
              <a:spLocks noChangeArrowheads="1"/>
            </p:cNvSpPr>
            <p:nvPr/>
          </p:nvSpPr>
          <p:spPr bwMode="auto">
            <a:xfrm>
              <a:off x="1420812" y="552450"/>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3" name="Oval 142">
              <a:extLst>
                <a:ext uri="{FF2B5EF4-FFF2-40B4-BE49-F238E27FC236}">
                  <a16:creationId xmlns:a16="http://schemas.microsoft.com/office/drawing/2014/main" xmlns="" id="{5EC4D695-C948-4F73-A656-157DE9E50F13}"/>
                </a:ext>
              </a:extLst>
            </p:cNvPr>
            <p:cNvSpPr>
              <a:spLocks noChangeArrowheads="1"/>
            </p:cNvSpPr>
            <p:nvPr/>
          </p:nvSpPr>
          <p:spPr bwMode="auto">
            <a:xfrm>
              <a:off x="1382712" y="638175"/>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4" name="Oval 143">
              <a:extLst>
                <a:ext uri="{FF2B5EF4-FFF2-40B4-BE49-F238E27FC236}">
                  <a16:creationId xmlns:a16="http://schemas.microsoft.com/office/drawing/2014/main" xmlns="" id="{6665BC25-F33E-452D-9B9C-AB0A9D6915FB}"/>
                </a:ext>
              </a:extLst>
            </p:cNvPr>
            <p:cNvSpPr>
              <a:spLocks noChangeArrowheads="1"/>
            </p:cNvSpPr>
            <p:nvPr/>
          </p:nvSpPr>
          <p:spPr bwMode="auto">
            <a:xfrm>
              <a:off x="1450975" y="701675"/>
              <a:ext cx="15875"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5" name="Oval 144">
              <a:extLst>
                <a:ext uri="{FF2B5EF4-FFF2-40B4-BE49-F238E27FC236}">
                  <a16:creationId xmlns:a16="http://schemas.microsoft.com/office/drawing/2014/main" xmlns="" id="{CB2A1E91-8519-4B90-8689-A7EA00F13B95}"/>
                </a:ext>
              </a:extLst>
            </p:cNvPr>
            <p:cNvSpPr>
              <a:spLocks noChangeArrowheads="1"/>
            </p:cNvSpPr>
            <p:nvPr/>
          </p:nvSpPr>
          <p:spPr bwMode="auto">
            <a:xfrm>
              <a:off x="1544637" y="658812"/>
              <a:ext cx="20638" cy="2222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6" name="Oval 145">
              <a:extLst>
                <a:ext uri="{FF2B5EF4-FFF2-40B4-BE49-F238E27FC236}">
                  <a16:creationId xmlns:a16="http://schemas.microsoft.com/office/drawing/2014/main" xmlns="" id="{51AA05CF-D920-4CE9-B709-EBA37EB037F2}"/>
                </a:ext>
              </a:extLst>
            </p:cNvPr>
            <p:cNvSpPr>
              <a:spLocks noChangeArrowheads="1"/>
            </p:cNvSpPr>
            <p:nvPr/>
          </p:nvSpPr>
          <p:spPr bwMode="auto">
            <a:xfrm>
              <a:off x="1285875" y="615950"/>
              <a:ext cx="15875" cy="2222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7" name="Oval 146">
              <a:extLst>
                <a:ext uri="{FF2B5EF4-FFF2-40B4-BE49-F238E27FC236}">
                  <a16:creationId xmlns:a16="http://schemas.microsoft.com/office/drawing/2014/main" xmlns="" id="{2399FC2C-CE21-405B-9E3B-4A66BD1021D8}"/>
                </a:ext>
              </a:extLst>
            </p:cNvPr>
            <p:cNvSpPr>
              <a:spLocks noChangeArrowheads="1"/>
            </p:cNvSpPr>
            <p:nvPr/>
          </p:nvSpPr>
          <p:spPr bwMode="auto">
            <a:xfrm>
              <a:off x="1230312" y="646112"/>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8" name="Oval 147">
              <a:extLst>
                <a:ext uri="{FF2B5EF4-FFF2-40B4-BE49-F238E27FC236}">
                  <a16:creationId xmlns:a16="http://schemas.microsoft.com/office/drawing/2014/main" xmlns="" id="{6B17DE37-0443-42BE-9B57-EA22B3BFE399}"/>
                </a:ext>
              </a:extLst>
            </p:cNvPr>
            <p:cNvSpPr>
              <a:spLocks noChangeArrowheads="1"/>
            </p:cNvSpPr>
            <p:nvPr/>
          </p:nvSpPr>
          <p:spPr bwMode="auto">
            <a:xfrm>
              <a:off x="1281112" y="681037"/>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9" name="Oval 148">
              <a:extLst>
                <a:ext uri="{FF2B5EF4-FFF2-40B4-BE49-F238E27FC236}">
                  <a16:creationId xmlns:a16="http://schemas.microsoft.com/office/drawing/2014/main" xmlns="" id="{4B458D04-28CB-4AA2-ACAC-98B19467363B}"/>
                </a:ext>
              </a:extLst>
            </p:cNvPr>
            <p:cNvSpPr>
              <a:spLocks noChangeArrowheads="1"/>
            </p:cNvSpPr>
            <p:nvPr/>
          </p:nvSpPr>
          <p:spPr bwMode="auto">
            <a:xfrm>
              <a:off x="1339850" y="663575"/>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0" name="Oval 149">
              <a:extLst>
                <a:ext uri="{FF2B5EF4-FFF2-40B4-BE49-F238E27FC236}">
                  <a16:creationId xmlns:a16="http://schemas.microsoft.com/office/drawing/2014/main" xmlns="" id="{B233F65E-A19E-459F-B416-8A7C99D0494F}"/>
                </a:ext>
              </a:extLst>
            </p:cNvPr>
            <p:cNvSpPr>
              <a:spLocks noChangeArrowheads="1"/>
            </p:cNvSpPr>
            <p:nvPr/>
          </p:nvSpPr>
          <p:spPr bwMode="auto">
            <a:xfrm>
              <a:off x="1306512" y="741362"/>
              <a:ext cx="17463"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1" name="Oval 150">
              <a:extLst>
                <a:ext uri="{FF2B5EF4-FFF2-40B4-BE49-F238E27FC236}">
                  <a16:creationId xmlns:a16="http://schemas.microsoft.com/office/drawing/2014/main" xmlns="" id="{9BF55271-5E06-4A31-8D3B-25729A7818F5}"/>
                </a:ext>
              </a:extLst>
            </p:cNvPr>
            <p:cNvSpPr>
              <a:spLocks noChangeArrowheads="1"/>
            </p:cNvSpPr>
            <p:nvPr/>
          </p:nvSpPr>
          <p:spPr bwMode="auto">
            <a:xfrm>
              <a:off x="1235075" y="698500"/>
              <a:ext cx="15875"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2" name="TextBox 1">
            <a:extLst>
              <a:ext uri="{FF2B5EF4-FFF2-40B4-BE49-F238E27FC236}">
                <a16:creationId xmlns:a16="http://schemas.microsoft.com/office/drawing/2014/main" xmlns="" id="{8D2439CA-723A-4979-B39E-0A0791384A19}"/>
              </a:ext>
            </a:extLst>
          </p:cNvPr>
          <p:cNvSpPr txBox="1"/>
          <p:nvPr/>
        </p:nvSpPr>
        <p:spPr>
          <a:xfrm>
            <a:off x="1121856" y="2305305"/>
            <a:ext cx="9791408" cy="2831544"/>
          </a:xfrm>
          <a:prstGeom prst="rect">
            <a:avLst/>
          </a:prstGeom>
          <a:noFill/>
        </p:spPr>
        <p:txBody>
          <a:bodyPr wrap="square" rtlCol="0">
            <a:spAutoFit/>
          </a:bodyPr>
          <a:lstStyle/>
          <a:p>
            <a:pPr marL="457200" indent="-457200" algn="just">
              <a:spcAft>
                <a:spcPts val="600"/>
              </a:spcAft>
              <a:buFont typeface="Wingdings" panose="05000000000000000000" pitchFamily="2" charset="2"/>
              <a:buChar char="Ø"/>
            </a:pPr>
            <a:r>
              <a:rPr lang="en-US" sz="2800" dirty="0" err="1"/>
              <a:t>Mỗi</a:t>
            </a:r>
            <a:r>
              <a:rPr lang="en-US" sz="2800" dirty="0"/>
              <a:t> </a:t>
            </a:r>
            <a:r>
              <a:rPr lang="en-US" sz="2800" dirty="0" err="1"/>
              <a:t>đội</a:t>
            </a:r>
            <a:r>
              <a:rPr lang="en-US" sz="2800" dirty="0"/>
              <a:t> </a:t>
            </a:r>
            <a:r>
              <a:rPr lang="en-US" sz="2800" dirty="0" err="1"/>
              <a:t>có</a:t>
            </a:r>
            <a:r>
              <a:rPr lang="en-US" sz="2800" dirty="0"/>
              <a:t> </a:t>
            </a:r>
            <a:r>
              <a:rPr lang="en-US" sz="2800" dirty="0" err="1"/>
              <a:t>thời</a:t>
            </a:r>
            <a:r>
              <a:rPr lang="en-US" sz="2800" dirty="0"/>
              <a:t> </a:t>
            </a:r>
            <a:r>
              <a:rPr lang="en-US" sz="2800" dirty="0" err="1"/>
              <a:t>gian</a:t>
            </a:r>
            <a:r>
              <a:rPr lang="en-US" sz="2800" dirty="0"/>
              <a:t> 5 </a:t>
            </a:r>
            <a:r>
              <a:rPr lang="en-US" sz="2800" dirty="0" err="1"/>
              <a:t>phút</a:t>
            </a:r>
            <a:r>
              <a:rPr lang="en-US" sz="2800" dirty="0"/>
              <a:t> </a:t>
            </a:r>
            <a:r>
              <a:rPr lang="en-US" sz="2800" dirty="0" err="1"/>
              <a:t>chuẩn</a:t>
            </a:r>
            <a:r>
              <a:rPr lang="en-US" sz="2800" dirty="0"/>
              <a:t> </a:t>
            </a:r>
            <a:r>
              <a:rPr lang="en-US" sz="2800" dirty="0" err="1"/>
              <a:t>bị</a:t>
            </a:r>
            <a:r>
              <a:rPr lang="en-US" sz="2800" dirty="0"/>
              <a:t>, </a:t>
            </a:r>
            <a:r>
              <a:rPr lang="en-US" sz="2800" dirty="0" err="1"/>
              <a:t>tìm</a:t>
            </a:r>
            <a:r>
              <a:rPr lang="en-US" sz="2800" dirty="0"/>
              <a:t> </a:t>
            </a:r>
            <a:r>
              <a:rPr lang="en-US" sz="2800" dirty="0" err="1"/>
              <a:t>và</a:t>
            </a:r>
            <a:r>
              <a:rPr lang="en-US" sz="2800" dirty="0"/>
              <a:t> </a:t>
            </a:r>
            <a:r>
              <a:rPr lang="en-US" sz="2800" dirty="0" err="1"/>
              <a:t>giải</a:t>
            </a:r>
            <a:r>
              <a:rPr lang="en-US" sz="2800" dirty="0"/>
              <a:t> </a:t>
            </a:r>
            <a:r>
              <a:rPr lang="en-US" sz="2800" dirty="0" err="1"/>
              <a:t>nghĩa</a:t>
            </a:r>
            <a:r>
              <a:rPr lang="en-US" sz="2800" dirty="0"/>
              <a:t> </a:t>
            </a:r>
            <a:r>
              <a:rPr lang="en-US" sz="2800" dirty="0" err="1"/>
              <a:t>các</a:t>
            </a:r>
            <a:r>
              <a:rPr lang="en-US" sz="2800" dirty="0"/>
              <a:t> </a:t>
            </a:r>
            <a:r>
              <a:rPr lang="en-US" sz="2800" dirty="0" err="1">
                <a:solidFill>
                  <a:srgbClr val="002060"/>
                </a:solidFill>
              </a:rPr>
              <a:t>thành</a:t>
            </a:r>
            <a:r>
              <a:rPr lang="en-US" sz="2800" dirty="0"/>
              <a:t> </a:t>
            </a:r>
            <a:r>
              <a:rPr lang="en-US" sz="2800" dirty="0" err="1"/>
              <a:t>ngữ</a:t>
            </a:r>
            <a:r>
              <a:rPr lang="en-US" sz="2800" dirty="0"/>
              <a:t> </a:t>
            </a:r>
            <a:r>
              <a:rPr lang="en-US" sz="2800" dirty="0" err="1"/>
              <a:t>có</a:t>
            </a:r>
            <a:r>
              <a:rPr lang="en-US" sz="2800" dirty="0"/>
              <a:t> </a:t>
            </a:r>
            <a:r>
              <a:rPr lang="en-US" sz="2800" dirty="0" err="1"/>
              <a:t>cấu</a:t>
            </a:r>
            <a:r>
              <a:rPr lang="en-US" sz="2800" dirty="0"/>
              <a:t> </a:t>
            </a:r>
            <a:r>
              <a:rPr lang="en-US" sz="2800" dirty="0" err="1"/>
              <a:t>trúc</a:t>
            </a:r>
            <a:r>
              <a:rPr lang="en-US" sz="2800" dirty="0"/>
              <a:t> so </a:t>
            </a:r>
            <a:r>
              <a:rPr lang="en-US" sz="2800" dirty="0" err="1"/>
              <a:t>sánh</a:t>
            </a:r>
            <a:r>
              <a:rPr lang="en-US" sz="2800" dirty="0"/>
              <a:t> </a:t>
            </a:r>
            <a:r>
              <a:rPr lang="en-US" sz="2800" dirty="0" err="1"/>
              <a:t>và</a:t>
            </a:r>
            <a:r>
              <a:rPr lang="en-US" sz="2800" dirty="0"/>
              <a:t> </a:t>
            </a:r>
            <a:r>
              <a:rPr lang="en-US" sz="2800" dirty="0" err="1"/>
              <a:t>cấu</a:t>
            </a:r>
            <a:r>
              <a:rPr lang="en-US" sz="2800" dirty="0"/>
              <a:t> </a:t>
            </a:r>
            <a:r>
              <a:rPr lang="en-US" sz="2800" dirty="0" err="1"/>
              <a:t>trúc</a:t>
            </a:r>
            <a:r>
              <a:rPr lang="en-US" sz="2800" dirty="0"/>
              <a:t> </a:t>
            </a:r>
            <a:r>
              <a:rPr lang="en-US" sz="2800" dirty="0" err="1"/>
              <a:t>đối</a:t>
            </a:r>
            <a:r>
              <a:rPr lang="en-US" sz="2800" dirty="0"/>
              <a:t>.</a:t>
            </a:r>
          </a:p>
          <a:p>
            <a:pPr marL="457200" indent="-457200" algn="just">
              <a:spcAft>
                <a:spcPts val="600"/>
              </a:spcAft>
              <a:buFont typeface="Wingdings" panose="05000000000000000000" pitchFamily="2" charset="2"/>
              <a:buChar char="Ø"/>
            </a:pPr>
            <a:r>
              <a:rPr lang="en-US" sz="2800" dirty="0" err="1"/>
              <a:t>Các</a:t>
            </a:r>
            <a:r>
              <a:rPr lang="en-US" sz="2800" dirty="0"/>
              <a:t> </a:t>
            </a:r>
            <a:r>
              <a:rPr lang="en-US" sz="2800" dirty="0" err="1"/>
              <a:t>đội</a:t>
            </a:r>
            <a:r>
              <a:rPr lang="en-US" sz="2800" dirty="0"/>
              <a:t> </a:t>
            </a:r>
            <a:r>
              <a:rPr lang="en-US" sz="2800" dirty="0" err="1"/>
              <a:t>cử</a:t>
            </a:r>
            <a:r>
              <a:rPr lang="en-US" sz="2800" dirty="0"/>
              <a:t> </a:t>
            </a:r>
            <a:r>
              <a:rPr lang="en-US" sz="2800" dirty="0" err="1"/>
              <a:t>đại</a:t>
            </a:r>
            <a:r>
              <a:rPr lang="en-US" sz="2800" dirty="0"/>
              <a:t> </a:t>
            </a:r>
            <a:r>
              <a:rPr lang="en-US" sz="2800" dirty="0" err="1"/>
              <a:t>diện</a:t>
            </a:r>
            <a:r>
              <a:rPr lang="en-US" sz="2800" dirty="0"/>
              <a:t> </a:t>
            </a:r>
            <a:r>
              <a:rPr lang="en-US" sz="2800" dirty="0" err="1"/>
              <a:t>viết</a:t>
            </a:r>
            <a:r>
              <a:rPr lang="en-US" sz="2800" dirty="0"/>
              <a:t> </a:t>
            </a:r>
            <a:r>
              <a:rPr lang="en-US" sz="2800" dirty="0" err="1"/>
              <a:t>lên</a:t>
            </a:r>
            <a:r>
              <a:rPr lang="en-US" sz="2800" dirty="0"/>
              <a:t> </a:t>
            </a:r>
            <a:r>
              <a:rPr lang="en-US" sz="2800" dirty="0" err="1"/>
              <a:t>bảng</a:t>
            </a:r>
            <a:r>
              <a:rPr lang="en-US" sz="2800" dirty="0"/>
              <a:t> </a:t>
            </a:r>
            <a:r>
              <a:rPr lang="en-US" sz="2800" dirty="0" err="1"/>
              <a:t>các</a:t>
            </a:r>
            <a:r>
              <a:rPr lang="en-US" sz="2800" dirty="0"/>
              <a:t> </a:t>
            </a:r>
            <a:r>
              <a:rPr lang="en-US" sz="2800" dirty="0" err="1"/>
              <a:t>đáp</a:t>
            </a:r>
            <a:r>
              <a:rPr lang="en-US" sz="2800" dirty="0"/>
              <a:t> </a:t>
            </a:r>
            <a:r>
              <a:rPr lang="en-US" sz="2800" dirty="0" err="1"/>
              <a:t>án</a:t>
            </a:r>
            <a:r>
              <a:rPr lang="en-US" sz="2800" dirty="0"/>
              <a:t> </a:t>
            </a:r>
            <a:r>
              <a:rPr lang="en-US" sz="2800" dirty="0" err="1"/>
              <a:t>tìm</a:t>
            </a:r>
            <a:r>
              <a:rPr lang="en-US" sz="2800" dirty="0"/>
              <a:t> </a:t>
            </a:r>
            <a:r>
              <a:rPr lang="en-US" sz="2800" dirty="0" err="1"/>
              <a:t>được</a:t>
            </a:r>
            <a:r>
              <a:rPr lang="en-US" sz="2800" dirty="0"/>
              <a:t> </a:t>
            </a:r>
            <a:r>
              <a:rPr lang="en-US" sz="2800" dirty="0" err="1"/>
              <a:t>trong</a:t>
            </a:r>
            <a:r>
              <a:rPr lang="en-US" sz="2800" dirty="0"/>
              <a:t> </a:t>
            </a:r>
            <a:r>
              <a:rPr lang="en-US" sz="2800" dirty="0" err="1"/>
              <a:t>thời</a:t>
            </a:r>
            <a:r>
              <a:rPr lang="en-US" sz="2800" dirty="0"/>
              <a:t> </a:t>
            </a:r>
            <a:r>
              <a:rPr lang="en-US" sz="2800" dirty="0" err="1"/>
              <a:t>gian</a:t>
            </a:r>
            <a:r>
              <a:rPr lang="en-US" sz="2800" dirty="0"/>
              <a:t> 5 </a:t>
            </a:r>
            <a:r>
              <a:rPr lang="en-US" sz="2800" dirty="0" err="1"/>
              <a:t>phút</a:t>
            </a:r>
            <a:r>
              <a:rPr lang="en-US" sz="2800" dirty="0"/>
              <a:t>.</a:t>
            </a:r>
          </a:p>
          <a:p>
            <a:pPr marL="457200" indent="-457200" algn="just">
              <a:spcAft>
                <a:spcPts val="600"/>
              </a:spcAft>
              <a:buFont typeface="Wingdings" panose="05000000000000000000" pitchFamily="2" charset="2"/>
              <a:buChar char="Ø"/>
            </a:pPr>
            <a:r>
              <a:rPr lang="en-US" sz="2800" dirty="0" err="1"/>
              <a:t>Đội</a:t>
            </a:r>
            <a:r>
              <a:rPr lang="en-US" sz="2800" dirty="0"/>
              <a:t> </a:t>
            </a:r>
            <a:r>
              <a:rPr lang="en-US" sz="2800" dirty="0" err="1"/>
              <a:t>nào</a:t>
            </a:r>
            <a:r>
              <a:rPr lang="en-US" sz="2800" dirty="0"/>
              <a:t> </a:t>
            </a:r>
            <a:r>
              <a:rPr lang="en-US" sz="2800" dirty="0" err="1"/>
              <a:t>viết</a:t>
            </a:r>
            <a:r>
              <a:rPr lang="en-US" sz="2800" dirty="0"/>
              <a:t> </a:t>
            </a:r>
            <a:r>
              <a:rPr lang="en-US" sz="2800" dirty="0" err="1"/>
              <a:t>được</a:t>
            </a:r>
            <a:r>
              <a:rPr lang="en-US" sz="2800" dirty="0"/>
              <a:t> </a:t>
            </a:r>
            <a:r>
              <a:rPr lang="en-US" sz="2800" dirty="0" err="1"/>
              <a:t>nhiều</a:t>
            </a:r>
            <a:r>
              <a:rPr lang="en-US" sz="2800" dirty="0"/>
              <a:t> </a:t>
            </a:r>
            <a:r>
              <a:rPr lang="en-US" sz="2800" dirty="0" err="1"/>
              <a:t>câu</a:t>
            </a:r>
            <a:r>
              <a:rPr lang="en-US" sz="2800" dirty="0"/>
              <a:t> </a:t>
            </a:r>
            <a:r>
              <a:rPr lang="en-US" sz="2800" dirty="0" err="1"/>
              <a:t>thành</a:t>
            </a:r>
            <a:r>
              <a:rPr lang="en-US" sz="2800" dirty="0"/>
              <a:t> </a:t>
            </a:r>
            <a:r>
              <a:rPr lang="en-US" sz="2800" dirty="0" err="1"/>
              <a:t>ngữ</a:t>
            </a:r>
            <a:r>
              <a:rPr lang="en-US" sz="2800" dirty="0"/>
              <a:t> </a:t>
            </a:r>
            <a:r>
              <a:rPr lang="en-US" sz="2800" dirty="0" err="1"/>
              <a:t>và</a:t>
            </a:r>
            <a:r>
              <a:rPr lang="en-US" sz="2800" dirty="0"/>
              <a:t> </a:t>
            </a:r>
            <a:r>
              <a:rPr lang="en-US" sz="2800" dirty="0" err="1"/>
              <a:t>giải</a:t>
            </a:r>
            <a:r>
              <a:rPr lang="en-US" sz="2800" dirty="0"/>
              <a:t> </a:t>
            </a:r>
            <a:r>
              <a:rPr lang="en-US" sz="2800" dirty="0" err="1"/>
              <a:t>nghĩa</a:t>
            </a:r>
            <a:r>
              <a:rPr lang="en-US" sz="2800" dirty="0"/>
              <a:t> </a:t>
            </a:r>
            <a:r>
              <a:rPr lang="en-US" sz="2800" dirty="0" err="1"/>
              <a:t>đúng</a:t>
            </a:r>
            <a:r>
              <a:rPr lang="en-US" sz="2800" dirty="0"/>
              <a:t> </a:t>
            </a:r>
            <a:r>
              <a:rPr lang="en-US" sz="2800" dirty="0" err="1"/>
              <a:t>hơn</a:t>
            </a:r>
            <a:r>
              <a:rPr lang="en-US" sz="2800" dirty="0"/>
              <a:t> </a:t>
            </a:r>
            <a:r>
              <a:rPr lang="en-US" sz="2800" dirty="0" err="1"/>
              <a:t>trong</a:t>
            </a:r>
            <a:r>
              <a:rPr lang="en-US" sz="2800" dirty="0"/>
              <a:t> </a:t>
            </a:r>
            <a:r>
              <a:rPr lang="en-US" sz="2800" dirty="0" err="1"/>
              <a:t>thời</a:t>
            </a:r>
            <a:r>
              <a:rPr lang="en-US" sz="2800" dirty="0"/>
              <a:t> </a:t>
            </a:r>
            <a:r>
              <a:rPr lang="en-US" sz="2800" dirty="0" err="1"/>
              <a:t>gian</a:t>
            </a:r>
            <a:r>
              <a:rPr lang="en-US" sz="2800" dirty="0"/>
              <a:t> </a:t>
            </a:r>
            <a:r>
              <a:rPr lang="en-US" sz="2800" dirty="0" err="1"/>
              <a:t>quy</a:t>
            </a:r>
            <a:r>
              <a:rPr lang="en-US" sz="2800" dirty="0"/>
              <a:t> </a:t>
            </a:r>
            <a:r>
              <a:rPr lang="en-US" sz="2800" dirty="0" err="1"/>
              <a:t>định</a:t>
            </a:r>
            <a:r>
              <a:rPr lang="en-US" sz="2800" dirty="0"/>
              <a:t> </a:t>
            </a:r>
            <a:r>
              <a:rPr lang="en-US" sz="2800" dirty="0" err="1"/>
              <a:t>sẽ</a:t>
            </a:r>
            <a:r>
              <a:rPr lang="en-US" sz="2800" dirty="0"/>
              <a:t> </a:t>
            </a:r>
            <a:r>
              <a:rPr lang="en-US" sz="2800" dirty="0" err="1"/>
              <a:t>là</a:t>
            </a:r>
            <a:r>
              <a:rPr lang="en-US" sz="2800" dirty="0"/>
              <a:t> </a:t>
            </a:r>
            <a:r>
              <a:rPr lang="en-US" sz="2800" dirty="0" err="1"/>
              <a:t>đội</a:t>
            </a:r>
            <a:r>
              <a:rPr lang="en-US" sz="2800" dirty="0"/>
              <a:t> </a:t>
            </a:r>
            <a:r>
              <a:rPr lang="en-US" sz="2800" dirty="0" err="1"/>
              <a:t>giành</a:t>
            </a:r>
            <a:r>
              <a:rPr lang="en-US" sz="2800" dirty="0"/>
              <a:t> </a:t>
            </a:r>
            <a:r>
              <a:rPr lang="en-US" sz="2800" dirty="0" err="1"/>
              <a:t>được</a:t>
            </a:r>
            <a:r>
              <a:rPr lang="en-US" sz="2800" dirty="0"/>
              <a:t> </a:t>
            </a:r>
            <a:r>
              <a:rPr lang="en-US" sz="2800" dirty="0" err="1"/>
              <a:t>chiến</a:t>
            </a:r>
            <a:r>
              <a:rPr lang="en-US" sz="2800" dirty="0"/>
              <a:t> </a:t>
            </a:r>
            <a:r>
              <a:rPr lang="en-US" sz="2800" dirty="0" err="1"/>
              <a:t>thắng</a:t>
            </a:r>
            <a:r>
              <a:rPr lang="en-US" sz="2800" dirty="0"/>
              <a:t>.</a:t>
            </a:r>
          </a:p>
        </p:txBody>
      </p:sp>
      <p:pic>
        <p:nvPicPr>
          <p:cNvPr id="152" name="Picture 151" descr="35">
            <a:extLst>
              <a:ext uri="{FF2B5EF4-FFF2-40B4-BE49-F238E27FC236}">
                <a16:creationId xmlns:a16="http://schemas.microsoft.com/office/drawing/2014/main" xmlns="" id="{8716E745-2AAB-384C-9080-49362498559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252" y="482082"/>
            <a:ext cx="4544686" cy="1578992"/>
          </a:xfrm>
          <a:prstGeom prst="rect">
            <a:avLst/>
          </a:prstGeom>
          <a:noFill/>
        </p:spPr>
      </p:pic>
      <p:sp>
        <p:nvSpPr>
          <p:cNvPr id="3" name="TextBox 2">
            <a:extLst>
              <a:ext uri="{FF2B5EF4-FFF2-40B4-BE49-F238E27FC236}">
                <a16:creationId xmlns:a16="http://schemas.microsoft.com/office/drawing/2014/main" xmlns="" id="{93A7105F-03D9-4B42-94A9-3EEC5174AE34}"/>
              </a:ext>
            </a:extLst>
          </p:cNvPr>
          <p:cNvSpPr txBox="1"/>
          <p:nvPr/>
        </p:nvSpPr>
        <p:spPr>
          <a:xfrm>
            <a:off x="4253991" y="938330"/>
            <a:ext cx="2641738" cy="646331"/>
          </a:xfrm>
          <a:prstGeom prst="rect">
            <a:avLst/>
          </a:prstGeom>
          <a:noFill/>
        </p:spPr>
        <p:txBody>
          <a:bodyPr wrap="square" rtlCol="0">
            <a:spAutoFit/>
          </a:bodyPr>
          <a:lstStyle/>
          <a:p>
            <a:pPr algn="ctr"/>
            <a:r>
              <a:rPr lang="en-US" sz="3600" b="1" dirty="0">
                <a:solidFill>
                  <a:srgbClr val="7030A0"/>
                </a:solidFill>
              </a:rPr>
              <a:t>LUẬT CHƠI</a:t>
            </a:r>
          </a:p>
        </p:txBody>
      </p:sp>
    </p:spTree>
    <p:extLst>
      <p:ext uri="{BB962C8B-B14F-4D97-AF65-F5344CB8AC3E}">
        <p14:creationId xmlns:p14="http://schemas.microsoft.com/office/powerpoint/2010/main" val="25044781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51">
            <a:extLst>
              <a:ext uri="{FF2B5EF4-FFF2-40B4-BE49-F238E27FC236}">
                <a16:creationId xmlns:a16="http://schemas.microsoft.com/office/drawing/2014/main" xmlns="" id="{9290519E-C887-4C08-9D29-70E4FE7DA8CE}"/>
              </a:ext>
            </a:extLst>
          </p:cNvPr>
          <p:cNvGrpSpPr/>
          <p:nvPr/>
        </p:nvGrpSpPr>
        <p:grpSpPr>
          <a:xfrm>
            <a:off x="344" y="4759036"/>
            <a:ext cx="12191655" cy="2098964"/>
            <a:chOff x="0" y="0"/>
            <a:chExt cx="6051550" cy="1190625"/>
          </a:xfrm>
        </p:grpSpPr>
        <p:sp>
          <p:nvSpPr>
            <p:cNvPr id="5" name="Freeform 5">
              <a:extLst>
                <a:ext uri="{FF2B5EF4-FFF2-40B4-BE49-F238E27FC236}">
                  <a16:creationId xmlns:a16="http://schemas.microsoft.com/office/drawing/2014/main" xmlns="" id="{AB88BA70-86ED-4F60-A247-56CE921BF5E3}"/>
                </a:ext>
              </a:extLst>
            </p:cNvPr>
            <p:cNvSpPr/>
            <p:nvPr/>
          </p:nvSpPr>
          <p:spPr bwMode="auto">
            <a:xfrm>
              <a:off x="1425575" y="668337"/>
              <a:ext cx="134938" cy="492125"/>
            </a:xfrm>
            <a:custGeom>
              <a:avLst/>
              <a:gdLst>
                <a:gd name="T0" fmla="*/ 11 w 32"/>
                <a:gd name="T1" fmla="*/ 111 h 115"/>
                <a:gd name="T2" fmla="*/ 4 w 32"/>
                <a:gd name="T3" fmla="*/ 48 h 115"/>
                <a:gd name="T4" fmla="*/ 8 w 32"/>
                <a:gd name="T5" fmla="*/ 0 h 115"/>
                <a:gd name="T6" fmla="*/ 9 w 32"/>
                <a:gd name="T7" fmla="*/ 31 h 115"/>
                <a:gd name="T8" fmla="*/ 14 w 32"/>
                <a:gd name="T9" fmla="*/ 60 h 115"/>
                <a:gd name="T10" fmla="*/ 32 w 32"/>
                <a:gd name="T11" fmla="*/ 115 h 115"/>
              </a:gdLst>
              <a:ahLst/>
              <a:cxnLst>
                <a:cxn ang="0">
                  <a:pos x="T0" y="T1"/>
                </a:cxn>
                <a:cxn ang="0">
                  <a:pos x="T2" y="T3"/>
                </a:cxn>
                <a:cxn ang="0">
                  <a:pos x="T4" y="T5"/>
                </a:cxn>
                <a:cxn ang="0">
                  <a:pos x="T6" y="T7"/>
                </a:cxn>
                <a:cxn ang="0">
                  <a:pos x="T8" y="T9"/>
                </a:cxn>
                <a:cxn ang="0">
                  <a:pos x="T10" y="T11"/>
                </a:cxn>
              </a:cxnLst>
              <a:rect l="0" t="0" r="r" b="b"/>
              <a:pathLst>
                <a:path w="32" h="115">
                  <a:moveTo>
                    <a:pt x="11" y="111"/>
                  </a:moveTo>
                  <a:cubicBezTo>
                    <a:pt x="10" y="90"/>
                    <a:pt x="5" y="69"/>
                    <a:pt x="4" y="48"/>
                  </a:cubicBezTo>
                  <a:cubicBezTo>
                    <a:pt x="3" y="36"/>
                    <a:pt x="0" y="8"/>
                    <a:pt x="8" y="0"/>
                  </a:cubicBezTo>
                  <a:cubicBezTo>
                    <a:pt x="12" y="7"/>
                    <a:pt x="9" y="21"/>
                    <a:pt x="9" y="31"/>
                  </a:cubicBezTo>
                  <a:cubicBezTo>
                    <a:pt x="10" y="41"/>
                    <a:pt x="12" y="51"/>
                    <a:pt x="14" y="60"/>
                  </a:cubicBezTo>
                  <a:cubicBezTo>
                    <a:pt x="16" y="78"/>
                    <a:pt x="21" y="101"/>
                    <a:pt x="32" y="115"/>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 name="Freeform 6">
              <a:extLst>
                <a:ext uri="{FF2B5EF4-FFF2-40B4-BE49-F238E27FC236}">
                  <a16:creationId xmlns:a16="http://schemas.microsoft.com/office/drawing/2014/main" xmlns="" id="{5D24E29C-BDAB-45E1-8489-3C804FD9B485}"/>
                </a:ext>
              </a:extLst>
            </p:cNvPr>
            <p:cNvSpPr/>
            <p:nvPr/>
          </p:nvSpPr>
          <p:spPr bwMode="auto">
            <a:xfrm>
              <a:off x="1285875" y="681037"/>
              <a:ext cx="185738" cy="295275"/>
            </a:xfrm>
            <a:custGeom>
              <a:avLst/>
              <a:gdLst>
                <a:gd name="T0" fmla="*/ 37 w 44"/>
                <a:gd name="T1" fmla="*/ 47 h 69"/>
                <a:gd name="T2" fmla="*/ 19 w 44"/>
                <a:gd name="T3" fmla="*/ 28 h 69"/>
                <a:gd name="T4" fmla="*/ 3 w 44"/>
                <a:gd name="T5" fmla="*/ 0 h 69"/>
                <a:gd name="T6" fmla="*/ 44 w 44"/>
                <a:gd name="T7" fmla="*/ 69 h 69"/>
              </a:gdLst>
              <a:ahLst/>
              <a:cxnLst>
                <a:cxn ang="0">
                  <a:pos x="T0" y="T1"/>
                </a:cxn>
                <a:cxn ang="0">
                  <a:pos x="T2" y="T3"/>
                </a:cxn>
                <a:cxn ang="0">
                  <a:pos x="T4" y="T5"/>
                </a:cxn>
                <a:cxn ang="0">
                  <a:pos x="T6" y="T7"/>
                </a:cxn>
              </a:cxnLst>
              <a:rect l="0" t="0" r="r" b="b"/>
              <a:pathLst>
                <a:path w="44" h="69">
                  <a:moveTo>
                    <a:pt x="37" y="47"/>
                  </a:moveTo>
                  <a:cubicBezTo>
                    <a:pt x="32" y="41"/>
                    <a:pt x="25" y="34"/>
                    <a:pt x="19" y="28"/>
                  </a:cubicBezTo>
                  <a:cubicBezTo>
                    <a:pt x="12" y="19"/>
                    <a:pt x="9" y="9"/>
                    <a:pt x="3" y="0"/>
                  </a:cubicBezTo>
                  <a:cubicBezTo>
                    <a:pt x="0" y="22"/>
                    <a:pt x="29" y="55"/>
                    <a:pt x="44" y="69"/>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 name="Freeform 7">
              <a:extLst>
                <a:ext uri="{FF2B5EF4-FFF2-40B4-BE49-F238E27FC236}">
                  <a16:creationId xmlns:a16="http://schemas.microsoft.com/office/drawing/2014/main" xmlns="" id="{06935768-9F74-4EE5-BF1B-9FD46CAD6009}"/>
                </a:ext>
              </a:extLst>
            </p:cNvPr>
            <p:cNvSpPr/>
            <p:nvPr/>
          </p:nvSpPr>
          <p:spPr bwMode="auto">
            <a:xfrm>
              <a:off x="1374775" y="381000"/>
              <a:ext cx="271463" cy="385763"/>
            </a:xfrm>
            <a:custGeom>
              <a:avLst/>
              <a:gdLst>
                <a:gd name="T0" fmla="*/ 62 w 64"/>
                <a:gd name="T1" fmla="*/ 46 h 90"/>
                <a:gd name="T2" fmla="*/ 22 w 64"/>
                <a:gd name="T3" fmla="*/ 89 h 90"/>
                <a:gd name="T4" fmla="*/ 0 w 64"/>
                <a:gd name="T5" fmla="*/ 49 h 90"/>
                <a:gd name="T6" fmla="*/ 38 w 64"/>
                <a:gd name="T7" fmla="*/ 0 h 90"/>
                <a:gd name="T8" fmla="*/ 62 w 64"/>
                <a:gd name="T9" fmla="*/ 46 h 90"/>
              </a:gdLst>
              <a:ahLst/>
              <a:cxnLst>
                <a:cxn ang="0">
                  <a:pos x="T0" y="T1"/>
                </a:cxn>
                <a:cxn ang="0">
                  <a:pos x="T2" y="T3"/>
                </a:cxn>
                <a:cxn ang="0">
                  <a:pos x="T4" y="T5"/>
                </a:cxn>
                <a:cxn ang="0">
                  <a:pos x="T6" y="T7"/>
                </a:cxn>
                <a:cxn ang="0">
                  <a:pos x="T8" y="T9"/>
                </a:cxn>
              </a:cxnLst>
              <a:rect l="0" t="0" r="r" b="b"/>
              <a:pathLst>
                <a:path w="64" h="90">
                  <a:moveTo>
                    <a:pt x="62" y="46"/>
                  </a:moveTo>
                  <a:cubicBezTo>
                    <a:pt x="60" y="60"/>
                    <a:pt x="39" y="90"/>
                    <a:pt x="22" y="89"/>
                  </a:cubicBezTo>
                  <a:cubicBezTo>
                    <a:pt x="6" y="88"/>
                    <a:pt x="0" y="61"/>
                    <a:pt x="0" y="49"/>
                  </a:cubicBezTo>
                  <a:cubicBezTo>
                    <a:pt x="1" y="27"/>
                    <a:pt x="14" y="1"/>
                    <a:pt x="38" y="0"/>
                  </a:cubicBezTo>
                  <a:cubicBezTo>
                    <a:pt x="59" y="0"/>
                    <a:pt x="64" y="29"/>
                    <a:pt x="62" y="46"/>
                  </a:cubicBezTo>
                  <a:close/>
                </a:path>
              </a:pathLst>
            </a:custGeom>
            <a:solidFill>
              <a:srgbClr val="9FC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 name="Freeform 8">
              <a:extLst>
                <a:ext uri="{FF2B5EF4-FFF2-40B4-BE49-F238E27FC236}">
                  <a16:creationId xmlns:a16="http://schemas.microsoft.com/office/drawing/2014/main" xmlns="" id="{D6F35B70-C519-4455-9C6E-3D3A541486ED}"/>
                </a:ext>
              </a:extLst>
            </p:cNvPr>
            <p:cNvSpPr/>
            <p:nvPr/>
          </p:nvSpPr>
          <p:spPr bwMode="auto">
            <a:xfrm>
              <a:off x="1184275" y="544512"/>
              <a:ext cx="185738" cy="273050"/>
            </a:xfrm>
            <a:custGeom>
              <a:avLst/>
              <a:gdLst>
                <a:gd name="T0" fmla="*/ 37 w 44"/>
                <a:gd name="T1" fmla="*/ 19 h 64"/>
                <a:gd name="T2" fmla="*/ 9 w 44"/>
                <a:gd name="T3" fmla="*/ 40 h 64"/>
                <a:gd name="T4" fmla="*/ 40 w 44"/>
                <a:gd name="T5" fmla="*/ 47 h 64"/>
                <a:gd name="T6" fmla="*/ 37 w 44"/>
                <a:gd name="T7" fmla="*/ 19 h 64"/>
              </a:gdLst>
              <a:ahLst/>
              <a:cxnLst>
                <a:cxn ang="0">
                  <a:pos x="T0" y="T1"/>
                </a:cxn>
                <a:cxn ang="0">
                  <a:pos x="T2" y="T3"/>
                </a:cxn>
                <a:cxn ang="0">
                  <a:pos x="T4" y="T5"/>
                </a:cxn>
                <a:cxn ang="0">
                  <a:pos x="T6" y="T7"/>
                </a:cxn>
              </a:cxnLst>
              <a:rect l="0" t="0" r="r" b="b"/>
              <a:pathLst>
                <a:path w="44" h="64">
                  <a:moveTo>
                    <a:pt x="37" y="19"/>
                  </a:moveTo>
                  <a:cubicBezTo>
                    <a:pt x="19" y="0"/>
                    <a:pt x="0" y="20"/>
                    <a:pt x="9" y="40"/>
                  </a:cubicBezTo>
                  <a:cubicBezTo>
                    <a:pt x="15" y="52"/>
                    <a:pt x="31" y="64"/>
                    <a:pt x="40" y="47"/>
                  </a:cubicBezTo>
                  <a:cubicBezTo>
                    <a:pt x="44" y="39"/>
                    <a:pt x="44" y="26"/>
                    <a:pt x="37" y="19"/>
                  </a:cubicBezTo>
                  <a:close/>
                </a:path>
              </a:pathLst>
            </a:custGeom>
            <a:solidFill>
              <a:srgbClr val="9FC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 name="Freeform 9">
              <a:extLst>
                <a:ext uri="{FF2B5EF4-FFF2-40B4-BE49-F238E27FC236}">
                  <a16:creationId xmlns:a16="http://schemas.microsoft.com/office/drawing/2014/main" xmlns="" id="{B15C375C-4BEF-4C69-A7D0-49F39A4F5764}"/>
                </a:ext>
              </a:extLst>
            </p:cNvPr>
            <p:cNvSpPr/>
            <p:nvPr/>
          </p:nvSpPr>
          <p:spPr bwMode="auto">
            <a:xfrm>
              <a:off x="1692275" y="812800"/>
              <a:ext cx="233363" cy="244475"/>
            </a:xfrm>
            <a:custGeom>
              <a:avLst/>
              <a:gdLst>
                <a:gd name="T0" fmla="*/ 0 w 55"/>
                <a:gd name="T1" fmla="*/ 30 h 57"/>
                <a:gd name="T2" fmla="*/ 36 w 55"/>
                <a:gd name="T3" fmla="*/ 57 h 57"/>
                <a:gd name="T4" fmla="*/ 55 w 55"/>
                <a:gd name="T5" fmla="*/ 32 h 57"/>
                <a:gd name="T6" fmla="*/ 22 w 55"/>
                <a:gd name="T7" fmla="*/ 0 h 57"/>
                <a:gd name="T8" fmla="*/ 0 w 55"/>
                <a:gd name="T9" fmla="*/ 30 h 57"/>
              </a:gdLst>
              <a:ahLst/>
              <a:cxnLst>
                <a:cxn ang="0">
                  <a:pos x="T0" y="T1"/>
                </a:cxn>
                <a:cxn ang="0">
                  <a:pos x="T2" y="T3"/>
                </a:cxn>
                <a:cxn ang="0">
                  <a:pos x="T4" y="T5"/>
                </a:cxn>
                <a:cxn ang="0">
                  <a:pos x="T6" y="T7"/>
                </a:cxn>
                <a:cxn ang="0">
                  <a:pos x="T8" y="T9"/>
                </a:cxn>
              </a:cxnLst>
              <a:rect l="0" t="0" r="r" b="b"/>
              <a:pathLst>
                <a:path w="55" h="57">
                  <a:moveTo>
                    <a:pt x="0" y="30"/>
                  </a:moveTo>
                  <a:cubicBezTo>
                    <a:pt x="36" y="57"/>
                    <a:pt x="36" y="57"/>
                    <a:pt x="36" y="57"/>
                  </a:cubicBezTo>
                  <a:cubicBezTo>
                    <a:pt x="42" y="48"/>
                    <a:pt x="49" y="40"/>
                    <a:pt x="55" y="32"/>
                  </a:cubicBezTo>
                  <a:cubicBezTo>
                    <a:pt x="22" y="0"/>
                    <a:pt x="22" y="0"/>
                    <a:pt x="22" y="0"/>
                  </a:cubicBezTo>
                  <a:cubicBezTo>
                    <a:pt x="14" y="10"/>
                    <a:pt x="6" y="20"/>
                    <a:pt x="0" y="3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 name="Freeform 10">
              <a:extLst>
                <a:ext uri="{FF2B5EF4-FFF2-40B4-BE49-F238E27FC236}">
                  <a16:creationId xmlns:a16="http://schemas.microsoft.com/office/drawing/2014/main" xmlns="" id="{E7F69DD1-F253-4F8F-8DEE-6321EDDEE48A}"/>
                </a:ext>
              </a:extLst>
            </p:cNvPr>
            <p:cNvSpPr/>
            <p:nvPr/>
          </p:nvSpPr>
          <p:spPr bwMode="auto">
            <a:xfrm>
              <a:off x="1905000" y="612775"/>
              <a:ext cx="206375" cy="260350"/>
            </a:xfrm>
            <a:custGeom>
              <a:avLst/>
              <a:gdLst>
                <a:gd name="T0" fmla="*/ 0 w 49"/>
                <a:gd name="T1" fmla="*/ 21 h 61"/>
                <a:gd name="T2" fmla="*/ 23 w 49"/>
                <a:gd name="T3" fmla="*/ 61 h 61"/>
                <a:gd name="T4" fmla="*/ 49 w 49"/>
                <a:gd name="T5" fmla="*/ 43 h 61"/>
                <a:gd name="T6" fmla="*/ 35 w 49"/>
                <a:gd name="T7" fmla="*/ 0 h 61"/>
                <a:gd name="T8" fmla="*/ 0 w 49"/>
                <a:gd name="T9" fmla="*/ 21 h 61"/>
              </a:gdLst>
              <a:ahLst/>
              <a:cxnLst>
                <a:cxn ang="0">
                  <a:pos x="T0" y="T1"/>
                </a:cxn>
                <a:cxn ang="0">
                  <a:pos x="T2" y="T3"/>
                </a:cxn>
                <a:cxn ang="0">
                  <a:pos x="T4" y="T5"/>
                </a:cxn>
                <a:cxn ang="0">
                  <a:pos x="T6" y="T7"/>
                </a:cxn>
                <a:cxn ang="0">
                  <a:pos x="T8" y="T9"/>
                </a:cxn>
              </a:cxnLst>
              <a:rect l="0" t="0" r="r" b="b"/>
              <a:pathLst>
                <a:path w="49" h="61">
                  <a:moveTo>
                    <a:pt x="0" y="21"/>
                  </a:moveTo>
                  <a:cubicBezTo>
                    <a:pt x="23" y="61"/>
                    <a:pt x="23" y="61"/>
                    <a:pt x="23" y="61"/>
                  </a:cubicBezTo>
                  <a:cubicBezTo>
                    <a:pt x="31" y="54"/>
                    <a:pt x="40" y="48"/>
                    <a:pt x="49" y="43"/>
                  </a:cubicBezTo>
                  <a:cubicBezTo>
                    <a:pt x="35" y="0"/>
                    <a:pt x="35" y="0"/>
                    <a:pt x="35" y="0"/>
                  </a:cubicBezTo>
                  <a:cubicBezTo>
                    <a:pt x="22" y="5"/>
                    <a:pt x="11" y="12"/>
                    <a:pt x="0" y="21"/>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 name="Freeform 11">
              <a:extLst>
                <a:ext uri="{FF2B5EF4-FFF2-40B4-BE49-F238E27FC236}">
                  <a16:creationId xmlns:a16="http://schemas.microsoft.com/office/drawing/2014/main" xmlns="" id="{99133FDC-A397-426E-B776-F6DC58DA4102}"/>
                </a:ext>
              </a:extLst>
            </p:cNvPr>
            <p:cNvSpPr/>
            <p:nvPr/>
          </p:nvSpPr>
          <p:spPr bwMode="auto">
            <a:xfrm>
              <a:off x="2052637" y="582612"/>
              <a:ext cx="169863" cy="214313"/>
            </a:xfrm>
            <a:custGeom>
              <a:avLst/>
              <a:gdLst>
                <a:gd name="T0" fmla="*/ 0 w 40"/>
                <a:gd name="T1" fmla="*/ 7 h 50"/>
                <a:gd name="T2" fmla="*/ 14 w 40"/>
                <a:gd name="T3" fmla="*/ 50 h 50"/>
                <a:gd name="T4" fmla="*/ 40 w 40"/>
                <a:gd name="T5" fmla="*/ 44 h 50"/>
                <a:gd name="T6" fmla="*/ 38 w 40"/>
                <a:gd name="T7" fmla="*/ 1 h 50"/>
                <a:gd name="T8" fmla="*/ 0 w 40"/>
                <a:gd name="T9" fmla="*/ 7 h 50"/>
              </a:gdLst>
              <a:ahLst/>
              <a:cxnLst>
                <a:cxn ang="0">
                  <a:pos x="T0" y="T1"/>
                </a:cxn>
                <a:cxn ang="0">
                  <a:pos x="T2" y="T3"/>
                </a:cxn>
                <a:cxn ang="0">
                  <a:pos x="T4" y="T5"/>
                </a:cxn>
                <a:cxn ang="0">
                  <a:pos x="T6" y="T7"/>
                </a:cxn>
                <a:cxn ang="0">
                  <a:pos x="T8" y="T9"/>
                </a:cxn>
              </a:cxnLst>
              <a:rect l="0" t="0" r="r" b="b"/>
              <a:pathLst>
                <a:path w="40" h="50">
                  <a:moveTo>
                    <a:pt x="0" y="7"/>
                  </a:moveTo>
                  <a:cubicBezTo>
                    <a:pt x="14" y="50"/>
                    <a:pt x="14" y="50"/>
                    <a:pt x="14" y="50"/>
                  </a:cubicBezTo>
                  <a:cubicBezTo>
                    <a:pt x="23" y="47"/>
                    <a:pt x="31" y="45"/>
                    <a:pt x="40" y="44"/>
                  </a:cubicBezTo>
                  <a:cubicBezTo>
                    <a:pt x="38" y="1"/>
                    <a:pt x="38" y="1"/>
                    <a:pt x="38" y="1"/>
                  </a:cubicBezTo>
                  <a:cubicBezTo>
                    <a:pt x="25" y="0"/>
                    <a:pt x="12" y="2"/>
                    <a:pt x="0" y="7"/>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 name="Freeform 12">
              <a:extLst>
                <a:ext uri="{FF2B5EF4-FFF2-40B4-BE49-F238E27FC236}">
                  <a16:creationId xmlns:a16="http://schemas.microsoft.com/office/drawing/2014/main" xmlns="" id="{B16276DA-2FB8-4390-84C2-33E8D97810E6}"/>
                </a:ext>
              </a:extLst>
            </p:cNvPr>
            <p:cNvSpPr/>
            <p:nvPr/>
          </p:nvSpPr>
          <p:spPr bwMode="auto">
            <a:xfrm>
              <a:off x="2214562" y="587375"/>
              <a:ext cx="180975" cy="212725"/>
            </a:xfrm>
            <a:custGeom>
              <a:avLst/>
              <a:gdLst>
                <a:gd name="T0" fmla="*/ 43 w 43"/>
                <a:gd name="T1" fmla="*/ 12 h 50"/>
                <a:gd name="T2" fmla="*/ 10 w 43"/>
                <a:gd name="T3" fmla="*/ 1 h 50"/>
                <a:gd name="T4" fmla="*/ 0 w 43"/>
                <a:gd name="T5" fmla="*/ 0 h 50"/>
                <a:gd name="T6" fmla="*/ 2 w 43"/>
                <a:gd name="T7" fmla="*/ 43 h 50"/>
                <a:gd name="T8" fmla="*/ 29 w 43"/>
                <a:gd name="T9" fmla="*/ 50 h 50"/>
                <a:gd name="T10" fmla="*/ 43 w 43"/>
                <a:gd name="T11" fmla="*/ 12 h 50"/>
              </a:gdLst>
              <a:ahLst/>
              <a:cxnLst>
                <a:cxn ang="0">
                  <a:pos x="T0" y="T1"/>
                </a:cxn>
                <a:cxn ang="0">
                  <a:pos x="T2" y="T3"/>
                </a:cxn>
                <a:cxn ang="0">
                  <a:pos x="T4" y="T5"/>
                </a:cxn>
                <a:cxn ang="0">
                  <a:pos x="T6" y="T7"/>
                </a:cxn>
                <a:cxn ang="0">
                  <a:pos x="T8" y="T9"/>
                </a:cxn>
                <a:cxn ang="0">
                  <a:pos x="T10" y="T11"/>
                </a:cxn>
              </a:cxnLst>
              <a:rect l="0" t="0" r="r" b="b"/>
              <a:pathLst>
                <a:path w="43" h="50">
                  <a:moveTo>
                    <a:pt x="43" y="12"/>
                  </a:moveTo>
                  <a:cubicBezTo>
                    <a:pt x="33" y="7"/>
                    <a:pt x="22" y="3"/>
                    <a:pt x="10" y="1"/>
                  </a:cubicBezTo>
                  <a:cubicBezTo>
                    <a:pt x="7" y="0"/>
                    <a:pt x="3" y="0"/>
                    <a:pt x="0" y="0"/>
                  </a:cubicBezTo>
                  <a:cubicBezTo>
                    <a:pt x="2" y="43"/>
                    <a:pt x="2" y="43"/>
                    <a:pt x="2" y="43"/>
                  </a:cubicBezTo>
                  <a:cubicBezTo>
                    <a:pt x="11" y="43"/>
                    <a:pt x="20" y="45"/>
                    <a:pt x="29" y="50"/>
                  </a:cubicBezTo>
                  <a:lnTo>
                    <a:pt x="43" y="12"/>
                  </a:ln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 name="Freeform 13">
              <a:extLst>
                <a:ext uri="{FF2B5EF4-FFF2-40B4-BE49-F238E27FC236}">
                  <a16:creationId xmlns:a16="http://schemas.microsoft.com/office/drawing/2014/main" xmlns="" id="{02BB7F08-CE8F-44E0-802C-88979A91F54E}"/>
                </a:ext>
              </a:extLst>
            </p:cNvPr>
            <p:cNvSpPr/>
            <p:nvPr/>
          </p:nvSpPr>
          <p:spPr bwMode="auto">
            <a:xfrm>
              <a:off x="2336800" y="638175"/>
              <a:ext cx="212725" cy="239713"/>
            </a:xfrm>
            <a:custGeom>
              <a:avLst/>
              <a:gdLst>
                <a:gd name="T0" fmla="*/ 50 w 50"/>
                <a:gd name="T1" fmla="*/ 28 h 56"/>
                <a:gd name="T2" fmla="*/ 14 w 50"/>
                <a:gd name="T3" fmla="*/ 0 h 56"/>
                <a:gd name="T4" fmla="*/ 0 w 50"/>
                <a:gd name="T5" fmla="*/ 38 h 56"/>
                <a:gd name="T6" fmla="*/ 14 w 50"/>
                <a:gd name="T7" fmla="*/ 47 h 56"/>
                <a:gd name="T8" fmla="*/ 23 w 50"/>
                <a:gd name="T9" fmla="*/ 56 h 56"/>
                <a:gd name="T10" fmla="*/ 50 w 50"/>
                <a:gd name="T11" fmla="*/ 28 h 56"/>
              </a:gdLst>
              <a:ahLst/>
              <a:cxnLst>
                <a:cxn ang="0">
                  <a:pos x="T0" y="T1"/>
                </a:cxn>
                <a:cxn ang="0">
                  <a:pos x="T2" y="T3"/>
                </a:cxn>
                <a:cxn ang="0">
                  <a:pos x="T4" y="T5"/>
                </a:cxn>
                <a:cxn ang="0">
                  <a:pos x="T6" y="T7"/>
                </a:cxn>
                <a:cxn ang="0">
                  <a:pos x="T8" y="T9"/>
                </a:cxn>
                <a:cxn ang="0">
                  <a:pos x="T10" y="T11"/>
                </a:cxn>
              </a:cxnLst>
              <a:rect l="0" t="0" r="r" b="b"/>
              <a:pathLst>
                <a:path w="50" h="56">
                  <a:moveTo>
                    <a:pt x="50" y="28"/>
                  </a:moveTo>
                  <a:cubicBezTo>
                    <a:pt x="40" y="17"/>
                    <a:pt x="28" y="7"/>
                    <a:pt x="14" y="0"/>
                  </a:cubicBezTo>
                  <a:cubicBezTo>
                    <a:pt x="0" y="38"/>
                    <a:pt x="0" y="38"/>
                    <a:pt x="0" y="38"/>
                  </a:cubicBezTo>
                  <a:cubicBezTo>
                    <a:pt x="5" y="41"/>
                    <a:pt x="9" y="44"/>
                    <a:pt x="14" y="47"/>
                  </a:cubicBezTo>
                  <a:cubicBezTo>
                    <a:pt x="17" y="50"/>
                    <a:pt x="20" y="53"/>
                    <a:pt x="23" y="56"/>
                  </a:cubicBezTo>
                  <a:lnTo>
                    <a:pt x="50" y="28"/>
                  </a:ln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 name="Freeform 14">
              <a:extLst>
                <a:ext uri="{FF2B5EF4-FFF2-40B4-BE49-F238E27FC236}">
                  <a16:creationId xmlns:a16="http://schemas.microsoft.com/office/drawing/2014/main" xmlns="" id="{261A50BA-438B-4EC1-AC7B-FB080235537A}"/>
                </a:ext>
              </a:extLst>
            </p:cNvPr>
            <p:cNvSpPr/>
            <p:nvPr/>
          </p:nvSpPr>
          <p:spPr bwMode="auto">
            <a:xfrm>
              <a:off x="2433637" y="757237"/>
              <a:ext cx="207963" cy="219075"/>
            </a:xfrm>
            <a:custGeom>
              <a:avLst/>
              <a:gdLst>
                <a:gd name="T0" fmla="*/ 27 w 49"/>
                <a:gd name="T1" fmla="*/ 0 h 51"/>
                <a:gd name="T2" fmla="*/ 0 w 49"/>
                <a:gd name="T3" fmla="*/ 28 h 51"/>
                <a:gd name="T4" fmla="*/ 18 w 49"/>
                <a:gd name="T5" fmla="*/ 51 h 51"/>
                <a:gd name="T6" fmla="*/ 49 w 49"/>
                <a:gd name="T7" fmla="*/ 30 h 51"/>
                <a:gd name="T8" fmla="*/ 27 w 49"/>
                <a:gd name="T9" fmla="*/ 0 h 51"/>
              </a:gdLst>
              <a:ahLst/>
              <a:cxnLst>
                <a:cxn ang="0">
                  <a:pos x="T0" y="T1"/>
                </a:cxn>
                <a:cxn ang="0">
                  <a:pos x="T2" y="T3"/>
                </a:cxn>
                <a:cxn ang="0">
                  <a:pos x="T4" y="T5"/>
                </a:cxn>
                <a:cxn ang="0">
                  <a:pos x="T6" y="T7"/>
                </a:cxn>
                <a:cxn ang="0">
                  <a:pos x="T8" y="T9"/>
                </a:cxn>
              </a:cxnLst>
              <a:rect l="0" t="0" r="r" b="b"/>
              <a:pathLst>
                <a:path w="49" h="51">
                  <a:moveTo>
                    <a:pt x="27" y="0"/>
                  </a:moveTo>
                  <a:cubicBezTo>
                    <a:pt x="0" y="28"/>
                    <a:pt x="0" y="28"/>
                    <a:pt x="0" y="28"/>
                  </a:cubicBezTo>
                  <a:cubicBezTo>
                    <a:pt x="7" y="35"/>
                    <a:pt x="13" y="43"/>
                    <a:pt x="18" y="51"/>
                  </a:cubicBezTo>
                  <a:cubicBezTo>
                    <a:pt x="49" y="30"/>
                    <a:pt x="49" y="30"/>
                    <a:pt x="49" y="30"/>
                  </a:cubicBezTo>
                  <a:cubicBezTo>
                    <a:pt x="43" y="20"/>
                    <a:pt x="36" y="9"/>
                    <a:pt x="27" y="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 name="Freeform 15">
              <a:extLst>
                <a:ext uri="{FF2B5EF4-FFF2-40B4-BE49-F238E27FC236}">
                  <a16:creationId xmlns:a16="http://schemas.microsoft.com/office/drawing/2014/main" xmlns="" id="{CCD22CB3-CF8E-41B1-90C8-15E19B7FB390}"/>
                </a:ext>
              </a:extLst>
            </p:cNvPr>
            <p:cNvSpPr/>
            <p:nvPr/>
          </p:nvSpPr>
          <p:spPr bwMode="auto">
            <a:xfrm>
              <a:off x="2511425" y="885825"/>
              <a:ext cx="193675" cy="214313"/>
            </a:xfrm>
            <a:custGeom>
              <a:avLst/>
              <a:gdLst>
                <a:gd name="T0" fmla="*/ 31 w 46"/>
                <a:gd name="T1" fmla="*/ 0 h 50"/>
                <a:gd name="T2" fmla="*/ 0 w 46"/>
                <a:gd name="T3" fmla="*/ 21 h 50"/>
                <a:gd name="T4" fmla="*/ 14 w 46"/>
                <a:gd name="T5" fmla="*/ 50 h 50"/>
                <a:gd name="T6" fmla="*/ 46 w 46"/>
                <a:gd name="T7" fmla="*/ 35 h 50"/>
                <a:gd name="T8" fmla="*/ 31 w 46"/>
                <a:gd name="T9" fmla="*/ 0 h 50"/>
              </a:gdLst>
              <a:ahLst/>
              <a:cxnLst>
                <a:cxn ang="0">
                  <a:pos x="T0" y="T1"/>
                </a:cxn>
                <a:cxn ang="0">
                  <a:pos x="T2" y="T3"/>
                </a:cxn>
                <a:cxn ang="0">
                  <a:pos x="T4" y="T5"/>
                </a:cxn>
                <a:cxn ang="0">
                  <a:pos x="T6" y="T7"/>
                </a:cxn>
                <a:cxn ang="0">
                  <a:pos x="T8" y="T9"/>
                </a:cxn>
              </a:cxnLst>
              <a:rect l="0" t="0" r="r" b="b"/>
              <a:pathLst>
                <a:path w="46" h="50">
                  <a:moveTo>
                    <a:pt x="31" y="0"/>
                  </a:moveTo>
                  <a:cubicBezTo>
                    <a:pt x="0" y="21"/>
                    <a:pt x="0" y="21"/>
                    <a:pt x="0" y="21"/>
                  </a:cubicBezTo>
                  <a:cubicBezTo>
                    <a:pt x="6" y="31"/>
                    <a:pt x="10" y="40"/>
                    <a:pt x="14" y="50"/>
                  </a:cubicBezTo>
                  <a:cubicBezTo>
                    <a:pt x="46" y="35"/>
                    <a:pt x="46" y="35"/>
                    <a:pt x="46" y="35"/>
                  </a:cubicBezTo>
                  <a:cubicBezTo>
                    <a:pt x="43" y="24"/>
                    <a:pt x="38" y="12"/>
                    <a:pt x="31" y="0"/>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6" name="Freeform 16">
              <a:extLst>
                <a:ext uri="{FF2B5EF4-FFF2-40B4-BE49-F238E27FC236}">
                  <a16:creationId xmlns:a16="http://schemas.microsoft.com/office/drawing/2014/main" xmlns="" id="{37E1BB76-4789-4D62-B014-3E2EF21D8CFB}"/>
                </a:ext>
              </a:extLst>
            </p:cNvPr>
            <p:cNvSpPr/>
            <p:nvPr/>
          </p:nvSpPr>
          <p:spPr bwMode="auto">
            <a:xfrm>
              <a:off x="2570162" y="1036637"/>
              <a:ext cx="177800" cy="141288"/>
            </a:xfrm>
            <a:custGeom>
              <a:avLst/>
              <a:gdLst>
                <a:gd name="T0" fmla="*/ 0 w 42"/>
                <a:gd name="T1" fmla="*/ 15 h 33"/>
                <a:gd name="T2" fmla="*/ 6 w 42"/>
                <a:gd name="T3" fmla="*/ 33 h 33"/>
                <a:gd name="T4" fmla="*/ 42 w 42"/>
                <a:gd name="T5" fmla="*/ 32 h 33"/>
                <a:gd name="T6" fmla="*/ 32 w 42"/>
                <a:gd name="T7" fmla="*/ 0 h 33"/>
                <a:gd name="T8" fmla="*/ 0 w 42"/>
                <a:gd name="T9" fmla="*/ 15 h 33"/>
              </a:gdLst>
              <a:ahLst/>
              <a:cxnLst>
                <a:cxn ang="0">
                  <a:pos x="T0" y="T1"/>
                </a:cxn>
                <a:cxn ang="0">
                  <a:pos x="T2" y="T3"/>
                </a:cxn>
                <a:cxn ang="0">
                  <a:pos x="T4" y="T5"/>
                </a:cxn>
                <a:cxn ang="0">
                  <a:pos x="T6" y="T7"/>
                </a:cxn>
                <a:cxn ang="0">
                  <a:pos x="T8" y="T9"/>
                </a:cxn>
              </a:cxnLst>
              <a:rect l="0" t="0" r="r" b="b"/>
              <a:pathLst>
                <a:path w="42" h="33">
                  <a:moveTo>
                    <a:pt x="0" y="15"/>
                  </a:moveTo>
                  <a:cubicBezTo>
                    <a:pt x="2" y="21"/>
                    <a:pt x="4" y="27"/>
                    <a:pt x="6" y="33"/>
                  </a:cubicBezTo>
                  <a:cubicBezTo>
                    <a:pt x="42" y="32"/>
                    <a:pt x="42" y="32"/>
                    <a:pt x="42" y="32"/>
                  </a:cubicBezTo>
                  <a:cubicBezTo>
                    <a:pt x="42" y="32"/>
                    <a:pt x="39" y="19"/>
                    <a:pt x="32" y="0"/>
                  </a:cubicBezTo>
                  <a:lnTo>
                    <a:pt x="0" y="15"/>
                  </a:ln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7" name="Freeform 17">
              <a:extLst>
                <a:ext uri="{FF2B5EF4-FFF2-40B4-BE49-F238E27FC236}">
                  <a16:creationId xmlns:a16="http://schemas.microsoft.com/office/drawing/2014/main" xmlns="" id="{6C4F37F1-F1FA-4C9B-B61C-D107A1A51F4D}"/>
                </a:ext>
              </a:extLst>
            </p:cNvPr>
            <p:cNvSpPr/>
            <p:nvPr/>
          </p:nvSpPr>
          <p:spPr bwMode="auto">
            <a:xfrm>
              <a:off x="1785937" y="701675"/>
              <a:ext cx="215900" cy="249238"/>
            </a:xfrm>
            <a:custGeom>
              <a:avLst/>
              <a:gdLst>
                <a:gd name="T0" fmla="*/ 0 w 51"/>
                <a:gd name="T1" fmla="*/ 26 h 58"/>
                <a:gd name="T2" fmla="*/ 33 w 51"/>
                <a:gd name="T3" fmla="*/ 58 h 58"/>
                <a:gd name="T4" fmla="*/ 51 w 51"/>
                <a:gd name="T5" fmla="*/ 40 h 58"/>
                <a:gd name="T6" fmla="*/ 28 w 51"/>
                <a:gd name="T7" fmla="*/ 0 h 58"/>
                <a:gd name="T8" fmla="*/ 0 w 51"/>
                <a:gd name="T9" fmla="*/ 26 h 58"/>
              </a:gdLst>
              <a:ahLst/>
              <a:cxnLst>
                <a:cxn ang="0">
                  <a:pos x="T0" y="T1"/>
                </a:cxn>
                <a:cxn ang="0">
                  <a:pos x="T2" y="T3"/>
                </a:cxn>
                <a:cxn ang="0">
                  <a:pos x="T4" y="T5"/>
                </a:cxn>
                <a:cxn ang="0">
                  <a:pos x="T6" y="T7"/>
                </a:cxn>
                <a:cxn ang="0">
                  <a:pos x="T8" y="T9"/>
                </a:cxn>
              </a:cxnLst>
              <a:rect l="0" t="0" r="r" b="b"/>
              <a:pathLst>
                <a:path w="51" h="58">
                  <a:moveTo>
                    <a:pt x="0" y="26"/>
                  </a:moveTo>
                  <a:cubicBezTo>
                    <a:pt x="33" y="58"/>
                    <a:pt x="33" y="58"/>
                    <a:pt x="33" y="58"/>
                  </a:cubicBezTo>
                  <a:cubicBezTo>
                    <a:pt x="39" y="52"/>
                    <a:pt x="45" y="46"/>
                    <a:pt x="51" y="40"/>
                  </a:cubicBezTo>
                  <a:cubicBezTo>
                    <a:pt x="28" y="0"/>
                    <a:pt x="28" y="0"/>
                    <a:pt x="28" y="0"/>
                  </a:cubicBezTo>
                  <a:cubicBezTo>
                    <a:pt x="18" y="8"/>
                    <a:pt x="9" y="17"/>
                    <a:pt x="0" y="26"/>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8" name="Freeform 18">
              <a:extLst>
                <a:ext uri="{FF2B5EF4-FFF2-40B4-BE49-F238E27FC236}">
                  <a16:creationId xmlns:a16="http://schemas.microsoft.com/office/drawing/2014/main" xmlns="" id="{00910F67-2D51-4DFA-8932-B967D1744F39}"/>
                </a:ext>
              </a:extLst>
            </p:cNvPr>
            <p:cNvSpPr/>
            <p:nvPr/>
          </p:nvSpPr>
          <p:spPr bwMode="auto">
            <a:xfrm>
              <a:off x="1595437" y="941387"/>
              <a:ext cx="249238" cy="231775"/>
            </a:xfrm>
            <a:custGeom>
              <a:avLst/>
              <a:gdLst>
                <a:gd name="T0" fmla="*/ 0 w 59"/>
                <a:gd name="T1" fmla="*/ 36 h 54"/>
                <a:gd name="T2" fmla="*/ 41 w 59"/>
                <a:gd name="T3" fmla="*/ 54 h 54"/>
                <a:gd name="T4" fmla="*/ 59 w 59"/>
                <a:gd name="T5" fmla="*/ 27 h 54"/>
                <a:gd name="T6" fmla="*/ 23 w 59"/>
                <a:gd name="T7" fmla="*/ 0 h 54"/>
                <a:gd name="T8" fmla="*/ 0 w 59"/>
                <a:gd name="T9" fmla="*/ 36 h 54"/>
              </a:gdLst>
              <a:ahLst/>
              <a:cxnLst>
                <a:cxn ang="0">
                  <a:pos x="T0" y="T1"/>
                </a:cxn>
                <a:cxn ang="0">
                  <a:pos x="T2" y="T3"/>
                </a:cxn>
                <a:cxn ang="0">
                  <a:pos x="T4" y="T5"/>
                </a:cxn>
                <a:cxn ang="0">
                  <a:pos x="T6" y="T7"/>
                </a:cxn>
                <a:cxn ang="0">
                  <a:pos x="T8" y="T9"/>
                </a:cxn>
              </a:cxnLst>
              <a:rect l="0" t="0" r="r" b="b"/>
              <a:pathLst>
                <a:path w="59" h="54">
                  <a:moveTo>
                    <a:pt x="0" y="36"/>
                  </a:moveTo>
                  <a:cubicBezTo>
                    <a:pt x="41" y="54"/>
                    <a:pt x="41" y="54"/>
                    <a:pt x="41" y="54"/>
                  </a:cubicBezTo>
                  <a:cubicBezTo>
                    <a:pt x="47" y="46"/>
                    <a:pt x="53" y="36"/>
                    <a:pt x="59" y="27"/>
                  </a:cubicBezTo>
                  <a:cubicBezTo>
                    <a:pt x="23" y="0"/>
                    <a:pt x="23" y="0"/>
                    <a:pt x="23" y="0"/>
                  </a:cubicBezTo>
                  <a:cubicBezTo>
                    <a:pt x="13" y="13"/>
                    <a:pt x="5" y="26"/>
                    <a:pt x="0" y="36"/>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 name="Freeform 19">
              <a:extLst>
                <a:ext uri="{FF2B5EF4-FFF2-40B4-BE49-F238E27FC236}">
                  <a16:creationId xmlns:a16="http://schemas.microsoft.com/office/drawing/2014/main" xmlns="" id="{2ABE5F24-C5E1-4E6A-B96C-913FF3E08835}"/>
                </a:ext>
              </a:extLst>
            </p:cNvPr>
            <p:cNvSpPr/>
            <p:nvPr/>
          </p:nvSpPr>
          <p:spPr bwMode="auto">
            <a:xfrm>
              <a:off x="1552575" y="1095375"/>
              <a:ext cx="215900" cy="85725"/>
            </a:xfrm>
            <a:custGeom>
              <a:avLst/>
              <a:gdLst>
                <a:gd name="T0" fmla="*/ 0 w 51"/>
                <a:gd name="T1" fmla="*/ 20 h 20"/>
                <a:gd name="T2" fmla="*/ 50 w 51"/>
                <a:gd name="T3" fmla="*/ 20 h 20"/>
                <a:gd name="T4" fmla="*/ 51 w 51"/>
                <a:gd name="T5" fmla="*/ 18 h 20"/>
                <a:gd name="T6" fmla="*/ 10 w 51"/>
                <a:gd name="T7" fmla="*/ 0 h 20"/>
                <a:gd name="T8" fmla="*/ 0 w 51"/>
                <a:gd name="T9" fmla="*/ 20 h 20"/>
              </a:gdLst>
              <a:ahLst/>
              <a:cxnLst>
                <a:cxn ang="0">
                  <a:pos x="T0" y="T1"/>
                </a:cxn>
                <a:cxn ang="0">
                  <a:pos x="T2" y="T3"/>
                </a:cxn>
                <a:cxn ang="0">
                  <a:pos x="T4" y="T5"/>
                </a:cxn>
                <a:cxn ang="0">
                  <a:pos x="T6" y="T7"/>
                </a:cxn>
                <a:cxn ang="0">
                  <a:pos x="T8" y="T9"/>
                </a:cxn>
              </a:cxnLst>
              <a:rect l="0" t="0" r="r" b="b"/>
              <a:pathLst>
                <a:path w="51" h="20">
                  <a:moveTo>
                    <a:pt x="0" y="20"/>
                  </a:moveTo>
                  <a:cubicBezTo>
                    <a:pt x="50" y="20"/>
                    <a:pt x="50" y="20"/>
                    <a:pt x="50" y="20"/>
                  </a:cubicBezTo>
                  <a:cubicBezTo>
                    <a:pt x="51" y="19"/>
                    <a:pt x="51" y="19"/>
                    <a:pt x="51" y="18"/>
                  </a:cubicBezTo>
                  <a:cubicBezTo>
                    <a:pt x="10" y="0"/>
                    <a:pt x="10" y="0"/>
                    <a:pt x="10" y="0"/>
                  </a:cubicBezTo>
                  <a:cubicBezTo>
                    <a:pt x="3" y="12"/>
                    <a:pt x="0" y="20"/>
                    <a:pt x="0" y="2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 name="Freeform 20">
              <a:extLst>
                <a:ext uri="{FF2B5EF4-FFF2-40B4-BE49-F238E27FC236}">
                  <a16:creationId xmlns:a16="http://schemas.microsoft.com/office/drawing/2014/main" xmlns="" id="{DDD36D61-4785-4A63-926B-34D6F1B112F3}"/>
                </a:ext>
              </a:extLst>
            </p:cNvPr>
            <p:cNvSpPr/>
            <p:nvPr/>
          </p:nvSpPr>
          <p:spPr bwMode="auto">
            <a:xfrm>
              <a:off x="1697037" y="663575"/>
              <a:ext cx="931863" cy="517525"/>
            </a:xfrm>
            <a:custGeom>
              <a:avLst/>
              <a:gdLst>
                <a:gd name="T0" fmla="*/ 220 w 220"/>
                <a:gd name="T1" fmla="*/ 119 h 121"/>
                <a:gd name="T2" fmla="*/ 130 w 220"/>
                <a:gd name="T3" fmla="*/ 13 h 121"/>
                <a:gd name="T4" fmla="*/ 0 w 220"/>
                <a:gd name="T5" fmla="*/ 121 h 121"/>
                <a:gd name="T6" fmla="*/ 220 w 220"/>
                <a:gd name="T7" fmla="*/ 119 h 121"/>
              </a:gdLst>
              <a:ahLst/>
              <a:cxnLst>
                <a:cxn ang="0">
                  <a:pos x="T0" y="T1"/>
                </a:cxn>
                <a:cxn ang="0">
                  <a:pos x="T2" y="T3"/>
                </a:cxn>
                <a:cxn ang="0">
                  <a:pos x="T4" y="T5"/>
                </a:cxn>
                <a:cxn ang="0">
                  <a:pos x="T6" y="T7"/>
                </a:cxn>
              </a:cxnLst>
              <a:rect l="0" t="0" r="r" b="b"/>
              <a:pathLst>
                <a:path w="220" h="121">
                  <a:moveTo>
                    <a:pt x="220" y="119"/>
                  </a:moveTo>
                  <a:cubicBezTo>
                    <a:pt x="220" y="119"/>
                    <a:pt x="205" y="26"/>
                    <a:pt x="130" y="13"/>
                  </a:cubicBezTo>
                  <a:cubicBezTo>
                    <a:pt x="55" y="0"/>
                    <a:pt x="0" y="121"/>
                    <a:pt x="0" y="121"/>
                  </a:cubicBezTo>
                  <a:lnTo>
                    <a:pt x="220" y="119"/>
                  </a:lnTo>
                  <a:close/>
                </a:path>
              </a:pathLst>
            </a:custGeom>
            <a:solidFill>
              <a:srgbClr val="FF6D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1" name="Freeform 21">
              <a:extLst>
                <a:ext uri="{FF2B5EF4-FFF2-40B4-BE49-F238E27FC236}">
                  <a16:creationId xmlns:a16="http://schemas.microsoft.com/office/drawing/2014/main" xmlns="" id="{067213B7-E3AC-496A-B4FA-3652A0709162}"/>
                </a:ext>
              </a:extLst>
            </p:cNvPr>
            <p:cNvSpPr/>
            <p:nvPr/>
          </p:nvSpPr>
          <p:spPr bwMode="auto">
            <a:xfrm>
              <a:off x="2633662" y="993775"/>
              <a:ext cx="415925" cy="184150"/>
            </a:xfrm>
            <a:custGeom>
              <a:avLst/>
              <a:gdLst>
                <a:gd name="T0" fmla="*/ 0 w 98"/>
                <a:gd name="T1" fmla="*/ 43 h 43"/>
                <a:gd name="T2" fmla="*/ 95 w 98"/>
                <a:gd name="T3" fmla="*/ 43 h 43"/>
                <a:gd name="T4" fmla="*/ 98 w 98"/>
                <a:gd name="T5" fmla="*/ 38 h 43"/>
                <a:gd name="T6" fmla="*/ 19 w 98"/>
                <a:gd name="T7" fmla="*/ 0 h 43"/>
                <a:gd name="T8" fmla="*/ 0 w 98"/>
                <a:gd name="T9" fmla="*/ 43 h 43"/>
              </a:gdLst>
              <a:ahLst/>
              <a:cxnLst>
                <a:cxn ang="0">
                  <a:pos x="T0" y="T1"/>
                </a:cxn>
                <a:cxn ang="0">
                  <a:pos x="T2" y="T3"/>
                </a:cxn>
                <a:cxn ang="0">
                  <a:pos x="T4" y="T5"/>
                </a:cxn>
                <a:cxn ang="0">
                  <a:pos x="T6" y="T7"/>
                </a:cxn>
                <a:cxn ang="0">
                  <a:pos x="T8" y="T9"/>
                </a:cxn>
              </a:cxnLst>
              <a:rect l="0" t="0" r="r" b="b"/>
              <a:pathLst>
                <a:path w="98" h="43">
                  <a:moveTo>
                    <a:pt x="0" y="43"/>
                  </a:moveTo>
                  <a:cubicBezTo>
                    <a:pt x="95" y="43"/>
                    <a:pt x="95" y="43"/>
                    <a:pt x="95" y="43"/>
                  </a:cubicBezTo>
                  <a:cubicBezTo>
                    <a:pt x="96" y="41"/>
                    <a:pt x="97" y="39"/>
                    <a:pt x="98" y="38"/>
                  </a:cubicBezTo>
                  <a:cubicBezTo>
                    <a:pt x="19" y="0"/>
                    <a:pt x="19" y="0"/>
                    <a:pt x="19" y="0"/>
                  </a:cubicBezTo>
                  <a:cubicBezTo>
                    <a:pt x="11" y="16"/>
                    <a:pt x="4" y="30"/>
                    <a:pt x="0" y="43"/>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2" name="Freeform 22">
              <a:extLst>
                <a:ext uri="{FF2B5EF4-FFF2-40B4-BE49-F238E27FC236}">
                  <a16:creationId xmlns:a16="http://schemas.microsoft.com/office/drawing/2014/main" xmlns="" id="{4E25C810-CBC3-4063-A11A-5DC3D4002DCA}"/>
                </a:ext>
              </a:extLst>
            </p:cNvPr>
            <p:cNvSpPr/>
            <p:nvPr/>
          </p:nvSpPr>
          <p:spPr bwMode="auto">
            <a:xfrm>
              <a:off x="2714625" y="741362"/>
              <a:ext cx="439738" cy="414338"/>
            </a:xfrm>
            <a:custGeom>
              <a:avLst/>
              <a:gdLst>
                <a:gd name="T0" fmla="*/ 0 w 104"/>
                <a:gd name="T1" fmla="*/ 59 h 97"/>
                <a:gd name="T2" fmla="*/ 79 w 104"/>
                <a:gd name="T3" fmla="*/ 97 h 97"/>
                <a:gd name="T4" fmla="*/ 104 w 104"/>
                <a:gd name="T5" fmla="*/ 55 h 97"/>
                <a:gd name="T6" fmla="*/ 42 w 104"/>
                <a:gd name="T7" fmla="*/ 0 h 97"/>
                <a:gd name="T8" fmla="*/ 0 w 104"/>
                <a:gd name="T9" fmla="*/ 59 h 97"/>
              </a:gdLst>
              <a:ahLst/>
              <a:cxnLst>
                <a:cxn ang="0">
                  <a:pos x="T0" y="T1"/>
                </a:cxn>
                <a:cxn ang="0">
                  <a:pos x="T2" y="T3"/>
                </a:cxn>
                <a:cxn ang="0">
                  <a:pos x="T4" y="T5"/>
                </a:cxn>
                <a:cxn ang="0">
                  <a:pos x="T6" y="T7"/>
                </a:cxn>
                <a:cxn ang="0">
                  <a:pos x="T8" y="T9"/>
                </a:cxn>
              </a:cxnLst>
              <a:rect l="0" t="0" r="r" b="b"/>
              <a:pathLst>
                <a:path w="104" h="97">
                  <a:moveTo>
                    <a:pt x="0" y="59"/>
                  </a:moveTo>
                  <a:cubicBezTo>
                    <a:pt x="79" y="97"/>
                    <a:pt x="79" y="97"/>
                    <a:pt x="79" y="97"/>
                  </a:cubicBezTo>
                  <a:cubicBezTo>
                    <a:pt x="86" y="82"/>
                    <a:pt x="94" y="68"/>
                    <a:pt x="104" y="55"/>
                  </a:cubicBezTo>
                  <a:cubicBezTo>
                    <a:pt x="42" y="0"/>
                    <a:pt x="42" y="0"/>
                    <a:pt x="42" y="0"/>
                  </a:cubicBezTo>
                  <a:cubicBezTo>
                    <a:pt x="25" y="20"/>
                    <a:pt x="11" y="40"/>
                    <a:pt x="0" y="59"/>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3" name="Freeform 23">
              <a:extLst>
                <a:ext uri="{FF2B5EF4-FFF2-40B4-BE49-F238E27FC236}">
                  <a16:creationId xmlns:a16="http://schemas.microsoft.com/office/drawing/2014/main" xmlns="" id="{BE1B054E-4F09-4DCE-B90F-EB4BBD6EC287}"/>
                </a:ext>
              </a:extLst>
            </p:cNvPr>
            <p:cNvSpPr/>
            <p:nvPr/>
          </p:nvSpPr>
          <p:spPr bwMode="auto">
            <a:xfrm>
              <a:off x="3100387" y="406400"/>
              <a:ext cx="355600" cy="390525"/>
            </a:xfrm>
            <a:custGeom>
              <a:avLst/>
              <a:gdLst>
                <a:gd name="T0" fmla="*/ 0 w 84"/>
                <a:gd name="T1" fmla="*/ 32 h 91"/>
                <a:gd name="T2" fmla="*/ 48 w 84"/>
                <a:gd name="T3" fmla="*/ 91 h 91"/>
                <a:gd name="T4" fmla="*/ 84 w 84"/>
                <a:gd name="T5" fmla="*/ 62 h 91"/>
                <a:gd name="T6" fmla="*/ 49 w 84"/>
                <a:gd name="T7" fmla="*/ 0 h 91"/>
                <a:gd name="T8" fmla="*/ 0 w 84"/>
                <a:gd name="T9" fmla="*/ 32 h 91"/>
              </a:gdLst>
              <a:ahLst/>
              <a:cxnLst>
                <a:cxn ang="0">
                  <a:pos x="T0" y="T1"/>
                </a:cxn>
                <a:cxn ang="0">
                  <a:pos x="T2" y="T3"/>
                </a:cxn>
                <a:cxn ang="0">
                  <a:pos x="T4" y="T5"/>
                </a:cxn>
                <a:cxn ang="0">
                  <a:pos x="T6" y="T7"/>
                </a:cxn>
                <a:cxn ang="0">
                  <a:pos x="T8" y="T9"/>
                </a:cxn>
              </a:cxnLst>
              <a:rect l="0" t="0" r="r" b="b"/>
              <a:pathLst>
                <a:path w="84" h="91">
                  <a:moveTo>
                    <a:pt x="0" y="32"/>
                  </a:moveTo>
                  <a:cubicBezTo>
                    <a:pt x="48" y="91"/>
                    <a:pt x="48" y="91"/>
                    <a:pt x="48" y="91"/>
                  </a:cubicBezTo>
                  <a:cubicBezTo>
                    <a:pt x="59" y="80"/>
                    <a:pt x="71" y="71"/>
                    <a:pt x="84" y="62"/>
                  </a:cubicBezTo>
                  <a:cubicBezTo>
                    <a:pt x="49" y="0"/>
                    <a:pt x="49" y="0"/>
                    <a:pt x="49" y="0"/>
                  </a:cubicBezTo>
                  <a:cubicBezTo>
                    <a:pt x="32" y="9"/>
                    <a:pt x="15" y="20"/>
                    <a:pt x="0" y="32"/>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4" name="Freeform 24">
              <a:extLst>
                <a:ext uri="{FF2B5EF4-FFF2-40B4-BE49-F238E27FC236}">
                  <a16:creationId xmlns:a16="http://schemas.microsoft.com/office/drawing/2014/main" xmlns="" id="{9096BC9B-5749-486C-9956-A09B7E2BA017}"/>
                </a:ext>
              </a:extLst>
            </p:cNvPr>
            <p:cNvSpPr/>
            <p:nvPr/>
          </p:nvSpPr>
          <p:spPr bwMode="auto">
            <a:xfrm>
              <a:off x="3308350" y="317500"/>
              <a:ext cx="317500" cy="355600"/>
            </a:xfrm>
            <a:custGeom>
              <a:avLst/>
              <a:gdLst>
                <a:gd name="T0" fmla="*/ 0 w 75"/>
                <a:gd name="T1" fmla="*/ 21 h 83"/>
                <a:gd name="T2" fmla="*/ 35 w 75"/>
                <a:gd name="T3" fmla="*/ 83 h 83"/>
                <a:gd name="T4" fmla="*/ 43 w 75"/>
                <a:gd name="T5" fmla="*/ 79 h 83"/>
                <a:gd name="T6" fmla="*/ 75 w 75"/>
                <a:gd name="T7" fmla="*/ 65 h 83"/>
                <a:gd name="T8" fmla="*/ 48 w 75"/>
                <a:gd name="T9" fmla="*/ 0 h 83"/>
                <a:gd name="T10" fmla="*/ 0 w 75"/>
                <a:gd name="T11" fmla="*/ 21 h 83"/>
              </a:gdLst>
              <a:ahLst/>
              <a:cxnLst>
                <a:cxn ang="0">
                  <a:pos x="T0" y="T1"/>
                </a:cxn>
                <a:cxn ang="0">
                  <a:pos x="T2" y="T3"/>
                </a:cxn>
                <a:cxn ang="0">
                  <a:pos x="T4" y="T5"/>
                </a:cxn>
                <a:cxn ang="0">
                  <a:pos x="T6" y="T7"/>
                </a:cxn>
                <a:cxn ang="0">
                  <a:pos x="T8" y="T9"/>
                </a:cxn>
                <a:cxn ang="0">
                  <a:pos x="T10" y="T11"/>
                </a:cxn>
              </a:cxnLst>
              <a:rect l="0" t="0" r="r" b="b"/>
              <a:pathLst>
                <a:path w="75" h="83">
                  <a:moveTo>
                    <a:pt x="0" y="21"/>
                  </a:moveTo>
                  <a:cubicBezTo>
                    <a:pt x="35" y="83"/>
                    <a:pt x="35" y="83"/>
                    <a:pt x="35" y="83"/>
                  </a:cubicBezTo>
                  <a:cubicBezTo>
                    <a:pt x="38" y="82"/>
                    <a:pt x="40" y="80"/>
                    <a:pt x="43" y="79"/>
                  </a:cubicBezTo>
                  <a:cubicBezTo>
                    <a:pt x="53" y="73"/>
                    <a:pt x="64" y="68"/>
                    <a:pt x="75" y="65"/>
                  </a:cubicBezTo>
                  <a:cubicBezTo>
                    <a:pt x="48" y="0"/>
                    <a:pt x="48" y="0"/>
                    <a:pt x="48" y="0"/>
                  </a:cubicBezTo>
                  <a:cubicBezTo>
                    <a:pt x="31" y="6"/>
                    <a:pt x="15" y="13"/>
                    <a:pt x="0" y="21"/>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5" name="Freeform 25">
              <a:extLst>
                <a:ext uri="{FF2B5EF4-FFF2-40B4-BE49-F238E27FC236}">
                  <a16:creationId xmlns:a16="http://schemas.microsoft.com/office/drawing/2014/main" xmlns="" id="{071A3760-E3F5-40E2-A4D7-5D08146803B1}"/>
                </a:ext>
              </a:extLst>
            </p:cNvPr>
            <p:cNvSpPr/>
            <p:nvPr/>
          </p:nvSpPr>
          <p:spPr bwMode="auto">
            <a:xfrm>
              <a:off x="3511550" y="257175"/>
              <a:ext cx="317500" cy="338138"/>
            </a:xfrm>
            <a:custGeom>
              <a:avLst/>
              <a:gdLst>
                <a:gd name="T0" fmla="*/ 0 w 75"/>
                <a:gd name="T1" fmla="*/ 14 h 79"/>
                <a:gd name="T2" fmla="*/ 27 w 75"/>
                <a:gd name="T3" fmla="*/ 79 h 79"/>
                <a:gd name="T4" fmla="*/ 75 w 75"/>
                <a:gd name="T5" fmla="*/ 73 h 79"/>
                <a:gd name="T6" fmla="*/ 66 w 75"/>
                <a:gd name="T7" fmla="*/ 0 h 79"/>
                <a:gd name="T8" fmla="*/ 0 w 75"/>
                <a:gd name="T9" fmla="*/ 14 h 79"/>
              </a:gdLst>
              <a:ahLst/>
              <a:cxnLst>
                <a:cxn ang="0">
                  <a:pos x="T0" y="T1"/>
                </a:cxn>
                <a:cxn ang="0">
                  <a:pos x="T2" y="T3"/>
                </a:cxn>
                <a:cxn ang="0">
                  <a:pos x="T4" y="T5"/>
                </a:cxn>
                <a:cxn ang="0">
                  <a:pos x="T6" y="T7"/>
                </a:cxn>
                <a:cxn ang="0">
                  <a:pos x="T8" y="T9"/>
                </a:cxn>
              </a:cxnLst>
              <a:rect l="0" t="0" r="r" b="b"/>
              <a:pathLst>
                <a:path w="75" h="79">
                  <a:moveTo>
                    <a:pt x="0" y="14"/>
                  </a:moveTo>
                  <a:cubicBezTo>
                    <a:pt x="27" y="79"/>
                    <a:pt x="27" y="79"/>
                    <a:pt x="27" y="79"/>
                  </a:cubicBezTo>
                  <a:cubicBezTo>
                    <a:pt x="42" y="74"/>
                    <a:pt x="59" y="72"/>
                    <a:pt x="75" y="73"/>
                  </a:cubicBezTo>
                  <a:cubicBezTo>
                    <a:pt x="66" y="0"/>
                    <a:pt x="66" y="0"/>
                    <a:pt x="66" y="0"/>
                  </a:cubicBezTo>
                  <a:cubicBezTo>
                    <a:pt x="43" y="3"/>
                    <a:pt x="21" y="8"/>
                    <a:pt x="0" y="14"/>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6" name="Freeform 26">
              <a:extLst>
                <a:ext uri="{FF2B5EF4-FFF2-40B4-BE49-F238E27FC236}">
                  <a16:creationId xmlns:a16="http://schemas.microsoft.com/office/drawing/2014/main" xmlns="" id="{3E2C1024-323B-4F0C-8B74-6A299A5548E1}"/>
                </a:ext>
              </a:extLst>
            </p:cNvPr>
            <p:cNvSpPr/>
            <p:nvPr/>
          </p:nvSpPr>
          <p:spPr bwMode="auto">
            <a:xfrm>
              <a:off x="3790950" y="249237"/>
              <a:ext cx="304800" cy="371475"/>
            </a:xfrm>
            <a:custGeom>
              <a:avLst/>
              <a:gdLst>
                <a:gd name="T0" fmla="*/ 9 w 72"/>
                <a:gd name="T1" fmla="*/ 1 h 87"/>
                <a:gd name="T2" fmla="*/ 0 w 72"/>
                <a:gd name="T3" fmla="*/ 2 h 87"/>
                <a:gd name="T4" fmla="*/ 9 w 72"/>
                <a:gd name="T5" fmla="*/ 75 h 87"/>
                <a:gd name="T6" fmla="*/ 57 w 72"/>
                <a:gd name="T7" fmla="*/ 87 h 87"/>
                <a:gd name="T8" fmla="*/ 72 w 72"/>
                <a:gd name="T9" fmla="*/ 9 h 87"/>
                <a:gd name="T10" fmla="*/ 9 w 72"/>
                <a:gd name="T11" fmla="*/ 1 h 87"/>
              </a:gdLst>
              <a:ahLst/>
              <a:cxnLst>
                <a:cxn ang="0">
                  <a:pos x="T0" y="T1"/>
                </a:cxn>
                <a:cxn ang="0">
                  <a:pos x="T2" y="T3"/>
                </a:cxn>
                <a:cxn ang="0">
                  <a:pos x="T4" y="T5"/>
                </a:cxn>
                <a:cxn ang="0">
                  <a:pos x="T6" y="T7"/>
                </a:cxn>
                <a:cxn ang="0">
                  <a:pos x="T8" y="T9"/>
                </a:cxn>
                <a:cxn ang="0">
                  <a:pos x="T10" y="T11"/>
                </a:cxn>
              </a:cxnLst>
              <a:rect l="0" t="0" r="r" b="b"/>
              <a:pathLst>
                <a:path w="72" h="87">
                  <a:moveTo>
                    <a:pt x="9" y="1"/>
                  </a:moveTo>
                  <a:cubicBezTo>
                    <a:pt x="6" y="2"/>
                    <a:pt x="3" y="2"/>
                    <a:pt x="0" y="2"/>
                  </a:cubicBezTo>
                  <a:cubicBezTo>
                    <a:pt x="9" y="75"/>
                    <a:pt x="9" y="75"/>
                    <a:pt x="9" y="75"/>
                  </a:cubicBezTo>
                  <a:cubicBezTo>
                    <a:pt x="26" y="76"/>
                    <a:pt x="42" y="80"/>
                    <a:pt x="57" y="87"/>
                  </a:cubicBezTo>
                  <a:cubicBezTo>
                    <a:pt x="72" y="9"/>
                    <a:pt x="72" y="9"/>
                    <a:pt x="72" y="9"/>
                  </a:cubicBezTo>
                  <a:cubicBezTo>
                    <a:pt x="53" y="2"/>
                    <a:pt x="31" y="0"/>
                    <a:pt x="9" y="1"/>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7" name="Freeform 27">
              <a:extLst>
                <a:ext uri="{FF2B5EF4-FFF2-40B4-BE49-F238E27FC236}">
                  <a16:creationId xmlns:a16="http://schemas.microsoft.com/office/drawing/2014/main" xmlns="" id="{ABC1F56E-9D01-4586-BDF3-FAA7A2C71870}"/>
                </a:ext>
              </a:extLst>
            </p:cNvPr>
            <p:cNvSpPr/>
            <p:nvPr/>
          </p:nvSpPr>
          <p:spPr bwMode="auto">
            <a:xfrm>
              <a:off x="4032250" y="287337"/>
              <a:ext cx="352425" cy="419100"/>
            </a:xfrm>
            <a:custGeom>
              <a:avLst/>
              <a:gdLst>
                <a:gd name="T0" fmla="*/ 15 w 83"/>
                <a:gd name="T1" fmla="*/ 0 h 98"/>
                <a:gd name="T2" fmla="*/ 0 w 83"/>
                <a:gd name="T3" fmla="*/ 78 h 98"/>
                <a:gd name="T4" fmla="*/ 18 w 83"/>
                <a:gd name="T5" fmla="*/ 90 h 98"/>
                <a:gd name="T6" fmla="*/ 28 w 83"/>
                <a:gd name="T7" fmla="*/ 98 h 98"/>
                <a:gd name="T8" fmla="*/ 83 w 83"/>
                <a:gd name="T9" fmla="*/ 37 h 98"/>
                <a:gd name="T10" fmla="*/ 15 w 83"/>
                <a:gd name="T11" fmla="*/ 0 h 98"/>
              </a:gdLst>
              <a:ahLst/>
              <a:cxnLst>
                <a:cxn ang="0">
                  <a:pos x="T0" y="T1"/>
                </a:cxn>
                <a:cxn ang="0">
                  <a:pos x="T2" y="T3"/>
                </a:cxn>
                <a:cxn ang="0">
                  <a:pos x="T4" y="T5"/>
                </a:cxn>
                <a:cxn ang="0">
                  <a:pos x="T6" y="T7"/>
                </a:cxn>
                <a:cxn ang="0">
                  <a:pos x="T8" y="T9"/>
                </a:cxn>
                <a:cxn ang="0">
                  <a:pos x="T10" y="T11"/>
                </a:cxn>
              </a:cxnLst>
              <a:rect l="0" t="0" r="r" b="b"/>
              <a:pathLst>
                <a:path w="83" h="98">
                  <a:moveTo>
                    <a:pt x="15" y="0"/>
                  </a:moveTo>
                  <a:cubicBezTo>
                    <a:pt x="0" y="78"/>
                    <a:pt x="0" y="78"/>
                    <a:pt x="0" y="78"/>
                  </a:cubicBezTo>
                  <a:cubicBezTo>
                    <a:pt x="7" y="82"/>
                    <a:pt x="13" y="85"/>
                    <a:pt x="18" y="90"/>
                  </a:cubicBezTo>
                  <a:cubicBezTo>
                    <a:pt x="22" y="93"/>
                    <a:pt x="25" y="95"/>
                    <a:pt x="28" y="98"/>
                  </a:cubicBezTo>
                  <a:cubicBezTo>
                    <a:pt x="83" y="37"/>
                    <a:pt x="83" y="37"/>
                    <a:pt x="83" y="37"/>
                  </a:cubicBezTo>
                  <a:cubicBezTo>
                    <a:pt x="63" y="20"/>
                    <a:pt x="40" y="7"/>
                    <a:pt x="15" y="0"/>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8" name="Freeform 28">
              <a:extLst>
                <a:ext uri="{FF2B5EF4-FFF2-40B4-BE49-F238E27FC236}">
                  <a16:creationId xmlns:a16="http://schemas.microsoft.com/office/drawing/2014/main" xmlns="" id="{1BECB419-87A0-45FE-9737-B8E5B5CAA457}"/>
                </a:ext>
              </a:extLst>
            </p:cNvPr>
            <p:cNvSpPr/>
            <p:nvPr/>
          </p:nvSpPr>
          <p:spPr bwMode="auto">
            <a:xfrm>
              <a:off x="4151312" y="446087"/>
              <a:ext cx="415925" cy="406400"/>
            </a:xfrm>
            <a:custGeom>
              <a:avLst/>
              <a:gdLst>
                <a:gd name="T0" fmla="*/ 55 w 98"/>
                <a:gd name="T1" fmla="*/ 0 h 95"/>
                <a:gd name="T2" fmla="*/ 0 w 98"/>
                <a:gd name="T3" fmla="*/ 61 h 95"/>
                <a:gd name="T4" fmla="*/ 31 w 98"/>
                <a:gd name="T5" fmla="*/ 95 h 95"/>
                <a:gd name="T6" fmla="*/ 98 w 98"/>
                <a:gd name="T7" fmla="*/ 42 h 95"/>
                <a:gd name="T8" fmla="*/ 55 w 98"/>
                <a:gd name="T9" fmla="*/ 0 h 95"/>
              </a:gdLst>
              <a:ahLst/>
              <a:cxnLst>
                <a:cxn ang="0">
                  <a:pos x="T0" y="T1"/>
                </a:cxn>
                <a:cxn ang="0">
                  <a:pos x="T2" y="T3"/>
                </a:cxn>
                <a:cxn ang="0">
                  <a:pos x="T4" y="T5"/>
                </a:cxn>
                <a:cxn ang="0">
                  <a:pos x="T6" y="T7"/>
                </a:cxn>
                <a:cxn ang="0">
                  <a:pos x="T8" y="T9"/>
                </a:cxn>
              </a:cxnLst>
              <a:rect l="0" t="0" r="r" b="b"/>
              <a:pathLst>
                <a:path w="98" h="95">
                  <a:moveTo>
                    <a:pt x="55" y="0"/>
                  </a:moveTo>
                  <a:cubicBezTo>
                    <a:pt x="0" y="61"/>
                    <a:pt x="0" y="61"/>
                    <a:pt x="0" y="61"/>
                  </a:cubicBezTo>
                  <a:cubicBezTo>
                    <a:pt x="11" y="71"/>
                    <a:pt x="22" y="83"/>
                    <a:pt x="31" y="95"/>
                  </a:cubicBezTo>
                  <a:cubicBezTo>
                    <a:pt x="98" y="42"/>
                    <a:pt x="98" y="42"/>
                    <a:pt x="98" y="42"/>
                  </a:cubicBezTo>
                  <a:cubicBezTo>
                    <a:pt x="85" y="27"/>
                    <a:pt x="71" y="12"/>
                    <a:pt x="55" y="0"/>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9" name="Freeform 29">
              <a:extLst>
                <a:ext uri="{FF2B5EF4-FFF2-40B4-BE49-F238E27FC236}">
                  <a16:creationId xmlns:a16="http://schemas.microsoft.com/office/drawing/2014/main" xmlns="" id="{D43146CB-601C-4F2B-B4A0-C84FBA45613E}"/>
                </a:ext>
              </a:extLst>
            </p:cNvPr>
            <p:cNvSpPr/>
            <p:nvPr/>
          </p:nvSpPr>
          <p:spPr bwMode="auto">
            <a:xfrm>
              <a:off x="4283075" y="625475"/>
              <a:ext cx="614363" cy="552450"/>
            </a:xfrm>
            <a:custGeom>
              <a:avLst/>
              <a:gdLst>
                <a:gd name="T0" fmla="*/ 145 w 145"/>
                <a:gd name="T1" fmla="*/ 129 h 129"/>
                <a:gd name="T2" fmla="*/ 67 w 145"/>
                <a:gd name="T3" fmla="*/ 0 h 129"/>
                <a:gd name="T4" fmla="*/ 0 w 145"/>
                <a:gd name="T5" fmla="*/ 53 h 129"/>
                <a:gd name="T6" fmla="*/ 41 w 145"/>
                <a:gd name="T7" fmla="*/ 129 h 129"/>
                <a:gd name="T8" fmla="*/ 145 w 145"/>
                <a:gd name="T9" fmla="*/ 129 h 129"/>
              </a:gdLst>
              <a:ahLst/>
              <a:cxnLst>
                <a:cxn ang="0">
                  <a:pos x="T0" y="T1"/>
                </a:cxn>
                <a:cxn ang="0">
                  <a:pos x="T2" y="T3"/>
                </a:cxn>
                <a:cxn ang="0">
                  <a:pos x="T4" y="T5"/>
                </a:cxn>
                <a:cxn ang="0">
                  <a:pos x="T6" y="T7"/>
                </a:cxn>
                <a:cxn ang="0">
                  <a:pos x="T8" y="T9"/>
                </a:cxn>
              </a:cxnLst>
              <a:rect l="0" t="0" r="r" b="b"/>
              <a:pathLst>
                <a:path w="145" h="129">
                  <a:moveTo>
                    <a:pt x="145" y="129"/>
                  </a:moveTo>
                  <a:cubicBezTo>
                    <a:pt x="145" y="129"/>
                    <a:pt x="119" y="60"/>
                    <a:pt x="67" y="0"/>
                  </a:cubicBezTo>
                  <a:cubicBezTo>
                    <a:pt x="0" y="53"/>
                    <a:pt x="0" y="53"/>
                    <a:pt x="0" y="53"/>
                  </a:cubicBezTo>
                  <a:cubicBezTo>
                    <a:pt x="18" y="76"/>
                    <a:pt x="31" y="102"/>
                    <a:pt x="41" y="129"/>
                  </a:cubicBezTo>
                  <a:lnTo>
                    <a:pt x="145" y="129"/>
                  </a:ln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0" name="Freeform 30">
              <a:extLst>
                <a:ext uri="{FF2B5EF4-FFF2-40B4-BE49-F238E27FC236}">
                  <a16:creationId xmlns:a16="http://schemas.microsoft.com/office/drawing/2014/main" xmlns="" id="{DB656C46-6180-4943-B38B-FAEAA9E530A7}"/>
                </a:ext>
              </a:extLst>
            </p:cNvPr>
            <p:cNvSpPr/>
            <p:nvPr/>
          </p:nvSpPr>
          <p:spPr bwMode="auto">
            <a:xfrm>
              <a:off x="2892425" y="544512"/>
              <a:ext cx="411163" cy="431800"/>
            </a:xfrm>
            <a:custGeom>
              <a:avLst/>
              <a:gdLst>
                <a:gd name="T0" fmla="*/ 0 w 97"/>
                <a:gd name="T1" fmla="*/ 46 h 101"/>
                <a:gd name="T2" fmla="*/ 62 w 97"/>
                <a:gd name="T3" fmla="*/ 101 h 101"/>
                <a:gd name="T4" fmla="*/ 97 w 97"/>
                <a:gd name="T5" fmla="*/ 59 h 101"/>
                <a:gd name="T6" fmla="*/ 49 w 97"/>
                <a:gd name="T7" fmla="*/ 0 h 101"/>
                <a:gd name="T8" fmla="*/ 0 w 97"/>
                <a:gd name="T9" fmla="*/ 46 h 101"/>
              </a:gdLst>
              <a:ahLst/>
              <a:cxnLst>
                <a:cxn ang="0">
                  <a:pos x="T0" y="T1"/>
                </a:cxn>
                <a:cxn ang="0">
                  <a:pos x="T2" y="T3"/>
                </a:cxn>
                <a:cxn ang="0">
                  <a:pos x="T4" y="T5"/>
                </a:cxn>
                <a:cxn ang="0">
                  <a:pos x="T6" y="T7"/>
                </a:cxn>
                <a:cxn ang="0">
                  <a:pos x="T8" y="T9"/>
                </a:cxn>
              </a:cxnLst>
              <a:rect l="0" t="0" r="r" b="b"/>
              <a:pathLst>
                <a:path w="97" h="101">
                  <a:moveTo>
                    <a:pt x="0" y="46"/>
                  </a:moveTo>
                  <a:cubicBezTo>
                    <a:pt x="62" y="101"/>
                    <a:pt x="62" y="101"/>
                    <a:pt x="62" y="101"/>
                  </a:cubicBezTo>
                  <a:cubicBezTo>
                    <a:pt x="72" y="85"/>
                    <a:pt x="84" y="71"/>
                    <a:pt x="97" y="59"/>
                  </a:cubicBezTo>
                  <a:cubicBezTo>
                    <a:pt x="49" y="0"/>
                    <a:pt x="49" y="0"/>
                    <a:pt x="49" y="0"/>
                  </a:cubicBezTo>
                  <a:cubicBezTo>
                    <a:pt x="31" y="14"/>
                    <a:pt x="14" y="30"/>
                    <a:pt x="0" y="46"/>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1" name="Freeform 31">
              <a:extLst>
                <a:ext uri="{FF2B5EF4-FFF2-40B4-BE49-F238E27FC236}">
                  <a16:creationId xmlns:a16="http://schemas.microsoft.com/office/drawing/2014/main" xmlns="" id="{CDE86423-3BD5-4147-AED1-5D920C837AD9}"/>
                </a:ext>
              </a:extLst>
            </p:cNvPr>
            <p:cNvSpPr/>
            <p:nvPr/>
          </p:nvSpPr>
          <p:spPr bwMode="auto">
            <a:xfrm>
              <a:off x="2874962" y="428625"/>
              <a:ext cx="1738313" cy="749300"/>
            </a:xfrm>
            <a:custGeom>
              <a:avLst/>
              <a:gdLst>
                <a:gd name="T0" fmla="*/ 410 w 410"/>
                <a:gd name="T1" fmla="*/ 175 h 175"/>
                <a:gd name="T2" fmla="*/ 213 w 410"/>
                <a:gd name="T3" fmla="*/ 11 h 175"/>
                <a:gd name="T4" fmla="*/ 0 w 410"/>
                <a:gd name="T5" fmla="*/ 175 h 175"/>
                <a:gd name="T6" fmla="*/ 410 w 410"/>
                <a:gd name="T7" fmla="*/ 175 h 175"/>
              </a:gdLst>
              <a:ahLst/>
              <a:cxnLst>
                <a:cxn ang="0">
                  <a:pos x="T0" y="T1"/>
                </a:cxn>
                <a:cxn ang="0">
                  <a:pos x="T2" y="T3"/>
                </a:cxn>
                <a:cxn ang="0">
                  <a:pos x="T4" y="T5"/>
                </a:cxn>
                <a:cxn ang="0">
                  <a:pos x="T6" y="T7"/>
                </a:cxn>
              </a:cxnLst>
              <a:rect l="0" t="0" r="r" b="b"/>
              <a:pathLst>
                <a:path w="410" h="175">
                  <a:moveTo>
                    <a:pt x="410" y="175"/>
                  </a:moveTo>
                  <a:cubicBezTo>
                    <a:pt x="410" y="175"/>
                    <a:pt x="336" y="0"/>
                    <a:pt x="213" y="11"/>
                  </a:cubicBezTo>
                  <a:cubicBezTo>
                    <a:pt x="89" y="21"/>
                    <a:pt x="18" y="120"/>
                    <a:pt x="0" y="175"/>
                  </a:cubicBezTo>
                  <a:lnTo>
                    <a:pt x="410" y="175"/>
                  </a:lnTo>
                  <a:close/>
                </a:path>
              </a:pathLst>
            </a:custGeom>
            <a:solidFill>
              <a:srgbClr val="FF7E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2" name="Freeform 32">
              <a:extLst>
                <a:ext uri="{FF2B5EF4-FFF2-40B4-BE49-F238E27FC236}">
                  <a16:creationId xmlns:a16="http://schemas.microsoft.com/office/drawing/2014/main" xmlns="" id="{3754CC72-5477-4D6A-884A-618177AA682E}"/>
                </a:ext>
              </a:extLst>
            </p:cNvPr>
            <p:cNvSpPr/>
            <p:nvPr/>
          </p:nvSpPr>
          <p:spPr bwMode="auto">
            <a:xfrm>
              <a:off x="4252912" y="393700"/>
              <a:ext cx="1793875" cy="757238"/>
            </a:xfrm>
            <a:custGeom>
              <a:avLst/>
              <a:gdLst>
                <a:gd name="T0" fmla="*/ 422 w 423"/>
                <a:gd name="T1" fmla="*/ 48 h 177"/>
                <a:gd name="T2" fmla="*/ 0 w 423"/>
                <a:gd name="T3" fmla="*/ 177 h 177"/>
                <a:gd name="T4" fmla="*/ 423 w 423"/>
                <a:gd name="T5" fmla="*/ 177 h 177"/>
                <a:gd name="T6" fmla="*/ 422 w 423"/>
                <a:gd name="T7" fmla="*/ 48 h 177"/>
              </a:gdLst>
              <a:ahLst/>
              <a:cxnLst>
                <a:cxn ang="0">
                  <a:pos x="T0" y="T1"/>
                </a:cxn>
                <a:cxn ang="0">
                  <a:pos x="T2" y="T3"/>
                </a:cxn>
                <a:cxn ang="0">
                  <a:pos x="T4" y="T5"/>
                </a:cxn>
                <a:cxn ang="0">
                  <a:pos x="T6" y="T7"/>
                </a:cxn>
              </a:cxnLst>
              <a:rect l="0" t="0" r="r" b="b"/>
              <a:pathLst>
                <a:path w="423" h="177">
                  <a:moveTo>
                    <a:pt x="422" y="48"/>
                  </a:moveTo>
                  <a:cubicBezTo>
                    <a:pt x="422" y="48"/>
                    <a:pt x="163" y="0"/>
                    <a:pt x="0" y="177"/>
                  </a:cubicBezTo>
                  <a:cubicBezTo>
                    <a:pt x="423" y="177"/>
                    <a:pt x="423" y="177"/>
                    <a:pt x="423" y="177"/>
                  </a:cubicBezTo>
                  <a:lnTo>
                    <a:pt x="422" y="48"/>
                  </a:lnTo>
                  <a:close/>
                </a:path>
              </a:pathLst>
            </a:custGeom>
            <a:solidFill>
              <a:srgbClr val="B35D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3" name="Freeform 33">
              <a:extLst>
                <a:ext uri="{FF2B5EF4-FFF2-40B4-BE49-F238E27FC236}">
                  <a16:creationId xmlns:a16="http://schemas.microsoft.com/office/drawing/2014/main" xmlns="" id="{0A9E62ED-CD6F-438A-B625-81CBA04FC868}"/>
                </a:ext>
              </a:extLst>
            </p:cNvPr>
            <p:cNvSpPr/>
            <p:nvPr/>
          </p:nvSpPr>
          <p:spPr bwMode="auto">
            <a:xfrm>
              <a:off x="4549775" y="673100"/>
              <a:ext cx="1501775" cy="492125"/>
            </a:xfrm>
            <a:custGeom>
              <a:avLst/>
              <a:gdLst>
                <a:gd name="T0" fmla="*/ 354 w 354"/>
                <a:gd name="T1" fmla="*/ 31 h 115"/>
                <a:gd name="T2" fmla="*/ 0 w 354"/>
                <a:gd name="T3" fmla="*/ 115 h 115"/>
                <a:gd name="T4" fmla="*/ 353 w 354"/>
                <a:gd name="T5" fmla="*/ 115 h 115"/>
                <a:gd name="T6" fmla="*/ 354 w 354"/>
                <a:gd name="T7" fmla="*/ 31 h 115"/>
              </a:gdLst>
              <a:ahLst/>
              <a:cxnLst>
                <a:cxn ang="0">
                  <a:pos x="T0" y="T1"/>
                </a:cxn>
                <a:cxn ang="0">
                  <a:pos x="T2" y="T3"/>
                </a:cxn>
                <a:cxn ang="0">
                  <a:pos x="T4" y="T5"/>
                </a:cxn>
                <a:cxn ang="0">
                  <a:pos x="T6" y="T7"/>
                </a:cxn>
              </a:cxnLst>
              <a:rect l="0" t="0" r="r" b="b"/>
              <a:pathLst>
                <a:path w="354" h="115">
                  <a:moveTo>
                    <a:pt x="354" y="31"/>
                  </a:moveTo>
                  <a:cubicBezTo>
                    <a:pt x="354" y="31"/>
                    <a:pt x="169" y="0"/>
                    <a:pt x="0" y="115"/>
                  </a:cubicBezTo>
                  <a:cubicBezTo>
                    <a:pt x="353" y="115"/>
                    <a:pt x="353" y="115"/>
                    <a:pt x="353" y="115"/>
                  </a:cubicBezTo>
                  <a:lnTo>
                    <a:pt x="354" y="31"/>
                  </a:lnTo>
                  <a:close/>
                </a:path>
              </a:pathLst>
            </a:custGeom>
            <a:solidFill>
              <a:srgbClr val="FF8D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4" name="Freeform 34">
              <a:extLst>
                <a:ext uri="{FF2B5EF4-FFF2-40B4-BE49-F238E27FC236}">
                  <a16:creationId xmlns:a16="http://schemas.microsoft.com/office/drawing/2014/main" xmlns="" id="{24588CCE-E7B8-4502-A17E-65806DA1EEBD}"/>
                </a:ext>
              </a:extLst>
            </p:cNvPr>
            <p:cNvSpPr/>
            <p:nvPr/>
          </p:nvSpPr>
          <p:spPr bwMode="auto">
            <a:xfrm>
              <a:off x="4881562" y="903287"/>
              <a:ext cx="1165225" cy="282575"/>
            </a:xfrm>
            <a:custGeom>
              <a:avLst/>
              <a:gdLst>
                <a:gd name="T0" fmla="*/ 275 w 275"/>
                <a:gd name="T1" fmla="*/ 18 h 66"/>
                <a:gd name="T2" fmla="*/ 0 w 275"/>
                <a:gd name="T3" fmla="*/ 66 h 66"/>
                <a:gd name="T4" fmla="*/ 274 w 275"/>
                <a:gd name="T5" fmla="*/ 66 h 66"/>
                <a:gd name="T6" fmla="*/ 275 w 275"/>
                <a:gd name="T7" fmla="*/ 18 h 66"/>
              </a:gdLst>
              <a:ahLst/>
              <a:cxnLst>
                <a:cxn ang="0">
                  <a:pos x="T0" y="T1"/>
                </a:cxn>
                <a:cxn ang="0">
                  <a:pos x="T2" y="T3"/>
                </a:cxn>
                <a:cxn ang="0">
                  <a:pos x="T4" y="T5"/>
                </a:cxn>
                <a:cxn ang="0">
                  <a:pos x="T6" y="T7"/>
                </a:cxn>
              </a:cxnLst>
              <a:rect l="0" t="0" r="r" b="b"/>
              <a:pathLst>
                <a:path w="275" h="66">
                  <a:moveTo>
                    <a:pt x="275" y="18"/>
                  </a:moveTo>
                  <a:cubicBezTo>
                    <a:pt x="275" y="18"/>
                    <a:pt x="131" y="0"/>
                    <a:pt x="0" y="66"/>
                  </a:cubicBezTo>
                  <a:cubicBezTo>
                    <a:pt x="274" y="66"/>
                    <a:pt x="274" y="66"/>
                    <a:pt x="274" y="66"/>
                  </a:cubicBezTo>
                  <a:lnTo>
                    <a:pt x="275" y="18"/>
                  </a:lnTo>
                  <a:close/>
                </a:path>
              </a:pathLst>
            </a:custGeom>
            <a:solidFill>
              <a:srgbClr val="9AC7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5" name="Freeform 35">
              <a:extLst>
                <a:ext uri="{FF2B5EF4-FFF2-40B4-BE49-F238E27FC236}">
                  <a16:creationId xmlns:a16="http://schemas.microsoft.com/office/drawing/2014/main" xmlns="" id="{F26892C0-2DB0-4D4E-92F2-0A98A3D9BF10}"/>
                </a:ext>
              </a:extLst>
            </p:cNvPr>
            <p:cNvSpPr/>
            <p:nvPr/>
          </p:nvSpPr>
          <p:spPr bwMode="auto">
            <a:xfrm>
              <a:off x="4405312" y="577850"/>
              <a:ext cx="1646238" cy="582613"/>
            </a:xfrm>
            <a:custGeom>
              <a:avLst/>
              <a:gdLst>
                <a:gd name="T0" fmla="*/ 386 w 388"/>
                <a:gd name="T1" fmla="*/ 5 h 136"/>
                <a:gd name="T2" fmla="*/ 343 w 388"/>
                <a:gd name="T3" fmla="*/ 50 h 136"/>
                <a:gd name="T4" fmla="*/ 319 w 388"/>
                <a:gd name="T5" fmla="*/ 2 h 136"/>
                <a:gd name="T6" fmla="*/ 297 w 388"/>
                <a:gd name="T7" fmla="*/ 47 h 136"/>
                <a:gd name="T8" fmla="*/ 266 w 388"/>
                <a:gd name="T9" fmla="*/ 0 h 136"/>
                <a:gd name="T10" fmla="*/ 245 w 388"/>
                <a:gd name="T11" fmla="*/ 54 h 136"/>
                <a:gd name="T12" fmla="*/ 212 w 388"/>
                <a:gd name="T13" fmla="*/ 7 h 136"/>
                <a:gd name="T14" fmla="*/ 193 w 388"/>
                <a:gd name="T15" fmla="*/ 67 h 136"/>
                <a:gd name="T16" fmla="*/ 147 w 388"/>
                <a:gd name="T17" fmla="*/ 23 h 136"/>
                <a:gd name="T18" fmla="*/ 141 w 388"/>
                <a:gd name="T19" fmla="*/ 81 h 136"/>
                <a:gd name="T20" fmla="*/ 93 w 388"/>
                <a:gd name="T21" fmla="*/ 45 h 136"/>
                <a:gd name="T22" fmla="*/ 100 w 388"/>
                <a:gd name="T23" fmla="*/ 98 h 136"/>
                <a:gd name="T24" fmla="*/ 47 w 388"/>
                <a:gd name="T25" fmla="*/ 65 h 136"/>
                <a:gd name="T26" fmla="*/ 52 w 388"/>
                <a:gd name="T27" fmla="*/ 120 h 136"/>
                <a:gd name="T28" fmla="*/ 0 w 388"/>
                <a:gd name="T29" fmla="*/ 100 h 136"/>
                <a:gd name="T30" fmla="*/ 3 w 388"/>
                <a:gd name="T31" fmla="*/ 136 h 136"/>
                <a:gd name="T32" fmla="*/ 34 w 388"/>
                <a:gd name="T33" fmla="*/ 136 h 136"/>
                <a:gd name="T34" fmla="*/ 388 w 388"/>
                <a:gd name="T35" fmla="*/ 53 h 136"/>
                <a:gd name="T36" fmla="*/ 386 w 388"/>
                <a:gd name="T37" fmla="*/ 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8" h="136">
                  <a:moveTo>
                    <a:pt x="386" y="5"/>
                  </a:moveTo>
                  <a:cubicBezTo>
                    <a:pt x="343" y="50"/>
                    <a:pt x="343" y="50"/>
                    <a:pt x="343" y="50"/>
                  </a:cubicBezTo>
                  <a:cubicBezTo>
                    <a:pt x="319" y="2"/>
                    <a:pt x="319" y="2"/>
                    <a:pt x="319" y="2"/>
                  </a:cubicBezTo>
                  <a:cubicBezTo>
                    <a:pt x="297" y="47"/>
                    <a:pt x="297" y="47"/>
                    <a:pt x="297" y="47"/>
                  </a:cubicBezTo>
                  <a:cubicBezTo>
                    <a:pt x="266" y="0"/>
                    <a:pt x="266" y="0"/>
                    <a:pt x="266" y="0"/>
                  </a:cubicBezTo>
                  <a:cubicBezTo>
                    <a:pt x="245" y="54"/>
                    <a:pt x="245" y="54"/>
                    <a:pt x="245" y="54"/>
                  </a:cubicBezTo>
                  <a:cubicBezTo>
                    <a:pt x="212" y="7"/>
                    <a:pt x="212" y="7"/>
                    <a:pt x="212" y="7"/>
                  </a:cubicBezTo>
                  <a:cubicBezTo>
                    <a:pt x="193" y="67"/>
                    <a:pt x="193" y="67"/>
                    <a:pt x="193" y="67"/>
                  </a:cubicBezTo>
                  <a:cubicBezTo>
                    <a:pt x="147" y="23"/>
                    <a:pt x="147" y="23"/>
                    <a:pt x="147" y="23"/>
                  </a:cubicBezTo>
                  <a:cubicBezTo>
                    <a:pt x="141" y="81"/>
                    <a:pt x="141" y="81"/>
                    <a:pt x="141" y="81"/>
                  </a:cubicBezTo>
                  <a:cubicBezTo>
                    <a:pt x="93" y="45"/>
                    <a:pt x="93" y="45"/>
                    <a:pt x="93" y="45"/>
                  </a:cubicBezTo>
                  <a:cubicBezTo>
                    <a:pt x="100" y="98"/>
                    <a:pt x="100" y="98"/>
                    <a:pt x="100" y="98"/>
                  </a:cubicBezTo>
                  <a:cubicBezTo>
                    <a:pt x="47" y="65"/>
                    <a:pt x="47" y="65"/>
                    <a:pt x="47" y="65"/>
                  </a:cubicBezTo>
                  <a:cubicBezTo>
                    <a:pt x="52" y="120"/>
                    <a:pt x="52" y="120"/>
                    <a:pt x="52" y="120"/>
                  </a:cubicBezTo>
                  <a:cubicBezTo>
                    <a:pt x="0" y="100"/>
                    <a:pt x="0" y="100"/>
                    <a:pt x="0" y="100"/>
                  </a:cubicBezTo>
                  <a:cubicBezTo>
                    <a:pt x="3" y="136"/>
                    <a:pt x="3" y="136"/>
                    <a:pt x="3" y="136"/>
                  </a:cubicBezTo>
                  <a:cubicBezTo>
                    <a:pt x="34" y="136"/>
                    <a:pt x="34" y="136"/>
                    <a:pt x="34" y="136"/>
                  </a:cubicBezTo>
                  <a:cubicBezTo>
                    <a:pt x="34" y="136"/>
                    <a:pt x="185" y="27"/>
                    <a:pt x="388" y="53"/>
                  </a:cubicBezTo>
                  <a:lnTo>
                    <a:pt x="386" y="5"/>
                  </a:lnTo>
                  <a:close/>
                </a:path>
              </a:pathLst>
            </a:custGeom>
            <a:solidFill>
              <a:srgbClr val="88CA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6" name="Oval 35">
              <a:extLst>
                <a:ext uri="{FF2B5EF4-FFF2-40B4-BE49-F238E27FC236}">
                  <a16:creationId xmlns:a16="http://schemas.microsoft.com/office/drawing/2014/main" xmlns="" id="{38B3E050-FD34-42E5-8AB8-25CC8D797DBD}"/>
                </a:ext>
              </a:extLst>
            </p:cNvPr>
            <p:cNvSpPr>
              <a:spLocks noChangeArrowheads="1"/>
            </p:cNvSpPr>
            <p:nvPr/>
          </p:nvSpPr>
          <p:spPr bwMode="auto">
            <a:xfrm>
              <a:off x="5872162" y="620712"/>
              <a:ext cx="47625" cy="47625"/>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7" name="Oval 36">
              <a:extLst>
                <a:ext uri="{FF2B5EF4-FFF2-40B4-BE49-F238E27FC236}">
                  <a16:creationId xmlns:a16="http://schemas.microsoft.com/office/drawing/2014/main" xmlns="" id="{70B095B7-54EF-497A-980D-FD81395E4464}"/>
                </a:ext>
              </a:extLst>
            </p:cNvPr>
            <p:cNvSpPr>
              <a:spLocks noChangeArrowheads="1"/>
            </p:cNvSpPr>
            <p:nvPr/>
          </p:nvSpPr>
          <p:spPr bwMode="auto">
            <a:xfrm>
              <a:off x="5640387" y="612775"/>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8" name="Oval 37">
              <a:extLst>
                <a:ext uri="{FF2B5EF4-FFF2-40B4-BE49-F238E27FC236}">
                  <a16:creationId xmlns:a16="http://schemas.microsoft.com/office/drawing/2014/main" xmlns="" id="{C53C62BD-2214-477E-8A86-B8A8B9AC589A}"/>
                </a:ext>
              </a:extLst>
            </p:cNvPr>
            <p:cNvSpPr>
              <a:spLocks noChangeArrowheads="1"/>
            </p:cNvSpPr>
            <p:nvPr/>
          </p:nvSpPr>
          <p:spPr bwMode="auto">
            <a:xfrm>
              <a:off x="5389562" y="642937"/>
              <a:ext cx="46038" cy="42863"/>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9" name="Oval 38">
              <a:extLst>
                <a:ext uri="{FF2B5EF4-FFF2-40B4-BE49-F238E27FC236}">
                  <a16:creationId xmlns:a16="http://schemas.microsoft.com/office/drawing/2014/main" xmlns="" id="{4054B2D5-52F8-4D0D-B23B-2771EB0070F3}"/>
                </a:ext>
              </a:extLst>
            </p:cNvPr>
            <p:cNvSpPr>
              <a:spLocks noChangeArrowheads="1"/>
            </p:cNvSpPr>
            <p:nvPr/>
          </p:nvSpPr>
          <p:spPr bwMode="auto">
            <a:xfrm>
              <a:off x="5156200" y="685800"/>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0" name="Oval 39">
              <a:extLst>
                <a:ext uri="{FF2B5EF4-FFF2-40B4-BE49-F238E27FC236}">
                  <a16:creationId xmlns:a16="http://schemas.microsoft.com/office/drawing/2014/main" xmlns="" id="{E4199C9D-0E0E-47FA-B2AD-CCB2C6217B8E}"/>
                </a:ext>
              </a:extLst>
            </p:cNvPr>
            <p:cNvSpPr>
              <a:spLocks noChangeArrowheads="1"/>
            </p:cNvSpPr>
            <p:nvPr/>
          </p:nvSpPr>
          <p:spPr bwMode="auto">
            <a:xfrm>
              <a:off x="4914900" y="766762"/>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1" name="Oval 40">
              <a:extLst>
                <a:ext uri="{FF2B5EF4-FFF2-40B4-BE49-F238E27FC236}">
                  <a16:creationId xmlns:a16="http://schemas.microsoft.com/office/drawing/2014/main" xmlns="" id="{91605680-7159-435F-8D62-18762D848941}"/>
                </a:ext>
              </a:extLst>
            </p:cNvPr>
            <p:cNvSpPr>
              <a:spLocks noChangeArrowheads="1"/>
            </p:cNvSpPr>
            <p:nvPr/>
          </p:nvSpPr>
          <p:spPr bwMode="auto">
            <a:xfrm>
              <a:off x="4737100" y="847725"/>
              <a:ext cx="41275" cy="47625"/>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2" name="Oval 41">
              <a:extLst>
                <a:ext uri="{FF2B5EF4-FFF2-40B4-BE49-F238E27FC236}">
                  <a16:creationId xmlns:a16="http://schemas.microsoft.com/office/drawing/2014/main" xmlns="" id="{52915926-8E92-4304-8EA3-4171B9A525C7}"/>
                </a:ext>
              </a:extLst>
            </p:cNvPr>
            <p:cNvSpPr>
              <a:spLocks noChangeArrowheads="1"/>
            </p:cNvSpPr>
            <p:nvPr/>
          </p:nvSpPr>
          <p:spPr bwMode="auto">
            <a:xfrm>
              <a:off x="4529137" y="958850"/>
              <a:ext cx="46038" cy="42863"/>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3" name="Oval 42">
              <a:extLst>
                <a:ext uri="{FF2B5EF4-FFF2-40B4-BE49-F238E27FC236}">
                  <a16:creationId xmlns:a16="http://schemas.microsoft.com/office/drawing/2014/main" xmlns="" id="{6E7CB316-AC59-425E-BB72-52948E6CFC6E}"/>
                </a:ext>
              </a:extLst>
            </p:cNvPr>
            <p:cNvSpPr>
              <a:spLocks noChangeArrowheads="1"/>
            </p:cNvSpPr>
            <p:nvPr/>
          </p:nvSpPr>
          <p:spPr bwMode="auto">
            <a:xfrm>
              <a:off x="4333875" y="1092200"/>
              <a:ext cx="42863"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4" name="Oval 43">
              <a:extLst>
                <a:ext uri="{FF2B5EF4-FFF2-40B4-BE49-F238E27FC236}">
                  <a16:creationId xmlns:a16="http://schemas.microsoft.com/office/drawing/2014/main" xmlns="" id="{96787247-2F0F-476E-98BA-648CEDCE535B}"/>
                </a:ext>
              </a:extLst>
            </p:cNvPr>
            <p:cNvSpPr>
              <a:spLocks noChangeArrowheads="1"/>
            </p:cNvSpPr>
            <p:nvPr/>
          </p:nvSpPr>
          <p:spPr bwMode="auto">
            <a:xfrm>
              <a:off x="5686425" y="855662"/>
              <a:ext cx="42863"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5" name="Oval 44">
              <a:extLst>
                <a:ext uri="{FF2B5EF4-FFF2-40B4-BE49-F238E27FC236}">
                  <a16:creationId xmlns:a16="http://schemas.microsoft.com/office/drawing/2014/main" xmlns="" id="{87573D6A-1171-49ED-8F2C-D77FA5999CD1}"/>
                </a:ext>
              </a:extLst>
            </p:cNvPr>
            <p:cNvSpPr>
              <a:spLocks noChangeArrowheads="1"/>
            </p:cNvSpPr>
            <p:nvPr/>
          </p:nvSpPr>
          <p:spPr bwMode="auto">
            <a:xfrm>
              <a:off x="5461000" y="885825"/>
              <a:ext cx="42863" cy="42863"/>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6" name="Oval 45">
              <a:extLst>
                <a:ext uri="{FF2B5EF4-FFF2-40B4-BE49-F238E27FC236}">
                  <a16:creationId xmlns:a16="http://schemas.microsoft.com/office/drawing/2014/main" xmlns="" id="{91A35617-82AA-41D9-A000-FDAC83C342FE}"/>
                </a:ext>
              </a:extLst>
            </p:cNvPr>
            <p:cNvSpPr>
              <a:spLocks noChangeArrowheads="1"/>
            </p:cNvSpPr>
            <p:nvPr/>
          </p:nvSpPr>
          <p:spPr bwMode="auto">
            <a:xfrm>
              <a:off x="5229225" y="920750"/>
              <a:ext cx="46038"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7" name="Oval 46">
              <a:extLst>
                <a:ext uri="{FF2B5EF4-FFF2-40B4-BE49-F238E27FC236}">
                  <a16:creationId xmlns:a16="http://schemas.microsoft.com/office/drawing/2014/main" xmlns="" id="{38ABFE7F-98E4-4E6C-AF38-7A7FEF6DDA83}"/>
                </a:ext>
              </a:extLst>
            </p:cNvPr>
            <p:cNvSpPr>
              <a:spLocks noChangeArrowheads="1"/>
            </p:cNvSpPr>
            <p:nvPr/>
          </p:nvSpPr>
          <p:spPr bwMode="auto">
            <a:xfrm>
              <a:off x="5011737" y="993775"/>
              <a:ext cx="47625" cy="46038"/>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8" name="Oval 47">
              <a:extLst>
                <a:ext uri="{FF2B5EF4-FFF2-40B4-BE49-F238E27FC236}">
                  <a16:creationId xmlns:a16="http://schemas.microsoft.com/office/drawing/2014/main" xmlns="" id="{8A2FD1E5-BE02-4FB1-BC03-AF83331FB559}"/>
                </a:ext>
              </a:extLst>
            </p:cNvPr>
            <p:cNvSpPr>
              <a:spLocks noChangeArrowheads="1"/>
            </p:cNvSpPr>
            <p:nvPr/>
          </p:nvSpPr>
          <p:spPr bwMode="auto">
            <a:xfrm>
              <a:off x="4808537" y="1082675"/>
              <a:ext cx="42863"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9" name="Freeform 49">
              <a:extLst>
                <a:ext uri="{FF2B5EF4-FFF2-40B4-BE49-F238E27FC236}">
                  <a16:creationId xmlns:a16="http://schemas.microsoft.com/office/drawing/2014/main" xmlns="" id="{80BCFB6B-38EF-40BD-929D-A5C78309EFA7}"/>
                </a:ext>
              </a:extLst>
            </p:cNvPr>
            <p:cNvSpPr/>
            <p:nvPr/>
          </p:nvSpPr>
          <p:spPr bwMode="auto">
            <a:xfrm>
              <a:off x="4686300" y="496887"/>
              <a:ext cx="130175" cy="342900"/>
            </a:xfrm>
            <a:custGeom>
              <a:avLst/>
              <a:gdLst>
                <a:gd name="T0" fmla="*/ 19 w 31"/>
                <a:gd name="T1" fmla="*/ 66 h 80"/>
                <a:gd name="T2" fmla="*/ 30 w 31"/>
                <a:gd name="T3" fmla="*/ 0 h 80"/>
                <a:gd name="T4" fmla="*/ 26 w 31"/>
                <a:gd name="T5" fmla="*/ 0 h 80"/>
                <a:gd name="T6" fmla="*/ 0 w 31"/>
                <a:gd name="T7" fmla="*/ 80 h 80"/>
              </a:gdLst>
              <a:ahLst/>
              <a:cxnLst>
                <a:cxn ang="0">
                  <a:pos x="T0" y="T1"/>
                </a:cxn>
                <a:cxn ang="0">
                  <a:pos x="T2" y="T3"/>
                </a:cxn>
                <a:cxn ang="0">
                  <a:pos x="T4" y="T5"/>
                </a:cxn>
                <a:cxn ang="0">
                  <a:pos x="T6" y="T7"/>
                </a:cxn>
              </a:cxnLst>
              <a:rect l="0" t="0" r="r" b="b"/>
              <a:pathLst>
                <a:path w="31" h="80">
                  <a:moveTo>
                    <a:pt x="19" y="66"/>
                  </a:moveTo>
                  <a:cubicBezTo>
                    <a:pt x="23" y="45"/>
                    <a:pt x="31" y="22"/>
                    <a:pt x="30" y="0"/>
                  </a:cubicBezTo>
                  <a:cubicBezTo>
                    <a:pt x="29" y="0"/>
                    <a:pt x="27" y="0"/>
                    <a:pt x="26" y="0"/>
                  </a:cubicBezTo>
                  <a:cubicBezTo>
                    <a:pt x="23" y="27"/>
                    <a:pt x="10" y="58"/>
                    <a:pt x="0" y="80"/>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0" name="Freeform 50">
              <a:extLst>
                <a:ext uri="{FF2B5EF4-FFF2-40B4-BE49-F238E27FC236}">
                  <a16:creationId xmlns:a16="http://schemas.microsoft.com/office/drawing/2014/main" xmlns="" id="{DDECA00E-F865-44E5-B170-26198D2E6B7B}"/>
                </a:ext>
              </a:extLst>
            </p:cNvPr>
            <p:cNvSpPr/>
            <p:nvPr/>
          </p:nvSpPr>
          <p:spPr bwMode="auto">
            <a:xfrm>
              <a:off x="4681537" y="527050"/>
              <a:ext cx="84138" cy="153988"/>
            </a:xfrm>
            <a:custGeom>
              <a:avLst/>
              <a:gdLst>
                <a:gd name="T0" fmla="*/ 20 w 20"/>
                <a:gd name="T1" fmla="*/ 25 h 36"/>
                <a:gd name="T2" fmla="*/ 4 w 20"/>
                <a:gd name="T3" fmla="*/ 0 h 36"/>
                <a:gd name="T4" fmla="*/ 20 w 20"/>
                <a:gd name="T5" fmla="*/ 36 h 36"/>
              </a:gdLst>
              <a:ahLst/>
              <a:cxnLst>
                <a:cxn ang="0">
                  <a:pos x="T0" y="T1"/>
                </a:cxn>
                <a:cxn ang="0">
                  <a:pos x="T2" y="T3"/>
                </a:cxn>
                <a:cxn ang="0">
                  <a:pos x="T4" y="T5"/>
                </a:cxn>
              </a:cxnLst>
              <a:rect l="0" t="0" r="r" b="b"/>
              <a:pathLst>
                <a:path w="20" h="36">
                  <a:moveTo>
                    <a:pt x="20" y="25"/>
                  </a:moveTo>
                  <a:cubicBezTo>
                    <a:pt x="15" y="17"/>
                    <a:pt x="10" y="7"/>
                    <a:pt x="4" y="0"/>
                  </a:cubicBezTo>
                  <a:cubicBezTo>
                    <a:pt x="0" y="7"/>
                    <a:pt x="13" y="31"/>
                    <a:pt x="20" y="36"/>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1" name="Freeform 51">
              <a:extLst>
                <a:ext uri="{FF2B5EF4-FFF2-40B4-BE49-F238E27FC236}">
                  <a16:creationId xmlns:a16="http://schemas.microsoft.com/office/drawing/2014/main" xmlns="" id="{CCDFCAED-9304-48A2-A8B8-7D67B0AFB2AC}"/>
                </a:ext>
              </a:extLst>
            </p:cNvPr>
            <p:cNvSpPr/>
            <p:nvPr/>
          </p:nvSpPr>
          <p:spPr bwMode="auto">
            <a:xfrm>
              <a:off x="4714875" y="193675"/>
              <a:ext cx="276225" cy="388938"/>
            </a:xfrm>
            <a:custGeom>
              <a:avLst/>
              <a:gdLst>
                <a:gd name="T0" fmla="*/ 14 w 65"/>
                <a:gd name="T1" fmla="*/ 22 h 91"/>
                <a:gd name="T2" fmla="*/ 41 w 65"/>
                <a:gd name="T3" fmla="*/ 77 h 91"/>
                <a:gd name="T4" fmla="*/ 2 w 65"/>
                <a:gd name="T5" fmla="*/ 59 h 91"/>
                <a:gd name="T6" fmla="*/ 14 w 65"/>
                <a:gd name="T7" fmla="*/ 22 h 91"/>
              </a:gdLst>
              <a:ahLst/>
              <a:cxnLst>
                <a:cxn ang="0">
                  <a:pos x="T0" y="T1"/>
                </a:cxn>
                <a:cxn ang="0">
                  <a:pos x="T2" y="T3"/>
                </a:cxn>
                <a:cxn ang="0">
                  <a:pos x="T4" y="T5"/>
                </a:cxn>
                <a:cxn ang="0">
                  <a:pos x="T6" y="T7"/>
                </a:cxn>
              </a:cxnLst>
              <a:rect l="0" t="0" r="r" b="b"/>
              <a:pathLst>
                <a:path w="65" h="91">
                  <a:moveTo>
                    <a:pt x="14" y="22"/>
                  </a:moveTo>
                  <a:cubicBezTo>
                    <a:pt x="51" y="0"/>
                    <a:pt x="65" y="58"/>
                    <a:pt x="41" y="77"/>
                  </a:cubicBezTo>
                  <a:cubicBezTo>
                    <a:pt x="23" y="91"/>
                    <a:pt x="5" y="80"/>
                    <a:pt x="2" y="59"/>
                  </a:cubicBezTo>
                  <a:cubicBezTo>
                    <a:pt x="0" y="44"/>
                    <a:pt x="0" y="31"/>
                    <a:pt x="14" y="22"/>
                  </a:cubicBezTo>
                  <a:close/>
                </a:path>
              </a:pathLst>
            </a:custGeom>
            <a:solidFill>
              <a:srgbClr val="5B8B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2" name="Freeform 52">
              <a:extLst>
                <a:ext uri="{FF2B5EF4-FFF2-40B4-BE49-F238E27FC236}">
                  <a16:creationId xmlns:a16="http://schemas.microsoft.com/office/drawing/2014/main" xmlns="" id="{412F838D-B64C-44EB-8D81-F4B488C507C6}"/>
                </a:ext>
              </a:extLst>
            </p:cNvPr>
            <p:cNvSpPr/>
            <p:nvPr/>
          </p:nvSpPr>
          <p:spPr bwMode="auto">
            <a:xfrm>
              <a:off x="4549775" y="433387"/>
              <a:ext cx="169863" cy="179388"/>
            </a:xfrm>
            <a:custGeom>
              <a:avLst/>
              <a:gdLst>
                <a:gd name="T0" fmla="*/ 16 w 40"/>
                <a:gd name="T1" fmla="*/ 11 h 42"/>
                <a:gd name="T2" fmla="*/ 39 w 40"/>
                <a:gd name="T3" fmla="*/ 22 h 42"/>
                <a:gd name="T4" fmla="*/ 16 w 40"/>
                <a:gd name="T5" fmla="*/ 11 h 42"/>
              </a:gdLst>
              <a:ahLst/>
              <a:cxnLst>
                <a:cxn ang="0">
                  <a:pos x="T0" y="T1"/>
                </a:cxn>
                <a:cxn ang="0">
                  <a:pos x="T2" y="T3"/>
                </a:cxn>
                <a:cxn ang="0">
                  <a:pos x="T4" y="T5"/>
                </a:cxn>
              </a:cxnLst>
              <a:rect l="0" t="0" r="r" b="b"/>
              <a:pathLst>
                <a:path w="40" h="42">
                  <a:moveTo>
                    <a:pt x="16" y="11"/>
                  </a:moveTo>
                  <a:cubicBezTo>
                    <a:pt x="0" y="31"/>
                    <a:pt x="37" y="42"/>
                    <a:pt x="39" y="22"/>
                  </a:cubicBezTo>
                  <a:cubicBezTo>
                    <a:pt x="40" y="10"/>
                    <a:pt x="24" y="0"/>
                    <a:pt x="16" y="11"/>
                  </a:cubicBezTo>
                  <a:close/>
                </a:path>
              </a:pathLst>
            </a:custGeom>
            <a:solidFill>
              <a:srgbClr val="5B8B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3" name="Oval 52">
              <a:extLst>
                <a:ext uri="{FF2B5EF4-FFF2-40B4-BE49-F238E27FC236}">
                  <a16:creationId xmlns:a16="http://schemas.microsoft.com/office/drawing/2014/main" xmlns="" id="{E7EAFF91-63EB-4481-ABFE-4D26105276A3}"/>
                </a:ext>
              </a:extLst>
            </p:cNvPr>
            <p:cNvSpPr>
              <a:spLocks noChangeArrowheads="1"/>
            </p:cNvSpPr>
            <p:nvPr/>
          </p:nvSpPr>
          <p:spPr bwMode="auto">
            <a:xfrm>
              <a:off x="4803775" y="325437"/>
              <a:ext cx="30163"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4" name="Oval 53">
              <a:extLst>
                <a:ext uri="{FF2B5EF4-FFF2-40B4-BE49-F238E27FC236}">
                  <a16:creationId xmlns:a16="http://schemas.microsoft.com/office/drawing/2014/main" xmlns="" id="{AE8C700A-0F2A-47C7-A204-6CF25D79F3D6}"/>
                </a:ext>
              </a:extLst>
            </p:cNvPr>
            <p:cNvSpPr>
              <a:spLocks noChangeArrowheads="1"/>
            </p:cNvSpPr>
            <p:nvPr/>
          </p:nvSpPr>
          <p:spPr bwMode="auto">
            <a:xfrm>
              <a:off x="4902200" y="373062"/>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5" name="Oval 54">
              <a:extLst>
                <a:ext uri="{FF2B5EF4-FFF2-40B4-BE49-F238E27FC236}">
                  <a16:creationId xmlns:a16="http://schemas.microsoft.com/office/drawing/2014/main" xmlns="" id="{FB88B721-6FF4-4301-8427-2430023D3EB2}"/>
                </a:ext>
              </a:extLst>
            </p:cNvPr>
            <p:cNvSpPr>
              <a:spLocks noChangeArrowheads="1"/>
            </p:cNvSpPr>
            <p:nvPr/>
          </p:nvSpPr>
          <p:spPr bwMode="auto">
            <a:xfrm>
              <a:off x="4829175" y="385762"/>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6" name="Oval 55">
              <a:extLst>
                <a:ext uri="{FF2B5EF4-FFF2-40B4-BE49-F238E27FC236}">
                  <a16:creationId xmlns:a16="http://schemas.microsoft.com/office/drawing/2014/main" xmlns="" id="{BDE357AA-92F1-4B81-8EF0-2921F55D21EC}"/>
                </a:ext>
              </a:extLst>
            </p:cNvPr>
            <p:cNvSpPr>
              <a:spLocks noChangeArrowheads="1"/>
            </p:cNvSpPr>
            <p:nvPr/>
          </p:nvSpPr>
          <p:spPr bwMode="auto">
            <a:xfrm>
              <a:off x="4727575" y="360362"/>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7" name="Oval 56">
              <a:extLst>
                <a:ext uri="{FF2B5EF4-FFF2-40B4-BE49-F238E27FC236}">
                  <a16:creationId xmlns:a16="http://schemas.microsoft.com/office/drawing/2014/main" xmlns="" id="{52A07F26-0935-4E4C-818A-A472747B51B3}"/>
                </a:ext>
              </a:extLst>
            </p:cNvPr>
            <p:cNvSpPr>
              <a:spLocks noChangeArrowheads="1"/>
            </p:cNvSpPr>
            <p:nvPr/>
          </p:nvSpPr>
          <p:spPr bwMode="auto">
            <a:xfrm>
              <a:off x="4783137" y="471487"/>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8" name="Oval 57">
              <a:extLst>
                <a:ext uri="{FF2B5EF4-FFF2-40B4-BE49-F238E27FC236}">
                  <a16:creationId xmlns:a16="http://schemas.microsoft.com/office/drawing/2014/main" xmlns="" id="{9A583817-7A0A-4CC7-A2F2-C7CDA7C8DA6C}"/>
                </a:ext>
              </a:extLst>
            </p:cNvPr>
            <p:cNvSpPr>
              <a:spLocks noChangeArrowheads="1"/>
            </p:cNvSpPr>
            <p:nvPr/>
          </p:nvSpPr>
          <p:spPr bwMode="auto">
            <a:xfrm>
              <a:off x="4625975" y="484187"/>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9" name="Oval 58">
              <a:extLst>
                <a:ext uri="{FF2B5EF4-FFF2-40B4-BE49-F238E27FC236}">
                  <a16:creationId xmlns:a16="http://schemas.microsoft.com/office/drawing/2014/main" xmlns="" id="{DC37D670-67F2-4E6D-95CE-A3740BCF683F}"/>
                </a:ext>
              </a:extLst>
            </p:cNvPr>
            <p:cNvSpPr>
              <a:spLocks noChangeArrowheads="1"/>
            </p:cNvSpPr>
            <p:nvPr/>
          </p:nvSpPr>
          <p:spPr bwMode="auto">
            <a:xfrm>
              <a:off x="4681537" y="522287"/>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0" name="Oval 59">
              <a:extLst>
                <a:ext uri="{FF2B5EF4-FFF2-40B4-BE49-F238E27FC236}">
                  <a16:creationId xmlns:a16="http://schemas.microsoft.com/office/drawing/2014/main" xmlns="" id="{F525EAD3-F09E-4B10-8C2C-820590F444F7}"/>
                </a:ext>
              </a:extLst>
            </p:cNvPr>
            <p:cNvSpPr>
              <a:spLocks noChangeArrowheads="1"/>
            </p:cNvSpPr>
            <p:nvPr/>
          </p:nvSpPr>
          <p:spPr bwMode="auto">
            <a:xfrm>
              <a:off x="4876800" y="461962"/>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1" name="Freeform 61">
              <a:extLst>
                <a:ext uri="{FF2B5EF4-FFF2-40B4-BE49-F238E27FC236}">
                  <a16:creationId xmlns:a16="http://schemas.microsoft.com/office/drawing/2014/main" xmlns="" id="{5FD6EA67-057A-4B21-BABD-B1D99BBDC554}"/>
                </a:ext>
              </a:extLst>
            </p:cNvPr>
            <p:cNvSpPr/>
            <p:nvPr/>
          </p:nvSpPr>
          <p:spPr bwMode="auto">
            <a:xfrm>
              <a:off x="5029200" y="330200"/>
              <a:ext cx="444500" cy="273050"/>
            </a:xfrm>
            <a:custGeom>
              <a:avLst/>
              <a:gdLst>
                <a:gd name="T0" fmla="*/ 18 w 105"/>
                <a:gd name="T1" fmla="*/ 13 h 64"/>
                <a:gd name="T2" fmla="*/ 17 w 105"/>
                <a:gd name="T3" fmla="*/ 40 h 64"/>
                <a:gd name="T4" fmla="*/ 8 w 105"/>
                <a:gd name="T5" fmla="*/ 43 h 64"/>
                <a:gd name="T6" fmla="*/ 0 w 105"/>
                <a:gd name="T7" fmla="*/ 46 h 64"/>
                <a:gd name="T8" fmla="*/ 1 w 105"/>
                <a:gd name="T9" fmla="*/ 64 h 64"/>
                <a:gd name="T10" fmla="*/ 11 w 105"/>
                <a:gd name="T11" fmla="*/ 62 h 64"/>
                <a:gd name="T12" fmla="*/ 42 w 105"/>
                <a:gd name="T13" fmla="*/ 58 h 64"/>
                <a:gd name="T14" fmla="*/ 77 w 105"/>
                <a:gd name="T15" fmla="*/ 51 h 64"/>
                <a:gd name="T16" fmla="*/ 104 w 105"/>
                <a:gd name="T17" fmla="*/ 46 h 64"/>
                <a:gd name="T18" fmla="*/ 104 w 105"/>
                <a:gd name="T19" fmla="*/ 37 h 64"/>
                <a:gd name="T20" fmla="*/ 101 w 105"/>
                <a:gd name="T21" fmla="*/ 31 h 64"/>
                <a:gd name="T22" fmla="*/ 91 w 105"/>
                <a:gd name="T23" fmla="*/ 31 h 64"/>
                <a:gd name="T24" fmla="*/ 84 w 105"/>
                <a:gd name="T25" fmla="*/ 30 h 64"/>
                <a:gd name="T26" fmla="*/ 81 w 105"/>
                <a:gd name="T27" fmla="*/ 5 h 64"/>
                <a:gd name="T28" fmla="*/ 73 w 105"/>
                <a:gd name="T29" fmla="*/ 1 h 64"/>
                <a:gd name="T30" fmla="*/ 38 w 105"/>
                <a:gd name="T31" fmla="*/ 7 h 64"/>
                <a:gd name="T32" fmla="*/ 27 w 105"/>
                <a:gd name="T33" fmla="*/ 9 h 64"/>
                <a:gd name="T34" fmla="*/ 18 w 105"/>
                <a:gd name="T35" fmla="*/ 1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64">
                  <a:moveTo>
                    <a:pt x="18" y="13"/>
                  </a:moveTo>
                  <a:cubicBezTo>
                    <a:pt x="8" y="17"/>
                    <a:pt x="17" y="32"/>
                    <a:pt x="17" y="40"/>
                  </a:cubicBezTo>
                  <a:cubicBezTo>
                    <a:pt x="14" y="41"/>
                    <a:pt x="11" y="42"/>
                    <a:pt x="8" y="43"/>
                  </a:cubicBezTo>
                  <a:cubicBezTo>
                    <a:pt x="5" y="44"/>
                    <a:pt x="3" y="46"/>
                    <a:pt x="0" y="46"/>
                  </a:cubicBezTo>
                  <a:cubicBezTo>
                    <a:pt x="0" y="48"/>
                    <a:pt x="2" y="64"/>
                    <a:pt x="1" y="64"/>
                  </a:cubicBezTo>
                  <a:cubicBezTo>
                    <a:pt x="4" y="63"/>
                    <a:pt x="8" y="63"/>
                    <a:pt x="11" y="62"/>
                  </a:cubicBezTo>
                  <a:cubicBezTo>
                    <a:pt x="21" y="60"/>
                    <a:pt x="32" y="59"/>
                    <a:pt x="42" y="58"/>
                  </a:cubicBezTo>
                  <a:cubicBezTo>
                    <a:pt x="53" y="56"/>
                    <a:pt x="65" y="53"/>
                    <a:pt x="77" y="51"/>
                  </a:cubicBezTo>
                  <a:cubicBezTo>
                    <a:pt x="86" y="50"/>
                    <a:pt x="96" y="49"/>
                    <a:pt x="104" y="46"/>
                  </a:cubicBezTo>
                  <a:cubicBezTo>
                    <a:pt x="105" y="43"/>
                    <a:pt x="104" y="40"/>
                    <a:pt x="104" y="37"/>
                  </a:cubicBezTo>
                  <a:cubicBezTo>
                    <a:pt x="104" y="33"/>
                    <a:pt x="105" y="32"/>
                    <a:pt x="101" y="31"/>
                  </a:cubicBezTo>
                  <a:cubicBezTo>
                    <a:pt x="98" y="30"/>
                    <a:pt x="95" y="31"/>
                    <a:pt x="91" y="31"/>
                  </a:cubicBezTo>
                  <a:cubicBezTo>
                    <a:pt x="89" y="30"/>
                    <a:pt x="86" y="29"/>
                    <a:pt x="84" y="30"/>
                  </a:cubicBezTo>
                  <a:cubicBezTo>
                    <a:pt x="85" y="30"/>
                    <a:pt x="81" y="7"/>
                    <a:pt x="81" y="5"/>
                  </a:cubicBezTo>
                  <a:cubicBezTo>
                    <a:pt x="79" y="1"/>
                    <a:pt x="77" y="0"/>
                    <a:pt x="73" y="1"/>
                  </a:cubicBezTo>
                  <a:cubicBezTo>
                    <a:pt x="61" y="1"/>
                    <a:pt x="50" y="4"/>
                    <a:pt x="38" y="7"/>
                  </a:cubicBezTo>
                  <a:cubicBezTo>
                    <a:pt x="35" y="7"/>
                    <a:pt x="31" y="8"/>
                    <a:pt x="27" y="9"/>
                  </a:cubicBezTo>
                  <a:cubicBezTo>
                    <a:pt x="24" y="10"/>
                    <a:pt x="21" y="11"/>
                    <a:pt x="18" y="13"/>
                  </a:cubicBezTo>
                  <a:close/>
                </a:path>
              </a:pathLst>
            </a:custGeom>
            <a:solidFill>
              <a:srgbClr val="F56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2" name="Freeform 62">
              <a:extLst>
                <a:ext uri="{FF2B5EF4-FFF2-40B4-BE49-F238E27FC236}">
                  <a16:creationId xmlns:a16="http://schemas.microsoft.com/office/drawing/2014/main" xmlns="" id="{6389DB18-1124-457E-8942-DCE82C64A774}"/>
                </a:ext>
              </a:extLst>
            </p:cNvPr>
            <p:cNvSpPr/>
            <p:nvPr/>
          </p:nvSpPr>
          <p:spPr bwMode="auto">
            <a:xfrm>
              <a:off x="5267325" y="479425"/>
              <a:ext cx="117475" cy="133350"/>
            </a:xfrm>
            <a:custGeom>
              <a:avLst/>
              <a:gdLst>
                <a:gd name="T0" fmla="*/ 7 w 28"/>
                <a:gd name="T1" fmla="*/ 27 h 31"/>
                <a:gd name="T2" fmla="*/ 3 w 28"/>
                <a:gd name="T3" fmla="*/ 20 h 31"/>
                <a:gd name="T4" fmla="*/ 24 w 28"/>
                <a:gd name="T5" fmla="*/ 9 h 31"/>
                <a:gd name="T6" fmla="*/ 26 w 28"/>
                <a:gd name="T7" fmla="*/ 22 h 31"/>
                <a:gd name="T8" fmla="*/ 7 w 28"/>
                <a:gd name="T9" fmla="*/ 27 h 31"/>
              </a:gdLst>
              <a:ahLst/>
              <a:cxnLst>
                <a:cxn ang="0">
                  <a:pos x="T0" y="T1"/>
                </a:cxn>
                <a:cxn ang="0">
                  <a:pos x="T2" y="T3"/>
                </a:cxn>
                <a:cxn ang="0">
                  <a:pos x="T4" y="T5"/>
                </a:cxn>
                <a:cxn ang="0">
                  <a:pos x="T6" y="T7"/>
                </a:cxn>
                <a:cxn ang="0">
                  <a:pos x="T8" y="T9"/>
                </a:cxn>
              </a:cxnLst>
              <a:rect l="0" t="0" r="r" b="b"/>
              <a:pathLst>
                <a:path w="28" h="31">
                  <a:moveTo>
                    <a:pt x="7" y="27"/>
                  </a:moveTo>
                  <a:cubicBezTo>
                    <a:pt x="5" y="26"/>
                    <a:pt x="3" y="23"/>
                    <a:pt x="3" y="20"/>
                  </a:cubicBezTo>
                  <a:cubicBezTo>
                    <a:pt x="0" y="7"/>
                    <a:pt x="15" y="0"/>
                    <a:pt x="24" y="9"/>
                  </a:cubicBezTo>
                  <a:cubicBezTo>
                    <a:pt x="27" y="12"/>
                    <a:pt x="28" y="18"/>
                    <a:pt x="26" y="22"/>
                  </a:cubicBezTo>
                  <a:cubicBezTo>
                    <a:pt x="24"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3" name="Freeform 63">
              <a:extLst>
                <a:ext uri="{FF2B5EF4-FFF2-40B4-BE49-F238E27FC236}">
                  <a16:creationId xmlns:a16="http://schemas.microsoft.com/office/drawing/2014/main" xmlns="" id="{A1706E6F-10D3-4A20-884D-369C8FA16ADD}"/>
                </a:ext>
              </a:extLst>
            </p:cNvPr>
            <p:cNvSpPr/>
            <p:nvPr/>
          </p:nvSpPr>
          <p:spPr bwMode="auto">
            <a:xfrm>
              <a:off x="5305425" y="522287"/>
              <a:ext cx="46038" cy="52388"/>
            </a:xfrm>
            <a:custGeom>
              <a:avLst/>
              <a:gdLst>
                <a:gd name="T0" fmla="*/ 3 w 11"/>
                <a:gd name="T1" fmla="*/ 10 h 12"/>
                <a:gd name="T2" fmla="*/ 1 w 11"/>
                <a:gd name="T3" fmla="*/ 7 h 12"/>
                <a:gd name="T4" fmla="*/ 9 w 11"/>
                <a:gd name="T5" fmla="*/ 3 h 12"/>
                <a:gd name="T6" fmla="*/ 10 w 11"/>
                <a:gd name="T7" fmla="*/ 8 h 12"/>
                <a:gd name="T8" fmla="*/ 3 w 11"/>
                <a:gd name="T9" fmla="*/ 10 h 12"/>
              </a:gdLst>
              <a:ahLst/>
              <a:cxnLst>
                <a:cxn ang="0">
                  <a:pos x="T0" y="T1"/>
                </a:cxn>
                <a:cxn ang="0">
                  <a:pos x="T2" y="T3"/>
                </a:cxn>
                <a:cxn ang="0">
                  <a:pos x="T4" y="T5"/>
                </a:cxn>
                <a:cxn ang="0">
                  <a:pos x="T6" y="T7"/>
                </a:cxn>
                <a:cxn ang="0">
                  <a:pos x="T8" y="T9"/>
                </a:cxn>
              </a:cxnLst>
              <a:rect l="0" t="0" r="r" b="b"/>
              <a:pathLst>
                <a:path w="11" h="12">
                  <a:moveTo>
                    <a:pt x="3" y="10"/>
                  </a:moveTo>
                  <a:cubicBezTo>
                    <a:pt x="2" y="10"/>
                    <a:pt x="1" y="9"/>
                    <a:pt x="1" y="7"/>
                  </a:cubicBezTo>
                  <a:cubicBezTo>
                    <a:pt x="0" y="3"/>
                    <a:pt x="6" y="0"/>
                    <a:pt x="9" y="3"/>
                  </a:cubicBezTo>
                  <a:cubicBezTo>
                    <a:pt x="10" y="4"/>
                    <a:pt x="11"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4" name="Freeform 64">
              <a:extLst>
                <a:ext uri="{FF2B5EF4-FFF2-40B4-BE49-F238E27FC236}">
                  <a16:creationId xmlns:a16="http://schemas.microsoft.com/office/drawing/2014/main" xmlns="" id="{49694BD3-4618-4BC7-B27A-8E6FB1BDD21B}"/>
                </a:ext>
              </a:extLst>
            </p:cNvPr>
            <p:cNvSpPr/>
            <p:nvPr/>
          </p:nvSpPr>
          <p:spPr bwMode="auto">
            <a:xfrm>
              <a:off x="5080000" y="522287"/>
              <a:ext cx="114300" cy="133350"/>
            </a:xfrm>
            <a:custGeom>
              <a:avLst/>
              <a:gdLst>
                <a:gd name="T0" fmla="*/ 7 w 27"/>
                <a:gd name="T1" fmla="*/ 27 h 31"/>
                <a:gd name="T2" fmla="*/ 2 w 27"/>
                <a:gd name="T3" fmla="*/ 20 h 31"/>
                <a:gd name="T4" fmla="*/ 24 w 27"/>
                <a:gd name="T5" fmla="*/ 9 h 31"/>
                <a:gd name="T6" fmla="*/ 26 w 27"/>
                <a:gd name="T7" fmla="*/ 22 h 31"/>
                <a:gd name="T8" fmla="*/ 7 w 27"/>
                <a:gd name="T9" fmla="*/ 27 h 31"/>
              </a:gdLst>
              <a:ahLst/>
              <a:cxnLst>
                <a:cxn ang="0">
                  <a:pos x="T0" y="T1"/>
                </a:cxn>
                <a:cxn ang="0">
                  <a:pos x="T2" y="T3"/>
                </a:cxn>
                <a:cxn ang="0">
                  <a:pos x="T4" y="T5"/>
                </a:cxn>
                <a:cxn ang="0">
                  <a:pos x="T6" y="T7"/>
                </a:cxn>
                <a:cxn ang="0">
                  <a:pos x="T8" y="T9"/>
                </a:cxn>
              </a:cxnLst>
              <a:rect l="0" t="0" r="r" b="b"/>
              <a:pathLst>
                <a:path w="27" h="31">
                  <a:moveTo>
                    <a:pt x="7" y="27"/>
                  </a:moveTo>
                  <a:cubicBezTo>
                    <a:pt x="5" y="25"/>
                    <a:pt x="3" y="23"/>
                    <a:pt x="2" y="20"/>
                  </a:cubicBezTo>
                  <a:cubicBezTo>
                    <a:pt x="0" y="7"/>
                    <a:pt x="15" y="0"/>
                    <a:pt x="24" y="9"/>
                  </a:cubicBezTo>
                  <a:cubicBezTo>
                    <a:pt x="27" y="12"/>
                    <a:pt x="27" y="18"/>
                    <a:pt x="26" y="22"/>
                  </a:cubicBezTo>
                  <a:cubicBezTo>
                    <a:pt x="24"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5" name="Freeform 65">
              <a:extLst>
                <a:ext uri="{FF2B5EF4-FFF2-40B4-BE49-F238E27FC236}">
                  <a16:creationId xmlns:a16="http://schemas.microsoft.com/office/drawing/2014/main" xmlns="" id="{DF59A984-3613-4F99-A054-A077CAD1800E}"/>
                </a:ext>
              </a:extLst>
            </p:cNvPr>
            <p:cNvSpPr/>
            <p:nvPr/>
          </p:nvSpPr>
          <p:spPr bwMode="auto">
            <a:xfrm>
              <a:off x="5118100" y="565150"/>
              <a:ext cx="42863" cy="50800"/>
            </a:xfrm>
            <a:custGeom>
              <a:avLst/>
              <a:gdLst>
                <a:gd name="T0" fmla="*/ 3 w 10"/>
                <a:gd name="T1" fmla="*/ 10 h 12"/>
                <a:gd name="T2" fmla="*/ 1 w 10"/>
                <a:gd name="T3" fmla="*/ 7 h 12"/>
                <a:gd name="T4" fmla="*/ 9 w 10"/>
                <a:gd name="T5" fmla="*/ 3 h 12"/>
                <a:gd name="T6" fmla="*/ 10 w 10"/>
                <a:gd name="T7" fmla="*/ 8 h 12"/>
                <a:gd name="T8" fmla="*/ 3 w 10"/>
                <a:gd name="T9" fmla="*/ 10 h 12"/>
              </a:gdLst>
              <a:ahLst/>
              <a:cxnLst>
                <a:cxn ang="0">
                  <a:pos x="T0" y="T1"/>
                </a:cxn>
                <a:cxn ang="0">
                  <a:pos x="T2" y="T3"/>
                </a:cxn>
                <a:cxn ang="0">
                  <a:pos x="T4" y="T5"/>
                </a:cxn>
                <a:cxn ang="0">
                  <a:pos x="T6" y="T7"/>
                </a:cxn>
                <a:cxn ang="0">
                  <a:pos x="T8" y="T9"/>
                </a:cxn>
              </a:cxnLst>
              <a:rect l="0" t="0" r="r" b="b"/>
              <a:pathLst>
                <a:path w="10" h="12">
                  <a:moveTo>
                    <a:pt x="3" y="10"/>
                  </a:moveTo>
                  <a:cubicBezTo>
                    <a:pt x="2" y="9"/>
                    <a:pt x="1" y="8"/>
                    <a:pt x="1" y="7"/>
                  </a:cubicBezTo>
                  <a:cubicBezTo>
                    <a:pt x="0" y="2"/>
                    <a:pt x="6" y="0"/>
                    <a:pt x="9" y="3"/>
                  </a:cubicBezTo>
                  <a:cubicBezTo>
                    <a:pt x="10" y="4"/>
                    <a:pt x="10"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6" name="Freeform 66">
              <a:extLst>
                <a:ext uri="{FF2B5EF4-FFF2-40B4-BE49-F238E27FC236}">
                  <a16:creationId xmlns:a16="http://schemas.microsoft.com/office/drawing/2014/main" xmlns="" id="{F937CCBB-6E1D-4377-A83C-595267DAF488}"/>
                </a:ext>
              </a:extLst>
            </p:cNvPr>
            <p:cNvSpPr/>
            <p:nvPr/>
          </p:nvSpPr>
          <p:spPr bwMode="auto">
            <a:xfrm>
              <a:off x="5262562" y="368300"/>
              <a:ext cx="93663" cy="90488"/>
            </a:xfrm>
            <a:custGeom>
              <a:avLst/>
              <a:gdLst>
                <a:gd name="T0" fmla="*/ 18 w 22"/>
                <a:gd name="T1" fmla="*/ 2 h 21"/>
                <a:gd name="T2" fmla="*/ 21 w 22"/>
                <a:gd name="T3" fmla="*/ 17 h 21"/>
                <a:gd name="T4" fmla="*/ 12 w 22"/>
                <a:gd name="T5" fmla="*/ 19 h 21"/>
                <a:gd name="T6" fmla="*/ 4 w 22"/>
                <a:gd name="T7" fmla="*/ 20 h 21"/>
                <a:gd name="T8" fmla="*/ 1 w 22"/>
                <a:gd name="T9" fmla="*/ 11 h 21"/>
                <a:gd name="T10" fmla="*/ 0 w 22"/>
                <a:gd name="T11" fmla="*/ 2 h 21"/>
                <a:gd name="T12" fmla="*/ 18 w 2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18" y="2"/>
                  </a:moveTo>
                  <a:cubicBezTo>
                    <a:pt x="20" y="5"/>
                    <a:pt x="22" y="13"/>
                    <a:pt x="21" y="17"/>
                  </a:cubicBezTo>
                  <a:cubicBezTo>
                    <a:pt x="18" y="18"/>
                    <a:pt x="15" y="19"/>
                    <a:pt x="12" y="19"/>
                  </a:cubicBezTo>
                  <a:cubicBezTo>
                    <a:pt x="10" y="20"/>
                    <a:pt x="6" y="21"/>
                    <a:pt x="4" y="20"/>
                  </a:cubicBezTo>
                  <a:cubicBezTo>
                    <a:pt x="0" y="19"/>
                    <a:pt x="1" y="15"/>
                    <a:pt x="1" y="11"/>
                  </a:cubicBezTo>
                  <a:cubicBezTo>
                    <a:pt x="1" y="8"/>
                    <a:pt x="0" y="5"/>
                    <a:pt x="0" y="2"/>
                  </a:cubicBezTo>
                  <a:cubicBezTo>
                    <a:pt x="5" y="0"/>
                    <a:pt x="13" y="0"/>
                    <a:pt x="1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7" name="Freeform 67">
              <a:extLst>
                <a:ext uri="{FF2B5EF4-FFF2-40B4-BE49-F238E27FC236}">
                  <a16:creationId xmlns:a16="http://schemas.microsoft.com/office/drawing/2014/main" xmlns="" id="{14D8D0C6-BF68-4544-A0A6-0A40EB1F0814}"/>
                </a:ext>
              </a:extLst>
            </p:cNvPr>
            <p:cNvSpPr/>
            <p:nvPr/>
          </p:nvSpPr>
          <p:spPr bwMode="auto">
            <a:xfrm>
              <a:off x="5110162" y="368300"/>
              <a:ext cx="139700" cy="120650"/>
            </a:xfrm>
            <a:custGeom>
              <a:avLst/>
              <a:gdLst>
                <a:gd name="T0" fmla="*/ 31 w 33"/>
                <a:gd name="T1" fmla="*/ 4 h 28"/>
                <a:gd name="T2" fmla="*/ 32 w 33"/>
                <a:gd name="T3" fmla="*/ 22 h 28"/>
                <a:gd name="T4" fmla="*/ 2 w 33"/>
                <a:gd name="T5" fmla="*/ 28 h 28"/>
                <a:gd name="T6" fmla="*/ 0 w 33"/>
                <a:gd name="T7" fmla="*/ 17 h 28"/>
                <a:gd name="T8" fmla="*/ 6 w 33"/>
                <a:gd name="T9" fmla="*/ 7 h 28"/>
                <a:gd name="T10" fmla="*/ 30 w 33"/>
                <a:gd name="T11" fmla="*/ 3 h 28"/>
              </a:gdLst>
              <a:ahLst/>
              <a:cxnLst>
                <a:cxn ang="0">
                  <a:pos x="T0" y="T1"/>
                </a:cxn>
                <a:cxn ang="0">
                  <a:pos x="T2" y="T3"/>
                </a:cxn>
                <a:cxn ang="0">
                  <a:pos x="T4" y="T5"/>
                </a:cxn>
                <a:cxn ang="0">
                  <a:pos x="T6" y="T7"/>
                </a:cxn>
                <a:cxn ang="0">
                  <a:pos x="T8" y="T9"/>
                </a:cxn>
                <a:cxn ang="0">
                  <a:pos x="T10" y="T11"/>
                </a:cxn>
              </a:cxnLst>
              <a:rect l="0" t="0" r="r" b="b"/>
              <a:pathLst>
                <a:path w="33" h="28">
                  <a:moveTo>
                    <a:pt x="31" y="4"/>
                  </a:moveTo>
                  <a:cubicBezTo>
                    <a:pt x="31" y="10"/>
                    <a:pt x="33" y="16"/>
                    <a:pt x="32" y="22"/>
                  </a:cubicBezTo>
                  <a:cubicBezTo>
                    <a:pt x="23" y="24"/>
                    <a:pt x="12" y="28"/>
                    <a:pt x="2" y="28"/>
                  </a:cubicBezTo>
                  <a:cubicBezTo>
                    <a:pt x="2" y="24"/>
                    <a:pt x="0" y="21"/>
                    <a:pt x="0" y="17"/>
                  </a:cubicBezTo>
                  <a:cubicBezTo>
                    <a:pt x="0" y="12"/>
                    <a:pt x="1" y="9"/>
                    <a:pt x="6" y="7"/>
                  </a:cubicBezTo>
                  <a:cubicBezTo>
                    <a:pt x="10" y="6"/>
                    <a:pt x="28" y="0"/>
                    <a:pt x="30" y="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8" name="Freeform 68">
              <a:extLst>
                <a:ext uri="{FF2B5EF4-FFF2-40B4-BE49-F238E27FC236}">
                  <a16:creationId xmlns:a16="http://schemas.microsoft.com/office/drawing/2014/main" xmlns="" id="{6BBFF923-7DE3-4645-93EC-15CE241E11B1}"/>
                </a:ext>
              </a:extLst>
            </p:cNvPr>
            <p:cNvSpPr/>
            <p:nvPr/>
          </p:nvSpPr>
          <p:spPr bwMode="auto">
            <a:xfrm>
              <a:off x="3359150" y="0"/>
              <a:ext cx="533400" cy="239713"/>
            </a:xfrm>
            <a:custGeom>
              <a:avLst/>
              <a:gdLst>
                <a:gd name="T0" fmla="*/ 1 w 126"/>
                <a:gd name="T1" fmla="*/ 31 h 56"/>
                <a:gd name="T2" fmla="*/ 2 w 126"/>
                <a:gd name="T3" fmla="*/ 22 h 56"/>
                <a:gd name="T4" fmla="*/ 2 w 126"/>
                <a:gd name="T5" fmla="*/ 17 h 56"/>
                <a:gd name="T6" fmla="*/ 16 w 126"/>
                <a:gd name="T7" fmla="*/ 10 h 56"/>
                <a:gd name="T8" fmla="*/ 29 w 126"/>
                <a:gd name="T9" fmla="*/ 7 h 56"/>
                <a:gd name="T10" fmla="*/ 73 w 126"/>
                <a:gd name="T11" fmla="*/ 2 h 56"/>
                <a:gd name="T12" fmla="*/ 104 w 126"/>
                <a:gd name="T13" fmla="*/ 1 h 56"/>
                <a:gd name="T14" fmla="*/ 124 w 126"/>
                <a:gd name="T15" fmla="*/ 6 h 56"/>
                <a:gd name="T16" fmla="*/ 126 w 126"/>
                <a:gd name="T17" fmla="*/ 11 h 56"/>
                <a:gd name="T18" fmla="*/ 126 w 126"/>
                <a:gd name="T19" fmla="*/ 21 h 56"/>
                <a:gd name="T20" fmla="*/ 125 w 126"/>
                <a:gd name="T21" fmla="*/ 42 h 56"/>
                <a:gd name="T22" fmla="*/ 113 w 126"/>
                <a:gd name="T23" fmla="*/ 44 h 56"/>
                <a:gd name="T24" fmla="*/ 101 w 126"/>
                <a:gd name="T25" fmla="*/ 45 h 56"/>
                <a:gd name="T26" fmla="*/ 77 w 126"/>
                <a:gd name="T27" fmla="*/ 48 h 56"/>
                <a:gd name="T28" fmla="*/ 31 w 126"/>
                <a:gd name="T29" fmla="*/ 52 h 56"/>
                <a:gd name="T30" fmla="*/ 9 w 126"/>
                <a:gd name="T31" fmla="*/ 55 h 56"/>
                <a:gd name="T32" fmla="*/ 2 w 126"/>
                <a:gd name="T33" fmla="*/ 55 h 56"/>
                <a:gd name="T34" fmla="*/ 1 w 126"/>
                <a:gd name="T35" fmla="*/ 46 h 56"/>
                <a:gd name="T36" fmla="*/ 1 w 126"/>
                <a:gd name="T37" fmla="*/ 34 h 56"/>
                <a:gd name="T38" fmla="*/ 1 w 126"/>
                <a:gd name="T39" fmla="*/ 3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6" h="56">
                  <a:moveTo>
                    <a:pt x="1" y="31"/>
                  </a:moveTo>
                  <a:cubicBezTo>
                    <a:pt x="1" y="28"/>
                    <a:pt x="2" y="25"/>
                    <a:pt x="2" y="22"/>
                  </a:cubicBezTo>
                  <a:cubicBezTo>
                    <a:pt x="2" y="20"/>
                    <a:pt x="1" y="19"/>
                    <a:pt x="2" y="17"/>
                  </a:cubicBezTo>
                  <a:cubicBezTo>
                    <a:pt x="6" y="12"/>
                    <a:pt x="11" y="12"/>
                    <a:pt x="16" y="10"/>
                  </a:cubicBezTo>
                  <a:cubicBezTo>
                    <a:pt x="21" y="9"/>
                    <a:pt x="25" y="8"/>
                    <a:pt x="29" y="7"/>
                  </a:cubicBezTo>
                  <a:cubicBezTo>
                    <a:pt x="44" y="6"/>
                    <a:pt x="59" y="3"/>
                    <a:pt x="73" y="2"/>
                  </a:cubicBezTo>
                  <a:cubicBezTo>
                    <a:pt x="84" y="2"/>
                    <a:pt x="94" y="1"/>
                    <a:pt x="104" y="1"/>
                  </a:cubicBezTo>
                  <a:cubicBezTo>
                    <a:pt x="110" y="2"/>
                    <a:pt x="120" y="0"/>
                    <a:pt x="124" y="6"/>
                  </a:cubicBezTo>
                  <a:cubicBezTo>
                    <a:pt x="125" y="7"/>
                    <a:pt x="125" y="10"/>
                    <a:pt x="126" y="11"/>
                  </a:cubicBezTo>
                  <a:cubicBezTo>
                    <a:pt x="126" y="15"/>
                    <a:pt x="126" y="18"/>
                    <a:pt x="126" y="21"/>
                  </a:cubicBezTo>
                  <a:cubicBezTo>
                    <a:pt x="126" y="28"/>
                    <a:pt x="126" y="35"/>
                    <a:pt x="125" y="42"/>
                  </a:cubicBezTo>
                  <a:cubicBezTo>
                    <a:pt x="125" y="43"/>
                    <a:pt x="114" y="43"/>
                    <a:pt x="113" y="44"/>
                  </a:cubicBezTo>
                  <a:cubicBezTo>
                    <a:pt x="109" y="44"/>
                    <a:pt x="105" y="45"/>
                    <a:pt x="101" y="45"/>
                  </a:cubicBezTo>
                  <a:cubicBezTo>
                    <a:pt x="93" y="46"/>
                    <a:pt x="85" y="47"/>
                    <a:pt x="77" y="48"/>
                  </a:cubicBezTo>
                  <a:cubicBezTo>
                    <a:pt x="62" y="49"/>
                    <a:pt x="46" y="50"/>
                    <a:pt x="31" y="52"/>
                  </a:cubicBezTo>
                  <a:cubicBezTo>
                    <a:pt x="23" y="53"/>
                    <a:pt x="16" y="53"/>
                    <a:pt x="9" y="55"/>
                  </a:cubicBezTo>
                  <a:cubicBezTo>
                    <a:pt x="7" y="55"/>
                    <a:pt x="4" y="56"/>
                    <a:pt x="2" y="55"/>
                  </a:cubicBezTo>
                  <a:cubicBezTo>
                    <a:pt x="0" y="53"/>
                    <a:pt x="1" y="48"/>
                    <a:pt x="1" y="46"/>
                  </a:cubicBezTo>
                  <a:cubicBezTo>
                    <a:pt x="1" y="42"/>
                    <a:pt x="1" y="38"/>
                    <a:pt x="1" y="34"/>
                  </a:cubicBezTo>
                  <a:cubicBezTo>
                    <a:pt x="1" y="33"/>
                    <a:pt x="1" y="32"/>
                    <a:pt x="1" y="31"/>
                  </a:cubicBezTo>
                  <a:close/>
                </a:path>
              </a:pathLst>
            </a:custGeom>
            <a:solidFill>
              <a:srgbClr val="FFC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9" name="Freeform 69">
              <a:extLst>
                <a:ext uri="{FF2B5EF4-FFF2-40B4-BE49-F238E27FC236}">
                  <a16:creationId xmlns:a16="http://schemas.microsoft.com/office/drawing/2014/main" xmlns="" id="{E72BC72F-62A3-41E0-8526-E27C38AA1742}"/>
                </a:ext>
              </a:extLst>
            </p:cNvPr>
            <p:cNvSpPr/>
            <p:nvPr/>
          </p:nvSpPr>
          <p:spPr bwMode="auto">
            <a:xfrm>
              <a:off x="3328987" y="180975"/>
              <a:ext cx="593725" cy="111125"/>
            </a:xfrm>
            <a:custGeom>
              <a:avLst/>
              <a:gdLst>
                <a:gd name="T0" fmla="*/ 7 w 140"/>
                <a:gd name="T1" fmla="*/ 13 h 26"/>
                <a:gd name="T2" fmla="*/ 10 w 140"/>
                <a:gd name="T3" fmla="*/ 13 h 26"/>
                <a:gd name="T4" fmla="*/ 18 w 140"/>
                <a:gd name="T5" fmla="*/ 12 h 26"/>
                <a:gd name="T6" fmla="*/ 30 w 140"/>
                <a:gd name="T7" fmla="*/ 11 h 26"/>
                <a:gd name="T8" fmla="*/ 53 w 140"/>
                <a:gd name="T9" fmla="*/ 9 h 26"/>
                <a:gd name="T10" fmla="*/ 99 w 140"/>
                <a:gd name="T11" fmla="*/ 4 h 26"/>
                <a:gd name="T12" fmla="*/ 117 w 140"/>
                <a:gd name="T13" fmla="*/ 2 h 26"/>
                <a:gd name="T14" fmla="*/ 135 w 140"/>
                <a:gd name="T15" fmla="*/ 0 h 26"/>
                <a:gd name="T16" fmla="*/ 138 w 140"/>
                <a:gd name="T17" fmla="*/ 1 h 26"/>
                <a:gd name="T18" fmla="*/ 138 w 140"/>
                <a:gd name="T19" fmla="*/ 10 h 26"/>
                <a:gd name="T20" fmla="*/ 129 w 140"/>
                <a:gd name="T21" fmla="*/ 11 h 26"/>
                <a:gd name="T22" fmla="*/ 106 w 140"/>
                <a:gd name="T23" fmla="*/ 14 h 26"/>
                <a:gd name="T24" fmla="*/ 71 w 140"/>
                <a:gd name="T25" fmla="*/ 19 h 26"/>
                <a:gd name="T26" fmla="*/ 44 w 140"/>
                <a:gd name="T27" fmla="*/ 22 h 26"/>
                <a:gd name="T28" fmla="*/ 20 w 140"/>
                <a:gd name="T29" fmla="*/ 24 h 26"/>
                <a:gd name="T30" fmla="*/ 8 w 140"/>
                <a:gd name="T31" fmla="*/ 24 h 26"/>
                <a:gd name="T32" fmla="*/ 1 w 140"/>
                <a:gd name="T33" fmla="*/ 25 h 26"/>
                <a:gd name="T34" fmla="*/ 0 w 140"/>
                <a:gd name="T35" fmla="*/ 19 h 26"/>
                <a:gd name="T36" fmla="*/ 2 w 140"/>
                <a:gd name="T37" fmla="*/ 14 h 26"/>
                <a:gd name="T38" fmla="*/ 7 w 140"/>
                <a:gd name="T39"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0" h="26">
                  <a:moveTo>
                    <a:pt x="7" y="13"/>
                  </a:moveTo>
                  <a:cubicBezTo>
                    <a:pt x="8" y="13"/>
                    <a:pt x="10" y="13"/>
                    <a:pt x="10" y="13"/>
                  </a:cubicBezTo>
                  <a:cubicBezTo>
                    <a:pt x="13" y="13"/>
                    <a:pt x="15" y="12"/>
                    <a:pt x="18" y="12"/>
                  </a:cubicBezTo>
                  <a:cubicBezTo>
                    <a:pt x="22" y="12"/>
                    <a:pt x="26" y="11"/>
                    <a:pt x="30" y="11"/>
                  </a:cubicBezTo>
                  <a:cubicBezTo>
                    <a:pt x="38" y="10"/>
                    <a:pt x="45" y="9"/>
                    <a:pt x="53" y="9"/>
                  </a:cubicBezTo>
                  <a:cubicBezTo>
                    <a:pt x="68" y="7"/>
                    <a:pt x="84" y="6"/>
                    <a:pt x="99" y="4"/>
                  </a:cubicBezTo>
                  <a:cubicBezTo>
                    <a:pt x="105" y="4"/>
                    <a:pt x="111" y="3"/>
                    <a:pt x="117" y="2"/>
                  </a:cubicBezTo>
                  <a:cubicBezTo>
                    <a:pt x="123" y="1"/>
                    <a:pt x="129" y="0"/>
                    <a:pt x="135" y="0"/>
                  </a:cubicBezTo>
                  <a:cubicBezTo>
                    <a:pt x="137" y="0"/>
                    <a:pt x="138" y="0"/>
                    <a:pt x="138" y="1"/>
                  </a:cubicBezTo>
                  <a:cubicBezTo>
                    <a:pt x="140" y="4"/>
                    <a:pt x="138" y="7"/>
                    <a:pt x="138" y="10"/>
                  </a:cubicBezTo>
                  <a:cubicBezTo>
                    <a:pt x="135" y="11"/>
                    <a:pt x="133" y="11"/>
                    <a:pt x="129" y="11"/>
                  </a:cubicBezTo>
                  <a:cubicBezTo>
                    <a:pt x="121" y="12"/>
                    <a:pt x="114" y="13"/>
                    <a:pt x="106" y="14"/>
                  </a:cubicBezTo>
                  <a:cubicBezTo>
                    <a:pt x="94" y="16"/>
                    <a:pt x="83" y="18"/>
                    <a:pt x="71" y="19"/>
                  </a:cubicBezTo>
                  <a:cubicBezTo>
                    <a:pt x="62" y="19"/>
                    <a:pt x="53" y="21"/>
                    <a:pt x="44" y="22"/>
                  </a:cubicBezTo>
                  <a:cubicBezTo>
                    <a:pt x="36" y="23"/>
                    <a:pt x="28" y="23"/>
                    <a:pt x="20" y="24"/>
                  </a:cubicBezTo>
                  <a:cubicBezTo>
                    <a:pt x="16" y="24"/>
                    <a:pt x="12" y="24"/>
                    <a:pt x="8" y="24"/>
                  </a:cubicBezTo>
                  <a:cubicBezTo>
                    <a:pt x="7" y="24"/>
                    <a:pt x="2" y="26"/>
                    <a:pt x="1" y="25"/>
                  </a:cubicBezTo>
                  <a:cubicBezTo>
                    <a:pt x="0" y="24"/>
                    <a:pt x="0" y="20"/>
                    <a:pt x="0" y="19"/>
                  </a:cubicBezTo>
                  <a:cubicBezTo>
                    <a:pt x="0" y="17"/>
                    <a:pt x="0" y="15"/>
                    <a:pt x="2" y="14"/>
                  </a:cubicBezTo>
                  <a:cubicBezTo>
                    <a:pt x="4" y="13"/>
                    <a:pt x="6" y="13"/>
                    <a:pt x="7" y="13"/>
                  </a:cubicBezTo>
                  <a:close/>
                </a:path>
              </a:pathLst>
            </a:custGeom>
            <a:solidFill>
              <a:srgbClr val="776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0" name="Freeform 70">
              <a:extLst>
                <a:ext uri="{FF2B5EF4-FFF2-40B4-BE49-F238E27FC236}">
                  <a16:creationId xmlns:a16="http://schemas.microsoft.com/office/drawing/2014/main" xmlns="" id="{EE5933F0-BF24-46EA-B279-0396580BA597}"/>
                </a:ext>
              </a:extLst>
            </p:cNvPr>
            <p:cNvSpPr/>
            <p:nvPr/>
          </p:nvSpPr>
          <p:spPr bwMode="auto">
            <a:xfrm>
              <a:off x="3879850" y="184150"/>
              <a:ext cx="9525" cy="9525"/>
            </a:xfrm>
            <a:custGeom>
              <a:avLst/>
              <a:gdLst>
                <a:gd name="T0" fmla="*/ 0 w 2"/>
                <a:gd name="T1" fmla="*/ 1 h 2"/>
                <a:gd name="T2" fmla="*/ 2 w 2"/>
                <a:gd name="T3" fmla="*/ 0 h 2"/>
                <a:gd name="T4" fmla="*/ 2 w 2"/>
                <a:gd name="T5" fmla="*/ 2 h 2"/>
                <a:gd name="T6" fmla="*/ 0 w 2"/>
                <a:gd name="T7" fmla="*/ 1 h 2"/>
              </a:gdLst>
              <a:ahLst/>
              <a:cxnLst>
                <a:cxn ang="0">
                  <a:pos x="T0" y="T1"/>
                </a:cxn>
                <a:cxn ang="0">
                  <a:pos x="T2" y="T3"/>
                </a:cxn>
                <a:cxn ang="0">
                  <a:pos x="T4" y="T5"/>
                </a:cxn>
                <a:cxn ang="0">
                  <a:pos x="T6" y="T7"/>
                </a:cxn>
              </a:cxnLst>
              <a:rect l="0" t="0" r="r" b="b"/>
              <a:pathLst>
                <a:path w="2" h="2">
                  <a:moveTo>
                    <a:pt x="0" y="1"/>
                  </a:moveTo>
                  <a:cubicBezTo>
                    <a:pt x="1" y="0"/>
                    <a:pt x="1" y="0"/>
                    <a:pt x="2" y="0"/>
                  </a:cubicBezTo>
                  <a:cubicBezTo>
                    <a:pt x="2" y="1"/>
                    <a:pt x="2" y="1"/>
                    <a:pt x="2" y="2"/>
                  </a:cubicBezTo>
                  <a:lnTo>
                    <a:pt x="0" y="1"/>
                  </a:lnTo>
                  <a:close/>
                </a:path>
              </a:pathLst>
            </a:custGeom>
            <a:solidFill>
              <a:srgbClr val="8D6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1" name="Freeform 71">
              <a:extLst>
                <a:ext uri="{FF2B5EF4-FFF2-40B4-BE49-F238E27FC236}">
                  <a16:creationId xmlns:a16="http://schemas.microsoft.com/office/drawing/2014/main" xmlns="" id="{036BBCF3-CFEA-4BAB-A087-614F5E2A1B1A}"/>
                </a:ext>
              </a:extLst>
            </p:cNvPr>
            <p:cNvSpPr/>
            <p:nvPr/>
          </p:nvSpPr>
          <p:spPr bwMode="auto">
            <a:xfrm>
              <a:off x="3744912" y="180975"/>
              <a:ext cx="114300" cy="131763"/>
            </a:xfrm>
            <a:custGeom>
              <a:avLst/>
              <a:gdLst>
                <a:gd name="T0" fmla="*/ 7 w 27"/>
                <a:gd name="T1" fmla="*/ 27 h 31"/>
                <a:gd name="T2" fmla="*/ 2 w 27"/>
                <a:gd name="T3" fmla="*/ 20 h 31"/>
                <a:gd name="T4" fmla="*/ 24 w 27"/>
                <a:gd name="T5" fmla="*/ 9 h 31"/>
                <a:gd name="T6" fmla="*/ 26 w 27"/>
                <a:gd name="T7" fmla="*/ 21 h 31"/>
                <a:gd name="T8" fmla="*/ 7 w 27"/>
                <a:gd name="T9" fmla="*/ 27 h 31"/>
              </a:gdLst>
              <a:ahLst/>
              <a:cxnLst>
                <a:cxn ang="0">
                  <a:pos x="T0" y="T1"/>
                </a:cxn>
                <a:cxn ang="0">
                  <a:pos x="T2" y="T3"/>
                </a:cxn>
                <a:cxn ang="0">
                  <a:pos x="T4" y="T5"/>
                </a:cxn>
                <a:cxn ang="0">
                  <a:pos x="T6" y="T7"/>
                </a:cxn>
                <a:cxn ang="0">
                  <a:pos x="T8" y="T9"/>
                </a:cxn>
              </a:cxnLst>
              <a:rect l="0" t="0" r="r" b="b"/>
              <a:pathLst>
                <a:path w="27" h="31">
                  <a:moveTo>
                    <a:pt x="7" y="27"/>
                  </a:moveTo>
                  <a:cubicBezTo>
                    <a:pt x="5" y="25"/>
                    <a:pt x="3" y="23"/>
                    <a:pt x="2" y="20"/>
                  </a:cubicBezTo>
                  <a:cubicBezTo>
                    <a:pt x="0" y="7"/>
                    <a:pt x="15" y="0"/>
                    <a:pt x="24" y="9"/>
                  </a:cubicBezTo>
                  <a:cubicBezTo>
                    <a:pt x="27" y="12"/>
                    <a:pt x="27" y="18"/>
                    <a:pt x="26" y="21"/>
                  </a:cubicBezTo>
                  <a:cubicBezTo>
                    <a:pt x="23"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2" name="Freeform 72">
              <a:extLst>
                <a:ext uri="{FF2B5EF4-FFF2-40B4-BE49-F238E27FC236}">
                  <a16:creationId xmlns:a16="http://schemas.microsoft.com/office/drawing/2014/main" xmlns="" id="{3DC8ED86-BA92-4D33-BA23-CCD990F39DC3}"/>
                </a:ext>
              </a:extLst>
            </p:cNvPr>
            <p:cNvSpPr/>
            <p:nvPr/>
          </p:nvSpPr>
          <p:spPr bwMode="auto">
            <a:xfrm>
              <a:off x="3783012" y="219075"/>
              <a:ext cx="41275" cy="50800"/>
            </a:xfrm>
            <a:custGeom>
              <a:avLst/>
              <a:gdLst>
                <a:gd name="T0" fmla="*/ 2 w 10"/>
                <a:gd name="T1" fmla="*/ 11 h 12"/>
                <a:gd name="T2" fmla="*/ 1 w 10"/>
                <a:gd name="T3" fmla="*/ 8 h 12"/>
                <a:gd name="T4" fmla="*/ 9 w 10"/>
                <a:gd name="T5" fmla="*/ 4 h 12"/>
                <a:gd name="T6" fmla="*/ 10 w 10"/>
                <a:gd name="T7" fmla="*/ 9 h 12"/>
                <a:gd name="T8" fmla="*/ 2 w 10"/>
                <a:gd name="T9" fmla="*/ 11 h 12"/>
              </a:gdLst>
              <a:ahLst/>
              <a:cxnLst>
                <a:cxn ang="0">
                  <a:pos x="T0" y="T1"/>
                </a:cxn>
                <a:cxn ang="0">
                  <a:pos x="T2" y="T3"/>
                </a:cxn>
                <a:cxn ang="0">
                  <a:pos x="T4" y="T5"/>
                </a:cxn>
                <a:cxn ang="0">
                  <a:pos x="T6" y="T7"/>
                </a:cxn>
                <a:cxn ang="0">
                  <a:pos x="T8" y="T9"/>
                </a:cxn>
              </a:cxnLst>
              <a:rect l="0" t="0" r="r" b="b"/>
              <a:pathLst>
                <a:path w="10" h="12">
                  <a:moveTo>
                    <a:pt x="2" y="11"/>
                  </a:moveTo>
                  <a:cubicBezTo>
                    <a:pt x="2" y="10"/>
                    <a:pt x="1" y="9"/>
                    <a:pt x="1" y="8"/>
                  </a:cubicBezTo>
                  <a:cubicBezTo>
                    <a:pt x="0" y="3"/>
                    <a:pt x="6" y="0"/>
                    <a:pt x="9" y="4"/>
                  </a:cubicBezTo>
                  <a:cubicBezTo>
                    <a:pt x="10" y="5"/>
                    <a:pt x="10" y="7"/>
                    <a:pt x="10" y="9"/>
                  </a:cubicBezTo>
                  <a:cubicBezTo>
                    <a:pt x="9" y="12"/>
                    <a:pt x="5" y="12"/>
                    <a:pt x="2" y="11"/>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3" name="Freeform 73">
              <a:extLst>
                <a:ext uri="{FF2B5EF4-FFF2-40B4-BE49-F238E27FC236}">
                  <a16:creationId xmlns:a16="http://schemas.microsoft.com/office/drawing/2014/main" xmlns="" id="{C62F8EB0-BDFA-4900-8F84-DB4D0A63517C}"/>
                </a:ext>
              </a:extLst>
            </p:cNvPr>
            <p:cNvSpPr/>
            <p:nvPr/>
          </p:nvSpPr>
          <p:spPr bwMode="auto">
            <a:xfrm>
              <a:off x="3413125" y="227012"/>
              <a:ext cx="119063" cy="133350"/>
            </a:xfrm>
            <a:custGeom>
              <a:avLst/>
              <a:gdLst>
                <a:gd name="T0" fmla="*/ 7 w 28"/>
                <a:gd name="T1" fmla="*/ 27 h 31"/>
                <a:gd name="T2" fmla="*/ 3 w 28"/>
                <a:gd name="T3" fmla="*/ 20 h 31"/>
                <a:gd name="T4" fmla="*/ 24 w 28"/>
                <a:gd name="T5" fmla="*/ 9 h 31"/>
                <a:gd name="T6" fmla="*/ 27 w 28"/>
                <a:gd name="T7" fmla="*/ 22 h 31"/>
                <a:gd name="T8" fmla="*/ 7 w 28"/>
                <a:gd name="T9" fmla="*/ 27 h 31"/>
              </a:gdLst>
              <a:ahLst/>
              <a:cxnLst>
                <a:cxn ang="0">
                  <a:pos x="T0" y="T1"/>
                </a:cxn>
                <a:cxn ang="0">
                  <a:pos x="T2" y="T3"/>
                </a:cxn>
                <a:cxn ang="0">
                  <a:pos x="T4" y="T5"/>
                </a:cxn>
                <a:cxn ang="0">
                  <a:pos x="T6" y="T7"/>
                </a:cxn>
                <a:cxn ang="0">
                  <a:pos x="T8" y="T9"/>
                </a:cxn>
              </a:cxnLst>
              <a:rect l="0" t="0" r="r" b="b"/>
              <a:pathLst>
                <a:path w="28" h="31">
                  <a:moveTo>
                    <a:pt x="7" y="27"/>
                  </a:moveTo>
                  <a:cubicBezTo>
                    <a:pt x="5" y="25"/>
                    <a:pt x="3" y="23"/>
                    <a:pt x="3" y="20"/>
                  </a:cubicBezTo>
                  <a:cubicBezTo>
                    <a:pt x="0" y="7"/>
                    <a:pt x="16" y="0"/>
                    <a:pt x="24" y="9"/>
                  </a:cubicBezTo>
                  <a:cubicBezTo>
                    <a:pt x="27" y="12"/>
                    <a:pt x="28" y="18"/>
                    <a:pt x="27" y="22"/>
                  </a:cubicBezTo>
                  <a:cubicBezTo>
                    <a:pt x="24" y="30"/>
                    <a:pt x="14"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4" name="Freeform 74">
              <a:extLst>
                <a:ext uri="{FF2B5EF4-FFF2-40B4-BE49-F238E27FC236}">
                  <a16:creationId xmlns:a16="http://schemas.microsoft.com/office/drawing/2014/main" xmlns="" id="{50B7BC3B-45B2-4A83-99CD-A06B8EB9911A}"/>
                </a:ext>
              </a:extLst>
            </p:cNvPr>
            <p:cNvSpPr/>
            <p:nvPr/>
          </p:nvSpPr>
          <p:spPr bwMode="auto">
            <a:xfrm>
              <a:off x="3451225" y="269875"/>
              <a:ext cx="47625" cy="50800"/>
            </a:xfrm>
            <a:custGeom>
              <a:avLst/>
              <a:gdLst>
                <a:gd name="T0" fmla="*/ 3 w 11"/>
                <a:gd name="T1" fmla="*/ 10 h 12"/>
                <a:gd name="T2" fmla="*/ 1 w 11"/>
                <a:gd name="T3" fmla="*/ 7 h 12"/>
                <a:gd name="T4" fmla="*/ 9 w 11"/>
                <a:gd name="T5" fmla="*/ 3 h 12"/>
                <a:gd name="T6" fmla="*/ 10 w 11"/>
                <a:gd name="T7" fmla="*/ 8 h 12"/>
                <a:gd name="T8" fmla="*/ 3 w 11"/>
                <a:gd name="T9" fmla="*/ 10 h 12"/>
              </a:gdLst>
              <a:ahLst/>
              <a:cxnLst>
                <a:cxn ang="0">
                  <a:pos x="T0" y="T1"/>
                </a:cxn>
                <a:cxn ang="0">
                  <a:pos x="T2" y="T3"/>
                </a:cxn>
                <a:cxn ang="0">
                  <a:pos x="T4" y="T5"/>
                </a:cxn>
                <a:cxn ang="0">
                  <a:pos x="T6" y="T7"/>
                </a:cxn>
                <a:cxn ang="0">
                  <a:pos x="T8" y="T9"/>
                </a:cxn>
              </a:cxnLst>
              <a:rect l="0" t="0" r="r" b="b"/>
              <a:pathLst>
                <a:path w="11" h="12">
                  <a:moveTo>
                    <a:pt x="3" y="10"/>
                  </a:moveTo>
                  <a:cubicBezTo>
                    <a:pt x="2" y="9"/>
                    <a:pt x="1" y="8"/>
                    <a:pt x="1" y="7"/>
                  </a:cubicBezTo>
                  <a:cubicBezTo>
                    <a:pt x="0" y="2"/>
                    <a:pt x="6" y="0"/>
                    <a:pt x="9" y="3"/>
                  </a:cubicBezTo>
                  <a:cubicBezTo>
                    <a:pt x="10" y="4"/>
                    <a:pt x="11"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5" name="Freeform 75">
              <a:extLst>
                <a:ext uri="{FF2B5EF4-FFF2-40B4-BE49-F238E27FC236}">
                  <a16:creationId xmlns:a16="http://schemas.microsoft.com/office/drawing/2014/main" xmlns="" id="{A3396728-E03A-488E-8284-A58D72B8F6B1}"/>
                </a:ext>
              </a:extLst>
            </p:cNvPr>
            <p:cNvSpPr/>
            <p:nvPr/>
          </p:nvSpPr>
          <p:spPr bwMode="auto">
            <a:xfrm>
              <a:off x="1781175" y="757237"/>
              <a:ext cx="758825" cy="423863"/>
            </a:xfrm>
            <a:custGeom>
              <a:avLst/>
              <a:gdLst>
                <a:gd name="T0" fmla="*/ 179 w 179"/>
                <a:gd name="T1" fmla="*/ 98 h 99"/>
                <a:gd name="T2" fmla="*/ 105 w 179"/>
                <a:gd name="T3" fmla="*/ 11 h 99"/>
                <a:gd name="T4" fmla="*/ 0 w 179"/>
                <a:gd name="T5" fmla="*/ 99 h 99"/>
                <a:gd name="T6" fmla="*/ 179 w 179"/>
                <a:gd name="T7" fmla="*/ 98 h 99"/>
              </a:gdLst>
              <a:ahLst/>
              <a:cxnLst>
                <a:cxn ang="0">
                  <a:pos x="T0" y="T1"/>
                </a:cxn>
                <a:cxn ang="0">
                  <a:pos x="T2" y="T3"/>
                </a:cxn>
                <a:cxn ang="0">
                  <a:pos x="T4" y="T5"/>
                </a:cxn>
                <a:cxn ang="0">
                  <a:pos x="T6" y="T7"/>
                </a:cxn>
              </a:cxnLst>
              <a:rect l="0" t="0" r="r" b="b"/>
              <a:pathLst>
                <a:path w="179" h="99">
                  <a:moveTo>
                    <a:pt x="179" y="98"/>
                  </a:moveTo>
                  <a:cubicBezTo>
                    <a:pt x="179" y="98"/>
                    <a:pt x="166" y="22"/>
                    <a:pt x="105" y="11"/>
                  </a:cubicBezTo>
                  <a:cubicBezTo>
                    <a:pt x="44" y="0"/>
                    <a:pt x="0" y="99"/>
                    <a:pt x="0" y="99"/>
                  </a:cubicBezTo>
                  <a:lnTo>
                    <a:pt x="179" y="98"/>
                  </a:lnTo>
                  <a:close/>
                </a:path>
              </a:pathLst>
            </a:custGeom>
            <a:solidFill>
              <a:srgbClr val="9A77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6" name="Freeform 76">
              <a:extLst>
                <a:ext uri="{FF2B5EF4-FFF2-40B4-BE49-F238E27FC236}">
                  <a16:creationId xmlns:a16="http://schemas.microsoft.com/office/drawing/2014/main" xmlns="" id="{0E9EC51B-E1D3-436F-AFC6-87720564564B}"/>
                </a:ext>
              </a:extLst>
            </p:cNvPr>
            <p:cNvSpPr/>
            <p:nvPr/>
          </p:nvSpPr>
          <p:spPr bwMode="auto">
            <a:xfrm>
              <a:off x="2082800" y="925512"/>
              <a:ext cx="195263" cy="38100"/>
            </a:xfrm>
            <a:custGeom>
              <a:avLst/>
              <a:gdLst>
                <a:gd name="T0" fmla="*/ 30 w 46"/>
                <a:gd name="T1" fmla="*/ 2 h 9"/>
                <a:gd name="T2" fmla="*/ 46 w 46"/>
                <a:gd name="T3" fmla="*/ 8 h 9"/>
                <a:gd name="T4" fmla="*/ 0 w 46"/>
                <a:gd name="T5" fmla="*/ 9 h 9"/>
                <a:gd name="T6" fmla="*/ 30 w 46"/>
                <a:gd name="T7" fmla="*/ 2 h 9"/>
              </a:gdLst>
              <a:ahLst/>
              <a:cxnLst>
                <a:cxn ang="0">
                  <a:pos x="T0" y="T1"/>
                </a:cxn>
                <a:cxn ang="0">
                  <a:pos x="T2" y="T3"/>
                </a:cxn>
                <a:cxn ang="0">
                  <a:pos x="T4" y="T5"/>
                </a:cxn>
                <a:cxn ang="0">
                  <a:pos x="T6" y="T7"/>
                </a:cxn>
              </a:cxnLst>
              <a:rect l="0" t="0" r="r" b="b"/>
              <a:pathLst>
                <a:path w="46" h="9">
                  <a:moveTo>
                    <a:pt x="30" y="2"/>
                  </a:moveTo>
                  <a:cubicBezTo>
                    <a:pt x="36" y="3"/>
                    <a:pt x="41" y="5"/>
                    <a:pt x="46" y="8"/>
                  </a:cubicBezTo>
                  <a:cubicBezTo>
                    <a:pt x="0" y="9"/>
                    <a:pt x="0" y="9"/>
                    <a:pt x="0" y="9"/>
                  </a:cubicBezTo>
                  <a:cubicBezTo>
                    <a:pt x="9" y="3"/>
                    <a:pt x="19" y="0"/>
                    <a:pt x="30" y="2"/>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7" name="Freeform 77">
              <a:extLst>
                <a:ext uri="{FF2B5EF4-FFF2-40B4-BE49-F238E27FC236}">
                  <a16:creationId xmlns:a16="http://schemas.microsoft.com/office/drawing/2014/main" xmlns="" id="{D47446AB-0FCE-4BBB-BD9F-CD19D3E54C1B}"/>
                </a:ext>
              </a:extLst>
            </p:cNvPr>
            <p:cNvSpPr/>
            <p:nvPr/>
          </p:nvSpPr>
          <p:spPr bwMode="auto">
            <a:xfrm>
              <a:off x="2044700" y="958850"/>
              <a:ext cx="274638" cy="34925"/>
            </a:xfrm>
            <a:custGeom>
              <a:avLst/>
              <a:gdLst>
                <a:gd name="T0" fmla="*/ 55 w 65"/>
                <a:gd name="T1" fmla="*/ 0 h 8"/>
                <a:gd name="T2" fmla="*/ 65 w 65"/>
                <a:gd name="T3" fmla="*/ 8 h 8"/>
                <a:gd name="T4" fmla="*/ 0 w 65"/>
                <a:gd name="T5" fmla="*/ 8 h 8"/>
                <a:gd name="T6" fmla="*/ 9 w 65"/>
                <a:gd name="T7" fmla="*/ 1 h 8"/>
                <a:gd name="T8" fmla="*/ 55 w 65"/>
                <a:gd name="T9" fmla="*/ 0 h 8"/>
              </a:gdLst>
              <a:ahLst/>
              <a:cxnLst>
                <a:cxn ang="0">
                  <a:pos x="T0" y="T1"/>
                </a:cxn>
                <a:cxn ang="0">
                  <a:pos x="T2" y="T3"/>
                </a:cxn>
                <a:cxn ang="0">
                  <a:pos x="T4" y="T5"/>
                </a:cxn>
                <a:cxn ang="0">
                  <a:pos x="T6" y="T7"/>
                </a:cxn>
                <a:cxn ang="0">
                  <a:pos x="T8" y="T9"/>
                </a:cxn>
              </a:cxnLst>
              <a:rect l="0" t="0" r="r" b="b"/>
              <a:pathLst>
                <a:path w="65" h="8">
                  <a:moveTo>
                    <a:pt x="55" y="0"/>
                  </a:moveTo>
                  <a:cubicBezTo>
                    <a:pt x="59" y="2"/>
                    <a:pt x="62" y="5"/>
                    <a:pt x="65" y="8"/>
                  </a:cubicBezTo>
                  <a:cubicBezTo>
                    <a:pt x="0" y="8"/>
                    <a:pt x="0" y="8"/>
                    <a:pt x="0" y="8"/>
                  </a:cubicBezTo>
                  <a:cubicBezTo>
                    <a:pt x="3" y="6"/>
                    <a:pt x="6" y="3"/>
                    <a:pt x="9" y="1"/>
                  </a:cubicBezTo>
                  <a:lnTo>
                    <a:pt x="55" y="0"/>
                  </a:ln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8" name="Freeform 78">
              <a:extLst>
                <a:ext uri="{FF2B5EF4-FFF2-40B4-BE49-F238E27FC236}">
                  <a16:creationId xmlns:a16="http://schemas.microsoft.com/office/drawing/2014/main" xmlns="" id="{3D736FD3-84DE-49E4-8B27-FF8EA6D3E515}"/>
                </a:ext>
              </a:extLst>
            </p:cNvPr>
            <p:cNvSpPr/>
            <p:nvPr/>
          </p:nvSpPr>
          <p:spPr bwMode="auto">
            <a:xfrm>
              <a:off x="2006600" y="993775"/>
              <a:ext cx="347663" cy="42863"/>
            </a:xfrm>
            <a:custGeom>
              <a:avLst/>
              <a:gdLst>
                <a:gd name="T0" fmla="*/ 9 w 82"/>
                <a:gd name="T1" fmla="*/ 0 h 10"/>
                <a:gd name="T2" fmla="*/ 74 w 82"/>
                <a:gd name="T3" fmla="*/ 0 h 10"/>
                <a:gd name="T4" fmla="*/ 82 w 82"/>
                <a:gd name="T5" fmla="*/ 9 h 10"/>
                <a:gd name="T6" fmla="*/ 0 w 82"/>
                <a:gd name="T7" fmla="*/ 10 h 10"/>
                <a:gd name="T8" fmla="*/ 9 w 82"/>
                <a:gd name="T9" fmla="*/ 0 h 10"/>
              </a:gdLst>
              <a:ahLst/>
              <a:cxnLst>
                <a:cxn ang="0">
                  <a:pos x="T0" y="T1"/>
                </a:cxn>
                <a:cxn ang="0">
                  <a:pos x="T2" y="T3"/>
                </a:cxn>
                <a:cxn ang="0">
                  <a:pos x="T4" y="T5"/>
                </a:cxn>
                <a:cxn ang="0">
                  <a:pos x="T6" y="T7"/>
                </a:cxn>
                <a:cxn ang="0">
                  <a:pos x="T8" y="T9"/>
                </a:cxn>
              </a:cxnLst>
              <a:rect l="0" t="0" r="r" b="b"/>
              <a:pathLst>
                <a:path w="82" h="10">
                  <a:moveTo>
                    <a:pt x="9" y="0"/>
                  </a:moveTo>
                  <a:cubicBezTo>
                    <a:pt x="74" y="0"/>
                    <a:pt x="74" y="0"/>
                    <a:pt x="74" y="0"/>
                  </a:cubicBezTo>
                  <a:cubicBezTo>
                    <a:pt x="77" y="3"/>
                    <a:pt x="80" y="6"/>
                    <a:pt x="82" y="9"/>
                  </a:cubicBezTo>
                  <a:cubicBezTo>
                    <a:pt x="0" y="10"/>
                    <a:pt x="0" y="10"/>
                    <a:pt x="0" y="10"/>
                  </a:cubicBezTo>
                  <a:cubicBezTo>
                    <a:pt x="3" y="7"/>
                    <a:pt x="6" y="3"/>
                    <a:pt x="9" y="0"/>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9" name="Freeform 79">
              <a:extLst>
                <a:ext uri="{FF2B5EF4-FFF2-40B4-BE49-F238E27FC236}">
                  <a16:creationId xmlns:a16="http://schemas.microsoft.com/office/drawing/2014/main" xmlns="" id="{55E9FDD1-A0E5-4980-82A2-F4EE668345E7}"/>
                </a:ext>
              </a:extLst>
            </p:cNvPr>
            <p:cNvSpPr/>
            <p:nvPr/>
          </p:nvSpPr>
          <p:spPr bwMode="auto">
            <a:xfrm>
              <a:off x="1976437" y="1031875"/>
              <a:ext cx="403225" cy="47625"/>
            </a:xfrm>
            <a:custGeom>
              <a:avLst/>
              <a:gdLst>
                <a:gd name="T0" fmla="*/ 7 w 95"/>
                <a:gd name="T1" fmla="*/ 1 h 11"/>
                <a:gd name="T2" fmla="*/ 89 w 95"/>
                <a:gd name="T3" fmla="*/ 0 h 11"/>
                <a:gd name="T4" fmla="*/ 95 w 95"/>
                <a:gd name="T5" fmla="*/ 10 h 11"/>
                <a:gd name="T6" fmla="*/ 0 w 95"/>
                <a:gd name="T7" fmla="*/ 11 h 11"/>
                <a:gd name="T8" fmla="*/ 7 w 95"/>
                <a:gd name="T9" fmla="*/ 1 h 11"/>
              </a:gdLst>
              <a:ahLst/>
              <a:cxnLst>
                <a:cxn ang="0">
                  <a:pos x="T0" y="T1"/>
                </a:cxn>
                <a:cxn ang="0">
                  <a:pos x="T2" y="T3"/>
                </a:cxn>
                <a:cxn ang="0">
                  <a:pos x="T4" y="T5"/>
                </a:cxn>
                <a:cxn ang="0">
                  <a:pos x="T6" y="T7"/>
                </a:cxn>
                <a:cxn ang="0">
                  <a:pos x="T8" y="T9"/>
                </a:cxn>
              </a:cxnLst>
              <a:rect l="0" t="0" r="r" b="b"/>
              <a:pathLst>
                <a:path w="95" h="11">
                  <a:moveTo>
                    <a:pt x="7" y="1"/>
                  </a:moveTo>
                  <a:cubicBezTo>
                    <a:pt x="89" y="0"/>
                    <a:pt x="89" y="0"/>
                    <a:pt x="89" y="0"/>
                  </a:cubicBezTo>
                  <a:cubicBezTo>
                    <a:pt x="91" y="4"/>
                    <a:pt x="93" y="7"/>
                    <a:pt x="95" y="10"/>
                  </a:cubicBezTo>
                  <a:cubicBezTo>
                    <a:pt x="0" y="11"/>
                    <a:pt x="0" y="11"/>
                    <a:pt x="0" y="11"/>
                  </a:cubicBezTo>
                  <a:cubicBezTo>
                    <a:pt x="2" y="7"/>
                    <a:pt x="4" y="4"/>
                    <a:pt x="7" y="1"/>
                  </a:cubicBez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0" name="Freeform 80">
              <a:extLst>
                <a:ext uri="{FF2B5EF4-FFF2-40B4-BE49-F238E27FC236}">
                  <a16:creationId xmlns:a16="http://schemas.microsoft.com/office/drawing/2014/main" xmlns="" id="{8C654E95-733C-4163-8A89-7986CCCF6BF5}"/>
                </a:ext>
              </a:extLst>
            </p:cNvPr>
            <p:cNvSpPr/>
            <p:nvPr/>
          </p:nvSpPr>
          <p:spPr bwMode="auto">
            <a:xfrm>
              <a:off x="1946275" y="1074737"/>
              <a:ext cx="446088" cy="50800"/>
            </a:xfrm>
            <a:custGeom>
              <a:avLst/>
              <a:gdLst>
                <a:gd name="T0" fmla="*/ 7 w 105"/>
                <a:gd name="T1" fmla="*/ 1 h 12"/>
                <a:gd name="T2" fmla="*/ 102 w 105"/>
                <a:gd name="T3" fmla="*/ 0 h 12"/>
                <a:gd name="T4" fmla="*/ 105 w 105"/>
                <a:gd name="T5" fmla="*/ 9 h 12"/>
                <a:gd name="T6" fmla="*/ 0 w 105"/>
                <a:gd name="T7" fmla="*/ 12 h 12"/>
                <a:gd name="T8" fmla="*/ 7 w 105"/>
                <a:gd name="T9" fmla="*/ 1 h 12"/>
              </a:gdLst>
              <a:ahLst/>
              <a:cxnLst>
                <a:cxn ang="0">
                  <a:pos x="T0" y="T1"/>
                </a:cxn>
                <a:cxn ang="0">
                  <a:pos x="T2" y="T3"/>
                </a:cxn>
                <a:cxn ang="0">
                  <a:pos x="T4" y="T5"/>
                </a:cxn>
                <a:cxn ang="0">
                  <a:pos x="T6" y="T7"/>
                </a:cxn>
                <a:cxn ang="0">
                  <a:pos x="T8" y="T9"/>
                </a:cxn>
              </a:cxnLst>
              <a:rect l="0" t="0" r="r" b="b"/>
              <a:pathLst>
                <a:path w="105" h="12">
                  <a:moveTo>
                    <a:pt x="7" y="1"/>
                  </a:moveTo>
                  <a:cubicBezTo>
                    <a:pt x="102" y="0"/>
                    <a:pt x="102" y="0"/>
                    <a:pt x="102" y="0"/>
                  </a:cubicBezTo>
                  <a:cubicBezTo>
                    <a:pt x="103" y="3"/>
                    <a:pt x="104" y="6"/>
                    <a:pt x="105" y="9"/>
                  </a:cubicBezTo>
                  <a:cubicBezTo>
                    <a:pt x="0" y="12"/>
                    <a:pt x="0" y="12"/>
                    <a:pt x="0" y="12"/>
                  </a:cubicBezTo>
                  <a:cubicBezTo>
                    <a:pt x="2" y="8"/>
                    <a:pt x="4" y="5"/>
                    <a:pt x="7" y="1"/>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1" name="Freeform 81">
              <a:extLst>
                <a:ext uri="{FF2B5EF4-FFF2-40B4-BE49-F238E27FC236}">
                  <a16:creationId xmlns:a16="http://schemas.microsoft.com/office/drawing/2014/main" xmlns="" id="{19AB5CAE-5F6F-474E-9DD9-1140392C5466}"/>
                </a:ext>
              </a:extLst>
            </p:cNvPr>
            <p:cNvSpPr/>
            <p:nvPr/>
          </p:nvSpPr>
          <p:spPr bwMode="auto">
            <a:xfrm>
              <a:off x="1930400" y="1112837"/>
              <a:ext cx="474663" cy="42863"/>
            </a:xfrm>
            <a:custGeom>
              <a:avLst/>
              <a:gdLst>
                <a:gd name="T0" fmla="*/ 4 w 112"/>
                <a:gd name="T1" fmla="*/ 3 h 10"/>
                <a:gd name="T2" fmla="*/ 109 w 112"/>
                <a:gd name="T3" fmla="*/ 0 h 10"/>
                <a:gd name="T4" fmla="*/ 112 w 112"/>
                <a:gd name="T5" fmla="*/ 9 h 10"/>
                <a:gd name="T6" fmla="*/ 0 w 112"/>
                <a:gd name="T7" fmla="*/ 10 h 10"/>
                <a:gd name="T8" fmla="*/ 4 w 112"/>
                <a:gd name="T9" fmla="*/ 3 h 10"/>
              </a:gdLst>
              <a:ahLst/>
              <a:cxnLst>
                <a:cxn ang="0">
                  <a:pos x="T0" y="T1"/>
                </a:cxn>
                <a:cxn ang="0">
                  <a:pos x="T2" y="T3"/>
                </a:cxn>
                <a:cxn ang="0">
                  <a:pos x="T4" y="T5"/>
                </a:cxn>
                <a:cxn ang="0">
                  <a:pos x="T6" y="T7"/>
                </a:cxn>
                <a:cxn ang="0">
                  <a:pos x="T8" y="T9"/>
                </a:cxn>
              </a:cxnLst>
              <a:rect l="0" t="0" r="r" b="b"/>
              <a:pathLst>
                <a:path w="112" h="10">
                  <a:moveTo>
                    <a:pt x="4" y="3"/>
                  </a:moveTo>
                  <a:cubicBezTo>
                    <a:pt x="109" y="0"/>
                    <a:pt x="109" y="0"/>
                    <a:pt x="109" y="0"/>
                  </a:cubicBezTo>
                  <a:cubicBezTo>
                    <a:pt x="111" y="3"/>
                    <a:pt x="112" y="6"/>
                    <a:pt x="112" y="9"/>
                  </a:cubicBezTo>
                  <a:cubicBezTo>
                    <a:pt x="0" y="10"/>
                    <a:pt x="0" y="10"/>
                    <a:pt x="0" y="10"/>
                  </a:cubicBezTo>
                  <a:cubicBezTo>
                    <a:pt x="1" y="8"/>
                    <a:pt x="2" y="5"/>
                    <a:pt x="4" y="3"/>
                  </a:cubicBez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2" name="Freeform 82">
              <a:extLst>
                <a:ext uri="{FF2B5EF4-FFF2-40B4-BE49-F238E27FC236}">
                  <a16:creationId xmlns:a16="http://schemas.microsoft.com/office/drawing/2014/main" xmlns="" id="{53E544FA-A93D-44E4-B6D1-B7966F24926D}"/>
                </a:ext>
              </a:extLst>
            </p:cNvPr>
            <p:cNvSpPr/>
            <p:nvPr/>
          </p:nvSpPr>
          <p:spPr bwMode="auto">
            <a:xfrm>
              <a:off x="1917700" y="1150937"/>
              <a:ext cx="495300" cy="30163"/>
            </a:xfrm>
            <a:custGeom>
              <a:avLst/>
              <a:gdLst>
                <a:gd name="T0" fmla="*/ 115 w 117"/>
                <a:gd name="T1" fmla="*/ 0 h 7"/>
                <a:gd name="T2" fmla="*/ 117 w 117"/>
                <a:gd name="T3" fmla="*/ 6 h 7"/>
                <a:gd name="T4" fmla="*/ 0 w 117"/>
                <a:gd name="T5" fmla="*/ 7 h 7"/>
                <a:gd name="T6" fmla="*/ 3 w 117"/>
                <a:gd name="T7" fmla="*/ 1 h 7"/>
                <a:gd name="T8" fmla="*/ 115 w 117"/>
                <a:gd name="T9" fmla="*/ 0 h 7"/>
              </a:gdLst>
              <a:ahLst/>
              <a:cxnLst>
                <a:cxn ang="0">
                  <a:pos x="T0" y="T1"/>
                </a:cxn>
                <a:cxn ang="0">
                  <a:pos x="T2" y="T3"/>
                </a:cxn>
                <a:cxn ang="0">
                  <a:pos x="T4" y="T5"/>
                </a:cxn>
                <a:cxn ang="0">
                  <a:pos x="T6" y="T7"/>
                </a:cxn>
                <a:cxn ang="0">
                  <a:pos x="T8" y="T9"/>
                </a:cxn>
              </a:cxnLst>
              <a:rect l="0" t="0" r="r" b="b"/>
              <a:pathLst>
                <a:path w="117" h="7">
                  <a:moveTo>
                    <a:pt x="115" y="0"/>
                  </a:moveTo>
                  <a:cubicBezTo>
                    <a:pt x="116" y="4"/>
                    <a:pt x="117" y="6"/>
                    <a:pt x="117" y="6"/>
                  </a:cubicBezTo>
                  <a:cubicBezTo>
                    <a:pt x="0" y="7"/>
                    <a:pt x="0" y="7"/>
                    <a:pt x="0" y="7"/>
                  </a:cubicBezTo>
                  <a:cubicBezTo>
                    <a:pt x="0" y="7"/>
                    <a:pt x="1" y="5"/>
                    <a:pt x="3" y="1"/>
                  </a:cubicBezTo>
                  <a:lnTo>
                    <a:pt x="115" y="0"/>
                  </a:ln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3" name="Oval 82">
              <a:extLst>
                <a:ext uri="{FF2B5EF4-FFF2-40B4-BE49-F238E27FC236}">
                  <a16:creationId xmlns:a16="http://schemas.microsoft.com/office/drawing/2014/main" xmlns="" id="{F53281A4-12DF-4661-B3AA-56F59E3DD764}"/>
                </a:ext>
              </a:extLst>
            </p:cNvPr>
            <p:cNvSpPr>
              <a:spLocks noChangeArrowheads="1"/>
            </p:cNvSpPr>
            <p:nvPr/>
          </p:nvSpPr>
          <p:spPr bwMode="auto">
            <a:xfrm>
              <a:off x="2443162" y="1104900"/>
              <a:ext cx="20638"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4" name="Oval 83">
              <a:extLst>
                <a:ext uri="{FF2B5EF4-FFF2-40B4-BE49-F238E27FC236}">
                  <a16:creationId xmlns:a16="http://schemas.microsoft.com/office/drawing/2014/main" xmlns="" id="{D0EA48A7-715C-43F4-838E-3CC89A30C5D7}"/>
                </a:ext>
              </a:extLst>
            </p:cNvPr>
            <p:cNvSpPr>
              <a:spLocks noChangeArrowheads="1"/>
            </p:cNvSpPr>
            <p:nvPr/>
          </p:nvSpPr>
          <p:spPr bwMode="auto">
            <a:xfrm>
              <a:off x="2374900" y="968375"/>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5" name="Oval 84">
              <a:extLst>
                <a:ext uri="{FF2B5EF4-FFF2-40B4-BE49-F238E27FC236}">
                  <a16:creationId xmlns:a16="http://schemas.microsoft.com/office/drawing/2014/main" xmlns="" id="{28FA0A3B-147B-48F0-B054-4BAFA88133B2}"/>
                </a:ext>
              </a:extLst>
            </p:cNvPr>
            <p:cNvSpPr>
              <a:spLocks noChangeArrowheads="1"/>
            </p:cNvSpPr>
            <p:nvPr/>
          </p:nvSpPr>
          <p:spPr bwMode="auto">
            <a:xfrm>
              <a:off x="2247900" y="873125"/>
              <a:ext cx="25400"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6" name="Oval 85">
              <a:extLst>
                <a:ext uri="{FF2B5EF4-FFF2-40B4-BE49-F238E27FC236}">
                  <a16:creationId xmlns:a16="http://schemas.microsoft.com/office/drawing/2014/main" xmlns="" id="{0E6B2478-DECF-4FE2-8F04-F5ECF8CE53EA}"/>
                </a:ext>
              </a:extLst>
            </p:cNvPr>
            <p:cNvSpPr>
              <a:spLocks noChangeArrowheads="1"/>
            </p:cNvSpPr>
            <p:nvPr/>
          </p:nvSpPr>
          <p:spPr bwMode="auto">
            <a:xfrm>
              <a:off x="2120900" y="873125"/>
              <a:ext cx="20638"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7" name="Oval 86">
              <a:extLst>
                <a:ext uri="{FF2B5EF4-FFF2-40B4-BE49-F238E27FC236}">
                  <a16:creationId xmlns:a16="http://schemas.microsoft.com/office/drawing/2014/main" xmlns="" id="{5DEAD495-617C-4ADC-84BC-F988EF53F58F}"/>
                </a:ext>
              </a:extLst>
            </p:cNvPr>
            <p:cNvSpPr>
              <a:spLocks noChangeArrowheads="1"/>
            </p:cNvSpPr>
            <p:nvPr/>
          </p:nvSpPr>
          <p:spPr bwMode="auto">
            <a:xfrm>
              <a:off x="1989137" y="946150"/>
              <a:ext cx="25400"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8" name="Oval 87">
              <a:extLst>
                <a:ext uri="{FF2B5EF4-FFF2-40B4-BE49-F238E27FC236}">
                  <a16:creationId xmlns:a16="http://schemas.microsoft.com/office/drawing/2014/main" xmlns="" id="{99637BA2-1EA9-4628-9D09-BFB244E777A6}"/>
                </a:ext>
              </a:extLst>
            </p:cNvPr>
            <p:cNvSpPr>
              <a:spLocks noChangeArrowheads="1"/>
            </p:cNvSpPr>
            <p:nvPr/>
          </p:nvSpPr>
          <p:spPr bwMode="auto">
            <a:xfrm>
              <a:off x="1912937" y="1049337"/>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9" name="Oval 88">
              <a:extLst>
                <a:ext uri="{FF2B5EF4-FFF2-40B4-BE49-F238E27FC236}">
                  <a16:creationId xmlns:a16="http://schemas.microsoft.com/office/drawing/2014/main" xmlns="" id="{8C6666E0-E28E-4E56-83BB-3421AD6589D6}"/>
                </a:ext>
              </a:extLst>
            </p:cNvPr>
            <p:cNvSpPr>
              <a:spLocks noChangeArrowheads="1"/>
            </p:cNvSpPr>
            <p:nvPr/>
          </p:nvSpPr>
          <p:spPr bwMode="auto">
            <a:xfrm>
              <a:off x="1849437" y="1130300"/>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0" name="Freeform 90">
              <a:extLst>
                <a:ext uri="{FF2B5EF4-FFF2-40B4-BE49-F238E27FC236}">
                  <a16:creationId xmlns:a16="http://schemas.microsoft.com/office/drawing/2014/main" xmlns="" id="{BF10BE4C-EEF4-4E06-B13D-B186A62E1EF3}"/>
                </a:ext>
              </a:extLst>
            </p:cNvPr>
            <p:cNvSpPr/>
            <p:nvPr/>
          </p:nvSpPr>
          <p:spPr bwMode="auto">
            <a:xfrm>
              <a:off x="3816350" y="25400"/>
              <a:ext cx="55563" cy="98425"/>
            </a:xfrm>
            <a:custGeom>
              <a:avLst/>
              <a:gdLst>
                <a:gd name="T0" fmla="*/ 0 w 13"/>
                <a:gd name="T1" fmla="*/ 0 h 23"/>
                <a:gd name="T2" fmla="*/ 12 w 13"/>
                <a:gd name="T3" fmla="*/ 4 h 23"/>
                <a:gd name="T4" fmla="*/ 13 w 13"/>
                <a:gd name="T5" fmla="*/ 21 h 23"/>
                <a:gd name="T6" fmla="*/ 0 w 13"/>
                <a:gd name="T7" fmla="*/ 23 h 23"/>
                <a:gd name="T8" fmla="*/ 0 w 13"/>
                <a:gd name="T9" fmla="*/ 0 h 23"/>
              </a:gdLst>
              <a:ahLst/>
              <a:cxnLst>
                <a:cxn ang="0">
                  <a:pos x="T0" y="T1"/>
                </a:cxn>
                <a:cxn ang="0">
                  <a:pos x="T2" y="T3"/>
                </a:cxn>
                <a:cxn ang="0">
                  <a:pos x="T4" y="T5"/>
                </a:cxn>
                <a:cxn ang="0">
                  <a:pos x="T6" y="T7"/>
                </a:cxn>
                <a:cxn ang="0">
                  <a:pos x="T8" y="T9"/>
                </a:cxn>
              </a:cxnLst>
              <a:rect l="0" t="0" r="r" b="b"/>
              <a:pathLst>
                <a:path w="13" h="23">
                  <a:moveTo>
                    <a:pt x="0" y="0"/>
                  </a:moveTo>
                  <a:cubicBezTo>
                    <a:pt x="0" y="0"/>
                    <a:pt x="12" y="1"/>
                    <a:pt x="12" y="4"/>
                  </a:cubicBezTo>
                  <a:cubicBezTo>
                    <a:pt x="13" y="6"/>
                    <a:pt x="13" y="21"/>
                    <a:pt x="13" y="21"/>
                  </a:cubicBezTo>
                  <a:cubicBezTo>
                    <a:pt x="13" y="21"/>
                    <a:pt x="2" y="23"/>
                    <a:pt x="0" y="23"/>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1" name="Freeform 91">
              <a:extLst>
                <a:ext uri="{FF2B5EF4-FFF2-40B4-BE49-F238E27FC236}">
                  <a16:creationId xmlns:a16="http://schemas.microsoft.com/office/drawing/2014/main" xmlns="" id="{D644042C-50C0-4E83-A296-1E243302ACD3}"/>
                </a:ext>
              </a:extLst>
            </p:cNvPr>
            <p:cNvSpPr/>
            <p:nvPr/>
          </p:nvSpPr>
          <p:spPr bwMode="auto">
            <a:xfrm>
              <a:off x="3727450" y="30162"/>
              <a:ext cx="68263" cy="98425"/>
            </a:xfrm>
            <a:custGeom>
              <a:avLst/>
              <a:gdLst>
                <a:gd name="T0" fmla="*/ 16 w 16"/>
                <a:gd name="T1" fmla="*/ 0 h 23"/>
                <a:gd name="T2" fmla="*/ 16 w 16"/>
                <a:gd name="T3" fmla="*/ 22 h 23"/>
                <a:gd name="T4" fmla="*/ 0 w 16"/>
                <a:gd name="T5" fmla="*/ 23 h 23"/>
                <a:gd name="T6" fmla="*/ 0 w 16"/>
                <a:gd name="T7" fmla="*/ 1 h 23"/>
                <a:gd name="T8" fmla="*/ 16 w 16"/>
                <a:gd name="T9" fmla="*/ 0 h 23"/>
              </a:gdLst>
              <a:ahLst/>
              <a:cxnLst>
                <a:cxn ang="0">
                  <a:pos x="T0" y="T1"/>
                </a:cxn>
                <a:cxn ang="0">
                  <a:pos x="T2" y="T3"/>
                </a:cxn>
                <a:cxn ang="0">
                  <a:pos x="T4" y="T5"/>
                </a:cxn>
                <a:cxn ang="0">
                  <a:pos x="T6" y="T7"/>
                </a:cxn>
                <a:cxn ang="0">
                  <a:pos x="T8" y="T9"/>
                </a:cxn>
              </a:cxnLst>
              <a:rect l="0" t="0" r="r" b="b"/>
              <a:pathLst>
                <a:path w="16" h="23">
                  <a:moveTo>
                    <a:pt x="16" y="0"/>
                  </a:moveTo>
                  <a:cubicBezTo>
                    <a:pt x="16" y="22"/>
                    <a:pt x="16" y="22"/>
                    <a:pt x="16" y="22"/>
                  </a:cubicBezTo>
                  <a:cubicBezTo>
                    <a:pt x="0" y="23"/>
                    <a:pt x="0" y="23"/>
                    <a:pt x="0" y="23"/>
                  </a:cubicBezTo>
                  <a:cubicBezTo>
                    <a:pt x="0" y="1"/>
                    <a:pt x="0" y="1"/>
                    <a:pt x="0" y="1"/>
                  </a:cubicBezTo>
                  <a:cubicBezTo>
                    <a:pt x="0" y="1"/>
                    <a:pt x="6" y="0"/>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2" name="Freeform 92">
              <a:extLst>
                <a:ext uri="{FF2B5EF4-FFF2-40B4-BE49-F238E27FC236}">
                  <a16:creationId xmlns:a16="http://schemas.microsoft.com/office/drawing/2014/main" xmlns="" id="{E984570F-474E-42A8-814C-25508CFEE2CA}"/>
                </a:ext>
              </a:extLst>
            </p:cNvPr>
            <p:cNvSpPr/>
            <p:nvPr/>
          </p:nvSpPr>
          <p:spPr bwMode="auto">
            <a:xfrm>
              <a:off x="3630612" y="34925"/>
              <a:ext cx="71438" cy="103188"/>
            </a:xfrm>
            <a:custGeom>
              <a:avLst/>
              <a:gdLst>
                <a:gd name="T0" fmla="*/ 16 w 17"/>
                <a:gd name="T1" fmla="*/ 1 h 24"/>
                <a:gd name="T2" fmla="*/ 17 w 17"/>
                <a:gd name="T3" fmla="*/ 22 h 24"/>
                <a:gd name="T4" fmla="*/ 0 w 17"/>
                <a:gd name="T5" fmla="*/ 24 h 24"/>
                <a:gd name="T6" fmla="*/ 0 w 17"/>
                <a:gd name="T7" fmla="*/ 2 h 24"/>
                <a:gd name="T8" fmla="*/ 16 w 17"/>
                <a:gd name="T9" fmla="*/ 1 h 24"/>
              </a:gdLst>
              <a:ahLst/>
              <a:cxnLst>
                <a:cxn ang="0">
                  <a:pos x="T0" y="T1"/>
                </a:cxn>
                <a:cxn ang="0">
                  <a:pos x="T2" y="T3"/>
                </a:cxn>
                <a:cxn ang="0">
                  <a:pos x="T4" y="T5"/>
                </a:cxn>
                <a:cxn ang="0">
                  <a:pos x="T6" y="T7"/>
                </a:cxn>
                <a:cxn ang="0">
                  <a:pos x="T8" y="T9"/>
                </a:cxn>
              </a:cxnLst>
              <a:rect l="0" t="0" r="r" b="b"/>
              <a:pathLst>
                <a:path w="17" h="24">
                  <a:moveTo>
                    <a:pt x="16" y="1"/>
                  </a:moveTo>
                  <a:cubicBezTo>
                    <a:pt x="17" y="22"/>
                    <a:pt x="17" y="22"/>
                    <a:pt x="17" y="22"/>
                  </a:cubicBezTo>
                  <a:cubicBezTo>
                    <a:pt x="0" y="24"/>
                    <a:pt x="0" y="24"/>
                    <a:pt x="0" y="24"/>
                  </a:cubicBezTo>
                  <a:cubicBezTo>
                    <a:pt x="0" y="2"/>
                    <a:pt x="0" y="2"/>
                    <a:pt x="0" y="2"/>
                  </a:cubicBezTo>
                  <a:cubicBezTo>
                    <a:pt x="0" y="2"/>
                    <a:pt x="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3" name="Freeform 93">
              <a:extLst>
                <a:ext uri="{FF2B5EF4-FFF2-40B4-BE49-F238E27FC236}">
                  <a16:creationId xmlns:a16="http://schemas.microsoft.com/office/drawing/2014/main" xmlns="" id="{1AE81D38-8B74-4BAE-B353-FAFE4EBF4CD0}"/>
                </a:ext>
              </a:extLst>
            </p:cNvPr>
            <p:cNvSpPr/>
            <p:nvPr/>
          </p:nvSpPr>
          <p:spPr bwMode="auto">
            <a:xfrm>
              <a:off x="3529012" y="42862"/>
              <a:ext cx="71438" cy="103188"/>
            </a:xfrm>
            <a:custGeom>
              <a:avLst/>
              <a:gdLst>
                <a:gd name="T0" fmla="*/ 16 w 17"/>
                <a:gd name="T1" fmla="*/ 1 h 24"/>
                <a:gd name="T2" fmla="*/ 17 w 17"/>
                <a:gd name="T3" fmla="*/ 22 h 24"/>
                <a:gd name="T4" fmla="*/ 0 w 17"/>
                <a:gd name="T5" fmla="*/ 24 h 24"/>
                <a:gd name="T6" fmla="*/ 0 w 17"/>
                <a:gd name="T7" fmla="*/ 2 h 24"/>
                <a:gd name="T8" fmla="*/ 16 w 17"/>
                <a:gd name="T9" fmla="*/ 1 h 24"/>
              </a:gdLst>
              <a:ahLst/>
              <a:cxnLst>
                <a:cxn ang="0">
                  <a:pos x="T0" y="T1"/>
                </a:cxn>
                <a:cxn ang="0">
                  <a:pos x="T2" y="T3"/>
                </a:cxn>
                <a:cxn ang="0">
                  <a:pos x="T4" y="T5"/>
                </a:cxn>
                <a:cxn ang="0">
                  <a:pos x="T6" y="T7"/>
                </a:cxn>
                <a:cxn ang="0">
                  <a:pos x="T8" y="T9"/>
                </a:cxn>
              </a:cxnLst>
              <a:rect l="0" t="0" r="r" b="b"/>
              <a:pathLst>
                <a:path w="17" h="24">
                  <a:moveTo>
                    <a:pt x="16" y="1"/>
                  </a:moveTo>
                  <a:cubicBezTo>
                    <a:pt x="17" y="22"/>
                    <a:pt x="17" y="22"/>
                    <a:pt x="17" y="22"/>
                  </a:cubicBezTo>
                  <a:cubicBezTo>
                    <a:pt x="0" y="24"/>
                    <a:pt x="0" y="24"/>
                    <a:pt x="0" y="24"/>
                  </a:cubicBezTo>
                  <a:cubicBezTo>
                    <a:pt x="0" y="2"/>
                    <a:pt x="0" y="2"/>
                    <a:pt x="0" y="2"/>
                  </a:cubicBezTo>
                  <a:cubicBezTo>
                    <a:pt x="0" y="2"/>
                    <a:pt x="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4" name="Freeform 94">
              <a:extLst>
                <a:ext uri="{FF2B5EF4-FFF2-40B4-BE49-F238E27FC236}">
                  <a16:creationId xmlns:a16="http://schemas.microsoft.com/office/drawing/2014/main" xmlns="" id="{77414F5B-751F-47BE-BE7C-ABF108EB4806}"/>
                </a:ext>
              </a:extLst>
            </p:cNvPr>
            <p:cNvSpPr/>
            <p:nvPr/>
          </p:nvSpPr>
          <p:spPr bwMode="auto">
            <a:xfrm>
              <a:off x="3379787" y="55562"/>
              <a:ext cx="122238" cy="98425"/>
            </a:xfrm>
            <a:custGeom>
              <a:avLst/>
              <a:gdLst>
                <a:gd name="T0" fmla="*/ 28 w 29"/>
                <a:gd name="T1" fmla="*/ 1 h 23"/>
                <a:gd name="T2" fmla="*/ 29 w 29"/>
                <a:gd name="T3" fmla="*/ 20 h 23"/>
                <a:gd name="T4" fmla="*/ 1 w 29"/>
                <a:gd name="T5" fmla="*/ 23 h 23"/>
                <a:gd name="T6" fmla="*/ 2 w 29"/>
                <a:gd name="T7" fmla="*/ 6 h 23"/>
                <a:gd name="T8" fmla="*/ 28 w 29"/>
                <a:gd name="T9" fmla="*/ 1 h 23"/>
              </a:gdLst>
              <a:ahLst/>
              <a:cxnLst>
                <a:cxn ang="0">
                  <a:pos x="T0" y="T1"/>
                </a:cxn>
                <a:cxn ang="0">
                  <a:pos x="T2" y="T3"/>
                </a:cxn>
                <a:cxn ang="0">
                  <a:pos x="T4" y="T5"/>
                </a:cxn>
                <a:cxn ang="0">
                  <a:pos x="T6" y="T7"/>
                </a:cxn>
                <a:cxn ang="0">
                  <a:pos x="T8" y="T9"/>
                </a:cxn>
              </a:cxnLst>
              <a:rect l="0" t="0" r="r" b="b"/>
              <a:pathLst>
                <a:path w="29" h="23">
                  <a:moveTo>
                    <a:pt x="28" y="1"/>
                  </a:moveTo>
                  <a:cubicBezTo>
                    <a:pt x="29" y="20"/>
                    <a:pt x="29" y="20"/>
                    <a:pt x="29" y="20"/>
                  </a:cubicBezTo>
                  <a:cubicBezTo>
                    <a:pt x="1" y="23"/>
                    <a:pt x="1" y="23"/>
                    <a:pt x="1" y="23"/>
                  </a:cubicBezTo>
                  <a:cubicBezTo>
                    <a:pt x="1" y="23"/>
                    <a:pt x="0" y="8"/>
                    <a:pt x="2" y="6"/>
                  </a:cubicBezTo>
                  <a:cubicBezTo>
                    <a:pt x="5" y="4"/>
                    <a:pt x="23" y="0"/>
                    <a:pt x="28"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5" name="Freeform 95">
              <a:extLst>
                <a:ext uri="{FF2B5EF4-FFF2-40B4-BE49-F238E27FC236}">
                  <a16:creationId xmlns:a16="http://schemas.microsoft.com/office/drawing/2014/main" xmlns="" id="{261386AA-C705-4627-8C27-94B3E90948BC}"/>
                </a:ext>
              </a:extLst>
            </p:cNvPr>
            <p:cNvSpPr/>
            <p:nvPr/>
          </p:nvSpPr>
          <p:spPr bwMode="auto">
            <a:xfrm>
              <a:off x="3367087" y="146050"/>
              <a:ext cx="522288" cy="63500"/>
            </a:xfrm>
            <a:custGeom>
              <a:avLst/>
              <a:gdLst>
                <a:gd name="T0" fmla="*/ 323 w 329"/>
                <a:gd name="T1" fmla="*/ 0 h 40"/>
                <a:gd name="T2" fmla="*/ 0 w 329"/>
                <a:gd name="T3" fmla="*/ 24 h 40"/>
                <a:gd name="T4" fmla="*/ 0 w 329"/>
                <a:gd name="T5" fmla="*/ 40 h 40"/>
                <a:gd name="T6" fmla="*/ 329 w 329"/>
                <a:gd name="T7" fmla="*/ 11 h 40"/>
                <a:gd name="T8" fmla="*/ 323 w 329"/>
                <a:gd name="T9" fmla="*/ 0 h 40"/>
              </a:gdLst>
              <a:ahLst/>
              <a:cxnLst>
                <a:cxn ang="0">
                  <a:pos x="T0" y="T1"/>
                </a:cxn>
                <a:cxn ang="0">
                  <a:pos x="T2" y="T3"/>
                </a:cxn>
                <a:cxn ang="0">
                  <a:pos x="T4" y="T5"/>
                </a:cxn>
                <a:cxn ang="0">
                  <a:pos x="T6" y="T7"/>
                </a:cxn>
                <a:cxn ang="0">
                  <a:pos x="T8" y="T9"/>
                </a:cxn>
              </a:cxnLst>
              <a:rect l="0" t="0" r="r" b="b"/>
              <a:pathLst>
                <a:path w="329" h="40">
                  <a:moveTo>
                    <a:pt x="323" y="0"/>
                  </a:moveTo>
                  <a:lnTo>
                    <a:pt x="0" y="24"/>
                  </a:lnTo>
                  <a:lnTo>
                    <a:pt x="0" y="40"/>
                  </a:lnTo>
                  <a:lnTo>
                    <a:pt x="329" y="11"/>
                  </a:lnTo>
                  <a:lnTo>
                    <a:pt x="323" y="0"/>
                  </a:lnTo>
                  <a:close/>
                </a:path>
              </a:pathLst>
            </a:custGeom>
            <a:solidFill>
              <a:srgbClr val="E377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6" name="Freeform 96">
              <a:extLst>
                <a:ext uri="{FF2B5EF4-FFF2-40B4-BE49-F238E27FC236}">
                  <a16:creationId xmlns:a16="http://schemas.microsoft.com/office/drawing/2014/main" xmlns="" id="{E6E4C302-3F28-4618-8F92-5AB1AE668484}"/>
                </a:ext>
              </a:extLst>
            </p:cNvPr>
            <p:cNvSpPr/>
            <p:nvPr/>
          </p:nvSpPr>
          <p:spPr bwMode="auto">
            <a:xfrm>
              <a:off x="0" y="180975"/>
              <a:ext cx="1570038" cy="996950"/>
            </a:xfrm>
            <a:custGeom>
              <a:avLst/>
              <a:gdLst>
                <a:gd name="T0" fmla="*/ 0 w 370"/>
                <a:gd name="T1" fmla="*/ 233 h 233"/>
                <a:gd name="T2" fmla="*/ 370 w 370"/>
                <a:gd name="T3" fmla="*/ 233 h 233"/>
                <a:gd name="T4" fmla="*/ 0 w 370"/>
                <a:gd name="T5" fmla="*/ 233 h 233"/>
              </a:gdLst>
              <a:ahLst/>
              <a:cxnLst>
                <a:cxn ang="0">
                  <a:pos x="T0" y="T1"/>
                </a:cxn>
                <a:cxn ang="0">
                  <a:pos x="T2" y="T3"/>
                </a:cxn>
                <a:cxn ang="0">
                  <a:pos x="T4" y="T5"/>
                </a:cxn>
              </a:cxnLst>
              <a:rect l="0" t="0" r="r" b="b"/>
              <a:pathLst>
                <a:path w="370" h="233">
                  <a:moveTo>
                    <a:pt x="0" y="233"/>
                  </a:moveTo>
                  <a:cubicBezTo>
                    <a:pt x="0" y="233"/>
                    <a:pt x="181" y="0"/>
                    <a:pt x="370" y="233"/>
                  </a:cubicBezTo>
                  <a:lnTo>
                    <a:pt x="0" y="233"/>
                  </a:lnTo>
                  <a:close/>
                </a:path>
              </a:pathLst>
            </a:custGeom>
            <a:solidFill>
              <a:srgbClr val="81AC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7" name="Freeform 97">
              <a:extLst>
                <a:ext uri="{FF2B5EF4-FFF2-40B4-BE49-F238E27FC236}">
                  <a16:creationId xmlns:a16="http://schemas.microsoft.com/office/drawing/2014/main" xmlns="" id="{80F07DC5-60E8-4B4F-A1C9-25D4AE977E50}"/>
                </a:ext>
              </a:extLst>
            </p:cNvPr>
            <p:cNvSpPr/>
            <p:nvPr/>
          </p:nvSpPr>
          <p:spPr bwMode="auto">
            <a:xfrm>
              <a:off x="220662" y="1062037"/>
              <a:ext cx="228600" cy="111125"/>
            </a:xfrm>
            <a:custGeom>
              <a:avLst/>
              <a:gdLst>
                <a:gd name="T0" fmla="*/ 0 w 54"/>
                <a:gd name="T1" fmla="*/ 26 h 26"/>
                <a:gd name="T2" fmla="*/ 54 w 54"/>
                <a:gd name="T3" fmla="*/ 26 h 26"/>
                <a:gd name="T4" fmla="*/ 25 w 54"/>
                <a:gd name="T5" fmla="*/ 0 h 26"/>
                <a:gd name="T6" fmla="*/ 0 w 54"/>
                <a:gd name="T7" fmla="*/ 26 h 26"/>
              </a:gdLst>
              <a:ahLst/>
              <a:cxnLst>
                <a:cxn ang="0">
                  <a:pos x="T0" y="T1"/>
                </a:cxn>
                <a:cxn ang="0">
                  <a:pos x="T2" y="T3"/>
                </a:cxn>
                <a:cxn ang="0">
                  <a:pos x="T4" y="T5"/>
                </a:cxn>
                <a:cxn ang="0">
                  <a:pos x="T6" y="T7"/>
                </a:cxn>
              </a:cxnLst>
              <a:rect l="0" t="0" r="r" b="b"/>
              <a:pathLst>
                <a:path w="54" h="26">
                  <a:moveTo>
                    <a:pt x="0" y="26"/>
                  </a:moveTo>
                  <a:cubicBezTo>
                    <a:pt x="54" y="26"/>
                    <a:pt x="54" y="26"/>
                    <a:pt x="54" y="26"/>
                  </a:cubicBezTo>
                  <a:cubicBezTo>
                    <a:pt x="25" y="0"/>
                    <a:pt x="25" y="0"/>
                    <a:pt x="25" y="0"/>
                  </a:cubicBezTo>
                  <a:cubicBezTo>
                    <a:pt x="9" y="14"/>
                    <a:pt x="0" y="26"/>
                    <a:pt x="0" y="26"/>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8" name="Freeform 98">
              <a:extLst>
                <a:ext uri="{FF2B5EF4-FFF2-40B4-BE49-F238E27FC236}">
                  <a16:creationId xmlns:a16="http://schemas.microsoft.com/office/drawing/2014/main" xmlns="" id="{415BF08B-7074-4625-B6AE-E8D29BA24F84}"/>
                </a:ext>
              </a:extLst>
            </p:cNvPr>
            <p:cNvSpPr/>
            <p:nvPr/>
          </p:nvSpPr>
          <p:spPr bwMode="auto">
            <a:xfrm>
              <a:off x="327025" y="971550"/>
              <a:ext cx="276225" cy="201613"/>
            </a:xfrm>
            <a:custGeom>
              <a:avLst/>
              <a:gdLst>
                <a:gd name="T0" fmla="*/ 0 w 65"/>
                <a:gd name="T1" fmla="*/ 21 h 47"/>
                <a:gd name="T2" fmla="*/ 29 w 65"/>
                <a:gd name="T3" fmla="*/ 47 h 47"/>
                <a:gd name="T4" fmla="*/ 65 w 65"/>
                <a:gd name="T5" fmla="*/ 47 h 47"/>
                <a:gd name="T6" fmla="*/ 28 w 65"/>
                <a:gd name="T7" fmla="*/ 0 h 47"/>
                <a:gd name="T8" fmla="*/ 0 w 65"/>
                <a:gd name="T9" fmla="*/ 21 h 47"/>
              </a:gdLst>
              <a:ahLst/>
              <a:cxnLst>
                <a:cxn ang="0">
                  <a:pos x="T0" y="T1"/>
                </a:cxn>
                <a:cxn ang="0">
                  <a:pos x="T2" y="T3"/>
                </a:cxn>
                <a:cxn ang="0">
                  <a:pos x="T4" y="T5"/>
                </a:cxn>
                <a:cxn ang="0">
                  <a:pos x="T6" y="T7"/>
                </a:cxn>
                <a:cxn ang="0">
                  <a:pos x="T8" y="T9"/>
                </a:cxn>
              </a:cxnLst>
              <a:rect l="0" t="0" r="r" b="b"/>
              <a:pathLst>
                <a:path w="65" h="47">
                  <a:moveTo>
                    <a:pt x="0" y="21"/>
                  </a:moveTo>
                  <a:cubicBezTo>
                    <a:pt x="29" y="47"/>
                    <a:pt x="29" y="47"/>
                    <a:pt x="29" y="47"/>
                  </a:cubicBezTo>
                  <a:cubicBezTo>
                    <a:pt x="65" y="47"/>
                    <a:pt x="65" y="47"/>
                    <a:pt x="65" y="47"/>
                  </a:cubicBezTo>
                  <a:cubicBezTo>
                    <a:pt x="28" y="0"/>
                    <a:pt x="28" y="0"/>
                    <a:pt x="28" y="0"/>
                  </a:cubicBezTo>
                  <a:cubicBezTo>
                    <a:pt x="17" y="7"/>
                    <a:pt x="8" y="14"/>
                    <a:pt x="0" y="21"/>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9" name="Freeform 99">
              <a:extLst>
                <a:ext uri="{FF2B5EF4-FFF2-40B4-BE49-F238E27FC236}">
                  <a16:creationId xmlns:a16="http://schemas.microsoft.com/office/drawing/2014/main" xmlns="" id="{F02E646F-8EBF-47F7-BABF-9D3B647F9220}"/>
                </a:ext>
              </a:extLst>
            </p:cNvPr>
            <p:cNvSpPr/>
            <p:nvPr/>
          </p:nvSpPr>
          <p:spPr bwMode="auto">
            <a:xfrm>
              <a:off x="801687" y="847725"/>
              <a:ext cx="195263" cy="325438"/>
            </a:xfrm>
            <a:custGeom>
              <a:avLst/>
              <a:gdLst>
                <a:gd name="T0" fmla="*/ 0 w 46"/>
                <a:gd name="T1" fmla="*/ 1 h 76"/>
                <a:gd name="T2" fmla="*/ 0 w 46"/>
                <a:gd name="T3" fmla="*/ 76 h 76"/>
                <a:gd name="T4" fmla="*/ 31 w 46"/>
                <a:gd name="T5" fmla="*/ 76 h 76"/>
                <a:gd name="T6" fmla="*/ 46 w 46"/>
                <a:gd name="T7" fmla="*/ 9 h 76"/>
                <a:gd name="T8" fmla="*/ 0 w 46"/>
                <a:gd name="T9" fmla="*/ 1 h 76"/>
              </a:gdLst>
              <a:ahLst/>
              <a:cxnLst>
                <a:cxn ang="0">
                  <a:pos x="T0" y="T1"/>
                </a:cxn>
                <a:cxn ang="0">
                  <a:pos x="T2" y="T3"/>
                </a:cxn>
                <a:cxn ang="0">
                  <a:pos x="T4" y="T5"/>
                </a:cxn>
                <a:cxn ang="0">
                  <a:pos x="T6" y="T7"/>
                </a:cxn>
                <a:cxn ang="0">
                  <a:pos x="T8" y="T9"/>
                </a:cxn>
              </a:cxnLst>
              <a:rect l="0" t="0" r="r" b="b"/>
              <a:pathLst>
                <a:path w="46" h="76">
                  <a:moveTo>
                    <a:pt x="0" y="1"/>
                  </a:moveTo>
                  <a:cubicBezTo>
                    <a:pt x="0" y="76"/>
                    <a:pt x="0" y="76"/>
                    <a:pt x="0" y="76"/>
                  </a:cubicBezTo>
                  <a:cubicBezTo>
                    <a:pt x="31" y="76"/>
                    <a:pt x="31" y="76"/>
                    <a:pt x="31" y="76"/>
                  </a:cubicBezTo>
                  <a:cubicBezTo>
                    <a:pt x="46" y="9"/>
                    <a:pt x="46" y="9"/>
                    <a:pt x="46" y="9"/>
                  </a:cubicBezTo>
                  <a:cubicBezTo>
                    <a:pt x="30" y="3"/>
                    <a:pt x="15" y="0"/>
                    <a:pt x="0" y="1"/>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0" name="Freeform 100">
              <a:extLst>
                <a:ext uri="{FF2B5EF4-FFF2-40B4-BE49-F238E27FC236}">
                  <a16:creationId xmlns:a16="http://schemas.microsoft.com/office/drawing/2014/main" xmlns="" id="{5C1D3F96-8854-4E91-AD8D-34761E06CB21}"/>
                </a:ext>
              </a:extLst>
            </p:cNvPr>
            <p:cNvSpPr/>
            <p:nvPr/>
          </p:nvSpPr>
          <p:spPr bwMode="auto">
            <a:xfrm>
              <a:off x="933450" y="885825"/>
              <a:ext cx="228600" cy="287338"/>
            </a:xfrm>
            <a:custGeom>
              <a:avLst/>
              <a:gdLst>
                <a:gd name="T0" fmla="*/ 54 w 54"/>
                <a:gd name="T1" fmla="*/ 21 h 67"/>
                <a:gd name="T2" fmla="*/ 15 w 54"/>
                <a:gd name="T3" fmla="*/ 0 h 67"/>
                <a:gd name="T4" fmla="*/ 0 w 54"/>
                <a:gd name="T5" fmla="*/ 67 h 67"/>
                <a:gd name="T6" fmla="*/ 34 w 54"/>
                <a:gd name="T7" fmla="*/ 67 h 67"/>
                <a:gd name="T8" fmla="*/ 54 w 54"/>
                <a:gd name="T9" fmla="*/ 21 h 67"/>
              </a:gdLst>
              <a:ahLst/>
              <a:cxnLst>
                <a:cxn ang="0">
                  <a:pos x="T0" y="T1"/>
                </a:cxn>
                <a:cxn ang="0">
                  <a:pos x="T2" y="T3"/>
                </a:cxn>
                <a:cxn ang="0">
                  <a:pos x="T4" y="T5"/>
                </a:cxn>
                <a:cxn ang="0">
                  <a:pos x="T6" y="T7"/>
                </a:cxn>
                <a:cxn ang="0">
                  <a:pos x="T8" y="T9"/>
                </a:cxn>
              </a:cxnLst>
              <a:rect l="0" t="0" r="r" b="b"/>
              <a:pathLst>
                <a:path w="54" h="67">
                  <a:moveTo>
                    <a:pt x="54" y="21"/>
                  </a:moveTo>
                  <a:cubicBezTo>
                    <a:pt x="41" y="11"/>
                    <a:pt x="28" y="5"/>
                    <a:pt x="15" y="0"/>
                  </a:cubicBezTo>
                  <a:cubicBezTo>
                    <a:pt x="0" y="67"/>
                    <a:pt x="0" y="67"/>
                    <a:pt x="0" y="67"/>
                  </a:cubicBezTo>
                  <a:cubicBezTo>
                    <a:pt x="34" y="67"/>
                    <a:pt x="34" y="67"/>
                    <a:pt x="34" y="67"/>
                  </a:cubicBezTo>
                  <a:lnTo>
                    <a:pt x="54" y="21"/>
                  </a:ln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1" name="Freeform 101">
              <a:extLst>
                <a:ext uri="{FF2B5EF4-FFF2-40B4-BE49-F238E27FC236}">
                  <a16:creationId xmlns:a16="http://schemas.microsoft.com/office/drawing/2014/main" xmlns="" id="{FE81A16E-F8A0-442A-B9F1-B3D704874B55}"/>
                </a:ext>
              </a:extLst>
            </p:cNvPr>
            <p:cNvSpPr/>
            <p:nvPr/>
          </p:nvSpPr>
          <p:spPr bwMode="auto">
            <a:xfrm>
              <a:off x="1222375" y="1104900"/>
              <a:ext cx="139700" cy="68263"/>
            </a:xfrm>
            <a:custGeom>
              <a:avLst/>
              <a:gdLst>
                <a:gd name="T0" fmla="*/ 19 w 33"/>
                <a:gd name="T1" fmla="*/ 0 h 16"/>
                <a:gd name="T2" fmla="*/ 0 w 33"/>
                <a:gd name="T3" fmla="*/ 16 h 16"/>
                <a:gd name="T4" fmla="*/ 33 w 33"/>
                <a:gd name="T5" fmla="*/ 16 h 16"/>
                <a:gd name="T6" fmla="*/ 19 w 33"/>
                <a:gd name="T7" fmla="*/ 0 h 16"/>
              </a:gdLst>
              <a:ahLst/>
              <a:cxnLst>
                <a:cxn ang="0">
                  <a:pos x="T0" y="T1"/>
                </a:cxn>
                <a:cxn ang="0">
                  <a:pos x="T2" y="T3"/>
                </a:cxn>
                <a:cxn ang="0">
                  <a:pos x="T4" y="T5"/>
                </a:cxn>
                <a:cxn ang="0">
                  <a:pos x="T6" y="T7"/>
                </a:cxn>
              </a:cxnLst>
              <a:rect l="0" t="0" r="r" b="b"/>
              <a:pathLst>
                <a:path w="33" h="16">
                  <a:moveTo>
                    <a:pt x="19" y="0"/>
                  </a:moveTo>
                  <a:cubicBezTo>
                    <a:pt x="0" y="16"/>
                    <a:pt x="0" y="16"/>
                    <a:pt x="0" y="16"/>
                  </a:cubicBezTo>
                  <a:cubicBezTo>
                    <a:pt x="33" y="16"/>
                    <a:pt x="33" y="16"/>
                    <a:pt x="33" y="16"/>
                  </a:cubicBezTo>
                  <a:cubicBezTo>
                    <a:pt x="28" y="10"/>
                    <a:pt x="24" y="5"/>
                    <a:pt x="19" y="0"/>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2" name="Freeform 102">
              <a:extLst>
                <a:ext uri="{FF2B5EF4-FFF2-40B4-BE49-F238E27FC236}">
                  <a16:creationId xmlns:a16="http://schemas.microsoft.com/office/drawing/2014/main" xmlns="" id="{9DBFC861-680D-4B94-B2F8-2D17F15BA660}"/>
                </a:ext>
              </a:extLst>
            </p:cNvPr>
            <p:cNvSpPr/>
            <p:nvPr/>
          </p:nvSpPr>
          <p:spPr bwMode="auto">
            <a:xfrm>
              <a:off x="1077912" y="976312"/>
              <a:ext cx="223838" cy="196850"/>
            </a:xfrm>
            <a:custGeom>
              <a:avLst/>
              <a:gdLst>
                <a:gd name="T0" fmla="*/ 20 w 53"/>
                <a:gd name="T1" fmla="*/ 0 h 46"/>
                <a:gd name="T2" fmla="*/ 0 w 53"/>
                <a:gd name="T3" fmla="*/ 46 h 46"/>
                <a:gd name="T4" fmla="*/ 34 w 53"/>
                <a:gd name="T5" fmla="*/ 46 h 46"/>
                <a:gd name="T6" fmla="*/ 53 w 53"/>
                <a:gd name="T7" fmla="*/ 30 h 46"/>
                <a:gd name="T8" fmla="*/ 20 w 53"/>
                <a:gd name="T9" fmla="*/ 0 h 46"/>
              </a:gdLst>
              <a:ahLst/>
              <a:cxnLst>
                <a:cxn ang="0">
                  <a:pos x="T0" y="T1"/>
                </a:cxn>
                <a:cxn ang="0">
                  <a:pos x="T2" y="T3"/>
                </a:cxn>
                <a:cxn ang="0">
                  <a:pos x="T4" y="T5"/>
                </a:cxn>
                <a:cxn ang="0">
                  <a:pos x="T6" y="T7"/>
                </a:cxn>
                <a:cxn ang="0">
                  <a:pos x="T8" y="T9"/>
                </a:cxn>
              </a:cxnLst>
              <a:rect l="0" t="0" r="r" b="b"/>
              <a:pathLst>
                <a:path w="53" h="46">
                  <a:moveTo>
                    <a:pt x="20" y="0"/>
                  </a:moveTo>
                  <a:cubicBezTo>
                    <a:pt x="0" y="46"/>
                    <a:pt x="0" y="46"/>
                    <a:pt x="0" y="46"/>
                  </a:cubicBezTo>
                  <a:cubicBezTo>
                    <a:pt x="34" y="46"/>
                    <a:pt x="34" y="46"/>
                    <a:pt x="34" y="46"/>
                  </a:cubicBezTo>
                  <a:cubicBezTo>
                    <a:pt x="53" y="30"/>
                    <a:pt x="53" y="30"/>
                    <a:pt x="53" y="30"/>
                  </a:cubicBezTo>
                  <a:cubicBezTo>
                    <a:pt x="42" y="18"/>
                    <a:pt x="31" y="8"/>
                    <a:pt x="20" y="0"/>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3" name="Freeform 103">
              <a:extLst>
                <a:ext uri="{FF2B5EF4-FFF2-40B4-BE49-F238E27FC236}">
                  <a16:creationId xmlns:a16="http://schemas.microsoft.com/office/drawing/2014/main" xmlns="" id="{B59FFF45-FB4A-49C8-B752-98D4D4A09C6A}"/>
                </a:ext>
              </a:extLst>
            </p:cNvPr>
            <p:cNvSpPr/>
            <p:nvPr/>
          </p:nvSpPr>
          <p:spPr bwMode="auto">
            <a:xfrm>
              <a:off x="619125" y="852487"/>
              <a:ext cx="182563" cy="320675"/>
            </a:xfrm>
            <a:custGeom>
              <a:avLst/>
              <a:gdLst>
                <a:gd name="T0" fmla="*/ 0 w 43"/>
                <a:gd name="T1" fmla="*/ 7 h 75"/>
                <a:gd name="T2" fmla="*/ 14 w 43"/>
                <a:gd name="T3" fmla="*/ 75 h 75"/>
                <a:gd name="T4" fmla="*/ 43 w 43"/>
                <a:gd name="T5" fmla="*/ 75 h 75"/>
                <a:gd name="T6" fmla="*/ 43 w 43"/>
                <a:gd name="T7" fmla="*/ 0 h 75"/>
                <a:gd name="T8" fmla="*/ 0 w 43"/>
                <a:gd name="T9" fmla="*/ 7 h 75"/>
              </a:gdLst>
              <a:ahLst/>
              <a:cxnLst>
                <a:cxn ang="0">
                  <a:pos x="T0" y="T1"/>
                </a:cxn>
                <a:cxn ang="0">
                  <a:pos x="T2" y="T3"/>
                </a:cxn>
                <a:cxn ang="0">
                  <a:pos x="T4" y="T5"/>
                </a:cxn>
                <a:cxn ang="0">
                  <a:pos x="T6" y="T7"/>
                </a:cxn>
                <a:cxn ang="0">
                  <a:pos x="T8" y="T9"/>
                </a:cxn>
              </a:cxnLst>
              <a:rect l="0" t="0" r="r" b="b"/>
              <a:pathLst>
                <a:path w="43" h="75">
                  <a:moveTo>
                    <a:pt x="0" y="7"/>
                  </a:moveTo>
                  <a:cubicBezTo>
                    <a:pt x="14" y="75"/>
                    <a:pt x="14" y="75"/>
                    <a:pt x="14" y="75"/>
                  </a:cubicBezTo>
                  <a:cubicBezTo>
                    <a:pt x="43" y="75"/>
                    <a:pt x="43" y="75"/>
                    <a:pt x="43" y="75"/>
                  </a:cubicBezTo>
                  <a:cubicBezTo>
                    <a:pt x="43" y="0"/>
                    <a:pt x="43" y="0"/>
                    <a:pt x="43" y="0"/>
                  </a:cubicBezTo>
                  <a:cubicBezTo>
                    <a:pt x="28" y="0"/>
                    <a:pt x="13" y="3"/>
                    <a:pt x="0" y="7"/>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4" name="Freeform 104">
              <a:extLst>
                <a:ext uri="{FF2B5EF4-FFF2-40B4-BE49-F238E27FC236}">
                  <a16:creationId xmlns:a16="http://schemas.microsoft.com/office/drawing/2014/main" xmlns="" id="{80EF9133-2DCE-4647-A351-9A828AC64D2B}"/>
                </a:ext>
              </a:extLst>
            </p:cNvPr>
            <p:cNvSpPr/>
            <p:nvPr/>
          </p:nvSpPr>
          <p:spPr bwMode="auto">
            <a:xfrm>
              <a:off x="446087" y="882650"/>
              <a:ext cx="233363" cy="290513"/>
            </a:xfrm>
            <a:custGeom>
              <a:avLst/>
              <a:gdLst>
                <a:gd name="T0" fmla="*/ 0 w 55"/>
                <a:gd name="T1" fmla="*/ 21 h 68"/>
                <a:gd name="T2" fmla="*/ 37 w 55"/>
                <a:gd name="T3" fmla="*/ 68 h 68"/>
                <a:gd name="T4" fmla="*/ 55 w 55"/>
                <a:gd name="T5" fmla="*/ 68 h 68"/>
                <a:gd name="T6" fmla="*/ 41 w 55"/>
                <a:gd name="T7" fmla="*/ 0 h 68"/>
                <a:gd name="T8" fmla="*/ 0 w 55"/>
                <a:gd name="T9" fmla="*/ 21 h 68"/>
              </a:gdLst>
              <a:ahLst/>
              <a:cxnLst>
                <a:cxn ang="0">
                  <a:pos x="T0" y="T1"/>
                </a:cxn>
                <a:cxn ang="0">
                  <a:pos x="T2" y="T3"/>
                </a:cxn>
                <a:cxn ang="0">
                  <a:pos x="T4" y="T5"/>
                </a:cxn>
                <a:cxn ang="0">
                  <a:pos x="T6" y="T7"/>
                </a:cxn>
                <a:cxn ang="0">
                  <a:pos x="T8" y="T9"/>
                </a:cxn>
              </a:cxnLst>
              <a:rect l="0" t="0" r="r" b="b"/>
              <a:pathLst>
                <a:path w="55" h="68">
                  <a:moveTo>
                    <a:pt x="0" y="21"/>
                  </a:moveTo>
                  <a:cubicBezTo>
                    <a:pt x="37" y="68"/>
                    <a:pt x="37" y="68"/>
                    <a:pt x="37" y="68"/>
                  </a:cubicBezTo>
                  <a:cubicBezTo>
                    <a:pt x="55" y="68"/>
                    <a:pt x="55" y="68"/>
                    <a:pt x="55" y="68"/>
                  </a:cubicBezTo>
                  <a:cubicBezTo>
                    <a:pt x="41" y="0"/>
                    <a:pt x="41" y="0"/>
                    <a:pt x="41" y="0"/>
                  </a:cubicBezTo>
                  <a:cubicBezTo>
                    <a:pt x="26" y="6"/>
                    <a:pt x="12" y="13"/>
                    <a:pt x="0" y="21"/>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5" name="Freeform 105">
              <a:extLst>
                <a:ext uri="{FF2B5EF4-FFF2-40B4-BE49-F238E27FC236}">
                  <a16:creationId xmlns:a16="http://schemas.microsoft.com/office/drawing/2014/main" xmlns="" id="{566C3E99-26CD-4068-921C-DF83801769F4}"/>
                </a:ext>
              </a:extLst>
            </p:cNvPr>
            <p:cNvSpPr/>
            <p:nvPr/>
          </p:nvSpPr>
          <p:spPr bwMode="auto">
            <a:xfrm>
              <a:off x="476250" y="731837"/>
              <a:ext cx="695325" cy="446088"/>
            </a:xfrm>
            <a:custGeom>
              <a:avLst/>
              <a:gdLst>
                <a:gd name="T0" fmla="*/ 0 w 164"/>
                <a:gd name="T1" fmla="*/ 104 h 104"/>
                <a:gd name="T2" fmla="*/ 164 w 164"/>
                <a:gd name="T3" fmla="*/ 104 h 104"/>
                <a:gd name="T4" fmla="*/ 0 w 164"/>
                <a:gd name="T5" fmla="*/ 104 h 104"/>
              </a:gdLst>
              <a:ahLst/>
              <a:cxnLst>
                <a:cxn ang="0">
                  <a:pos x="T0" y="T1"/>
                </a:cxn>
                <a:cxn ang="0">
                  <a:pos x="T2" y="T3"/>
                </a:cxn>
                <a:cxn ang="0">
                  <a:pos x="T4" y="T5"/>
                </a:cxn>
              </a:cxnLst>
              <a:rect l="0" t="0" r="r" b="b"/>
              <a:pathLst>
                <a:path w="164" h="104">
                  <a:moveTo>
                    <a:pt x="0" y="104"/>
                  </a:moveTo>
                  <a:cubicBezTo>
                    <a:pt x="0" y="104"/>
                    <a:pt x="80" y="0"/>
                    <a:pt x="164" y="104"/>
                  </a:cubicBezTo>
                  <a:lnTo>
                    <a:pt x="0" y="104"/>
                  </a:lnTo>
                  <a:close/>
                </a:path>
              </a:pathLst>
            </a:custGeom>
            <a:solidFill>
              <a:srgbClr val="FFE6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6" name="Freeform 106">
              <a:extLst>
                <a:ext uri="{FF2B5EF4-FFF2-40B4-BE49-F238E27FC236}">
                  <a16:creationId xmlns:a16="http://schemas.microsoft.com/office/drawing/2014/main" xmlns="" id="{B7FCDA6B-5B5A-4A82-B537-B969F08E4348}"/>
                </a:ext>
              </a:extLst>
            </p:cNvPr>
            <p:cNvSpPr/>
            <p:nvPr/>
          </p:nvSpPr>
          <p:spPr bwMode="auto">
            <a:xfrm>
              <a:off x="611187" y="911225"/>
              <a:ext cx="431800" cy="279400"/>
            </a:xfrm>
            <a:custGeom>
              <a:avLst/>
              <a:gdLst>
                <a:gd name="T0" fmla="*/ 0 w 102"/>
                <a:gd name="T1" fmla="*/ 65 h 65"/>
                <a:gd name="T2" fmla="*/ 102 w 102"/>
                <a:gd name="T3" fmla="*/ 65 h 65"/>
                <a:gd name="T4" fmla="*/ 0 w 102"/>
                <a:gd name="T5" fmla="*/ 65 h 65"/>
              </a:gdLst>
              <a:ahLst/>
              <a:cxnLst>
                <a:cxn ang="0">
                  <a:pos x="T0" y="T1"/>
                </a:cxn>
                <a:cxn ang="0">
                  <a:pos x="T2" y="T3"/>
                </a:cxn>
                <a:cxn ang="0">
                  <a:pos x="T4" y="T5"/>
                </a:cxn>
              </a:cxnLst>
              <a:rect l="0" t="0" r="r" b="b"/>
              <a:pathLst>
                <a:path w="102" h="65">
                  <a:moveTo>
                    <a:pt x="0" y="65"/>
                  </a:moveTo>
                  <a:cubicBezTo>
                    <a:pt x="0" y="65"/>
                    <a:pt x="50" y="0"/>
                    <a:pt x="102" y="65"/>
                  </a:cubicBezTo>
                  <a:lnTo>
                    <a:pt x="0" y="65"/>
                  </a:lnTo>
                  <a:close/>
                </a:path>
              </a:pathLst>
            </a:custGeom>
            <a:solidFill>
              <a:srgbClr val="A4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7" name="Freeform 107">
              <a:extLst>
                <a:ext uri="{FF2B5EF4-FFF2-40B4-BE49-F238E27FC236}">
                  <a16:creationId xmlns:a16="http://schemas.microsoft.com/office/drawing/2014/main" xmlns="" id="{A5F3311C-7279-40D8-BC32-D803B689E785}"/>
                </a:ext>
              </a:extLst>
            </p:cNvPr>
            <p:cNvSpPr/>
            <p:nvPr/>
          </p:nvSpPr>
          <p:spPr bwMode="auto">
            <a:xfrm>
              <a:off x="2913062" y="476250"/>
              <a:ext cx="1522413" cy="701675"/>
            </a:xfrm>
            <a:custGeom>
              <a:avLst/>
              <a:gdLst>
                <a:gd name="T0" fmla="*/ 0 w 359"/>
                <a:gd name="T1" fmla="*/ 142 h 164"/>
                <a:gd name="T2" fmla="*/ 42 w 359"/>
                <a:gd name="T3" fmla="*/ 145 h 164"/>
                <a:gd name="T4" fmla="*/ 22 w 359"/>
                <a:gd name="T5" fmla="*/ 108 h 164"/>
                <a:gd name="T6" fmla="*/ 66 w 359"/>
                <a:gd name="T7" fmla="*/ 108 h 164"/>
                <a:gd name="T8" fmla="*/ 52 w 359"/>
                <a:gd name="T9" fmla="*/ 71 h 164"/>
                <a:gd name="T10" fmla="*/ 89 w 359"/>
                <a:gd name="T11" fmla="*/ 81 h 164"/>
                <a:gd name="T12" fmla="*/ 85 w 359"/>
                <a:gd name="T13" fmla="*/ 42 h 164"/>
                <a:gd name="T14" fmla="*/ 120 w 359"/>
                <a:gd name="T15" fmla="*/ 58 h 164"/>
                <a:gd name="T16" fmla="*/ 122 w 359"/>
                <a:gd name="T17" fmla="*/ 23 h 164"/>
                <a:gd name="T18" fmla="*/ 158 w 359"/>
                <a:gd name="T19" fmla="*/ 42 h 164"/>
                <a:gd name="T20" fmla="*/ 169 w 359"/>
                <a:gd name="T21" fmla="*/ 6 h 164"/>
                <a:gd name="T22" fmla="*/ 196 w 359"/>
                <a:gd name="T23" fmla="*/ 33 h 164"/>
                <a:gd name="T24" fmla="*/ 214 w 359"/>
                <a:gd name="T25" fmla="*/ 0 h 164"/>
                <a:gd name="T26" fmla="*/ 228 w 359"/>
                <a:gd name="T27" fmla="*/ 35 h 164"/>
                <a:gd name="T28" fmla="*/ 263 w 359"/>
                <a:gd name="T29" fmla="*/ 10 h 164"/>
                <a:gd name="T30" fmla="*/ 260 w 359"/>
                <a:gd name="T31" fmla="*/ 47 h 164"/>
                <a:gd name="T32" fmla="*/ 300 w 359"/>
                <a:gd name="T33" fmla="*/ 29 h 164"/>
                <a:gd name="T34" fmla="*/ 292 w 359"/>
                <a:gd name="T35" fmla="*/ 69 h 164"/>
                <a:gd name="T36" fmla="*/ 334 w 359"/>
                <a:gd name="T37" fmla="*/ 63 h 164"/>
                <a:gd name="T38" fmla="*/ 316 w 359"/>
                <a:gd name="T39" fmla="*/ 99 h 164"/>
                <a:gd name="T40" fmla="*/ 359 w 359"/>
                <a:gd name="T41" fmla="*/ 95 h 164"/>
                <a:gd name="T42" fmla="*/ 339 w 359"/>
                <a:gd name="T43" fmla="*/ 133 h 164"/>
                <a:gd name="T44" fmla="*/ 199 w 359"/>
                <a:gd name="T45" fmla="*/ 52 h 164"/>
                <a:gd name="T46" fmla="*/ 59 w 359"/>
                <a:gd name="T47" fmla="*/ 153 h 164"/>
                <a:gd name="T48" fmla="*/ 55 w 359"/>
                <a:gd name="T49" fmla="*/ 164 h 164"/>
                <a:gd name="T50" fmla="*/ 35 w 359"/>
                <a:gd name="T51" fmla="*/ 164 h 164"/>
                <a:gd name="T52" fmla="*/ 14 w 359"/>
                <a:gd name="T53" fmla="*/ 164 h 164"/>
                <a:gd name="T54" fmla="*/ 0 w 359"/>
                <a:gd name="T55" fmla="*/ 14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 h="164">
                  <a:moveTo>
                    <a:pt x="0" y="142"/>
                  </a:moveTo>
                  <a:cubicBezTo>
                    <a:pt x="42" y="145"/>
                    <a:pt x="42" y="145"/>
                    <a:pt x="42" y="145"/>
                  </a:cubicBezTo>
                  <a:cubicBezTo>
                    <a:pt x="22" y="108"/>
                    <a:pt x="22" y="108"/>
                    <a:pt x="22" y="108"/>
                  </a:cubicBezTo>
                  <a:cubicBezTo>
                    <a:pt x="66" y="108"/>
                    <a:pt x="66" y="108"/>
                    <a:pt x="66" y="108"/>
                  </a:cubicBezTo>
                  <a:cubicBezTo>
                    <a:pt x="52" y="71"/>
                    <a:pt x="52" y="71"/>
                    <a:pt x="52" y="71"/>
                  </a:cubicBezTo>
                  <a:cubicBezTo>
                    <a:pt x="89" y="81"/>
                    <a:pt x="89" y="81"/>
                    <a:pt x="89" y="81"/>
                  </a:cubicBezTo>
                  <a:cubicBezTo>
                    <a:pt x="85" y="42"/>
                    <a:pt x="85" y="42"/>
                    <a:pt x="85" y="42"/>
                  </a:cubicBezTo>
                  <a:cubicBezTo>
                    <a:pt x="120" y="58"/>
                    <a:pt x="120" y="58"/>
                    <a:pt x="120" y="58"/>
                  </a:cubicBezTo>
                  <a:cubicBezTo>
                    <a:pt x="122" y="23"/>
                    <a:pt x="122" y="23"/>
                    <a:pt x="122" y="23"/>
                  </a:cubicBezTo>
                  <a:cubicBezTo>
                    <a:pt x="158" y="42"/>
                    <a:pt x="158" y="42"/>
                    <a:pt x="158" y="42"/>
                  </a:cubicBezTo>
                  <a:cubicBezTo>
                    <a:pt x="169" y="6"/>
                    <a:pt x="169" y="6"/>
                    <a:pt x="169" y="6"/>
                  </a:cubicBezTo>
                  <a:cubicBezTo>
                    <a:pt x="196" y="33"/>
                    <a:pt x="196" y="33"/>
                    <a:pt x="196" y="33"/>
                  </a:cubicBezTo>
                  <a:cubicBezTo>
                    <a:pt x="214" y="0"/>
                    <a:pt x="214" y="0"/>
                    <a:pt x="214" y="0"/>
                  </a:cubicBezTo>
                  <a:cubicBezTo>
                    <a:pt x="228" y="35"/>
                    <a:pt x="228" y="35"/>
                    <a:pt x="228" y="35"/>
                  </a:cubicBezTo>
                  <a:cubicBezTo>
                    <a:pt x="263" y="10"/>
                    <a:pt x="263" y="10"/>
                    <a:pt x="263" y="10"/>
                  </a:cubicBezTo>
                  <a:cubicBezTo>
                    <a:pt x="260" y="47"/>
                    <a:pt x="260" y="47"/>
                    <a:pt x="260" y="47"/>
                  </a:cubicBezTo>
                  <a:cubicBezTo>
                    <a:pt x="300" y="29"/>
                    <a:pt x="300" y="29"/>
                    <a:pt x="300" y="29"/>
                  </a:cubicBezTo>
                  <a:cubicBezTo>
                    <a:pt x="292" y="69"/>
                    <a:pt x="292" y="69"/>
                    <a:pt x="292" y="69"/>
                  </a:cubicBezTo>
                  <a:cubicBezTo>
                    <a:pt x="334" y="63"/>
                    <a:pt x="334" y="63"/>
                    <a:pt x="334" y="63"/>
                  </a:cubicBezTo>
                  <a:cubicBezTo>
                    <a:pt x="316" y="99"/>
                    <a:pt x="316" y="99"/>
                    <a:pt x="316" y="99"/>
                  </a:cubicBezTo>
                  <a:cubicBezTo>
                    <a:pt x="359" y="95"/>
                    <a:pt x="359" y="95"/>
                    <a:pt x="359" y="95"/>
                  </a:cubicBezTo>
                  <a:cubicBezTo>
                    <a:pt x="339" y="133"/>
                    <a:pt x="339" y="133"/>
                    <a:pt x="339" y="133"/>
                  </a:cubicBezTo>
                  <a:cubicBezTo>
                    <a:pt x="339" y="133"/>
                    <a:pt x="259" y="45"/>
                    <a:pt x="199" y="52"/>
                  </a:cubicBezTo>
                  <a:cubicBezTo>
                    <a:pt x="139" y="58"/>
                    <a:pt x="59" y="153"/>
                    <a:pt x="59" y="153"/>
                  </a:cubicBezTo>
                  <a:cubicBezTo>
                    <a:pt x="55" y="164"/>
                    <a:pt x="55" y="164"/>
                    <a:pt x="55" y="164"/>
                  </a:cubicBezTo>
                  <a:cubicBezTo>
                    <a:pt x="35" y="164"/>
                    <a:pt x="35" y="164"/>
                    <a:pt x="35" y="164"/>
                  </a:cubicBezTo>
                  <a:cubicBezTo>
                    <a:pt x="14" y="164"/>
                    <a:pt x="14" y="164"/>
                    <a:pt x="14" y="164"/>
                  </a:cubicBezTo>
                  <a:lnTo>
                    <a:pt x="0" y="142"/>
                  </a:lnTo>
                  <a:close/>
                </a:path>
              </a:pathLst>
            </a:custGeom>
            <a:solidFill>
              <a:srgbClr val="9ACF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8" name="Freeform 108">
              <a:extLst>
                <a:ext uri="{FF2B5EF4-FFF2-40B4-BE49-F238E27FC236}">
                  <a16:creationId xmlns:a16="http://schemas.microsoft.com/office/drawing/2014/main" xmlns="" id="{925C98B7-B80E-4710-9F6F-A6383FC1E66C}"/>
                </a:ext>
              </a:extLst>
            </p:cNvPr>
            <p:cNvSpPr/>
            <p:nvPr/>
          </p:nvSpPr>
          <p:spPr bwMode="auto">
            <a:xfrm>
              <a:off x="4029075" y="898525"/>
              <a:ext cx="376238" cy="274638"/>
            </a:xfrm>
            <a:custGeom>
              <a:avLst/>
              <a:gdLst>
                <a:gd name="T0" fmla="*/ 89 w 89"/>
                <a:gd name="T1" fmla="*/ 64 h 64"/>
                <a:gd name="T2" fmla="*/ 0 w 89"/>
                <a:gd name="T3" fmla="*/ 64 h 64"/>
                <a:gd name="T4" fmla="*/ 53 w 89"/>
                <a:gd name="T5" fmla="*/ 0 h 64"/>
                <a:gd name="T6" fmla="*/ 89 w 89"/>
                <a:gd name="T7" fmla="*/ 64 h 64"/>
              </a:gdLst>
              <a:ahLst/>
              <a:cxnLst>
                <a:cxn ang="0">
                  <a:pos x="T0" y="T1"/>
                </a:cxn>
                <a:cxn ang="0">
                  <a:pos x="T2" y="T3"/>
                </a:cxn>
                <a:cxn ang="0">
                  <a:pos x="T4" y="T5"/>
                </a:cxn>
                <a:cxn ang="0">
                  <a:pos x="T6" y="T7"/>
                </a:cxn>
              </a:cxnLst>
              <a:rect l="0" t="0" r="r" b="b"/>
              <a:pathLst>
                <a:path w="89" h="64">
                  <a:moveTo>
                    <a:pt x="89" y="64"/>
                  </a:moveTo>
                  <a:cubicBezTo>
                    <a:pt x="0" y="64"/>
                    <a:pt x="0" y="64"/>
                    <a:pt x="0" y="64"/>
                  </a:cubicBezTo>
                  <a:cubicBezTo>
                    <a:pt x="53" y="0"/>
                    <a:pt x="53" y="0"/>
                    <a:pt x="53" y="0"/>
                  </a:cubicBezTo>
                  <a:cubicBezTo>
                    <a:pt x="77" y="32"/>
                    <a:pt x="89" y="64"/>
                    <a:pt x="89" y="64"/>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9" name="Freeform 109">
              <a:extLst>
                <a:ext uri="{FF2B5EF4-FFF2-40B4-BE49-F238E27FC236}">
                  <a16:creationId xmlns:a16="http://schemas.microsoft.com/office/drawing/2014/main" xmlns="" id="{8AB6AF30-7DE1-451C-BD78-ED9E980E42D1}"/>
                </a:ext>
              </a:extLst>
            </p:cNvPr>
            <p:cNvSpPr/>
            <p:nvPr/>
          </p:nvSpPr>
          <p:spPr bwMode="auto">
            <a:xfrm>
              <a:off x="3567112" y="615950"/>
              <a:ext cx="261938" cy="557213"/>
            </a:xfrm>
            <a:custGeom>
              <a:avLst/>
              <a:gdLst>
                <a:gd name="T0" fmla="*/ 47 w 62"/>
                <a:gd name="T1" fmla="*/ 1 h 130"/>
                <a:gd name="T2" fmla="*/ 62 w 62"/>
                <a:gd name="T3" fmla="*/ 1 h 130"/>
                <a:gd name="T4" fmla="*/ 45 w 62"/>
                <a:gd name="T5" fmla="*/ 130 h 130"/>
                <a:gd name="T6" fmla="*/ 20 w 62"/>
                <a:gd name="T7" fmla="*/ 130 h 130"/>
                <a:gd name="T8" fmla="*/ 0 w 62"/>
                <a:gd name="T9" fmla="*/ 11 h 130"/>
                <a:gd name="T10" fmla="*/ 47 w 62"/>
                <a:gd name="T11" fmla="*/ 1 h 130"/>
              </a:gdLst>
              <a:ahLst/>
              <a:cxnLst>
                <a:cxn ang="0">
                  <a:pos x="T0" y="T1"/>
                </a:cxn>
                <a:cxn ang="0">
                  <a:pos x="T2" y="T3"/>
                </a:cxn>
                <a:cxn ang="0">
                  <a:pos x="T4" y="T5"/>
                </a:cxn>
                <a:cxn ang="0">
                  <a:pos x="T6" y="T7"/>
                </a:cxn>
                <a:cxn ang="0">
                  <a:pos x="T8" y="T9"/>
                </a:cxn>
                <a:cxn ang="0">
                  <a:pos x="T10" y="T11"/>
                </a:cxn>
              </a:cxnLst>
              <a:rect l="0" t="0" r="r" b="b"/>
              <a:pathLst>
                <a:path w="62" h="130">
                  <a:moveTo>
                    <a:pt x="47" y="1"/>
                  </a:moveTo>
                  <a:cubicBezTo>
                    <a:pt x="52" y="0"/>
                    <a:pt x="57" y="0"/>
                    <a:pt x="62" y="1"/>
                  </a:cubicBezTo>
                  <a:cubicBezTo>
                    <a:pt x="45" y="130"/>
                    <a:pt x="45" y="130"/>
                    <a:pt x="45" y="130"/>
                  </a:cubicBezTo>
                  <a:cubicBezTo>
                    <a:pt x="20" y="130"/>
                    <a:pt x="20" y="130"/>
                    <a:pt x="20" y="130"/>
                  </a:cubicBezTo>
                  <a:cubicBezTo>
                    <a:pt x="0" y="11"/>
                    <a:pt x="0" y="11"/>
                    <a:pt x="0" y="11"/>
                  </a:cubicBezTo>
                  <a:cubicBezTo>
                    <a:pt x="15" y="6"/>
                    <a:pt x="30" y="2"/>
                    <a:pt x="47" y="1"/>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0" name="Freeform 110">
              <a:extLst>
                <a:ext uri="{FF2B5EF4-FFF2-40B4-BE49-F238E27FC236}">
                  <a16:creationId xmlns:a16="http://schemas.microsoft.com/office/drawing/2014/main" xmlns="" id="{71BD9F89-D553-4801-AEBD-43AFC628F440}"/>
                </a:ext>
              </a:extLst>
            </p:cNvPr>
            <p:cNvSpPr/>
            <p:nvPr/>
          </p:nvSpPr>
          <p:spPr bwMode="auto">
            <a:xfrm>
              <a:off x="3349625" y="663575"/>
              <a:ext cx="301625" cy="509588"/>
            </a:xfrm>
            <a:custGeom>
              <a:avLst/>
              <a:gdLst>
                <a:gd name="T0" fmla="*/ 51 w 71"/>
                <a:gd name="T1" fmla="*/ 0 h 119"/>
                <a:gd name="T2" fmla="*/ 71 w 71"/>
                <a:gd name="T3" fmla="*/ 119 h 119"/>
                <a:gd name="T4" fmla="*/ 38 w 71"/>
                <a:gd name="T5" fmla="*/ 119 h 119"/>
                <a:gd name="T6" fmla="*/ 0 w 71"/>
                <a:gd name="T7" fmla="*/ 27 h 119"/>
                <a:gd name="T8" fmla="*/ 51 w 71"/>
                <a:gd name="T9" fmla="*/ 0 h 119"/>
              </a:gdLst>
              <a:ahLst/>
              <a:cxnLst>
                <a:cxn ang="0">
                  <a:pos x="T0" y="T1"/>
                </a:cxn>
                <a:cxn ang="0">
                  <a:pos x="T2" y="T3"/>
                </a:cxn>
                <a:cxn ang="0">
                  <a:pos x="T4" y="T5"/>
                </a:cxn>
                <a:cxn ang="0">
                  <a:pos x="T6" y="T7"/>
                </a:cxn>
                <a:cxn ang="0">
                  <a:pos x="T8" y="T9"/>
                </a:cxn>
              </a:cxnLst>
              <a:rect l="0" t="0" r="r" b="b"/>
              <a:pathLst>
                <a:path w="71" h="119">
                  <a:moveTo>
                    <a:pt x="51" y="0"/>
                  </a:moveTo>
                  <a:cubicBezTo>
                    <a:pt x="71" y="119"/>
                    <a:pt x="71" y="119"/>
                    <a:pt x="71" y="119"/>
                  </a:cubicBezTo>
                  <a:cubicBezTo>
                    <a:pt x="38" y="119"/>
                    <a:pt x="38" y="119"/>
                    <a:pt x="38" y="119"/>
                  </a:cubicBezTo>
                  <a:cubicBezTo>
                    <a:pt x="0" y="27"/>
                    <a:pt x="0" y="27"/>
                    <a:pt x="0" y="27"/>
                  </a:cubicBezTo>
                  <a:cubicBezTo>
                    <a:pt x="15" y="16"/>
                    <a:pt x="32" y="6"/>
                    <a:pt x="51"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1" name="Freeform 111">
              <a:extLst>
                <a:ext uri="{FF2B5EF4-FFF2-40B4-BE49-F238E27FC236}">
                  <a16:creationId xmlns:a16="http://schemas.microsoft.com/office/drawing/2014/main" xmlns="" id="{05315AAD-ADD9-4583-82A2-681DEA329A0D}"/>
                </a:ext>
              </a:extLst>
            </p:cNvPr>
            <p:cNvSpPr/>
            <p:nvPr/>
          </p:nvSpPr>
          <p:spPr bwMode="auto">
            <a:xfrm>
              <a:off x="3176587" y="779462"/>
              <a:ext cx="334963" cy="393700"/>
            </a:xfrm>
            <a:custGeom>
              <a:avLst/>
              <a:gdLst>
                <a:gd name="T0" fmla="*/ 41 w 79"/>
                <a:gd name="T1" fmla="*/ 0 h 92"/>
                <a:gd name="T2" fmla="*/ 79 w 79"/>
                <a:gd name="T3" fmla="*/ 92 h 92"/>
                <a:gd name="T4" fmla="*/ 39 w 79"/>
                <a:gd name="T5" fmla="*/ 92 h 92"/>
                <a:gd name="T6" fmla="*/ 0 w 79"/>
                <a:gd name="T7" fmla="*/ 40 h 92"/>
                <a:gd name="T8" fmla="*/ 41 w 79"/>
                <a:gd name="T9" fmla="*/ 0 h 92"/>
              </a:gdLst>
              <a:ahLst/>
              <a:cxnLst>
                <a:cxn ang="0">
                  <a:pos x="T0" y="T1"/>
                </a:cxn>
                <a:cxn ang="0">
                  <a:pos x="T2" y="T3"/>
                </a:cxn>
                <a:cxn ang="0">
                  <a:pos x="T4" y="T5"/>
                </a:cxn>
                <a:cxn ang="0">
                  <a:pos x="T6" y="T7"/>
                </a:cxn>
                <a:cxn ang="0">
                  <a:pos x="T8" y="T9"/>
                </a:cxn>
              </a:cxnLst>
              <a:rect l="0" t="0" r="r" b="b"/>
              <a:pathLst>
                <a:path w="79" h="92">
                  <a:moveTo>
                    <a:pt x="41" y="0"/>
                  </a:moveTo>
                  <a:cubicBezTo>
                    <a:pt x="79" y="92"/>
                    <a:pt x="79" y="92"/>
                    <a:pt x="79" y="92"/>
                  </a:cubicBezTo>
                  <a:cubicBezTo>
                    <a:pt x="39" y="92"/>
                    <a:pt x="39" y="92"/>
                    <a:pt x="39" y="92"/>
                  </a:cubicBezTo>
                  <a:cubicBezTo>
                    <a:pt x="0" y="40"/>
                    <a:pt x="0" y="40"/>
                    <a:pt x="0" y="40"/>
                  </a:cubicBezTo>
                  <a:cubicBezTo>
                    <a:pt x="11" y="26"/>
                    <a:pt x="24" y="12"/>
                    <a:pt x="41"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2" name="Freeform 112">
              <a:extLst>
                <a:ext uri="{FF2B5EF4-FFF2-40B4-BE49-F238E27FC236}">
                  <a16:creationId xmlns:a16="http://schemas.microsoft.com/office/drawing/2014/main" xmlns="" id="{9B4D6C97-C706-470C-B279-826C1DEBC1C3}"/>
                </a:ext>
              </a:extLst>
            </p:cNvPr>
            <p:cNvSpPr/>
            <p:nvPr/>
          </p:nvSpPr>
          <p:spPr bwMode="auto">
            <a:xfrm>
              <a:off x="3052762" y="950912"/>
              <a:ext cx="288925" cy="222250"/>
            </a:xfrm>
            <a:custGeom>
              <a:avLst/>
              <a:gdLst>
                <a:gd name="T0" fmla="*/ 29 w 68"/>
                <a:gd name="T1" fmla="*/ 0 h 52"/>
                <a:gd name="T2" fmla="*/ 68 w 68"/>
                <a:gd name="T3" fmla="*/ 52 h 52"/>
                <a:gd name="T4" fmla="*/ 0 w 68"/>
                <a:gd name="T5" fmla="*/ 52 h 52"/>
                <a:gd name="T6" fmla="*/ 29 w 68"/>
                <a:gd name="T7" fmla="*/ 0 h 52"/>
              </a:gdLst>
              <a:ahLst/>
              <a:cxnLst>
                <a:cxn ang="0">
                  <a:pos x="T0" y="T1"/>
                </a:cxn>
                <a:cxn ang="0">
                  <a:pos x="T2" y="T3"/>
                </a:cxn>
                <a:cxn ang="0">
                  <a:pos x="T4" y="T5"/>
                </a:cxn>
                <a:cxn ang="0">
                  <a:pos x="T6" y="T7"/>
                </a:cxn>
              </a:cxnLst>
              <a:rect l="0" t="0" r="r" b="b"/>
              <a:pathLst>
                <a:path w="68" h="52">
                  <a:moveTo>
                    <a:pt x="29" y="0"/>
                  </a:moveTo>
                  <a:cubicBezTo>
                    <a:pt x="68" y="52"/>
                    <a:pt x="68" y="52"/>
                    <a:pt x="68" y="52"/>
                  </a:cubicBezTo>
                  <a:cubicBezTo>
                    <a:pt x="0" y="52"/>
                    <a:pt x="0" y="52"/>
                    <a:pt x="0" y="52"/>
                  </a:cubicBezTo>
                  <a:cubicBezTo>
                    <a:pt x="5" y="37"/>
                    <a:pt x="14" y="19"/>
                    <a:pt x="29"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3" name="Freeform 113">
              <a:extLst>
                <a:ext uri="{FF2B5EF4-FFF2-40B4-BE49-F238E27FC236}">
                  <a16:creationId xmlns:a16="http://schemas.microsoft.com/office/drawing/2014/main" xmlns="" id="{C97FB64E-C51C-4EB5-85CA-430585752FC3}"/>
                </a:ext>
              </a:extLst>
            </p:cNvPr>
            <p:cNvSpPr/>
            <p:nvPr/>
          </p:nvSpPr>
          <p:spPr bwMode="auto">
            <a:xfrm>
              <a:off x="3757612" y="620712"/>
              <a:ext cx="330200" cy="552450"/>
            </a:xfrm>
            <a:custGeom>
              <a:avLst/>
              <a:gdLst>
                <a:gd name="T0" fmla="*/ 78 w 78"/>
                <a:gd name="T1" fmla="*/ 24 h 129"/>
                <a:gd name="T2" fmla="*/ 22 w 78"/>
                <a:gd name="T3" fmla="*/ 129 h 129"/>
                <a:gd name="T4" fmla="*/ 0 w 78"/>
                <a:gd name="T5" fmla="*/ 129 h 129"/>
                <a:gd name="T6" fmla="*/ 17 w 78"/>
                <a:gd name="T7" fmla="*/ 0 h 129"/>
                <a:gd name="T8" fmla="*/ 78 w 78"/>
                <a:gd name="T9" fmla="*/ 24 h 129"/>
              </a:gdLst>
              <a:ahLst/>
              <a:cxnLst>
                <a:cxn ang="0">
                  <a:pos x="T0" y="T1"/>
                </a:cxn>
                <a:cxn ang="0">
                  <a:pos x="T2" y="T3"/>
                </a:cxn>
                <a:cxn ang="0">
                  <a:pos x="T4" y="T5"/>
                </a:cxn>
                <a:cxn ang="0">
                  <a:pos x="T6" y="T7"/>
                </a:cxn>
                <a:cxn ang="0">
                  <a:pos x="T8" y="T9"/>
                </a:cxn>
              </a:cxnLst>
              <a:rect l="0" t="0" r="r" b="b"/>
              <a:pathLst>
                <a:path w="78" h="129">
                  <a:moveTo>
                    <a:pt x="78" y="24"/>
                  </a:moveTo>
                  <a:cubicBezTo>
                    <a:pt x="22" y="129"/>
                    <a:pt x="22" y="129"/>
                    <a:pt x="22" y="129"/>
                  </a:cubicBezTo>
                  <a:cubicBezTo>
                    <a:pt x="0" y="129"/>
                    <a:pt x="0" y="129"/>
                    <a:pt x="0" y="129"/>
                  </a:cubicBezTo>
                  <a:cubicBezTo>
                    <a:pt x="17" y="0"/>
                    <a:pt x="17" y="0"/>
                    <a:pt x="17" y="0"/>
                  </a:cubicBezTo>
                  <a:cubicBezTo>
                    <a:pt x="40" y="1"/>
                    <a:pt x="61" y="11"/>
                    <a:pt x="78" y="24"/>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4" name="Freeform 114">
              <a:extLst>
                <a:ext uri="{FF2B5EF4-FFF2-40B4-BE49-F238E27FC236}">
                  <a16:creationId xmlns:a16="http://schemas.microsoft.com/office/drawing/2014/main" xmlns="" id="{7928528D-0558-4A92-90C6-4EDFEC07473B}"/>
                </a:ext>
              </a:extLst>
            </p:cNvPr>
            <p:cNvSpPr/>
            <p:nvPr/>
          </p:nvSpPr>
          <p:spPr bwMode="auto">
            <a:xfrm>
              <a:off x="3849687" y="723900"/>
              <a:ext cx="403225" cy="449263"/>
            </a:xfrm>
            <a:custGeom>
              <a:avLst/>
              <a:gdLst>
                <a:gd name="T0" fmla="*/ 95 w 95"/>
                <a:gd name="T1" fmla="*/ 41 h 105"/>
                <a:gd name="T2" fmla="*/ 42 w 95"/>
                <a:gd name="T3" fmla="*/ 105 h 105"/>
                <a:gd name="T4" fmla="*/ 0 w 95"/>
                <a:gd name="T5" fmla="*/ 105 h 105"/>
                <a:gd name="T6" fmla="*/ 56 w 95"/>
                <a:gd name="T7" fmla="*/ 0 h 105"/>
                <a:gd name="T8" fmla="*/ 95 w 95"/>
                <a:gd name="T9" fmla="*/ 41 h 105"/>
              </a:gdLst>
              <a:ahLst/>
              <a:cxnLst>
                <a:cxn ang="0">
                  <a:pos x="T0" y="T1"/>
                </a:cxn>
                <a:cxn ang="0">
                  <a:pos x="T2" y="T3"/>
                </a:cxn>
                <a:cxn ang="0">
                  <a:pos x="T4" y="T5"/>
                </a:cxn>
                <a:cxn ang="0">
                  <a:pos x="T6" y="T7"/>
                </a:cxn>
                <a:cxn ang="0">
                  <a:pos x="T8" y="T9"/>
                </a:cxn>
              </a:cxnLst>
              <a:rect l="0" t="0" r="r" b="b"/>
              <a:pathLst>
                <a:path w="95" h="105">
                  <a:moveTo>
                    <a:pt x="95" y="41"/>
                  </a:moveTo>
                  <a:cubicBezTo>
                    <a:pt x="42" y="105"/>
                    <a:pt x="42" y="105"/>
                    <a:pt x="42" y="105"/>
                  </a:cubicBezTo>
                  <a:cubicBezTo>
                    <a:pt x="0" y="105"/>
                    <a:pt x="0" y="105"/>
                    <a:pt x="0" y="105"/>
                  </a:cubicBezTo>
                  <a:cubicBezTo>
                    <a:pt x="56" y="0"/>
                    <a:pt x="56" y="0"/>
                    <a:pt x="56" y="0"/>
                  </a:cubicBezTo>
                  <a:cubicBezTo>
                    <a:pt x="71" y="12"/>
                    <a:pt x="84" y="26"/>
                    <a:pt x="95" y="41"/>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5" name="Freeform 115">
              <a:extLst>
                <a:ext uri="{FF2B5EF4-FFF2-40B4-BE49-F238E27FC236}">
                  <a16:creationId xmlns:a16="http://schemas.microsoft.com/office/drawing/2014/main" xmlns="" id="{20CBA913-7B5E-4DB8-AC3E-B3527B7E96B5}"/>
                </a:ext>
              </a:extLst>
            </p:cNvPr>
            <p:cNvSpPr/>
            <p:nvPr/>
          </p:nvSpPr>
          <p:spPr bwMode="auto">
            <a:xfrm>
              <a:off x="3265487" y="796925"/>
              <a:ext cx="890588" cy="384175"/>
            </a:xfrm>
            <a:custGeom>
              <a:avLst/>
              <a:gdLst>
                <a:gd name="T0" fmla="*/ 210 w 210"/>
                <a:gd name="T1" fmla="*/ 90 h 90"/>
                <a:gd name="T2" fmla="*/ 111 w 210"/>
                <a:gd name="T3" fmla="*/ 5 h 90"/>
                <a:gd name="T4" fmla="*/ 0 w 210"/>
                <a:gd name="T5" fmla="*/ 90 h 90"/>
                <a:gd name="T6" fmla="*/ 210 w 210"/>
                <a:gd name="T7" fmla="*/ 90 h 90"/>
              </a:gdLst>
              <a:ahLst/>
              <a:cxnLst>
                <a:cxn ang="0">
                  <a:pos x="T0" y="T1"/>
                </a:cxn>
                <a:cxn ang="0">
                  <a:pos x="T2" y="T3"/>
                </a:cxn>
                <a:cxn ang="0">
                  <a:pos x="T4" y="T5"/>
                </a:cxn>
                <a:cxn ang="0">
                  <a:pos x="T6" y="T7"/>
                </a:cxn>
              </a:cxnLst>
              <a:rect l="0" t="0" r="r" b="b"/>
              <a:pathLst>
                <a:path w="210" h="90">
                  <a:moveTo>
                    <a:pt x="210" y="90"/>
                  </a:moveTo>
                  <a:cubicBezTo>
                    <a:pt x="210" y="90"/>
                    <a:pt x="175" y="0"/>
                    <a:pt x="111" y="5"/>
                  </a:cubicBezTo>
                  <a:cubicBezTo>
                    <a:pt x="46" y="10"/>
                    <a:pt x="9" y="62"/>
                    <a:pt x="0" y="90"/>
                  </a:cubicBezTo>
                  <a:lnTo>
                    <a:pt x="210" y="90"/>
                  </a:lnTo>
                  <a:close/>
                </a:path>
              </a:pathLst>
            </a:custGeom>
            <a:solidFill>
              <a:srgbClr val="FFDC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6" name="Freeform 116">
              <a:extLst>
                <a:ext uri="{FF2B5EF4-FFF2-40B4-BE49-F238E27FC236}">
                  <a16:creationId xmlns:a16="http://schemas.microsoft.com/office/drawing/2014/main" xmlns="" id="{081769A4-7688-4DC0-BEBA-F65F740F319C}"/>
                </a:ext>
              </a:extLst>
            </p:cNvPr>
            <p:cNvSpPr/>
            <p:nvPr/>
          </p:nvSpPr>
          <p:spPr bwMode="auto">
            <a:xfrm>
              <a:off x="3422650" y="928687"/>
              <a:ext cx="593725" cy="257175"/>
            </a:xfrm>
            <a:custGeom>
              <a:avLst/>
              <a:gdLst>
                <a:gd name="T0" fmla="*/ 140 w 140"/>
                <a:gd name="T1" fmla="*/ 60 h 60"/>
                <a:gd name="T2" fmla="*/ 74 w 140"/>
                <a:gd name="T3" fmla="*/ 3 h 60"/>
                <a:gd name="T4" fmla="*/ 0 w 140"/>
                <a:gd name="T5" fmla="*/ 60 h 60"/>
                <a:gd name="T6" fmla="*/ 140 w 140"/>
                <a:gd name="T7" fmla="*/ 60 h 60"/>
              </a:gdLst>
              <a:ahLst/>
              <a:cxnLst>
                <a:cxn ang="0">
                  <a:pos x="T0" y="T1"/>
                </a:cxn>
                <a:cxn ang="0">
                  <a:pos x="T2" y="T3"/>
                </a:cxn>
                <a:cxn ang="0">
                  <a:pos x="T4" y="T5"/>
                </a:cxn>
                <a:cxn ang="0">
                  <a:pos x="T6" y="T7"/>
                </a:cxn>
              </a:cxnLst>
              <a:rect l="0" t="0" r="r" b="b"/>
              <a:pathLst>
                <a:path w="140" h="60">
                  <a:moveTo>
                    <a:pt x="140" y="60"/>
                  </a:moveTo>
                  <a:cubicBezTo>
                    <a:pt x="140" y="60"/>
                    <a:pt x="117" y="0"/>
                    <a:pt x="74" y="3"/>
                  </a:cubicBezTo>
                  <a:cubicBezTo>
                    <a:pt x="31" y="7"/>
                    <a:pt x="6" y="41"/>
                    <a:pt x="0" y="60"/>
                  </a:cubicBezTo>
                  <a:lnTo>
                    <a:pt x="140" y="60"/>
                  </a:lnTo>
                  <a:close/>
                </a:path>
              </a:pathLst>
            </a:cu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7" name="Oval 116">
              <a:extLst>
                <a:ext uri="{FF2B5EF4-FFF2-40B4-BE49-F238E27FC236}">
                  <a16:creationId xmlns:a16="http://schemas.microsoft.com/office/drawing/2014/main" xmlns="" id="{D38993CB-8A5D-4890-8138-33CAE381B263}"/>
                </a:ext>
              </a:extLst>
            </p:cNvPr>
            <p:cNvSpPr>
              <a:spLocks noChangeArrowheads="1"/>
            </p:cNvSpPr>
            <p:nvPr/>
          </p:nvSpPr>
          <p:spPr bwMode="auto">
            <a:xfrm>
              <a:off x="3001962" y="1125537"/>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8" name="Oval 117">
              <a:extLst>
                <a:ext uri="{FF2B5EF4-FFF2-40B4-BE49-F238E27FC236}">
                  <a16:creationId xmlns:a16="http://schemas.microsoft.com/office/drawing/2014/main" xmlns="" id="{5C200B53-EB59-4CF6-AF7B-D5C70F5FED04}"/>
                </a:ext>
              </a:extLst>
            </p:cNvPr>
            <p:cNvSpPr>
              <a:spLocks noChangeArrowheads="1"/>
            </p:cNvSpPr>
            <p:nvPr/>
          </p:nvSpPr>
          <p:spPr bwMode="auto">
            <a:xfrm>
              <a:off x="3090862" y="971550"/>
              <a:ext cx="25400" cy="22225"/>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9" name="Oval 118">
              <a:extLst>
                <a:ext uri="{FF2B5EF4-FFF2-40B4-BE49-F238E27FC236}">
                  <a16:creationId xmlns:a16="http://schemas.microsoft.com/office/drawing/2014/main" xmlns="" id="{B4A5081A-F979-4381-AB12-EDD7E4C653BF}"/>
                </a:ext>
              </a:extLst>
            </p:cNvPr>
            <p:cNvSpPr>
              <a:spLocks noChangeArrowheads="1"/>
            </p:cNvSpPr>
            <p:nvPr/>
          </p:nvSpPr>
          <p:spPr bwMode="auto">
            <a:xfrm>
              <a:off x="3206750" y="835025"/>
              <a:ext cx="20638" cy="20638"/>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0" name="Oval 119">
              <a:extLst>
                <a:ext uri="{FF2B5EF4-FFF2-40B4-BE49-F238E27FC236}">
                  <a16:creationId xmlns:a16="http://schemas.microsoft.com/office/drawing/2014/main" xmlns="" id="{0D0233E9-3338-4539-BAF4-3E2040B18F52}"/>
                </a:ext>
              </a:extLst>
            </p:cNvPr>
            <p:cNvSpPr>
              <a:spLocks noChangeArrowheads="1"/>
            </p:cNvSpPr>
            <p:nvPr/>
          </p:nvSpPr>
          <p:spPr bwMode="auto">
            <a:xfrm>
              <a:off x="3336925" y="723900"/>
              <a:ext cx="22225"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1" name="Oval 120">
              <a:extLst>
                <a:ext uri="{FF2B5EF4-FFF2-40B4-BE49-F238E27FC236}">
                  <a16:creationId xmlns:a16="http://schemas.microsoft.com/office/drawing/2014/main" xmlns="" id="{AC2A9357-8569-4026-BB9C-764F3E45BA83}"/>
                </a:ext>
              </a:extLst>
            </p:cNvPr>
            <p:cNvSpPr>
              <a:spLocks noChangeArrowheads="1"/>
            </p:cNvSpPr>
            <p:nvPr/>
          </p:nvSpPr>
          <p:spPr bwMode="auto">
            <a:xfrm>
              <a:off x="3481387" y="642937"/>
              <a:ext cx="20638" cy="20638"/>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2" name="Oval 121">
              <a:extLst>
                <a:ext uri="{FF2B5EF4-FFF2-40B4-BE49-F238E27FC236}">
                  <a16:creationId xmlns:a16="http://schemas.microsoft.com/office/drawing/2014/main" xmlns="" id="{536CB145-CC59-4BD2-A10D-908E2D04B177}"/>
                </a:ext>
              </a:extLst>
            </p:cNvPr>
            <p:cNvSpPr>
              <a:spLocks noChangeArrowheads="1"/>
            </p:cNvSpPr>
            <p:nvPr/>
          </p:nvSpPr>
          <p:spPr bwMode="auto">
            <a:xfrm>
              <a:off x="3625850" y="587375"/>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3" name="Oval 122">
              <a:extLst>
                <a:ext uri="{FF2B5EF4-FFF2-40B4-BE49-F238E27FC236}">
                  <a16:creationId xmlns:a16="http://schemas.microsoft.com/office/drawing/2014/main" xmlns="" id="{063AE94B-6D96-4A91-A492-973977AC43D1}"/>
                </a:ext>
              </a:extLst>
            </p:cNvPr>
            <p:cNvSpPr>
              <a:spLocks noChangeArrowheads="1"/>
            </p:cNvSpPr>
            <p:nvPr/>
          </p:nvSpPr>
          <p:spPr bwMode="auto">
            <a:xfrm>
              <a:off x="3808412" y="577850"/>
              <a:ext cx="20638" cy="22225"/>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4" name="Oval 123">
              <a:extLst>
                <a:ext uri="{FF2B5EF4-FFF2-40B4-BE49-F238E27FC236}">
                  <a16:creationId xmlns:a16="http://schemas.microsoft.com/office/drawing/2014/main" xmlns="" id="{9DBF5B13-3E5B-4DF5-B1EC-01B2023C162A}"/>
                </a:ext>
              </a:extLst>
            </p:cNvPr>
            <p:cNvSpPr>
              <a:spLocks noChangeArrowheads="1"/>
            </p:cNvSpPr>
            <p:nvPr/>
          </p:nvSpPr>
          <p:spPr bwMode="auto">
            <a:xfrm>
              <a:off x="3952875" y="612775"/>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5" name="Oval 124">
              <a:extLst>
                <a:ext uri="{FF2B5EF4-FFF2-40B4-BE49-F238E27FC236}">
                  <a16:creationId xmlns:a16="http://schemas.microsoft.com/office/drawing/2014/main" xmlns="" id="{BC533895-EC9E-478A-94D7-7951ED8A4058}"/>
                </a:ext>
              </a:extLst>
            </p:cNvPr>
            <p:cNvSpPr>
              <a:spLocks noChangeArrowheads="1"/>
            </p:cNvSpPr>
            <p:nvPr/>
          </p:nvSpPr>
          <p:spPr bwMode="auto">
            <a:xfrm>
              <a:off x="4100512" y="685800"/>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6" name="Oval 125">
              <a:extLst>
                <a:ext uri="{FF2B5EF4-FFF2-40B4-BE49-F238E27FC236}">
                  <a16:creationId xmlns:a16="http://schemas.microsoft.com/office/drawing/2014/main" xmlns="" id="{B239FBD7-92E6-440C-92CC-D6C8BF2E7B69}"/>
                </a:ext>
              </a:extLst>
            </p:cNvPr>
            <p:cNvSpPr>
              <a:spLocks noChangeArrowheads="1"/>
            </p:cNvSpPr>
            <p:nvPr/>
          </p:nvSpPr>
          <p:spPr bwMode="auto">
            <a:xfrm>
              <a:off x="4224337" y="817562"/>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7" name="Oval 126">
              <a:extLst>
                <a:ext uri="{FF2B5EF4-FFF2-40B4-BE49-F238E27FC236}">
                  <a16:creationId xmlns:a16="http://schemas.microsoft.com/office/drawing/2014/main" xmlns="" id="{A96246A2-2886-4D70-A798-F71FF1CA5A61}"/>
                </a:ext>
              </a:extLst>
            </p:cNvPr>
            <p:cNvSpPr>
              <a:spLocks noChangeArrowheads="1"/>
            </p:cNvSpPr>
            <p:nvPr/>
          </p:nvSpPr>
          <p:spPr bwMode="auto">
            <a:xfrm>
              <a:off x="4313237" y="946150"/>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8" name="Oval 127">
              <a:extLst>
                <a:ext uri="{FF2B5EF4-FFF2-40B4-BE49-F238E27FC236}">
                  <a16:creationId xmlns:a16="http://schemas.microsoft.com/office/drawing/2014/main" xmlns="" id="{7967095A-26F4-46BF-AAC7-84CD24A1A027}"/>
                </a:ext>
              </a:extLst>
            </p:cNvPr>
            <p:cNvSpPr>
              <a:spLocks noChangeArrowheads="1"/>
            </p:cNvSpPr>
            <p:nvPr/>
          </p:nvSpPr>
          <p:spPr bwMode="auto">
            <a:xfrm>
              <a:off x="3163887" y="1082675"/>
              <a:ext cx="42863"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9" name="Oval 128">
              <a:extLst>
                <a:ext uri="{FF2B5EF4-FFF2-40B4-BE49-F238E27FC236}">
                  <a16:creationId xmlns:a16="http://schemas.microsoft.com/office/drawing/2014/main" xmlns="" id="{A8EDBCE5-393B-4BE3-B5BD-197005E8598C}"/>
                </a:ext>
              </a:extLst>
            </p:cNvPr>
            <p:cNvSpPr>
              <a:spLocks noChangeArrowheads="1"/>
            </p:cNvSpPr>
            <p:nvPr/>
          </p:nvSpPr>
          <p:spPr bwMode="auto">
            <a:xfrm>
              <a:off x="3252787" y="950912"/>
              <a:ext cx="38100"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0" name="Oval 129">
              <a:extLst>
                <a:ext uri="{FF2B5EF4-FFF2-40B4-BE49-F238E27FC236}">
                  <a16:creationId xmlns:a16="http://schemas.microsoft.com/office/drawing/2014/main" xmlns="" id="{1D20211D-957C-4FC3-B88F-32D61F984C98}"/>
                </a:ext>
              </a:extLst>
            </p:cNvPr>
            <p:cNvSpPr>
              <a:spLocks noChangeArrowheads="1"/>
            </p:cNvSpPr>
            <p:nvPr/>
          </p:nvSpPr>
          <p:spPr bwMode="auto">
            <a:xfrm>
              <a:off x="3400425" y="835025"/>
              <a:ext cx="38100"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1" name="Oval 130">
              <a:extLst>
                <a:ext uri="{FF2B5EF4-FFF2-40B4-BE49-F238E27FC236}">
                  <a16:creationId xmlns:a16="http://schemas.microsoft.com/office/drawing/2014/main" xmlns="" id="{4714B47A-4337-4C1E-8BAE-D543618C9476}"/>
                </a:ext>
              </a:extLst>
            </p:cNvPr>
            <p:cNvSpPr>
              <a:spLocks noChangeArrowheads="1"/>
            </p:cNvSpPr>
            <p:nvPr/>
          </p:nvSpPr>
          <p:spPr bwMode="auto">
            <a:xfrm>
              <a:off x="3748087" y="714375"/>
              <a:ext cx="38100"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2" name="Oval 131">
              <a:extLst>
                <a:ext uri="{FF2B5EF4-FFF2-40B4-BE49-F238E27FC236}">
                  <a16:creationId xmlns:a16="http://schemas.microsoft.com/office/drawing/2014/main" xmlns="" id="{948AF144-7736-4301-9F0D-16B84E7D39A7}"/>
                </a:ext>
              </a:extLst>
            </p:cNvPr>
            <p:cNvSpPr>
              <a:spLocks noChangeArrowheads="1"/>
            </p:cNvSpPr>
            <p:nvPr/>
          </p:nvSpPr>
          <p:spPr bwMode="auto">
            <a:xfrm>
              <a:off x="3960812" y="771525"/>
              <a:ext cx="42863"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3" name="Oval 132">
              <a:extLst>
                <a:ext uri="{FF2B5EF4-FFF2-40B4-BE49-F238E27FC236}">
                  <a16:creationId xmlns:a16="http://schemas.microsoft.com/office/drawing/2014/main" xmlns="" id="{BAEA683E-32B3-41EF-86CD-84C373F581A2}"/>
                </a:ext>
              </a:extLst>
            </p:cNvPr>
            <p:cNvSpPr>
              <a:spLocks noChangeArrowheads="1"/>
            </p:cNvSpPr>
            <p:nvPr/>
          </p:nvSpPr>
          <p:spPr bwMode="auto">
            <a:xfrm>
              <a:off x="4133850" y="898525"/>
              <a:ext cx="38100"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4" name="Oval 133">
              <a:extLst>
                <a:ext uri="{FF2B5EF4-FFF2-40B4-BE49-F238E27FC236}">
                  <a16:creationId xmlns:a16="http://schemas.microsoft.com/office/drawing/2014/main" xmlns="" id="{3C93C8E2-CEF2-42B7-9AE4-835F906BD401}"/>
                </a:ext>
              </a:extLst>
            </p:cNvPr>
            <p:cNvSpPr>
              <a:spLocks noChangeArrowheads="1"/>
            </p:cNvSpPr>
            <p:nvPr/>
          </p:nvSpPr>
          <p:spPr bwMode="auto">
            <a:xfrm>
              <a:off x="4197350" y="1069975"/>
              <a:ext cx="39688" cy="42863"/>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5" name="Oval 134">
              <a:extLst>
                <a:ext uri="{FF2B5EF4-FFF2-40B4-BE49-F238E27FC236}">
                  <a16:creationId xmlns:a16="http://schemas.microsoft.com/office/drawing/2014/main" xmlns="" id="{53F8551D-1B68-4832-8DAB-1F542D39441F}"/>
                </a:ext>
              </a:extLst>
            </p:cNvPr>
            <p:cNvSpPr>
              <a:spLocks noChangeArrowheads="1"/>
            </p:cNvSpPr>
            <p:nvPr/>
          </p:nvSpPr>
          <p:spPr bwMode="auto">
            <a:xfrm>
              <a:off x="3549650" y="749300"/>
              <a:ext cx="42863"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6" name="Oval 135">
              <a:extLst>
                <a:ext uri="{FF2B5EF4-FFF2-40B4-BE49-F238E27FC236}">
                  <a16:creationId xmlns:a16="http://schemas.microsoft.com/office/drawing/2014/main" xmlns="" id="{E946E7DE-95E4-4251-A2DE-5182318B31D7}"/>
                </a:ext>
              </a:extLst>
            </p:cNvPr>
            <p:cNvSpPr>
              <a:spLocks noChangeArrowheads="1"/>
            </p:cNvSpPr>
            <p:nvPr/>
          </p:nvSpPr>
          <p:spPr bwMode="auto">
            <a:xfrm>
              <a:off x="1535112" y="423862"/>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7" name="Oval 136">
              <a:extLst>
                <a:ext uri="{FF2B5EF4-FFF2-40B4-BE49-F238E27FC236}">
                  <a16:creationId xmlns:a16="http://schemas.microsoft.com/office/drawing/2014/main" xmlns="" id="{3073A1E2-72A7-41AC-89CC-BA001FF3F4EF}"/>
                </a:ext>
              </a:extLst>
            </p:cNvPr>
            <p:cNvSpPr>
              <a:spLocks noChangeArrowheads="1"/>
            </p:cNvSpPr>
            <p:nvPr/>
          </p:nvSpPr>
          <p:spPr bwMode="auto">
            <a:xfrm>
              <a:off x="1433512" y="471487"/>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8" name="Oval 137">
              <a:extLst>
                <a:ext uri="{FF2B5EF4-FFF2-40B4-BE49-F238E27FC236}">
                  <a16:creationId xmlns:a16="http://schemas.microsoft.com/office/drawing/2014/main" xmlns="" id="{7C37CF9F-1DCD-4788-A1BC-CA4F2743BC8B}"/>
                </a:ext>
              </a:extLst>
            </p:cNvPr>
            <p:cNvSpPr>
              <a:spLocks noChangeArrowheads="1"/>
            </p:cNvSpPr>
            <p:nvPr/>
          </p:nvSpPr>
          <p:spPr bwMode="auto">
            <a:xfrm>
              <a:off x="1501775" y="517525"/>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9" name="Oval 138">
              <a:extLst>
                <a:ext uri="{FF2B5EF4-FFF2-40B4-BE49-F238E27FC236}">
                  <a16:creationId xmlns:a16="http://schemas.microsoft.com/office/drawing/2014/main" xmlns="" id="{5F33032F-7EB2-42BD-965D-DB45DAF5A90F}"/>
                </a:ext>
              </a:extLst>
            </p:cNvPr>
            <p:cNvSpPr>
              <a:spLocks noChangeArrowheads="1"/>
            </p:cNvSpPr>
            <p:nvPr/>
          </p:nvSpPr>
          <p:spPr bwMode="auto">
            <a:xfrm>
              <a:off x="1611312" y="496887"/>
              <a:ext cx="17463" cy="20638"/>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0" name="Oval 139">
              <a:extLst>
                <a:ext uri="{FF2B5EF4-FFF2-40B4-BE49-F238E27FC236}">
                  <a16:creationId xmlns:a16="http://schemas.microsoft.com/office/drawing/2014/main" xmlns="" id="{F77A49D7-2BCF-47EC-A768-1CC885373D78}"/>
                </a:ext>
              </a:extLst>
            </p:cNvPr>
            <p:cNvSpPr>
              <a:spLocks noChangeArrowheads="1"/>
            </p:cNvSpPr>
            <p:nvPr/>
          </p:nvSpPr>
          <p:spPr bwMode="auto">
            <a:xfrm>
              <a:off x="1573212" y="587375"/>
              <a:ext cx="17463"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1" name="Oval 140">
              <a:extLst>
                <a:ext uri="{FF2B5EF4-FFF2-40B4-BE49-F238E27FC236}">
                  <a16:creationId xmlns:a16="http://schemas.microsoft.com/office/drawing/2014/main" xmlns="" id="{34CF38E7-A01F-4A72-91F1-93B258213BAD}"/>
                </a:ext>
              </a:extLst>
            </p:cNvPr>
            <p:cNvSpPr>
              <a:spLocks noChangeArrowheads="1"/>
            </p:cNvSpPr>
            <p:nvPr/>
          </p:nvSpPr>
          <p:spPr bwMode="auto">
            <a:xfrm>
              <a:off x="1484312" y="630237"/>
              <a:ext cx="17463" cy="20638"/>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2" name="Oval 141">
              <a:extLst>
                <a:ext uri="{FF2B5EF4-FFF2-40B4-BE49-F238E27FC236}">
                  <a16:creationId xmlns:a16="http://schemas.microsoft.com/office/drawing/2014/main" xmlns="" id="{A03787C0-BA75-40F2-A429-99A033AE715A}"/>
                </a:ext>
              </a:extLst>
            </p:cNvPr>
            <p:cNvSpPr>
              <a:spLocks noChangeArrowheads="1"/>
            </p:cNvSpPr>
            <p:nvPr/>
          </p:nvSpPr>
          <p:spPr bwMode="auto">
            <a:xfrm>
              <a:off x="1420812" y="552450"/>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3" name="Oval 142">
              <a:extLst>
                <a:ext uri="{FF2B5EF4-FFF2-40B4-BE49-F238E27FC236}">
                  <a16:creationId xmlns:a16="http://schemas.microsoft.com/office/drawing/2014/main" xmlns="" id="{5EC4D695-C948-4F73-A656-157DE9E50F13}"/>
                </a:ext>
              </a:extLst>
            </p:cNvPr>
            <p:cNvSpPr>
              <a:spLocks noChangeArrowheads="1"/>
            </p:cNvSpPr>
            <p:nvPr/>
          </p:nvSpPr>
          <p:spPr bwMode="auto">
            <a:xfrm>
              <a:off x="1382712" y="638175"/>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4" name="Oval 143">
              <a:extLst>
                <a:ext uri="{FF2B5EF4-FFF2-40B4-BE49-F238E27FC236}">
                  <a16:creationId xmlns:a16="http://schemas.microsoft.com/office/drawing/2014/main" xmlns="" id="{6665BC25-F33E-452D-9B9C-AB0A9D6915FB}"/>
                </a:ext>
              </a:extLst>
            </p:cNvPr>
            <p:cNvSpPr>
              <a:spLocks noChangeArrowheads="1"/>
            </p:cNvSpPr>
            <p:nvPr/>
          </p:nvSpPr>
          <p:spPr bwMode="auto">
            <a:xfrm>
              <a:off x="1450975" y="701675"/>
              <a:ext cx="15875"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5" name="Oval 144">
              <a:extLst>
                <a:ext uri="{FF2B5EF4-FFF2-40B4-BE49-F238E27FC236}">
                  <a16:creationId xmlns:a16="http://schemas.microsoft.com/office/drawing/2014/main" xmlns="" id="{CB2A1E91-8519-4B90-8689-A7EA00F13B95}"/>
                </a:ext>
              </a:extLst>
            </p:cNvPr>
            <p:cNvSpPr>
              <a:spLocks noChangeArrowheads="1"/>
            </p:cNvSpPr>
            <p:nvPr/>
          </p:nvSpPr>
          <p:spPr bwMode="auto">
            <a:xfrm>
              <a:off x="1544637" y="658812"/>
              <a:ext cx="20638" cy="2222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6" name="Oval 145">
              <a:extLst>
                <a:ext uri="{FF2B5EF4-FFF2-40B4-BE49-F238E27FC236}">
                  <a16:creationId xmlns:a16="http://schemas.microsoft.com/office/drawing/2014/main" xmlns="" id="{51AA05CF-D920-4CE9-B709-EBA37EB037F2}"/>
                </a:ext>
              </a:extLst>
            </p:cNvPr>
            <p:cNvSpPr>
              <a:spLocks noChangeArrowheads="1"/>
            </p:cNvSpPr>
            <p:nvPr/>
          </p:nvSpPr>
          <p:spPr bwMode="auto">
            <a:xfrm>
              <a:off x="1285875" y="615950"/>
              <a:ext cx="15875" cy="2222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7" name="Oval 146">
              <a:extLst>
                <a:ext uri="{FF2B5EF4-FFF2-40B4-BE49-F238E27FC236}">
                  <a16:creationId xmlns:a16="http://schemas.microsoft.com/office/drawing/2014/main" xmlns="" id="{2399FC2C-CE21-405B-9E3B-4A66BD1021D8}"/>
                </a:ext>
              </a:extLst>
            </p:cNvPr>
            <p:cNvSpPr>
              <a:spLocks noChangeArrowheads="1"/>
            </p:cNvSpPr>
            <p:nvPr/>
          </p:nvSpPr>
          <p:spPr bwMode="auto">
            <a:xfrm>
              <a:off x="1230312" y="646112"/>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8" name="Oval 147">
              <a:extLst>
                <a:ext uri="{FF2B5EF4-FFF2-40B4-BE49-F238E27FC236}">
                  <a16:creationId xmlns:a16="http://schemas.microsoft.com/office/drawing/2014/main" xmlns="" id="{6B17DE37-0443-42BE-9B57-EA22B3BFE399}"/>
                </a:ext>
              </a:extLst>
            </p:cNvPr>
            <p:cNvSpPr>
              <a:spLocks noChangeArrowheads="1"/>
            </p:cNvSpPr>
            <p:nvPr/>
          </p:nvSpPr>
          <p:spPr bwMode="auto">
            <a:xfrm>
              <a:off x="1281112" y="681037"/>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9" name="Oval 148">
              <a:extLst>
                <a:ext uri="{FF2B5EF4-FFF2-40B4-BE49-F238E27FC236}">
                  <a16:creationId xmlns:a16="http://schemas.microsoft.com/office/drawing/2014/main" xmlns="" id="{4B458D04-28CB-4AA2-ACAC-98B19467363B}"/>
                </a:ext>
              </a:extLst>
            </p:cNvPr>
            <p:cNvSpPr>
              <a:spLocks noChangeArrowheads="1"/>
            </p:cNvSpPr>
            <p:nvPr/>
          </p:nvSpPr>
          <p:spPr bwMode="auto">
            <a:xfrm>
              <a:off x="1339850" y="663575"/>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0" name="Oval 149">
              <a:extLst>
                <a:ext uri="{FF2B5EF4-FFF2-40B4-BE49-F238E27FC236}">
                  <a16:creationId xmlns:a16="http://schemas.microsoft.com/office/drawing/2014/main" xmlns="" id="{B233F65E-A19E-459F-B416-8A7C99D0494F}"/>
                </a:ext>
              </a:extLst>
            </p:cNvPr>
            <p:cNvSpPr>
              <a:spLocks noChangeArrowheads="1"/>
            </p:cNvSpPr>
            <p:nvPr/>
          </p:nvSpPr>
          <p:spPr bwMode="auto">
            <a:xfrm>
              <a:off x="1306512" y="741362"/>
              <a:ext cx="17463"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1" name="Oval 150">
              <a:extLst>
                <a:ext uri="{FF2B5EF4-FFF2-40B4-BE49-F238E27FC236}">
                  <a16:creationId xmlns:a16="http://schemas.microsoft.com/office/drawing/2014/main" xmlns="" id="{9BF55271-5E06-4A31-8D3B-25729A7818F5}"/>
                </a:ext>
              </a:extLst>
            </p:cNvPr>
            <p:cNvSpPr>
              <a:spLocks noChangeArrowheads="1"/>
            </p:cNvSpPr>
            <p:nvPr/>
          </p:nvSpPr>
          <p:spPr bwMode="auto">
            <a:xfrm>
              <a:off x="1235075" y="698500"/>
              <a:ext cx="15875"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2" name="TextBox 1">
            <a:extLst>
              <a:ext uri="{FF2B5EF4-FFF2-40B4-BE49-F238E27FC236}">
                <a16:creationId xmlns:a16="http://schemas.microsoft.com/office/drawing/2014/main" xmlns="" id="{8D2439CA-723A-4979-B39E-0A0791384A19}"/>
              </a:ext>
            </a:extLst>
          </p:cNvPr>
          <p:cNvSpPr txBox="1"/>
          <p:nvPr/>
        </p:nvSpPr>
        <p:spPr>
          <a:xfrm>
            <a:off x="1121856" y="1596960"/>
            <a:ext cx="10377726" cy="4401205"/>
          </a:xfrm>
          <a:prstGeom prst="rect">
            <a:avLst/>
          </a:prstGeom>
          <a:noFill/>
        </p:spPr>
        <p:txBody>
          <a:bodyPr wrap="square" rtlCol="0">
            <a:spAutoFit/>
          </a:bodyPr>
          <a:lstStyle/>
          <a:p>
            <a:r>
              <a:rPr lang="en-US" sz="2800" dirty="0">
                <a:solidFill>
                  <a:srgbClr val="002060"/>
                </a:solidFill>
              </a:rPr>
              <a:t>thành ngữ </a:t>
            </a:r>
            <a:r>
              <a:rPr lang="en-US" sz="2800" dirty="0" err="1">
                <a:solidFill>
                  <a:srgbClr val="002060"/>
                </a:solidFill>
              </a:rPr>
              <a:t>có</a:t>
            </a:r>
            <a:r>
              <a:rPr lang="en-US" sz="2800" dirty="0">
                <a:solidFill>
                  <a:srgbClr val="002060"/>
                </a:solidFill>
              </a:rPr>
              <a:t> </a:t>
            </a:r>
            <a:r>
              <a:rPr lang="en-US" sz="2800" dirty="0" err="1" smtClean="0">
                <a:solidFill>
                  <a:srgbClr val="002060"/>
                </a:solidFill>
              </a:rPr>
              <a:t>cấu</a:t>
            </a:r>
            <a:r>
              <a:rPr lang="en-US" sz="2800" dirty="0" smtClean="0">
                <a:solidFill>
                  <a:srgbClr val="002060"/>
                </a:solidFill>
              </a:rPr>
              <a:t> </a:t>
            </a:r>
            <a:r>
              <a:rPr lang="en-US" sz="2800" dirty="0" err="1" smtClean="0">
                <a:solidFill>
                  <a:srgbClr val="002060"/>
                </a:solidFill>
              </a:rPr>
              <a:t>trúc</a:t>
            </a:r>
            <a:r>
              <a:rPr lang="en-US" sz="2800" dirty="0" smtClean="0">
                <a:solidFill>
                  <a:srgbClr val="002060"/>
                </a:solidFill>
              </a:rPr>
              <a:t> </a:t>
            </a:r>
            <a:r>
              <a:rPr lang="en-US" sz="2800" dirty="0">
                <a:solidFill>
                  <a:srgbClr val="002060"/>
                </a:solidFill>
              </a:rPr>
              <a:t>đối, ví dụ:</a:t>
            </a:r>
          </a:p>
          <a:p>
            <a:r>
              <a:rPr lang="en-US" sz="2800" dirty="0">
                <a:solidFill>
                  <a:srgbClr val="002060"/>
                </a:solidFill>
              </a:rPr>
              <a:t>+ </a:t>
            </a:r>
            <a:r>
              <a:rPr lang="en-US" sz="2800" i="1" dirty="0">
                <a:solidFill>
                  <a:srgbClr val="002060"/>
                </a:solidFill>
              </a:rPr>
              <a:t>Nói trước quên sau</a:t>
            </a:r>
            <a:r>
              <a:rPr lang="en-US" sz="2800" dirty="0">
                <a:solidFill>
                  <a:srgbClr val="002060"/>
                </a:solidFill>
              </a:rPr>
              <a:t>: Vừa nói xong đã quên rồi.</a:t>
            </a:r>
          </a:p>
          <a:p>
            <a:r>
              <a:rPr lang="en-US" sz="2800" dirty="0">
                <a:solidFill>
                  <a:srgbClr val="002060"/>
                </a:solidFill>
              </a:rPr>
              <a:t>+ </a:t>
            </a:r>
            <a:r>
              <a:rPr lang="en-US" sz="2800" i="1" dirty="0">
                <a:solidFill>
                  <a:srgbClr val="002060"/>
                </a:solidFill>
              </a:rPr>
              <a:t>Có mới nới cũ</a:t>
            </a:r>
            <a:r>
              <a:rPr lang="en-US" sz="2800" dirty="0">
                <a:solidFill>
                  <a:srgbClr val="002060"/>
                </a:solidFill>
              </a:rPr>
              <a:t>: Phụ bạc không chung thủy, có cái mới thường coi thường rẻ rúng cái cũ, người cũ.</a:t>
            </a:r>
          </a:p>
          <a:p>
            <a:r>
              <a:rPr lang="en-US" sz="2800" dirty="0">
                <a:solidFill>
                  <a:srgbClr val="002060"/>
                </a:solidFill>
              </a:rPr>
              <a:t>+ </a:t>
            </a:r>
            <a:r>
              <a:rPr lang="en-US" sz="2800" i="1" dirty="0">
                <a:solidFill>
                  <a:srgbClr val="002060"/>
                </a:solidFill>
              </a:rPr>
              <a:t>Trước lạ sau quen:</a:t>
            </a:r>
            <a:r>
              <a:rPr lang="en-US" sz="2800" dirty="0">
                <a:solidFill>
                  <a:srgbClr val="002060"/>
                </a:solidFill>
              </a:rPr>
              <a:t> Lần đầu gặp mặt một người cảm giác rất lạ nhưng dần khi biết nhau rồi thì sẽ trở nên quen thuộc.</a:t>
            </a:r>
          </a:p>
          <a:p>
            <a:r>
              <a:rPr lang="en-US" sz="2800" dirty="0">
                <a:solidFill>
                  <a:srgbClr val="002060"/>
                </a:solidFill>
              </a:rPr>
              <a:t>+ </a:t>
            </a:r>
            <a:r>
              <a:rPr lang="en-US" sz="2800" i="1" dirty="0">
                <a:solidFill>
                  <a:srgbClr val="002060"/>
                </a:solidFill>
              </a:rPr>
              <a:t>Chín người mười ý</a:t>
            </a:r>
            <a:r>
              <a:rPr lang="en-US" sz="2800" dirty="0">
                <a:solidFill>
                  <a:srgbClr val="002060"/>
                </a:solidFill>
              </a:rPr>
              <a:t>: không thống nhất, có nhiều ý kiến khác nhau.</a:t>
            </a:r>
          </a:p>
          <a:p>
            <a:r>
              <a:rPr lang="en-US" sz="2800" dirty="0">
                <a:solidFill>
                  <a:srgbClr val="002060"/>
                </a:solidFill>
              </a:rPr>
              <a:t>+ </a:t>
            </a:r>
            <a:r>
              <a:rPr lang="en-US" sz="2800" i="1" dirty="0">
                <a:solidFill>
                  <a:srgbClr val="002060"/>
                </a:solidFill>
              </a:rPr>
              <a:t>Cây nhà lá vườn</a:t>
            </a:r>
            <a:r>
              <a:rPr lang="en-US" sz="2800" dirty="0">
                <a:solidFill>
                  <a:srgbClr val="002060"/>
                </a:solidFill>
              </a:rPr>
              <a:t>: những thứ tự làm ra được, không phải đem từ ngoài vào.</a:t>
            </a:r>
          </a:p>
          <a:p>
            <a:pPr algn="just">
              <a:spcAft>
                <a:spcPts val="600"/>
              </a:spcAft>
            </a:pPr>
            <a:endParaRPr lang="en-US" sz="2800" dirty="0"/>
          </a:p>
        </p:txBody>
      </p:sp>
      <p:pic>
        <p:nvPicPr>
          <p:cNvPr id="152" name="Picture 151" descr="35">
            <a:extLst>
              <a:ext uri="{FF2B5EF4-FFF2-40B4-BE49-F238E27FC236}">
                <a16:creationId xmlns:a16="http://schemas.microsoft.com/office/drawing/2014/main" xmlns="" id="{8716E745-2AAB-384C-9080-49362498559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72234" y="482082"/>
            <a:ext cx="4544686" cy="1102579"/>
          </a:xfrm>
          <a:prstGeom prst="rect">
            <a:avLst/>
          </a:prstGeom>
          <a:noFill/>
        </p:spPr>
      </p:pic>
      <p:sp>
        <p:nvSpPr>
          <p:cNvPr id="3" name="TextBox 2">
            <a:extLst>
              <a:ext uri="{FF2B5EF4-FFF2-40B4-BE49-F238E27FC236}">
                <a16:creationId xmlns:a16="http://schemas.microsoft.com/office/drawing/2014/main" xmlns="" id="{93A7105F-03D9-4B42-94A9-3EEC5174AE34}"/>
              </a:ext>
            </a:extLst>
          </p:cNvPr>
          <p:cNvSpPr txBox="1"/>
          <p:nvPr/>
        </p:nvSpPr>
        <p:spPr>
          <a:xfrm>
            <a:off x="4253991" y="706508"/>
            <a:ext cx="2641738" cy="646331"/>
          </a:xfrm>
          <a:prstGeom prst="rect">
            <a:avLst/>
          </a:prstGeom>
          <a:noFill/>
        </p:spPr>
        <p:txBody>
          <a:bodyPr wrap="square" rtlCol="0">
            <a:spAutoFit/>
          </a:bodyPr>
          <a:lstStyle/>
          <a:p>
            <a:pPr algn="ctr"/>
            <a:r>
              <a:rPr lang="en-US" sz="3600" b="1" dirty="0">
                <a:solidFill>
                  <a:srgbClr val="7030A0"/>
                </a:solidFill>
              </a:rPr>
              <a:t>VÍ DỤ</a:t>
            </a:r>
          </a:p>
        </p:txBody>
      </p:sp>
    </p:spTree>
    <p:extLst>
      <p:ext uri="{BB962C8B-B14F-4D97-AF65-F5344CB8AC3E}">
        <p14:creationId xmlns:p14="http://schemas.microsoft.com/office/powerpoint/2010/main" val="21756042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51">
            <a:extLst>
              <a:ext uri="{FF2B5EF4-FFF2-40B4-BE49-F238E27FC236}">
                <a16:creationId xmlns:a16="http://schemas.microsoft.com/office/drawing/2014/main" xmlns="" id="{9290519E-C887-4C08-9D29-70E4FE7DA8CE}"/>
              </a:ext>
            </a:extLst>
          </p:cNvPr>
          <p:cNvGrpSpPr/>
          <p:nvPr/>
        </p:nvGrpSpPr>
        <p:grpSpPr>
          <a:xfrm>
            <a:off x="344" y="4759036"/>
            <a:ext cx="12191655" cy="2098964"/>
            <a:chOff x="0" y="0"/>
            <a:chExt cx="6051550" cy="1190625"/>
          </a:xfrm>
        </p:grpSpPr>
        <p:sp>
          <p:nvSpPr>
            <p:cNvPr id="5" name="Freeform 5">
              <a:extLst>
                <a:ext uri="{FF2B5EF4-FFF2-40B4-BE49-F238E27FC236}">
                  <a16:creationId xmlns:a16="http://schemas.microsoft.com/office/drawing/2014/main" xmlns="" id="{AB88BA70-86ED-4F60-A247-56CE921BF5E3}"/>
                </a:ext>
              </a:extLst>
            </p:cNvPr>
            <p:cNvSpPr/>
            <p:nvPr/>
          </p:nvSpPr>
          <p:spPr bwMode="auto">
            <a:xfrm>
              <a:off x="1425575" y="668337"/>
              <a:ext cx="134938" cy="492125"/>
            </a:xfrm>
            <a:custGeom>
              <a:avLst/>
              <a:gdLst>
                <a:gd name="T0" fmla="*/ 11 w 32"/>
                <a:gd name="T1" fmla="*/ 111 h 115"/>
                <a:gd name="T2" fmla="*/ 4 w 32"/>
                <a:gd name="T3" fmla="*/ 48 h 115"/>
                <a:gd name="T4" fmla="*/ 8 w 32"/>
                <a:gd name="T5" fmla="*/ 0 h 115"/>
                <a:gd name="T6" fmla="*/ 9 w 32"/>
                <a:gd name="T7" fmla="*/ 31 h 115"/>
                <a:gd name="T8" fmla="*/ 14 w 32"/>
                <a:gd name="T9" fmla="*/ 60 h 115"/>
                <a:gd name="T10" fmla="*/ 32 w 32"/>
                <a:gd name="T11" fmla="*/ 115 h 115"/>
              </a:gdLst>
              <a:ahLst/>
              <a:cxnLst>
                <a:cxn ang="0">
                  <a:pos x="T0" y="T1"/>
                </a:cxn>
                <a:cxn ang="0">
                  <a:pos x="T2" y="T3"/>
                </a:cxn>
                <a:cxn ang="0">
                  <a:pos x="T4" y="T5"/>
                </a:cxn>
                <a:cxn ang="0">
                  <a:pos x="T6" y="T7"/>
                </a:cxn>
                <a:cxn ang="0">
                  <a:pos x="T8" y="T9"/>
                </a:cxn>
                <a:cxn ang="0">
                  <a:pos x="T10" y="T11"/>
                </a:cxn>
              </a:cxnLst>
              <a:rect l="0" t="0" r="r" b="b"/>
              <a:pathLst>
                <a:path w="32" h="115">
                  <a:moveTo>
                    <a:pt x="11" y="111"/>
                  </a:moveTo>
                  <a:cubicBezTo>
                    <a:pt x="10" y="90"/>
                    <a:pt x="5" y="69"/>
                    <a:pt x="4" y="48"/>
                  </a:cubicBezTo>
                  <a:cubicBezTo>
                    <a:pt x="3" y="36"/>
                    <a:pt x="0" y="8"/>
                    <a:pt x="8" y="0"/>
                  </a:cubicBezTo>
                  <a:cubicBezTo>
                    <a:pt x="12" y="7"/>
                    <a:pt x="9" y="21"/>
                    <a:pt x="9" y="31"/>
                  </a:cubicBezTo>
                  <a:cubicBezTo>
                    <a:pt x="10" y="41"/>
                    <a:pt x="12" y="51"/>
                    <a:pt x="14" y="60"/>
                  </a:cubicBezTo>
                  <a:cubicBezTo>
                    <a:pt x="16" y="78"/>
                    <a:pt x="21" y="101"/>
                    <a:pt x="32" y="115"/>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 name="Freeform 6">
              <a:extLst>
                <a:ext uri="{FF2B5EF4-FFF2-40B4-BE49-F238E27FC236}">
                  <a16:creationId xmlns:a16="http://schemas.microsoft.com/office/drawing/2014/main" xmlns="" id="{5D24E29C-BDAB-45E1-8489-3C804FD9B485}"/>
                </a:ext>
              </a:extLst>
            </p:cNvPr>
            <p:cNvSpPr/>
            <p:nvPr/>
          </p:nvSpPr>
          <p:spPr bwMode="auto">
            <a:xfrm>
              <a:off x="1285875" y="681037"/>
              <a:ext cx="185738" cy="295275"/>
            </a:xfrm>
            <a:custGeom>
              <a:avLst/>
              <a:gdLst>
                <a:gd name="T0" fmla="*/ 37 w 44"/>
                <a:gd name="T1" fmla="*/ 47 h 69"/>
                <a:gd name="T2" fmla="*/ 19 w 44"/>
                <a:gd name="T3" fmla="*/ 28 h 69"/>
                <a:gd name="T4" fmla="*/ 3 w 44"/>
                <a:gd name="T5" fmla="*/ 0 h 69"/>
                <a:gd name="T6" fmla="*/ 44 w 44"/>
                <a:gd name="T7" fmla="*/ 69 h 69"/>
              </a:gdLst>
              <a:ahLst/>
              <a:cxnLst>
                <a:cxn ang="0">
                  <a:pos x="T0" y="T1"/>
                </a:cxn>
                <a:cxn ang="0">
                  <a:pos x="T2" y="T3"/>
                </a:cxn>
                <a:cxn ang="0">
                  <a:pos x="T4" y="T5"/>
                </a:cxn>
                <a:cxn ang="0">
                  <a:pos x="T6" y="T7"/>
                </a:cxn>
              </a:cxnLst>
              <a:rect l="0" t="0" r="r" b="b"/>
              <a:pathLst>
                <a:path w="44" h="69">
                  <a:moveTo>
                    <a:pt x="37" y="47"/>
                  </a:moveTo>
                  <a:cubicBezTo>
                    <a:pt x="32" y="41"/>
                    <a:pt x="25" y="34"/>
                    <a:pt x="19" y="28"/>
                  </a:cubicBezTo>
                  <a:cubicBezTo>
                    <a:pt x="12" y="19"/>
                    <a:pt x="9" y="9"/>
                    <a:pt x="3" y="0"/>
                  </a:cubicBezTo>
                  <a:cubicBezTo>
                    <a:pt x="0" y="22"/>
                    <a:pt x="29" y="55"/>
                    <a:pt x="44" y="69"/>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 name="Freeform 7">
              <a:extLst>
                <a:ext uri="{FF2B5EF4-FFF2-40B4-BE49-F238E27FC236}">
                  <a16:creationId xmlns:a16="http://schemas.microsoft.com/office/drawing/2014/main" xmlns="" id="{06935768-9F74-4EE5-BF1B-9FD46CAD6009}"/>
                </a:ext>
              </a:extLst>
            </p:cNvPr>
            <p:cNvSpPr/>
            <p:nvPr/>
          </p:nvSpPr>
          <p:spPr bwMode="auto">
            <a:xfrm>
              <a:off x="1374775" y="381000"/>
              <a:ext cx="271463" cy="385763"/>
            </a:xfrm>
            <a:custGeom>
              <a:avLst/>
              <a:gdLst>
                <a:gd name="T0" fmla="*/ 62 w 64"/>
                <a:gd name="T1" fmla="*/ 46 h 90"/>
                <a:gd name="T2" fmla="*/ 22 w 64"/>
                <a:gd name="T3" fmla="*/ 89 h 90"/>
                <a:gd name="T4" fmla="*/ 0 w 64"/>
                <a:gd name="T5" fmla="*/ 49 h 90"/>
                <a:gd name="T6" fmla="*/ 38 w 64"/>
                <a:gd name="T7" fmla="*/ 0 h 90"/>
                <a:gd name="T8" fmla="*/ 62 w 64"/>
                <a:gd name="T9" fmla="*/ 46 h 90"/>
              </a:gdLst>
              <a:ahLst/>
              <a:cxnLst>
                <a:cxn ang="0">
                  <a:pos x="T0" y="T1"/>
                </a:cxn>
                <a:cxn ang="0">
                  <a:pos x="T2" y="T3"/>
                </a:cxn>
                <a:cxn ang="0">
                  <a:pos x="T4" y="T5"/>
                </a:cxn>
                <a:cxn ang="0">
                  <a:pos x="T6" y="T7"/>
                </a:cxn>
                <a:cxn ang="0">
                  <a:pos x="T8" y="T9"/>
                </a:cxn>
              </a:cxnLst>
              <a:rect l="0" t="0" r="r" b="b"/>
              <a:pathLst>
                <a:path w="64" h="90">
                  <a:moveTo>
                    <a:pt x="62" y="46"/>
                  </a:moveTo>
                  <a:cubicBezTo>
                    <a:pt x="60" y="60"/>
                    <a:pt x="39" y="90"/>
                    <a:pt x="22" y="89"/>
                  </a:cubicBezTo>
                  <a:cubicBezTo>
                    <a:pt x="6" y="88"/>
                    <a:pt x="0" y="61"/>
                    <a:pt x="0" y="49"/>
                  </a:cubicBezTo>
                  <a:cubicBezTo>
                    <a:pt x="1" y="27"/>
                    <a:pt x="14" y="1"/>
                    <a:pt x="38" y="0"/>
                  </a:cubicBezTo>
                  <a:cubicBezTo>
                    <a:pt x="59" y="0"/>
                    <a:pt x="64" y="29"/>
                    <a:pt x="62" y="46"/>
                  </a:cubicBezTo>
                  <a:close/>
                </a:path>
              </a:pathLst>
            </a:custGeom>
            <a:solidFill>
              <a:srgbClr val="9FC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 name="Freeform 8">
              <a:extLst>
                <a:ext uri="{FF2B5EF4-FFF2-40B4-BE49-F238E27FC236}">
                  <a16:creationId xmlns:a16="http://schemas.microsoft.com/office/drawing/2014/main" xmlns="" id="{D6F35B70-C519-4455-9C6E-3D3A541486ED}"/>
                </a:ext>
              </a:extLst>
            </p:cNvPr>
            <p:cNvSpPr/>
            <p:nvPr/>
          </p:nvSpPr>
          <p:spPr bwMode="auto">
            <a:xfrm>
              <a:off x="1184275" y="544512"/>
              <a:ext cx="185738" cy="273050"/>
            </a:xfrm>
            <a:custGeom>
              <a:avLst/>
              <a:gdLst>
                <a:gd name="T0" fmla="*/ 37 w 44"/>
                <a:gd name="T1" fmla="*/ 19 h 64"/>
                <a:gd name="T2" fmla="*/ 9 w 44"/>
                <a:gd name="T3" fmla="*/ 40 h 64"/>
                <a:gd name="T4" fmla="*/ 40 w 44"/>
                <a:gd name="T5" fmla="*/ 47 h 64"/>
                <a:gd name="T6" fmla="*/ 37 w 44"/>
                <a:gd name="T7" fmla="*/ 19 h 64"/>
              </a:gdLst>
              <a:ahLst/>
              <a:cxnLst>
                <a:cxn ang="0">
                  <a:pos x="T0" y="T1"/>
                </a:cxn>
                <a:cxn ang="0">
                  <a:pos x="T2" y="T3"/>
                </a:cxn>
                <a:cxn ang="0">
                  <a:pos x="T4" y="T5"/>
                </a:cxn>
                <a:cxn ang="0">
                  <a:pos x="T6" y="T7"/>
                </a:cxn>
              </a:cxnLst>
              <a:rect l="0" t="0" r="r" b="b"/>
              <a:pathLst>
                <a:path w="44" h="64">
                  <a:moveTo>
                    <a:pt x="37" y="19"/>
                  </a:moveTo>
                  <a:cubicBezTo>
                    <a:pt x="19" y="0"/>
                    <a:pt x="0" y="20"/>
                    <a:pt x="9" y="40"/>
                  </a:cubicBezTo>
                  <a:cubicBezTo>
                    <a:pt x="15" y="52"/>
                    <a:pt x="31" y="64"/>
                    <a:pt x="40" y="47"/>
                  </a:cubicBezTo>
                  <a:cubicBezTo>
                    <a:pt x="44" y="39"/>
                    <a:pt x="44" y="26"/>
                    <a:pt x="37" y="19"/>
                  </a:cubicBezTo>
                  <a:close/>
                </a:path>
              </a:pathLst>
            </a:custGeom>
            <a:solidFill>
              <a:srgbClr val="9FC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 name="Freeform 9">
              <a:extLst>
                <a:ext uri="{FF2B5EF4-FFF2-40B4-BE49-F238E27FC236}">
                  <a16:creationId xmlns:a16="http://schemas.microsoft.com/office/drawing/2014/main" xmlns="" id="{B15C375C-4BEF-4C69-A7D0-49F39A4F5764}"/>
                </a:ext>
              </a:extLst>
            </p:cNvPr>
            <p:cNvSpPr/>
            <p:nvPr/>
          </p:nvSpPr>
          <p:spPr bwMode="auto">
            <a:xfrm>
              <a:off x="1692275" y="812800"/>
              <a:ext cx="233363" cy="244475"/>
            </a:xfrm>
            <a:custGeom>
              <a:avLst/>
              <a:gdLst>
                <a:gd name="T0" fmla="*/ 0 w 55"/>
                <a:gd name="T1" fmla="*/ 30 h 57"/>
                <a:gd name="T2" fmla="*/ 36 w 55"/>
                <a:gd name="T3" fmla="*/ 57 h 57"/>
                <a:gd name="T4" fmla="*/ 55 w 55"/>
                <a:gd name="T5" fmla="*/ 32 h 57"/>
                <a:gd name="T6" fmla="*/ 22 w 55"/>
                <a:gd name="T7" fmla="*/ 0 h 57"/>
                <a:gd name="T8" fmla="*/ 0 w 55"/>
                <a:gd name="T9" fmla="*/ 30 h 57"/>
              </a:gdLst>
              <a:ahLst/>
              <a:cxnLst>
                <a:cxn ang="0">
                  <a:pos x="T0" y="T1"/>
                </a:cxn>
                <a:cxn ang="0">
                  <a:pos x="T2" y="T3"/>
                </a:cxn>
                <a:cxn ang="0">
                  <a:pos x="T4" y="T5"/>
                </a:cxn>
                <a:cxn ang="0">
                  <a:pos x="T6" y="T7"/>
                </a:cxn>
                <a:cxn ang="0">
                  <a:pos x="T8" y="T9"/>
                </a:cxn>
              </a:cxnLst>
              <a:rect l="0" t="0" r="r" b="b"/>
              <a:pathLst>
                <a:path w="55" h="57">
                  <a:moveTo>
                    <a:pt x="0" y="30"/>
                  </a:moveTo>
                  <a:cubicBezTo>
                    <a:pt x="36" y="57"/>
                    <a:pt x="36" y="57"/>
                    <a:pt x="36" y="57"/>
                  </a:cubicBezTo>
                  <a:cubicBezTo>
                    <a:pt x="42" y="48"/>
                    <a:pt x="49" y="40"/>
                    <a:pt x="55" y="32"/>
                  </a:cubicBezTo>
                  <a:cubicBezTo>
                    <a:pt x="22" y="0"/>
                    <a:pt x="22" y="0"/>
                    <a:pt x="22" y="0"/>
                  </a:cubicBezTo>
                  <a:cubicBezTo>
                    <a:pt x="14" y="10"/>
                    <a:pt x="6" y="20"/>
                    <a:pt x="0" y="3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 name="Freeform 10">
              <a:extLst>
                <a:ext uri="{FF2B5EF4-FFF2-40B4-BE49-F238E27FC236}">
                  <a16:creationId xmlns:a16="http://schemas.microsoft.com/office/drawing/2014/main" xmlns="" id="{E7F69DD1-F253-4F8F-8DEE-6321EDDEE48A}"/>
                </a:ext>
              </a:extLst>
            </p:cNvPr>
            <p:cNvSpPr/>
            <p:nvPr/>
          </p:nvSpPr>
          <p:spPr bwMode="auto">
            <a:xfrm>
              <a:off x="1905000" y="612775"/>
              <a:ext cx="206375" cy="260350"/>
            </a:xfrm>
            <a:custGeom>
              <a:avLst/>
              <a:gdLst>
                <a:gd name="T0" fmla="*/ 0 w 49"/>
                <a:gd name="T1" fmla="*/ 21 h 61"/>
                <a:gd name="T2" fmla="*/ 23 w 49"/>
                <a:gd name="T3" fmla="*/ 61 h 61"/>
                <a:gd name="T4" fmla="*/ 49 w 49"/>
                <a:gd name="T5" fmla="*/ 43 h 61"/>
                <a:gd name="T6" fmla="*/ 35 w 49"/>
                <a:gd name="T7" fmla="*/ 0 h 61"/>
                <a:gd name="T8" fmla="*/ 0 w 49"/>
                <a:gd name="T9" fmla="*/ 21 h 61"/>
              </a:gdLst>
              <a:ahLst/>
              <a:cxnLst>
                <a:cxn ang="0">
                  <a:pos x="T0" y="T1"/>
                </a:cxn>
                <a:cxn ang="0">
                  <a:pos x="T2" y="T3"/>
                </a:cxn>
                <a:cxn ang="0">
                  <a:pos x="T4" y="T5"/>
                </a:cxn>
                <a:cxn ang="0">
                  <a:pos x="T6" y="T7"/>
                </a:cxn>
                <a:cxn ang="0">
                  <a:pos x="T8" y="T9"/>
                </a:cxn>
              </a:cxnLst>
              <a:rect l="0" t="0" r="r" b="b"/>
              <a:pathLst>
                <a:path w="49" h="61">
                  <a:moveTo>
                    <a:pt x="0" y="21"/>
                  </a:moveTo>
                  <a:cubicBezTo>
                    <a:pt x="23" y="61"/>
                    <a:pt x="23" y="61"/>
                    <a:pt x="23" y="61"/>
                  </a:cubicBezTo>
                  <a:cubicBezTo>
                    <a:pt x="31" y="54"/>
                    <a:pt x="40" y="48"/>
                    <a:pt x="49" y="43"/>
                  </a:cubicBezTo>
                  <a:cubicBezTo>
                    <a:pt x="35" y="0"/>
                    <a:pt x="35" y="0"/>
                    <a:pt x="35" y="0"/>
                  </a:cubicBezTo>
                  <a:cubicBezTo>
                    <a:pt x="22" y="5"/>
                    <a:pt x="11" y="12"/>
                    <a:pt x="0" y="21"/>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 name="Freeform 11">
              <a:extLst>
                <a:ext uri="{FF2B5EF4-FFF2-40B4-BE49-F238E27FC236}">
                  <a16:creationId xmlns:a16="http://schemas.microsoft.com/office/drawing/2014/main" xmlns="" id="{99133FDC-A397-426E-B776-F6DC58DA4102}"/>
                </a:ext>
              </a:extLst>
            </p:cNvPr>
            <p:cNvSpPr/>
            <p:nvPr/>
          </p:nvSpPr>
          <p:spPr bwMode="auto">
            <a:xfrm>
              <a:off x="2052637" y="582612"/>
              <a:ext cx="169863" cy="214313"/>
            </a:xfrm>
            <a:custGeom>
              <a:avLst/>
              <a:gdLst>
                <a:gd name="T0" fmla="*/ 0 w 40"/>
                <a:gd name="T1" fmla="*/ 7 h 50"/>
                <a:gd name="T2" fmla="*/ 14 w 40"/>
                <a:gd name="T3" fmla="*/ 50 h 50"/>
                <a:gd name="T4" fmla="*/ 40 w 40"/>
                <a:gd name="T5" fmla="*/ 44 h 50"/>
                <a:gd name="T6" fmla="*/ 38 w 40"/>
                <a:gd name="T7" fmla="*/ 1 h 50"/>
                <a:gd name="T8" fmla="*/ 0 w 40"/>
                <a:gd name="T9" fmla="*/ 7 h 50"/>
              </a:gdLst>
              <a:ahLst/>
              <a:cxnLst>
                <a:cxn ang="0">
                  <a:pos x="T0" y="T1"/>
                </a:cxn>
                <a:cxn ang="0">
                  <a:pos x="T2" y="T3"/>
                </a:cxn>
                <a:cxn ang="0">
                  <a:pos x="T4" y="T5"/>
                </a:cxn>
                <a:cxn ang="0">
                  <a:pos x="T6" y="T7"/>
                </a:cxn>
                <a:cxn ang="0">
                  <a:pos x="T8" y="T9"/>
                </a:cxn>
              </a:cxnLst>
              <a:rect l="0" t="0" r="r" b="b"/>
              <a:pathLst>
                <a:path w="40" h="50">
                  <a:moveTo>
                    <a:pt x="0" y="7"/>
                  </a:moveTo>
                  <a:cubicBezTo>
                    <a:pt x="14" y="50"/>
                    <a:pt x="14" y="50"/>
                    <a:pt x="14" y="50"/>
                  </a:cubicBezTo>
                  <a:cubicBezTo>
                    <a:pt x="23" y="47"/>
                    <a:pt x="31" y="45"/>
                    <a:pt x="40" y="44"/>
                  </a:cubicBezTo>
                  <a:cubicBezTo>
                    <a:pt x="38" y="1"/>
                    <a:pt x="38" y="1"/>
                    <a:pt x="38" y="1"/>
                  </a:cubicBezTo>
                  <a:cubicBezTo>
                    <a:pt x="25" y="0"/>
                    <a:pt x="12" y="2"/>
                    <a:pt x="0" y="7"/>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 name="Freeform 12">
              <a:extLst>
                <a:ext uri="{FF2B5EF4-FFF2-40B4-BE49-F238E27FC236}">
                  <a16:creationId xmlns:a16="http://schemas.microsoft.com/office/drawing/2014/main" xmlns="" id="{B16276DA-2FB8-4390-84C2-33E8D97810E6}"/>
                </a:ext>
              </a:extLst>
            </p:cNvPr>
            <p:cNvSpPr/>
            <p:nvPr/>
          </p:nvSpPr>
          <p:spPr bwMode="auto">
            <a:xfrm>
              <a:off x="2214562" y="587375"/>
              <a:ext cx="180975" cy="212725"/>
            </a:xfrm>
            <a:custGeom>
              <a:avLst/>
              <a:gdLst>
                <a:gd name="T0" fmla="*/ 43 w 43"/>
                <a:gd name="T1" fmla="*/ 12 h 50"/>
                <a:gd name="T2" fmla="*/ 10 w 43"/>
                <a:gd name="T3" fmla="*/ 1 h 50"/>
                <a:gd name="T4" fmla="*/ 0 w 43"/>
                <a:gd name="T5" fmla="*/ 0 h 50"/>
                <a:gd name="T6" fmla="*/ 2 w 43"/>
                <a:gd name="T7" fmla="*/ 43 h 50"/>
                <a:gd name="T8" fmla="*/ 29 w 43"/>
                <a:gd name="T9" fmla="*/ 50 h 50"/>
                <a:gd name="T10" fmla="*/ 43 w 43"/>
                <a:gd name="T11" fmla="*/ 12 h 50"/>
              </a:gdLst>
              <a:ahLst/>
              <a:cxnLst>
                <a:cxn ang="0">
                  <a:pos x="T0" y="T1"/>
                </a:cxn>
                <a:cxn ang="0">
                  <a:pos x="T2" y="T3"/>
                </a:cxn>
                <a:cxn ang="0">
                  <a:pos x="T4" y="T5"/>
                </a:cxn>
                <a:cxn ang="0">
                  <a:pos x="T6" y="T7"/>
                </a:cxn>
                <a:cxn ang="0">
                  <a:pos x="T8" y="T9"/>
                </a:cxn>
                <a:cxn ang="0">
                  <a:pos x="T10" y="T11"/>
                </a:cxn>
              </a:cxnLst>
              <a:rect l="0" t="0" r="r" b="b"/>
              <a:pathLst>
                <a:path w="43" h="50">
                  <a:moveTo>
                    <a:pt x="43" y="12"/>
                  </a:moveTo>
                  <a:cubicBezTo>
                    <a:pt x="33" y="7"/>
                    <a:pt x="22" y="3"/>
                    <a:pt x="10" y="1"/>
                  </a:cubicBezTo>
                  <a:cubicBezTo>
                    <a:pt x="7" y="0"/>
                    <a:pt x="3" y="0"/>
                    <a:pt x="0" y="0"/>
                  </a:cubicBezTo>
                  <a:cubicBezTo>
                    <a:pt x="2" y="43"/>
                    <a:pt x="2" y="43"/>
                    <a:pt x="2" y="43"/>
                  </a:cubicBezTo>
                  <a:cubicBezTo>
                    <a:pt x="11" y="43"/>
                    <a:pt x="20" y="45"/>
                    <a:pt x="29" y="50"/>
                  </a:cubicBezTo>
                  <a:lnTo>
                    <a:pt x="43" y="12"/>
                  </a:ln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 name="Freeform 13">
              <a:extLst>
                <a:ext uri="{FF2B5EF4-FFF2-40B4-BE49-F238E27FC236}">
                  <a16:creationId xmlns:a16="http://schemas.microsoft.com/office/drawing/2014/main" xmlns="" id="{02BB7F08-CE8F-44E0-802C-88979A91F54E}"/>
                </a:ext>
              </a:extLst>
            </p:cNvPr>
            <p:cNvSpPr/>
            <p:nvPr/>
          </p:nvSpPr>
          <p:spPr bwMode="auto">
            <a:xfrm>
              <a:off x="2336800" y="638175"/>
              <a:ext cx="212725" cy="239713"/>
            </a:xfrm>
            <a:custGeom>
              <a:avLst/>
              <a:gdLst>
                <a:gd name="T0" fmla="*/ 50 w 50"/>
                <a:gd name="T1" fmla="*/ 28 h 56"/>
                <a:gd name="T2" fmla="*/ 14 w 50"/>
                <a:gd name="T3" fmla="*/ 0 h 56"/>
                <a:gd name="T4" fmla="*/ 0 w 50"/>
                <a:gd name="T5" fmla="*/ 38 h 56"/>
                <a:gd name="T6" fmla="*/ 14 w 50"/>
                <a:gd name="T7" fmla="*/ 47 h 56"/>
                <a:gd name="T8" fmla="*/ 23 w 50"/>
                <a:gd name="T9" fmla="*/ 56 h 56"/>
                <a:gd name="T10" fmla="*/ 50 w 50"/>
                <a:gd name="T11" fmla="*/ 28 h 56"/>
              </a:gdLst>
              <a:ahLst/>
              <a:cxnLst>
                <a:cxn ang="0">
                  <a:pos x="T0" y="T1"/>
                </a:cxn>
                <a:cxn ang="0">
                  <a:pos x="T2" y="T3"/>
                </a:cxn>
                <a:cxn ang="0">
                  <a:pos x="T4" y="T5"/>
                </a:cxn>
                <a:cxn ang="0">
                  <a:pos x="T6" y="T7"/>
                </a:cxn>
                <a:cxn ang="0">
                  <a:pos x="T8" y="T9"/>
                </a:cxn>
                <a:cxn ang="0">
                  <a:pos x="T10" y="T11"/>
                </a:cxn>
              </a:cxnLst>
              <a:rect l="0" t="0" r="r" b="b"/>
              <a:pathLst>
                <a:path w="50" h="56">
                  <a:moveTo>
                    <a:pt x="50" y="28"/>
                  </a:moveTo>
                  <a:cubicBezTo>
                    <a:pt x="40" y="17"/>
                    <a:pt x="28" y="7"/>
                    <a:pt x="14" y="0"/>
                  </a:cubicBezTo>
                  <a:cubicBezTo>
                    <a:pt x="0" y="38"/>
                    <a:pt x="0" y="38"/>
                    <a:pt x="0" y="38"/>
                  </a:cubicBezTo>
                  <a:cubicBezTo>
                    <a:pt x="5" y="41"/>
                    <a:pt x="9" y="44"/>
                    <a:pt x="14" y="47"/>
                  </a:cubicBezTo>
                  <a:cubicBezTo>
                    <a:pt x="17" y="50"/>
                    <a:pt x="20" y="53"/>
                    <a:pt x="23" y="56"/>
                  </a:cubicBezTo>
                  <a:lnTo>
                    <a:pt x="50" y="28"/>
                  </a:ln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 name="Freeform 14">
              <a:extLst>
                <a:ext uri="{FF2B5EF4-FFF2-40B4-BE49-F238E27FC236}">
                  <a16:creationId xmlns:a16="http://schemas.microsoft.com/office/drawing/2014/main" xmlns="" id="{261A50BA-438B-4EC1-AC7B-FB080235537A}"/>
                </a:ext>
              </a:extLst>
            </p:cNvPr>
            <p:cNvSpPr/>
            <p:nvPr/>
          </p:nvSpPr>
          <p:spPr bwMode="auto">
            <a:xfrm>
              <a:off x="2433637" y="757237"/>
              <a:ext cx="207963" cy="219075"/>
            </a:xfrm>
            <a:custGeom>
              <a:avLst/>
              <a:gdLst>
                <a:gd name="T0" fmla="*/ 27 w 49"/>
                <a:gd name="T1" fmla="*/ 0 h 51"/>
                <a:gd name="T2" fmla="*/ 0 w 49"/>
                <a:gd name="T3" fmla="*/ 28 h 51"/>
                <a:gd name="T4" fmla="*/ 18 w 49"/>
                <a:gd name="T5" fmla="*/ 51 h 51"/>
                <a:gd name="T6" fmla="*/ 49 w 49"/>
                <a:gd name="T7" fmla="*/ 30 h 51"/>
                <a:gd name="T8" fmla="*/ 27 w 49"/>
                <a:gd name="T9" fmla="*/ 0 h 51"/>
              </a:gdLst>
              <a:ahLst/>
              <a:cxnLst>
                <a:cxn ang="0">
                  <a:pos x="T0" y="T1"/>
                </a:cxn>
                <a:cxn ang="0">
                  <a:pos x="T2" y="T3"/>
                </a:cxn>
                <a:cxn ang="0">
                  <a:pos x="T4" y="T5"/>
                </a:cxn>
                <a:cxn ang="0">
                  <a:pos x="T6" y="T7"/>
                </a:cxn>
                <a:cxn ang="0">
                  <a:pos x="T8" y="T9"/>
                </a:cxn>
              </a:cxnLst>
              <a:rect l="0" t="0" r="r" b="b"/>
              <a:pathLst>
                <a:path w="49" h="51">
                  <a:moveTo>
                    <a:pt x="27" y="0"/>
                  </a:moveTo>
                  <a:cubicBezTo>
                    <a:pt x="0" y="28"/>
                    <a:pt x="0" y="28"/>
                    <a:pt x="0" y="28"/>
                  </a:cubicBezTo>
                  <a:cubicBezTo>
                    <a:pt x="7" y="35"/>
                    <a:pt x="13" y="43"/>
                    <a:pt x="18" y="51"/>
                  </a:cubicBezTo>
                  <a:cubicBezTo>
                    <a:pt x="49" y="30"/>
                    <a:pt x="49" y="30"/>
                    <a:pt x="49" y="30"/>
                  </a:cubicBezTo>
                  <a:cubicBezTo>
                    <a:pt x="43" y="20"/>
                    <a:pt x="36" y="9"/>
                    <a:pt x="27" y="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 name="Freeform 15">
              <a:extLst>
                <a:ext uri="{FF2B5EF4-FFF2-40B4-BE49-F238E27FC236}">
                  <a16:creationId xmlns:a16="http://schemas.microsoft.com/office/drawing/2014/main" xmlns="" id="{CCD22CB3-CF8E-41B1-90C8-15E19B7FB390}"/>
                </a:ext>
              </a:extLst>
            </p:cNvPr>
            <p:cNvSpPr/>
            <p:nvPr/>
          </p:nvSpPr>
          <p:spPr bwMode="auto">
            <a:xfrm>
              <a:off x="2511425" y="885825"/>
              <a:ext cx="193675" cy="214313"/>
            </a:xfrm>
            <a:custGeom>
              <a:avLst/>
              <a:gdLst>
                <a:gd name="T0" fmla="*/ 31 w 46"/>
                <a:gd name="T1" fmla="*/ 0 h 50"/>
                <a:gd name="T2" fmla="*/ 0 w 46"/>
                <a:gd name="T3" fmla="*/ 21 h 50"/>
                <a:gd name="T4" fmla="*/ 14 w 46"/>
                <a:gd name="T5" fmla="*/ 50 h 50"/>
                <a:gd name="T6" fmla="*/ 46 w 46"/>
                <a:gd name="T7" fmla="*/ 35 h 50"/>
                <a:gd name="T8" fmla="*/ 31 w 46"/>
                <a:gd name="T9" fmla="*/ 0 h 50"/>
              </a:gdLst>
              <a:ahLst/>
              <a:cxnLst>
                <a:cxn ang="0">
                  <a:pos x="T0" y="T1"/>
                </a:cxn>
                <a:cxn ang="0">
                  <a:pos x="T2" y="T3"/>
                </a:cxn>
                <a:cxn ang="0">
                  <a:pos x="T4" y="T5"/>
                </a:cxn>
                <a:cxn ang="0">
                  <a:pos x="T6" y="T7"/>
                </a:cxn>
                <a:cxn ang="0">
                  <a:pos x="T8" y="T9"/>
                </a:cxn>
              </a:cxnLst>
              <a:rect l="0" t="0" r="r" b="b"/>
              <a:pathLst>
                <a:path w="46" h="50">
                  <a:moveTo>
                    <a:pt x="31" y="0"/>
                  </a:moveTo>
                  <a:cubicBezTo>
                    <a:pt x="0" y="21"/>
                    <a:pt x="0" y="21"/>
                    <a:pt x="0" y="21"/>
                  </a:cubicBezTo>
                  <a:cubicBezTo>
                    <a:pt x="6" y="31"/>
                    <a:pt x="10" y="40"/>
                    <a:pt x="14" y="50"/>
                  </a:cubicBezTo>
                  <a:cubicBezTo>
                    <a:pt x="46" y="35"/>
                    <a:pt x="46" y="35"/>
                    <a:pt x="46" y="35"/>
                  </a:cubicBezTo>
                  <a:cubicBezTo>
                    <a:pt x="43" y="24"/>
                    <a:pt x="38" y="12"/>
                    <a:pt x="31" y="0"/>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6" name="Freeform 16">
              <a:extLst>
                <a:ext uri="{FF2B5EF4-FFF2-40B4-BE49-F238E27FC236}">
                  <a16:creationId xmlns:a16="http://schemas.microsoft.com/office/drawing/2014/main" xmlns="" id="{37E1BB76-4789-4D62-B014-3E2EF21D8CFB}"/>
                </a:ext>
              </a:extLst>
            </p:cNvPr>
            <p:cNvSpPr/>
            <p:nvPr/>
          </p:nvSpPr>
          <p:spPr bwMode="auto">
            <a:xfrm>
              <a:off x="2570162" y="1036637"/>
              <a:ext cx="177800" cy="141288"/>
            </a:xfrm>
            <a:custGeom>
              <a:avLst/>
              <a:gdLst>
                <a:gd name="T0" fmla="*/ 0 w 42"/>
                <a:gd name="T1" fmla="*/ 15 h 33"/>
                <a:gd name="T2" fmla="*/ 6 w 42"/>
                <a:gd name="T3" fmla="*/ 33 h 33"/>
                <a:gd name="T4" fmla="*/ 42 w 42"/>
                <a:gd name="T5" fmla="*/ 32 h 33"/>
                <a:gd name="T6" fmla="*/ 32 w 42"/>
                <a:gd name="T7" fmla="*/ 0 h 33"/>
                <a:gd name="T8" fmla="*/ 0 w 42"/>
                <a:gd name="T9" fmla="*/ 15 h 33"/>
              </a:gdLst>
              <a:ahLst/>
              <a:cxnLst>
                <a:cxn ang="0">
                  <a:pos x="T0" y="T1"/>
                </a:cxn>
                <a:cxn ang="0">
                  <a:pos x="T2" y="T3"/>
                </a:cxn>
                <a:cxn ang="0">
                  <a:pos x="T4" y="T5"/>
                </a:cxn>
                <a:cxn ang="0">
                  <a:pos x="T6" y="T7"/>
                </a:cxn>
                <a:cxn ang="0">
                  <a:pos x="T8" y="T9"/>
                </a:cxn>
              </a:cxnLst>
              <a:rect l="0" t="0" r="r" b="b"/>
              <a:pathLst>
                <a:path w="42" h="33">
                  <a:moveTo>
                    <a:pt x="0" y="15"/>
                  </a:moveTo>
                  <a:cubicBezTo>
                    <a:pt x="2" y="21"/>
                    <a:pt x="4" y="27"/>
                    <a:pt x="6" y="33"/>
                  </a:cubicBezTo>
                  <a:cubicBezTo>
                    <a:pt x="42" y="32"/>
                    <a:pt x="42" y="32"/>
                    <a:pt x="42" y="32"/>
                  </a:cubicBezTo>
                  <a:cubicBezTo>
                    <a:pt x="42" y="32"/>
                    <a:pt x="39" y="19"/>
                    <a:pt x="32" y="0"/>
                  </a:cubicBezTo>
                  <a:lnTo>
                    <a:pt x="0" y="15"/>
                  </a:ln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7" name="Freeform 17">
              <a:extLst>
                <a:ext uri="{FF2B5EF4-FFF2-40B4-BE49-F238E27FC236}">
                  <a16:creationId xmlns:a16="http://schemas.microsoft.com/office/drawing/2014/main" xmlns="" id="{6C4F37F1-F1FA-4C9B-B61C-D107A1A51F4D}"/>
                </a:ext>
              </a:extLst>
            </p:cNvPr>
            <p:cNvSpPr/>
            <p:nvPr/>
          </p:nvSpPr>
          <p:spPr bwMode="auto">
            <a:xfrm>
              <a:off x="1785937" y="701675"/>
              <a:ext cx="215900" cy="249238"/>
            </a:xfrm>
            <a:custGeom>
              <a:avLst/>
              <a:gdLst>
                <a:gd name="T0" fmla="*/ 0 w 51"/>
                <a:gd name="T1" fmla="*/ 26 h 58"/>
                <a:gd name="T2" fmla="*/ 33 w 51"/>
                <a:gd name="T3" fmla="*/ 58 h 58"/>
                <a:gd name="T4" fmla="*/ 51 w 51"/>
                <a:gd name="T5" fmla="*/ 40 h 58"/>
                <a:gd name="T6" fmla="*/ 28 w 51"/>
                <a:gd name="T7" fmla="*/ 0 h 58"/>
                <a:gd name="T8" fmla="*/ 0 w 51"/>
                <a:gd name="T9" fmla="*/ 26 h 58"/>
              </a:gdLst>
              <a:ahLst/>
              <a:cxnLst>
                <a:cxn ang="0">
                  <a:pos x="T0" y="T1"/>
                </a:cxn>
                <a:cxn ang="0">
                  <a:pos x="T2" y="T3"/>
                </a:cxn>
                <a:cxn ang="0">
                  <a:pos x="T4" y="T5"/>
                </a:cxn>
                <a:cxn ang="0">
                  <a:pos x="T6" y="T7"/>
                </a:cxn>
                <a:cxn ang="0">
                  <a:pos x="T8" y="T9"/>
                </a:cxn>
              </a:cxnLst>
              <a:rect l="0" t="0" r="r" b="b"/>
              <a:pathLst>
                <a:path w="51" h="58">
                  <a:moveTo>
                    <a:pt x="0" y="26"/>
                  </a:moveTo>
                  <a:cubicBezTo>
                    <a:pt x="33" y="58"/>
                    <a:pt x="33" y="58"/>
                    <a:pt x="33" y="58"/>
                  </a:cubicBezTo>
                  <a:cubicBezTo>
                    <a:pt x="39" y="52"/>
                    <a:pt x="45" y="46"/>
                    <a:pt x="51" y="40"/>
                  </a:cubicBezTo>
                  <a:cubicBezTo>
                    <a:pt x="28" y="0"/>
                    <a:pt x="28" y="0"/>
                    <a:pt x="28" y="0"/>
                  </a:cubicBezTo>
                  <a:cubicBezTo>
                    <a:pt x="18" y="8"/>
                    <a:pt x="9" y="17"/>
                    <a:pt x="0" y="26"/>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8" name="Freeform 18">
              <a:extLst>
                <a:ext uri="{FF2B5EF4-FFF2-40B4-BE49-F238E27FC236}">
                  <a16:creationId xmlns:a16="http://schemas.microsoft.com/office/drawing/2014/main" xmlns="" id="{00910F67-2D51-4DFA-8932-B967D1744F39}"/>
                </a:ext>
              </a:extLst>
            </p:cNvPr>
            <p:cNvSpPr/>
            <p:nvPr/>
          </p:nvSpPr>
          <p:spPr bwMode="auto">
            <a:xfrm>
              <a:off x="1595437" y="941387"/>
              <a:ext cx="249238" cy="231775"/>
            </a:xfrm>
            <a:custGeom>
              <a:avLst/>
              <a:gdLst>
                <a:gd name="T0" fmla="*/ 0 w 59"/>
                <a:gd name="T1" fmla="*/ 36 h 54"/>
                <a:gd name="T2" fmla="*/ 41 w 59"/>
                <a:gd name="T3" fmla="*/ 54 h 54"/>
                <a:gd name="T4" fmla="*/ 59 w 59"/>
                <a:gd name="T5" fmla="*/ 27 h 54"/>
                <a:gd name="T6" fmla="*/ 23 w 59"/>
                <a:gd name="T7" fmla="*/ 0 h 54"/>
                <a:gd name="T8" fmla="*/ 0 w 59"/>
                <a:gd name="T9" fmla="*/ 36 h 54"/>
              </a:gdLst>
              <a:ahLst/>
              <a:cxnLst>
                <a:cxn ang="0">
                  <a:pos x="T0" y="T1"/>
                </a:cxn>
                <a:cxn ang="0">
                  <a:pos x="T2" y="T3"/>
                </a:cxn>
                <a:cxn ang="0">
                  <a:pos x="T4" y="T5"/>
                </a:cxn>
                <a:cxn ang="0">
                  <a:pos x="T6" y="T7"/>
                </a:cxn>
                <a:cxn ang="0">
                  <a:pos x="T8" y="T9"/>
                </a:cxn>
              </a:cxnLst>
              <a:rect l="0" t="0" r="r" b="b"/>
              <a:pathLst>
                <a:path w="59" h="54">
                  <a:moveTo>
                    <a:pt x="0" y="36"/>
                  </a:moveTo>
                  <a:cubicBezTo>
                    <a:pt x="41" y="54"/>
                    <a:pt x="41" y="54"/>
                    <a:pt x="41" y="54"/>
                  </a:cubicBezTo>
                  <a:cubicBezTo>
                    <a:pt x="47" y="46"/>
                    <a:pt x="53" y="36"/>
                    <a:pt x="59" y="27"/>
                  </a:cubicBezTo>
                  <a:cubicBezTo>
                    <a:pt x="23" y="0"/>
                    <a:pt x="23" y="0"/>
                    <a:pt x="23" y="0"/>
                  </a:cubicBezTo>
                  <a:cubicBezTo>
                    <a:pt x="13" y="13"/>
                    <a:pt x="5" y="26"/>
                    <a:pt x="0" y="36"/>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 name="Freeform 19">
              <a:extLst>
                <a:ext uri="{FF2B5EF4-FFF2-40B4-BE49-F238E27FC236}">
                  <a16:creationId xmlns:a16="http://schemas.microsoft.com/office/drawing/2014/main" xmlns="" id="{2ABE5F24-C5E1-4E6A-B96C-913FF3E08835}"/>
                </a:ext>
              </a:extLst>
            </p:cNvPr>
            <p:cNvSpPr/>
            <p:nvPr/>
          </p:nvSpPr>
          <p:spPr bwMode="auto">
            <a:xfrm>
              <a:off x="1552575" y="1095375"/>
              <a:ext cx="215900" cy="85725"/>
            </a:xfrm>
            <a:custGeom>
              <a:avLst/>
              <a:gdLst>
                <a:gd name="T0" fmla="*/ 0 w 51"/>
                <a:gd name="T1" fmla="*/ 20 h 20"/>
                <a:gd name="T2" fmla="*/ 50 w 51"/>
                <a:gd name="T3" fmla="*/ 20 h 20"/>
                <a:gd name="T4" fmla="*/ 51 w 51"/>
                <a:gd name="T5" fmla="*/ 18 h 20"/>
                <a:gd name="T6" fmla="*/ 10 w 51"/>
                <a:gd name="T7" fmla="*/ 0 h 20"/>
                <a:gd name="T8" fmla="*/ 0 w 51"/>
                <a:gd name="T9" fmla="*/ 20 h 20"/>
              </a:gdLst>
              <a:ahLst/>
              <a:cxnLst>
                <a:cxn ang="0">
                  <a:pos x="T0" y="T1"/>
                </a:cxn>
                <a:cxn ang="0">
                  <a:pos x="T2" y="T3"/>
                </a:cxn>
                <a:cxn ang="0">
                  <a:pos x="T4" y="T5"/>
                </a:cxn>
                <a:cxn ang="0">
                  <a:pos x="T6" y="T7"/>
                </a:cxn>
                <a:cxn ang="0">
                  <a:pos x="T8" y="T9"/>
                </a:cxn>
              </a:cxnLst>
              <a:rect l="0" t="0" r="r" b="b"/>
              <a:pathLst>
                <a:path w="51" h="20">
                  <a:moveTo>
                    <a:pt x="0" y="20"/>
                  </a:moveTo>
                  <a:cubicBezTo>
                    <a:pt x="50" y="20"/>
                    <a:pt x="50" y="20"/>
                    <a:pt x="50" y="20"/>
                  </a:cubicBezTo>
                  <a:cubicBezTo>
                    <a:pt x="51" y="19"/>
                    <a:pt x="51" y="19"/>
                    <a:pt x="51" y="18"/>
                  </a:cubicBezTo>
                  <a:cubicBezTo>
                    <a:pt x="10" y="0"/>
                    <a:pt x="10" y="0"/>
                    <a:pt x="10" y="0"/>
                  </a:cubicBezTo>
                  <a:cubicBezTo>
                    <a:pt x="3" y="12"/>
                    <a:pt x="0" y="20"/>
                    <a:pt x="0" y="2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 name="Freeform 20">
              <a:extLst>
                <a:ext uri="{FF2B5EF4-FFF2-40B4-BE49-F238E27FC236}">
                  <a16:creationId xmlns:a16="http://schemas.microsoft.com/office/drawing/2014/main" xmlns="" id="{DDD36D61-4785-4A63-926B-34D6F1B112F3}"/>
                </a:ext>
              </a:extLst>
            </p:cNvPr>
            <p:cNvSpPr/>
            <p:nvPr/>
          </p:nvSpPr>
          <p:spPr bwMode="auto">
            <a:xfrm>
              <a:off x="1697037" y="663575"/>
              <a:ext cx="931863" cy="517525"/>
            </a:xfrm>
            <a:custGeom>
              <a:avLst/>
              <a:gdLst>
                <a:gd name="T0" fmla="*/ 220 w 220"/>
                <a:gd name="T1" fmla="*/ 119 h 121"/>
                <a:gd name="T2" fmla="*/ 130 w 220"/>
                <a:gd name="T3" fmla="*/ 13 h 121"/>
                <a:gd name="T4" fmla="*/ 0 w 220"/>
                <a:gd name="T5" fmla="*/ 121 h 121"/>
                <a:gd name="T6" fmla="*/ 220 w 220"/>
                <a:gd name="T7" fmla="*/ 119 h 121"/>
              </a:gdLst>
              <a:ahLst/>
              <a:cxnLst>
                <a:cxn ang="0">
                  <a:pos x="T0" y="T1"/>
                </a:cxn>
                <a:cxn ang="0">
                  <a:pos x="T2" y="T3"/>
                </a:cxn>
                <a:cxn ang="0">
                  <a:pos x="T4" y="T5"/>
                </a:cxn>
                <a:cxn ang="0">
                  <a:pos x="T6" y="T7"/>
                </a:cxn>
              </a:cxnLst>
              <a:rect l="0" t="0" r="r" b="b"/>
              <a:pathLst>
                <a:path w="220" h="121">
                  <a:moveTo>
                    <a:pt x="220" y="119"/>
                  </a:moveTo>
                  <a:cubicBezTo>
                    <a:pt x="220" y="119"/>
                    <a:pt x="205" y="26"/>
                    <a:pt x="130" y="13"/>
                  </a:cubicBezTo>
                  <a:cubicBezTo>
                    <a:pt x="55" y="0"/>
                    <a:pt x="0" y="121"/>
                    <a:pt x="0" y="121"/>
                  </a:cubicBezTo>
                  <a:lnTo>
                    <a:pt x="220" y="119"/>
                  </a:lnTo>
                  <a:close/>
                </a:path>
              </a:pathLst>
            </a:custGeom>
            <a:solidFill>
              <a:srgbClr val="FF6D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1" name="Freeform 21">
              <a:extLst>
                <a:ext uri="{FF2B5EF4-FFF2-40B4-BE49-F238E27FC236}">
                  <a16:creationId xmlns:a16="http://schemas.microsoft.com/office/drawing/2014/main" xmlns="" id="{067213B7-E3AC-496A-B4FA-3652A0709162}"/>
                </a:ext>
              </a:extLst>
            </p:cNvPr>
            <p:cNvSpPr/>
            <p:nvPr/>
          </p:nvSpPr>
          <p:spPr bwMode="auto">
            <a:xfrm>
              <a:off x="2633662" y="993775"/>
              <a:ext cx="415925" cy="184150"/>
            </a:xfrm>
            <a:custGeom>
              <a:avLst/>
              <a:gdLst>
                <a:gd name="T0" fmla="*/ 0 w 98"/>
                <a:gd name="T1" fmla="*/ 43 h 43"/>
                <a:gd name="T2" fmla="*/ 95 w 98"/>
                <a:gd name="T3" fmla="*/ 43 h 43"/>
                <a:gd name="T4" fmla="*/ 98 w 98"/>
                <a:gd name="T5" fmla="*/ 38 h 43"/>
                <a:gd name="T6" fmla="*/ 19 w 98"/>
                <a:gd name="T7" fmla="*/ 0 h 43"/>
                <a:gd name="T8" fmla="*/ 0 w 98"/>
                <a:gd name="T9" fmla="*/ 43 h 43"/>
              </a:gdLst>
              <a:ahLst/>
              <a:cxnLst>
                <a:cxn ang="0">
                  <a:pos x="T0" y="T1"/>
                </a:cxn>
                <a:cxn ang="0">
                  <a:pos x="T2" y="T3"/>
                </a:cxn>
                <a:cxn ang="0">
                  <a:pos x="T4" y="T5"/>
                </a:cxn>
                <a:cxn ang="0">
                  <a:pos x="T6" y="T7"/>
                </a:cxn>
                <a:cxn ang="0">
                  <a:pos x="T8" y="T9"/>
                </a:cxn>
              </a:cxnLst>
              <a:rect l="0" t="0" r="r" b="b"/>
              <a:pathLst>
                <a:path w="98" h="43">
                  <a:moveTo>
                    <a:pt x="0" y="43"/>
                  </a:moveTo>
                  <a:cubicBezTo>
                    <a:pt x="95" y="43"/>
                    <a:pt x="95" y="43"/>
                    <a:pt x="95" y="43"/>
                  </a:cubicBezTo>
                  <a:cubicBezTo>
                    <a:pt x="96" y="41"/>
                    <a:pt x="97" y="39"/>
                    <a:pt x="98" y="38"/>
                  </a:cubicBezTo>
                  <a:cubicBezTo>
                    <a:pt x="19" y="0"/>
                    <a:pt x="19" y="0"/>
                    <a:pt x="19" y="0"/>
                  </a:cubicBezTo>
                  <a:cubicBezTo>
                    <a:pt x="11" y="16"/>
                    <a:pt x="4" y="30"/>
                    <a:pt x="0" y="43"/>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2" name="Freeform 22">
              <a:extLst>
                <a:ext uri="{FF2B5EF4-FFF2-40B4-BE49-F238E27FC236}">
                  <a16:creationId xmlns:a16="http://schemas.microsoft.com/office/drawing/2014/main" xmlns="" id="{4E25C810-CBC3-4063-A11A-5DC3D4002DCA}"/>
                </a:ext>
              </a:extLst>
            </p:cNvPr>
            <p:cNvSpPr/>
            <p:nvPr/>
          </p:nvSpPr>
          <p:spPr bwMode="auto">
            <a:xfrm>
              <a:off x="2714625" y="741362"/>
              <a:ext cx="439738" cy="414338"/>
            </a:xfrm>
            <a:custGeom>
              <a:avLst/>
              <a:gdLst>
                <a:gd name="T0" fmla="*/ 0 w 104"/>
                <a:gd name="T1" fmla="*/ 59 h 97"/>
                <a:gd name="T2" fmla="*/ 79 w 104"/>
                <a:gd name="T3" fmla="*/ 97 h 97"/>
                <a:gd name="T4" fmla="*/ 104 w 104"/>
                <a:gd name="T5" fmla="*/ 55 h 97"/>
                <a:gd name="T6" fmla="*/ 42 w 104"/>
                <a:gd name="T7" fmla="*/ 0 h 97"/>
                <a:gd name="T8" fmla="*/ 0 w 104"/>
                <a:gd name="T9" fmla="*/ 59 h 97"/>
              </a:gdLst>
              <a:ahLst/>
              <a:cxnLst>
                <a:cxn ang="0">
                  <a:pos x="T0" y="T1"/>
                </a:cxn>
                <a:cxn ang="0">
                  <a:pos x="T2" y="T3"/>
                </a:cxn>
                <a:cxn ang="0">
                  <a:pos x="T4" y="T5"/>
                </a:cxn>
                <a:cxn ang="0">
                  <a:pos x="T6" y="T7"/>
                </a:cxn>
                <a:cxn ang="0">
                  <a:pos x="T8" y="T9"/>
                </a:cxn>
              </a:cxnLst>
              <a:rect l="0" t="0" r="r" b="b"/>
              <a:pathLst>
                <a:path w="104" h="97">
                  <a:moveTo>
                    <a:pt x="0" y="59"/>
                  </a:moveTo>
                  <a:cubicBezTo>
                    <a:pt x="79" y="97"/>
                    <a:pt x="79" y="97"/>
                    <a:pt x="79" y="97"/>
                  </a:cubicBezTo>
                  <a:cubicBezTo>
                    <a:pt x="86" y="82"/>
                    <a:pt x="94" y="68"/>
                    <a:pt x="104" y="55"/>
                  </a:cubicBezTo>
                  <a:cubicBezTo>
                    <a:pt x="42" y="0"/>
                    <a:pt x="42" y="0"/>
                    <a:pt x="42" y="0"/>
                  </a:cubicBezTo>
                  <a:cubicBezTo>
                    <a:pt x="25" y="20"/>
                    <a:pt x="11" y="40"/>
                    <a:pt x="0" y="59"/>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3" name="Freeform 23">
              <a:extLst>
                <a:ext uri="{FF2B5EF4-FFF2-40B4-BE49-F238E27FC236}">
                  <a16:creationId xmlns:a16="http://schemas.microsoft.com/office/drawing/2014/main" xmlns="" id="{BE1B054E-4F09-4DCE-B90F-EB4BBD6EC287}"/>
                </a:ext>
              </a:extLst>
            </p:cNvPr>
            <p:cNvSpPr/>
            <p:nvPr/>
          </p:nvSpPr>
          <p:spPr bwMode="auto">
            <a:xfrm>
              <a:off x="3100387" y="406400"/>
              <a:ext cx="355600" cy="390525"/>
            </a:xfrm>
            <a:custGeom>
              <a:avLst/>
              <a:gdLst>
                <a:gd name="T0" fmla="*/ 0 w 84"/>
                <a:gd name="T1" fmla="*/ 32 h 91"/>
                <a:gd name="T2" fmla="*/ 48 w 84"/>
                <a:gd name="T3" fmla="*/ 91 h 91"/>
                <a:gd name="T4" fmla="*/ 84 w 84"/>
                <a:gd name="T5" fmla="*/ 62 h 91"/>
                <a:gd name="T6" fmla="*/ 49 w 84"/>
                <a:gd name="T7" fmla="*/ 0 h 91"/>
                <a:gd name="T8" fmla="*/ 0 w 84"/>
                <a:gd name="T9" fmla="*/ 32 h 91"/>
              </a:gdLst>
              <a:ahLst/>
              <a:cxnLst>
                <a:cxn ang="0">
                  <a:pos x="T0" y="T1"/>
                </a:cxn>
                <a:cxn ang="0">
                  <a:pos x="T2" y="T3"/>
                </a:cxn>
                <a:cxn ang="0">
                  <a:pos x="T4" y="T5"/>
                </a:cxn>
                <a:cxn ang="0">
                  <a:pos x="T6" y="T7"/>
                </a:cxn>
                <a:cxn ang="0">
                  <a:pos x="T8" y="T9"/>
                </a:cxn>
              </a:cxnLst>
              <a:rect l="0" t="0" r="r" b="b"/>
              <a:pathLst>
                <a:path w="84" h="91">
                  <a:moveTo>
                    <a:pt x="0" y="32"/>
                  </a:moveTo>
                  <a:cubicBezTo>
                    <a:pt x="48" y="91"/>
                    <a:pt x="48" y="91"/>
                    <a:pt x="48" y="91"/>
                  </a:cubicBezTo>
                  <a:cubicBezTo>
                    <a:pt x="59" y="80"/>
                    <a:pt x="71" y="71"/>
                    <a:pt x="84" y="62"/>
                  </a:cubicBezTo>
                  <a:cubicBezTo>
                    <a:pt x="49" y="0"/>
                    <a:pt x="49" y="0"/>
                    <a:pt x="49" y="0"/>
                  </a:cubicBezTo>
                  <a:cubicBezTo>
                    <a:pt x="32" y="9"/>
                    <a:pt x="15" y="20"/>
                    <a:pt x="0" y="32"/>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4" name="Freeform 24">
              <a:extLst>
                <a:ext uri="{FF2B5EF4-FFF2-40B4-BE49-F238E27FC236}">
                  <a16:creationId xmlns:a16="http://schemas.microsoft.com/office/drawing/2014/main" xmlns="" id="{9096BC9B-5749-486C-9956-A09B7E2BA017}"/>
                </a:ext>
              </a:extLst>
            </p:cNvPr>
            <p:cNvSpPr/>
            <p:nvPr/>
          </p:nvSpPr>
          <p:spPr bwMode="auto">
            <a:xfrm>
              <a:off x="3308350" y="317500"/>
              <a:ext cx="317500" cy="355600"/>
            </a:xfrm>
            <a:custGeom>
              <a:avLst/>
              <a:gdLst>
                <a:gd name="T0" fmla="*/ 0 w 75"/>
                <a:gd name="T1" fmla="*/ 21 h 83"/>
                <a:gd name="T2" fmla="*/ 35 w 75"/>
                <a:gd name="T3" fmla="*/ 83 h 83"/>
                <a:gd name="T4" fmla="*/ 43 w 75"/>
                <a:gd name="T5" fmla="*/ 79 h 83"/>
                <a:gd name="T6" fmla="*/ 75 w 75"/>
                <a:gd name="T7" fmla="*/ 65 h 83"/>
                <a:gd name="T8" fmla="*/ 48 w 75"/>
                <a:gd name="T9" fmla="*/ 0 h 83"/>
                <a:gd name="T10" fmla="*/ 0 w 75"/>
                <a:gd name="T11" fmla="*/ 21 h 83"/>
              </a:gdLst>
              <a:ahLst/>
              <a:cxnLst>
                <a:cxn ang="0">
                  <a:pos x="T0" y="T1"/>
                </a:cxn>
                <a:cxn ang="0">
                  <a:pos x="T2" y="T3"/>
                </a:cxn>
                <a:cxn ang="0">
                  <a:pos x="T4" y="T5"/>
                </a:cxn>
                <a:cxn ang="0">
                  <a:pos x="T6" y="T7"/>
                </a:cxn>
                <a:cxn ang="0">
                  <a:pos x="T8" y="T9"/>
                </a:cxn>
                <a:cxn ang="0">
                  <a:pos x="T10" y="T11"/>
                </a:cxn>
              </a:cxnLst>
              <a:rect l="0" t="0" r="r" b="b"/>
              <a:pathLst>
                <a:path w="75" h="83">
                  <a:moveTo>
                    <a:pt x="0" y="21"/>
                  </a:moveTo>
                  <a:cubicBezTo>
                    <a:pt x="35" y="83"/>
                    <a:pt x="35" y="83"/>
                    <a:pt x="35" y="83"/>
                  </a:cubicBezTo>
                  <a:cubicBezTo>
                    <a:pt x="38" y="82"/>
                    <a:pt x="40" y="80"/>
                    <a:pt x="43" y="79"/>
                  </a:cubicBezTo>
                  <a:cubicBezTo>
                    <a:pt x="53" y="73"/>
                    <a:pt x="64" y="68"/>
                    <a:pt x="75" y="65"/>
                  </a:cubicBezTo>
                  <a:cubicBezTo>
                    <a:pt x="48" y="0"/>
                    <a:pt x="48" y="0"/>
                    <a:pt x="48" y="0"/>
                  </a:cubicBezTo>
                  <a:cubicBezTo>
                    <a:pt x="31" y="6"/>
                    <a:pt x="15" y="13"/>
                    <a:pt x="0" y="21"/>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5" name="Freeform 25">
              <a:extLst>
                <a:ext uri="{FF2B5EF4-FFF2-40B4-BE49-F238E27FC236}">
                  <a16:creationId xmlns:a16="http://schemas.microsoft.com/office/drawing/2014/main" xmlns="" id="{071A3760-E3F5-40E2-A4D7-5D08146803B1}"/>
                </a:ext>
              </a:extLst>
            </p:cNvPr>
            <p:cNvSpPr/>
            <p:nvPr/>
          </p:nvSpPr>
          <p:spPr bwMode="auto">
            <a:xfrm>
              <a:off x="3511550" y="257175"/>
              <a:ext cx="317500" cy="338138"/>
            </a:xfrm>
            <a:custGeom>
              <a:avLst/>
              <a:gdLst>
                <a:gd name="T0" fmla="*/ 0 w 75"/>
                <a:gd name="T1" fmla="*/ 14 h 79"/>
                <a:gd name="T2" fmla="*/ 27 w 75"/>
                <a:gd name="T3" fmla="*/ 79 h 79"/>
                <a:gd name="T4" fmla="*/ 75 w 75"/>
                <a:gd name="T5" fmla="*/ 73 h 79"/>
                <a:gd name="T6" fmla="*/ 66 w 75"/>
                <a:gd name="T7" fmla="*/ 0 h 79"/>
                <a:gd name="T8" fmla="*/ 0 w 75"/>
                <a:gd name="T9" fmla="*/ 14 h 79"/>
              </a:gdLst>
              <a:ahLst/>
              <a:cxnLst>
                <a:cxn ang="0">
                  <a:pos x="T0" y="T1"/>
                </a:cxn>
                <a:cxn ang="0">
                  <a:pos x="T2" y="T3"/>
                </a:cxn>
                <a:cxn ang="0">
                  <a:pos x="T4" y="T5"/>
                </a:cxn>
                <a:cxn ang="0">
                  <a:pos x="T6" y="T7"/>
                </a:cxn>
                <a:cxn ang="0">
                  <a:pos x="T8" y="T9"/>
                </a:cxn>
              </a:cxnLst>
              <a:rect l="0" t="0" r="r" b="b"/>
              <a:pathLst>
                <a:path w="75" h="79">
                  <a:moveTo>
                    <a:pt x="0" y="14"/>
                  </a:moveTo>
                  <a:cubicBezTo>
                    <a:pt x="27" y="79"/>
                    <a:pt x="27" y="79"/>
                    <a:pt x="27" y="79"/>
                  </a:cubicBezTo>
                  <a:cubicBezTo>
                    <a:pt x="42" y="74"/>
                    <a:pt x="59" y="72"/>
                    <a:pt x="75" y="73"/>
                  </a:cubicBezTo>
                  <a:cubicBezTo>
                    <a:pt x="66" y="0"/>
                    <a:pt x="66" y="0"/>
                    <a:pt x="66" y="0"/>
                  </a:cubicBezTo>
                  <a:cubicBezTo>
                    <a:pt x="43" y="3"/>
                    <a:pt x="21" y="8"/>
                    <a:pt x="0" y="14"/>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6" name="Freeform 26">
              <a:extLst>
                <a:ext uri="{FF2B5EF4-FFF2-40B4-BE49-F238E27FC236}">
                  <a16:creationId xmlns:a16="http://schemas.microsoft.com/office/drawing/2014/main" xmlns="" id="{3E2C1024-323B-4F0C-8B74-6A299A5548E1}"/>
                </a:ext>
              </a:extLst>
            </p:cNvPr>
            <p:cNvSpPr/>
            <p:nvPr/>
          </p:nvSpPr>
          <p:spPr bwMode="auto">
            <a:xfrm>
              <a:off x="3790950" y="249237"/>
              <a:ext cx="304800" cy="371475"/>
            </a:xfrm>
            <a:custGeom>
              <a:avLst/>
              <a:gdLst>
                <a:gd name="T0" fmla="*/ 9 w 72"/>
                <a:gd name="T1" fmla="*/ 1 h 87"/>
                <a:gd name="T2" fmla="*/ 0 w 72"/>
                <a:gd name="T3" fmla="*/ 2 h 87"/>
                <a:gd name="T4" fmla="*/ 9 w 72"/>
                <a:gd name="T5" fmla="*/ 75 h 87"/>
                <a:gd name="T6" fmla="*/ 57 w 72"/>
                <a:gd name="T7" fmla="*/ 87 h 87"/>
                <a:gd name="T8" fmla="*/ 72 w 72"/>
                <a:gd name="T9" fmla="*/ 9 h 87"/>
                <a:gd name="T10" fmla="*/ 9 w 72"/>
                <a:gd name="T11" fmla="*/ 1 h 87"/>
              </a:gdLst>
              <a:ahLst/>
              <a:cxnLst>
                <a:cxn ang="0">
                  <a:pos x="T0" y="T1"/>
                </a:cxn>
                <a:cxn ang="0">
                  <a:pos x="T2" y="T3"/>
                </a:cxn>
                <a:cxn ang="0">
                  <a:pos x="T4" y="T5"/>
                </a:cxn>
                <a:cxn ang="0">
                  <a:pos x="T6" y="T7"/>
                </a:cxn>
                <a:cxn ang="0">
                  <a:pos x="T8" y="T9"/>
                </a:cxn>
                <a:cxn ang="0">
                  <a:pos x="T10" y="T11"/>
                </a:cxn>
              </a:cxnLst>
              <a:rect l="0" t="0" r="r" b="b"/>
              <a:pathLst>
                <a:path w="72" h="87">
                  <a:moveTo>
                    <a:pt x="9" y="1"/>
                  </a:moveTo>
                  <a:cubicBezTo>
                    <a:pt x="6" y="2"/>
                    <a:pt x="3" y="2"/>
                    <a:pt x="0" y="2"/>
                  </a:cubicBezTo>
                  <a:cubicBezTo>
                    <a:pt x="9" y="75"/>
                    <a:pt x="9" y="75"/>
                    <a:pt x="9" y="75"/>
                  </a:cubicBezTo>
                  <a:cubicBezTo>
                    <a:pt x="26" y="76"/>
                    <a:pt x="42" y="80"/>
                    <a:pt x="57" y="87"/>
                  </a:cubicBezTo>
                  <a:cubicBezTo>
                    <a:pt x="72" y="9"/>
                    <a:pt x="72" y="9"/>
                    <a:pt x="72" y="9"/>
                  </a:cubicBezTo>
                  <a:cubicBezTo>
                    <a:pt x="53" y="2"/>
                    <a:pt x="31" y="0"/>
                    <a:pt x="9" y="1"/>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7" name="Freeform 27">
              <a:extLst>
                <a:ext uri="{FF2B5EF4-FFF2-40B4-BE49-F238E27FC236}">
                  <a16:creationId xmlns:a16="http://schemas.microsoft.com/office/drawing/2014/main" xmlns="" id="{ABC1F56E-9D01-4586-BDF3-FAA7A2C71870}"/>
                </a:ext>
              </a:extLst>
            </p:cNvPr>
            <p:cNvSpPr/>
            <p:nvPr/>
          </p:nvSpPr>
          <p:spPr bwMode="auto">
            <a:xfrm>
              <a:off x="4032250" y="287337"/>
              <a:ext cx="352425" cy="419100"/>
            </a:xfrm>
            <a:custGeom>
              <a:avLst/>
              <a:gdLst>
                <a:gd name="T0" fmla="*/ 15 w 83"/>
                <a:gd name="T1" fmla="*/ 0 h 98"/>
                <a:gd name="T2" fmla="*/ 0 w 83"/>
                <a:gd name="T3" fmla="*/ 78 h 98"/>
                <a:gd name="T4" fmla="*/ 18 w 83"/>
                <a:gd name="T5" fmla="*/ 90 h 98"/>
                <a:gd name="T6" fmla="*/ 28 w 83"/>
                <a:gd name="T7" fmla="*/ 98 h 98"/>
                <a:gd name="T8" fmla="*/ 83 w 83"/>
                <a:gd name="T9" fmla="*/ 37 h 98"/>
                <a:gd name="T10" fmla="*/ 15 w 83"/>
                <a:gd name="T11" fmla="*/ 0 h 98"/>
              </a:gdLst>
              <a:ahLst/>
              <a:cxnLst>
                <a:cxn ang="0">
                  <a:pos x="T0" y="T1"/>
                </a:cxn>
                <a:cxn ang="0">
                  <a:pos x="T2" y="T3"/>
                </a:cxn>
                <a:cxn ang="0">
                  <a:pos x="T4" y="T5"/>
                </a:cxn>
                <a:cxn ang="0">
                  <a:pos x="T6" y="T7"/>
                </a:cxn>
                <a:cxn ang="0">
                  <a:pos x="T8" y="T9"/>
                </a:cxn>
                <a:cxn ang="0">
                  <a:pos x="T10" y="T11"/>
                </a:cxn>
              </a:cxnLst>
              <a:rect l="0" t="0" r="r" b="b"/>
              <a:pathLst>
                <a:path w="83" h="98">
                  <a:moveTo>
                    <a:pt x="15" y="0"/>
                  </a:moveTo>
                  <a:cubicBezTo>
                    <a:pt x="0" y="78"/>
                    <a:pt x="0" y="78"/>
                    <a:pt x="0" y="78"/>
                  </a:cubicBezTo>
                  <a:cubicBezTo>
                    <a:pt x="7" y="82"/>
                    <a:pt x="13" y="85"/>
                    <a:pt x="18" y="90"/>
                  </a:cubicBezTo>
                  <a:cubicBezTo>
                    <a:pt x="22" y="93"/>
                    <a:pt x="25" y="95"/>
                    <a:pt x="28" y="98"/>
                  </a:cubicBezTo>
                  <a:cubicBezTo>
                    <a:pt x="83" y="37"/>
                    <a:pt x="83" y="37"/>
                    <a:pt x="83" y="37"/>
                  </a:cubicBezTo>
                  <a:cubicBezTo>
                    <a:pt x="63" y="20"/>
                    <a:pt x="40" y="7"/>
                    <a:pt x="15" y="0"/>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8" name="Freeform 28">
              <a:extLst>
                <a:ext uri="{FF2B5EF4-FFF2-40B4-BE49-F238E27FC236}">
                  <a16:creationId xmlns:a16="http://schemas.microsoft.com/office/drawing/2014/main" xmlns="" id="{1BECB419-87A0-45FE-9737-B8E5B5CAA457}"/>
                </a:ext>
              </a:extLst>
            </p:cNvPr>
            <p:cNvSpPr/>
            <p:nvPr/>
          </p:nvSpPr>
          <p:spPr bwMode="auto">
            <a:xfrm>
              <a:off x="4151312" y="446087"/>
              <a:ext cx="415925" cy="406400"/>
            </a:xfrm>
            <a:custGeom>
              <a:avLst/>
              <a:gdLst>
                <a:gd name="T0" fmla="*/ 55 w 98"/>
                <a:gd name="T1" fmla="*/ 0 h 95"/>
                <a:gd name="T2" fmla="*/ 0 w 98"/>
                <a:gd name="T3" fmla="*/ 61 h 95"/>
                <a:gd name="T4" fmla="*/ 31 w 98"/>
                <a:gd name="T5" fmla="*/ 95 h 95"/>
                <a:gd name="T6" fmla="*/ 98 w 98"/>
                <a:gd name="T7" fmla="*/ 42 h 95"/>
                <a:gd name="T8" fmla="*/ 55 w 98"/>
                <a:gd name="T9" fmla="*/ 0 h 95"/>
              </a:gdLst>
              <a:ahLst/>
              <a:cxnLst>
                <a:cxn ang="0">
                  <a:pos x="T0" y="T1"/>
                </a:cxn>
                <a:cxn ang="0">
                  <a:pos x="T2" y="T3"/>
                </a:cxn>
                <a:cxn ang="0">
                  <a:pos x="T4" y="T5"/>
                </a:cxn>
                <a:cxn ang="0">
                  <a:pos x="T6" y="T7"/>
                </a:cxn>
                <a:cxn ang="0">
                  <a:pos x="T8" y="T9"/>
                </a:cxn>
              </a:cxnLst>
              <a:rect l="0" t="0" r="r" b="b"/>
              <a:pathLst>
                <a:path w="98" h="95">
                  <a:moveTo>
                    <a:pt x="55" y="0"/>
                  </a:moveTo>
                  <a:cubicBezTo>
                    <a:pt x="0" y="61"/>
                    <a:pt x="0" y="61"/>
                    <a:pt x="0" y="61"/>
                  </a:cubicBezTo>
                  <a:cubicBezTo>
                    <a:pt x="11" y="71"/>
                    <a:pt x="22" y="83"/>
                    <a:pt x="31" y="95"/>
                  </a:cubicBezTo>
                  <a:cubicBezTo>
                    <a:pt x="98" y="42"/>
                    <a:pt x="98" y="42"/>
                    <a:pt x="98" y="42"/>
                  </a:cubicBezTo>
                  <a:cubicBezTo>
                    <a:pt x="85" y="27"/>
                    <a:pt x="71" y="12"/>
                    <a:pt x="55" y="0"/>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9" name="Freeform 29">
              <a:extLst>
                <a:ext uri="{FF2B5EF4-FFF2-40B4-BE49-F238E27FC236}">
                  <a16:creationId xmlns:a16="http://schemas.microsoft.com/office/drawing/2014/main" xmlns="" id="{D43146CB-601C-4F2B-B4A0-C84FBA45613E}"/>
                </a:ext>
              </a:extLst>
            </p:cNvPr>
            <p:cNvSpPr/>
            <p:nvPr/>
          </p:nvSpPr>
          <p:spPr bwMode="auto">
            <a:xfrm>
              <a:off x="4283075" y="625475"/>
              <a:ext cx="614363" cy="552450"/>
            </a:xfrm>
            <a:custGeom>
              <a:avLst/>
              <a:gdLst>
                <a:gd name="T0" fmla="*/ 145 w 145"/>
                <a:gd name="T1" fmla="*/ 129 h 129"/>
                <a:gd name="T2" fmla="*/ 67 w 145"/>
                <a:gd name="T3" fmla="*/ 0 h 129"/>
                <a:gd name="T4" fmla="*/ 0 w 145"/>
                <a:gd name="T5" fmla="*/ 53 h 129"/>
                <a:gd name="T6" fmla="*/ 41 w 145"/>
                <a:gd name="T7" fmla="*/ 129 h 129"/>
                <a:gd name="T8" fmla="*/ 145 w 145"/>
                <a:gd name="T9" fmla="*/ 129 h 129"/>
              </a:gdLst>
              <a:ahLst/>
              <a:cxnLst>
                <a:cxn ang="0">
                  <a:pos x="T0" y="T1"/>
                </a:cxn>
                <a:cxn ang="0">
                  <a:pos x="T2" y="T3"/>
                </a:cxn>
                <a:cxn ang="0">
                  <a:pos x="T4" y="T5"/>
                </a:cxn>
                <a:cxn ang="0">
                  <a:pos x="T6" y="T7"/>
                </a:cxn>
                <a:cxn ang="0">
                  <a:pos x="T8" y="T9"/>
                </a:cxn>
              </a:cxnLst>
              <a:rect l="0" t="0" r="r" b="b"/>
              <a:pathLst>
                <a:path w="145" h="129">
                  <a:moveTo>
                    <a:pt x="145" y="129"/>
                  </a:moveTo>
                  <a:cubicBezTo>
                    <a:pt x="145" y="129"/>
                    <a:pt x="119" y="60"/>
                    <a:pt x="67" y="0"/>
                  </a:cubicBezTo>
                  <a:cubicBezTo>
                    <a:pt x="0" y="53"/>
                    <a:pt x="0" y="53"/>
                    <a:pt x="0" y="53"/>
                  </a:cubicBezTo>
                  <a:cubicBezTo>
                    <a:pt x="18" y="76"/>
                    <a:pt x="31" y="102"/>
                    <a:pt x="41" y="129"/>
                  </a:cubicBezTo>
                  <a:lnTo>
                    <a:pt x="145" y="129"/>
                  </a:ln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0" name="Freeform 30">
              <a:extLst>
                <a:ext uri="{FF2B5EF4-FFF2-40B4-BE49-F238E27FC236}">
                  <a16:creationId xmlns:a16="http://schemas.microsoft.com/office/drawing/2014/main" xmlns="" id="{DB656C46-6180-4943-B38B-FAEAA9E530A7}"/>
                </a:ext>
              </a:extLst>
            </p:cNvPr>
            <p:cNvSpPr/>
            <p:nvPr/>
          </p:nvSpPr>
          <p:spPr bwMode="auto">
            <a:xfrm>
              <a:off x="2892425" y="544512"/>
              <a:ext cx="411163" cy="431800"/>
            </a:xfrm>
            <a:custGeom>
              <a:avLst/>
              <a:gdLst>
                <a:gd name="T0" fmla="*/ 0 w 97"/>
                <a:gd name="T1" fmla="*/ 46 h 101"/>
                <a:gd name="T2" fmla="*/ 62 w 97"/>
                <a:gd name="T3" fmla="*/ 101 h 101"/>
                <a:gd name="T4" fmla="*/ 97 w 97"/>
                <a:gd name="T5" fmla="*/ 59 h 101"/>
                <a:gd name="T6" fmla="*/ 49 w 97"/>
                <a:gd name="T7" fmla="*/ 0 h 101"/>
                <a:gd name="T8" fmla="*/ 0 w 97"/>
                <a:gd name="T9" fmla="*/ 46 h 101"/>
              </a:gdLst>
              <a:ahLst/>
              <a:cxnLst>
                <a:cxn ang="0">
                  <a:pos x="T0" y="T1"/>
                </a:cxn>
                <a:cxn ang="0">
                  <a:pos x="T2" y="T3"/>
                </a:cxn>
                <a:cxn ang="0">
                  <a:pos x="T4" y="T5"/>
                </a:cxn>
                <a:cxn ang="0">
                  <a:pos x="T6" y="T7"/>
                </a:cxn>
                <a:cxn ang="0">
                  <a:pos x="T8" y="T9"/>
                </a:cxn>
              </a:cxnLst>
              <a:rect l="0" t="0" r="r" b="b"/>
              <a:pathLst>
                <a:path w="97" h="101">
                  <a:moveTo>
                    <a:pt x="0" y="46"/>
                  </a:moveTo>
                  <a:cubicBezTo>
                    <a:pt x="62" y="101"/>
                    <a:pt x="62" y="101"/>
                    <a:pt x="62" y="101"/>
                  </a:cubicBezTo>
                  <a:cubicBezTo>
                    <a:pt x="72" y="85"/>
                    <a:pt x="84" y="71"/>
                    <a:pt x="97" y="59"/>
                  </a:cubicBezTo>
                  <a:cubicBezTo>
                    <a:pt x="49" y="0"/>
                    <a:pt x="49" y="0"/>
                    <a:pt x="49" y="0"/>
                  </a:cubicBezTo>
                  <a:cubicBezTo>
                    <a:pt x="31" y="14"/>
                    <a:pt x="14" y="30"/>
                    <a:pt x="0" y="46"/>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1" name="Freeform 31">
              <a:extLst>
                <a:ext uri="{FF2B5EF4-FFF2-40B4-BE49-F238E27FC236}">
                  <a16:creationId xmlns:a16="http://schemas.microsoft.com/office/drawing/2014/main" xmlns="" id="{CDE86423-3BD5-4147-AED1-5D920C837AD9}"/>
                </a:ext>
              </a:extLst>
            </p:cNvPr>
            <p:cNvSpPr/>
            <p:nvPr/>
          </p:nvSpPr>
          <p:spPr bwMode="auto">
            <a:xfrm>
              <a:off x="2874962" y="428625"/>
              <a:ext cx="1738313" cy="749300"/>
            </a:xfrm>
            <a:custGeom>
              <a:avLst/>
              <a:gdLst>
                <a:gd name="T0" fmla="*/ 410 w 410"/>
                <a:gd name="T1" fmla="*/ 175 h 175"/>
                <a:gd name="T2" fmla="*/ 213 w 410"/>
                <a:gd name="T3" fmla="*/ 11 h 175"/>
                <a:gd name="T4" fmla="*/ 0 w 410"/>
                <a:gd name="T5" fmla="*/ 175 h 175"/>
                <a:gd name="T6" fmla="*/ 410 w 410"/>
                <a:gd name="T7" fmla="*/ 175 h 175"/>
              </a:gdLst>
              <a:ahLst/>
              <a:cxnLst>
                <a:cxn ang="0">
                  <a:pos x="T0" y="T1"/>
                </a:cxn>
                <a:cxn ang="0">
                  <a:pos x="T2" y="T3"/>
                </a:cxn>
                <a:cxn ang="0">
                  <a:pos x="T4" y="T5"/>
                </a:cxn>
                <a:cxn ang="0">
                  <a:pos x="T6" y="T7"/>
                </a:cxn>
              </a:cxnLst>
              <a:rect l="0" t="0" r="r" b="b"/>
              <a:pathLst>
                <a:path w="410" h="175">
                  <a:moveTo>
                    <a:pt x="410" y="175"/>
                  </a:moveTo>
                  <a:cubicBezTo>
                    <a:pt x="410" y="175"/>
                    <a:pt x="336" y="0"/>
                    <a:pt x="213" y="11"/>
                  </a:cubicBezTo>
                  <a:cubicBezTo>
                    <a:pt x="89" y="21"/>
                    <a:pt x="18" y="120"/>
                    <a:pt x="0" y="175"/>
                  </a:cubicBezTo>
                  <a:lnTo>
                    <a:pt x="410" y="175"/>
                  </a:lnTo>
                  <a:close/>
                </a:path>
              </a:pathLst>
            </a:custGeom>
            <a:solidFill>
              <a:srgbClr val="FF7E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2" name="Freeform 32">
              <a:extLst>
                <a:ext uri="{FF2B5EF4-FFF2-40B4-BE49-F238E27FC236}">
                  <a16:creationId xmlns:a16="http://schemas.microsoft.com/office/drawing/2014/main" xmlns="" id="{3754CC72-5477-4D6A-884A-618177AA682E}"/>
                </a:ext>
              </a:extLst>
            </p:cNvPr>
            <p:cNvSpPr/>
            <p:nvPr/>
          </p:nvSpPr>
          <p:spPr bwMode="auto">
            <a:xfrm>
              <a:off x="4252912" y="393700"/>
              <a:ext cx="1793875" cy="757238"/>
            </a:xfrm>
            <a:custGeom>
              <a:avLst/>
              <a:gdLst>
                <a:gd name="T0" fmla="*/ 422 w 423"/>
                <a:gd name="T1" fmla="*/ 48 h 177"/>
                <a:gd name="T2" fmla="*/ 0 w 423"/>
                <a:gd name="T3" fmla="*/ 177 h 177"/>
                <a:gd name="T4" fmla="*/ 423 w 423"/>
                <a:gd name="T5" fmla="*/ 177 h 177"/>
                <a:gd name="T6" fmla="*/ 422 w 423"/>
                <a:gd name="T7" fmla="*/ 48 h 177"/>
              </a:gdLst>
              <a:ahLst/>
              <a:cxnLst>
                <a:cxn ang="0">
                  <a:pos x="T0" y="T1"/>
                </a:cxn>
                <a:cxn ang="0">
                  <a:pos x="T2" y="T3"/>
                </a:cxn>
                <a:cxn ang="0">
                  <a:pos x="T4" y="T5"/>
                </a:cxn>
                <a:cxn ang="0">
                  <a:pos x="T6" y="T7"/>
                </a:cxn>
              </a:cxnLst>
              <a:rect l="0" t="0" r="r" b="b"/>
              <a:pathLst>
                <a:path w="423" h="177">
                  <a:moveTo>
                    <a:pt x="422" y="48"/>
                  </a:moveTo>
                  <a:cubicBezTo>
                    <a:pt x="422" y="48"/>
                    <a:pt x="163" y="0"/>
                    <a:pt x="0" y="177"/>
                  </a:cubicBezTo>
                  <a:cubicBezTo>
                    <a:pt x="423" y="177"/>
                    <a:pt x="423" y="177"/>
                    <a:pt x="423" y="177"/>
                  </a:cubicBezTo>
                  <a:lnTo>
                    <a:pt x="422" y="48"/>
                  </a:lnTo>
                  <a:close/>
                </a:path>
              </a:pathLst>
            </a:custGeom>
            <a:solidFill>
              <a:srgbClr val="B35D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3" name="Freeform 33">
              <a:extLst>
                <a:ext uri="{FF2B5EF4-FFF2-40B4-BE49-F238E27FC236}">
                  <a16:creationId xmlns:a16="http://schemas.microsoft.com/office/drawing/2014/main" xmlns="" id="{0A9E62ED-CD6F-438A-B625-81CBA04FC868}"/>
                </a:ext>
              </a:extLst>
            </p:cNvPr>
            <p:cNvSpPr/>
            <p:nvPr/>
          </p:nvSpPr>
          <p:spPr bwMode="auto">
            <a:xfrm>
              <a:off x="4549775" y="673100"/>
              <a:ext cx="1501775" cy="492125"/>
            </a:xfrm>
            <a:custGeom>
              <a:avLst/>
              <a:gdLst>
                <a:gd name="T0" fmla="*/ 354 w 354"/>
                <a:gd name="T1" fmla="*/ 31 h 115"/>
                <a:gd name="T2" fmla="*/ 0 w 354"/>
                <a:gd name="T3" fmla="*/ 115 h 115"/>
                <a:gd name="T4" fmla="*/ 353 w 354"/>
                <a:gd name="T5" fmla="*/ 115 h 115"/>
                <a:gd name="T6" fmla="*/ 354 w 354"/>
                <a:gd name="T7" fmla="*/ 31 h 115"/>
              </a:gdLst>
              <a:ahLst/>
              <a:cxnLst>
                <a:cxn ang="0">
                  <a:pos x="T0" y="T1"/>
                </a:cxn>
                <a:cxn ang="0">
                  <a:pos x="T2" y="T3"/>
                </a:cxn>
                <a:cxn ang="0">
                  <a:pos x="T4" y="T5"/>
                </a:cxn>
                <a:cxn ang="0">
                  <a:pos x="T6" y="T7"/>
                </a:cxn>
              </a:cxnLst>
              <a:rect l="0" t="0" r="r" b="b"/>
              <a:pathLst>
                <a:path w="354" h="115">
                  <a:moveTo>
                    <a:pt x="354" y="31"/>
                  </a:moveTo>
                  <a:cubicBezTo>
                    <a:pt x="354" y="31"/>
                    <a:pt x="169" y="0"/>
                    <a:pt x="0" y="115"/>
                  </a:cubicBezTo>
                  <a:cubicBezTo>
                    <a:pt x="353" y="115"/>
                    <a:pt x="353" y="115"/>
                    <a:pt x="353" y="115"/>
                  </a:cubicBezTo>
                  <a:lnTo>
                    <a:pt x="354" y="31"/>
                  </a:lnTo>
                  <a:close/>
                </a:path>
              </a:pathLst>
            </a:custGeom>
            <a:solidFill>
              <a:srgbClr val="FF8D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4" name="Freeform 34">
              <a:extLst>
                <a:ext uri="{FF2B5EF4-FFF2-40B4-BE49-F238E27FC236}">
                  <a16:creationId xmlns:a16="http://schemas.microsoft.com/office/drawing/2014/main" xmlns="" id="{24588CCE-E7B8-4502-A17E-65806DA1EEBD}"/>
                </a:ext>
              </a:extLst>
            </p:cNvPr>
            <p:cNvSpPr/>
            <p:nvPr/>
          </p:nvSpPr>
          <p:spPr bwMode="auto">
            <a:xfrm>
              <a:off x="4881562" y="903287"/>
              <a:ext cx="1165225" cy="282575"/>
            </a:xfrm>
            <a:custGeom>
              <a:avLst/>
              <a:gdLst>
                <a:gd name="T0" fmla="*/ 275 w 275"/>
                <a:gd name="T1" fmla="*/ 18 h 66"/>
                <a:gd name="T2" fmla="*/ 0 w 275"/>
                <a:gd name="T3" fmla="*/ 66 h 66"/>
                <a:gd name="T4" fmla="*/ 274 w 275"/>
                <a:gd name="T5" fmla="*/ 66 h 66"/>
                <a:gd name="T6" fmla="*/ 275 w 275"/>
                <a:gd name="T7" fmla="*/ 18 h 66"/>
              </a:gdLst>
              <a:ahLst/>
              <a:cxnLst>
                <a:cxn ang="0">
                  <a:pos x="T0" y="T1"/>
                </a:cxn>
                <a:cxn ang="0">
                  <a:pos x="T2" y="T3"/>
                </a:cxn>
                <a:cxn ang="0">
                  <a:pos x="T4" y="T5"/>
                </a:cxn>
                <a:cxn ang="0">
                  <a:pos x="T6" y="T7"/>
                </a:cxn>
              </a:cxnLst>
              <a:rect l="0" t="0" r="r" b="b"/>
              <a:pathLst>
                <a:path w="275" h="66">
                  <a:moveTo>
                    <a:pt x="275" y="18"/>
                  </a:moveTo>
                  <a:cubicBezTo>
                    <a:pt x="275" y="18"/>
                    <a:pt x="131" y="0"/>
                    <a:pt x="0" y="66"/>
                  </a:cubicBezTo>
                  <a:cubicBezTo>
                    <a:pt x="274" y="66"/>
                    <a:pt x="274" y="66"/>
                    <a:pt x="274" y="66"/>
                  </a:cubicBezTo>
                  <a:lnTo>
                    <a:pt x="275" y="18"/>
                  </a:lnTo>
                  <a:close/>
                </a:path>
              </a:pathLst>
            </a:custGeom>
            <a:solidFill>
              <a:srgbClr val="9AC7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5" name="Freeform 35">
              <a:extLst>
                <a:ext uri="{FF2B5EF4-FFF2-40B4-BE49-F238E27FC236}">
                  <a16:creationId xmlns:a16="http://schemas.microsoft.com/office/drawing/2014/main" xmlns="" id="{F26892C0-2DB0-4D4E-92F2-0A98A3D9BF10}"/>
                </a:ext>
              </a:extLst>
            </p:cNvPr>
            <p:cNvSpPr/>
            <p:nvPr/>
          </p:nvSpPr>
          <p:spPr bwMode="auto">
            <a:xfrm>
              <a:off x="4405312" y="577850"/>
              <a:ext cx="1646238" cy="582613"/>
            </a:xfrm>
            <a:custGeom>
              <a:avLst/>
              <a:gdLst>
                <a:gd name="T0" fmla="*/ 386 w 388"/>
                <a:gd name="T1" fmla="*/ 5 h 136"/>
                <a:gd name="T2" fmla="*/ 343 w 388"/>
                <a:gd name="T3" fmla="*/ 50 h 136"/>
                <a:gd name="T4" fmla="*/ 319 w 388"/>
                <a:gd name="T5" fmla="*/ 2 h 136"/>
                <a:gd name="T6" fmla="*/ 297 w 388"/>
                <a:gd name="T7" fmla="*/ 47 h 136"/>
                <a:gd name="T8" fmla="*/ 266 w 388"/>
                <a:gd name="T9" fmla="*/ 0 h 136"/>
                <a:gd name="T10" fmla="*/ 245 w 388"/>
                <a:gd name="T11" fmla="*/ 54 h 136"/>
                <a:gd name="T12" fmla="*/ 212 w 388"/>
                <a:gd name="T13" fmla="*/ 7 h 136"/>
                <a:gd name="T14" fmla="*/ 193 w 388"/>
                <a:gd name="T15" fmla="*/ 67 h 136"/>
                <a:gd name="T16" fmla="*/ 147 w 388"/>
                <a:gd name="T17" fmla="*/ 23 h 136"/>
                <a:gd name="T18" fmla="*/ 141 w 388"/>
                <a:gd name="T19" fmla="*/ 81 h 136"/>
                <a:gd name="T20" fmla="*/ 93 w 388"/>
                <a:gd name="T21" fmla="*/ 45 h 136"/>
                <a:gd name="T22" fmla="*/ 100 w 388"/>
                <a:gd name="T23" fmla="*/ 98 h 136"/>
                <a:gd name="T24" fmla="*/ 47 w 388"/>
                <a:gd name="T25" fmla="*/ 65 h 136"/>
                <a:gd name="T26" fmla="*/ 52 w 388"/>
                <a:gd name="T27" fmla="*/ 120 h 136"/>
                <a:gd name="T28" fmla="*/ 0 w 388"/>
                <a:gd name="T29" fmla="*/ 100 h 136"/>
                <a:gd name="T30" fmla="*/ 3 w 388"/>
                <a:gd name="T31" fmla="*/ 136 h 136"/>
                <a:gd name="T32" fmla="*/ 34 w 388"/>
                <a:gd name="T33" fmla="*/ 136 h 136"/>
                <a:gd name="T34" fmla="*/ 388 w 388"/>
                <a:gd name="T35" fmla="*/ 53 h 136"/>
                <a:gd name="T36" fmla="*/ 386 w 388"/>
                <a:gd name="T37" fmla="*/ 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8" h="136">
                  <a:moveTo>
                    <a:pt x="386" y="5"/>
                  </a:moveTo>
                  <a:cubicBezTo>
                    <a:pt x="343" y="50"/>
                    <a:pt x="343" y="50"/>
                    <a:pt x="343" y="50"/>
                  </a:cubicBezTo>
                  <a:cubicBezTo>
                    <a:pt x="319" y="2"/>
                    <a:pt x="319" y="2"/>
                    <a:pt x="319" y="2"/>
                  </a:cubicBezTo>
                  <a:cubicBezTo>
                    <a:pt x="297" y="47"/>
                    <a:pt x="297" y="47"/>
                    <a:pt x="297" y="47"/>
                  </a:cubicBezTo>
                  <a:cubicBezTo>
                    <a:pt x="266" y="0"/>
                    <a:pt x="266" y="0"/>
                    <a:pt x="266" y="0"/>
                  </a:cubicBezTo>
                  <a:cubicBezTo>
                    <a:pt x="245" y="54"/>
                    <a:pt x="245" y="54"/>
                    <a:pt x="245" y="54"/>
                  </a:cubicBezTo>
                  <a:cubicBezTo>
                    <a:pt x="212" y="7"/>
                    <a:pt x="212" y="7"/>
                    <a:pt x="212" y="7"/>
                  </a:cubicBezTo>
                  <a:cubicBezTo>
                    <a:pt x="193" y="67"/>
                    <a:pt x="193" y="67"/>
                    <a:pt x="193" y="67"/>
                  </a:cubicBezTo>
                  <a:cubicBezTo>
                    <a:pt x="147" y="23"/>
                    <a:pt x="147" y="23"/>
                    <a:pt x="147" y="23"/>
                  </a:cubicBezTo>
                  <a:cubicBezTo>
                    <a:pt x="141" y="81"/>
                    <a:pt x="141" y="81"/>
                    <a:pt x="141" y="81"/>
                  </a:cubicBezTo>
                  <a:cubicBezTo>
                    <a:pt x="93" y="45"/>
                    <a:pt x="93" y="45"/>
                    <a:pt x="93" y="45"/>
                  </a:cubicBezTo>
                  <a:cubicBezTo>
                    <a:pt x="100" y="98"/>
                    <a:pt x="100" y="98"/>
                    <a:pt x="100" y="98"/>
                  </a:cubicBezTo>
                  <a:cubicBezTo>
                    <a:pt x="47" y="65"/>
                    <a:pt x="47" y="65"/>
                    <a:pt x="47" y="65"/>
                  </a:cubicBezTo>
                  <a:cubicBezTo>
                    <a:pt x="52" y="120"/>
                    <a:pt x="52" y="120"/>
                    <a:pt x="52" y="120"/>
                  </a:cubicBezTo>
                  <a:cubicBezTo>
                    <a:pt x="0" y="100"/>
                    <a:pt x="0" y="100"/>
                    <a:pt x="0" y="100"/>
                  </a:cubicBezTo>
                  <a:cubicBezTo>
                    <a:pt x="3" y="136"/>
                    <a:pt x="3" y="136"/>
                    <a:pt x="3" y="136"/>
                  </a:cubicBezTo>
                  <a:cubicBezTo>
                    <a:pt x="34" y="136"/>
                    <a:pt x="34" y="136"/>
                    <a:pt x="34" y="136"/>
                  </a:cubicBezTo>
                  <a:cubicBezTo>
                    <a:pt x="34" y="136"/>
                    <a:pt x="185" y="27"/>
                    <a:pt x="388" y="53"/>
                  </a:cubicBezTo>
                  <a:lnTo>
                    <a:pt x="386" y="5"/>
                  </a:lnTo>
                  <a:close/>
                </a:path>
              </a:pathLst>
            </a:custGeom>
            <a:solidFill>
              <a:srgbClr val="88CA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6" name="Oval 35">
              <a:extLst>
                <a:ext uri="{FF2B5EF4-FFF2-40B4-BE49-F238E27FC236}">
                  <a16:creationId xmlns:a16="http://schemas.microsoft.com/office/drawing/2014/main" xmlns="" id="{38B3E050-FD34-42E5-8AB8-25CC8D797DBD}"/>
                </a:ext>
              </a:extLst>
            </p:cNvPr>
            <p:cNvSpPr>
              <a:spLocks noChangeArrowheads="1"/>
            </p:cNvSpPr>
            <p:nvPr/>
          </p:nvSpPr>
          <p:spPr bwMode="auto">
            <a:xfrm>
              <a:off x="5872162" y="620712"/>
              <a:ext cx="47625" cy="47625"/>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7" name="Oval 36">
              <a:extLst>
                <a:ext uri="{FF2B5EF4-FFF2-40B4-BE49-F238E27FC236}">
                  <a16:creationId xmlns:a16="http://schemas.microsoft.com/office/drawing/2014/main" xmlns="" id="{70B095B7-54EF-497A-980D-FD81395E4464}"/>
                </a:ext>
              </a:extLst>
            </p:cNvPr>
            <p:cNvSpPr>
              <a:spLocks noChangeArrowheads="1"/>
            </p:cNvSpPr>
            <p:nvPr/>
          </p:nvSpPr>
          <p:spPr bwMode="auto">
            <a:xfrm>
              <a:off x="5640387" y="612775"/>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8" name="Oval 37">
              <a:extLst>
                <a:ext uri="{FF2B5EF4-FFF2-40B4-BE49-F238E27FC236}">
                  <a16:creationId xmlns:a16="http://schemas.microsoft.com/office/drawing/2014/main" xmlns="" id="{C53C62BD-2214-477E-8A86-B8A8B9AC589A}"/>
                </a:ext>
              </a:extLst>
            </p:cNvPr>
            <p:cNvSpPr>
              <a:spLocks noChangeArrowheads="1"/>
            </p:cNvSpPr>
            <p:nvPr/>
          </p:nvSpPr>
          <p:spPr bwMode="auto">
            <a:xfrm>
              <a:off x="5389562" y="642937"/>
              <a:ext cx="46038" cy="42863"/>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9" name="Oval 38">
              <a:extLst>
                <a:ext uri="{FF2B5EF4-FFF2-40B4-BE49-F238E27FC236}">
                  <a16:creationId xmlns:a16="http://schemas.microsoft.com/office/drawing/2014/main" xmlns="" id="{4054B2D5-52F8-4D0D-B23B-2771EB0070F3}"/>
                </a:ext>
              </a:extLst>
            </p:cNvPr>
            <p:cNvSpPr>
              <a:spLocks noChangeArrowheads="1"/>
            </p:cNvSpPr>
            <p:nvPr/>
          </p:nvSpPr>
          <p:spPr bwMode="auto">
            <a:xfrm>
              <a:off x="5156200" y="685800"/>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0" name="Oval 39">
              <a:extLst>
                <a:ext uri="{FF2B5EF4-FFF2-40B4-BE49-F238E27FC236}">
                  <a16:creationId xmlns:a16="http://schemas.microsoft.com/office/drawing/2014/main" xmlns="" id="{E4199C9D-0E0E-47FA-B2AD-CCB2C6217B8E}"/>
                </a:ext>
              </a:extLst>
            </p:cNvPr>
            <p:cNvSpPr>
              <a:spLocks noChangeArrowheads="1"/>
            </p:cNvSpPr>
            <p:nvPr/>
          </p:nvSpPr>
          <p:spPr bwMode="auto">
            <a:xfrm>
              <a:off x="4914900" y="766762"/>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1" name="Oval 40">
              <a:extLst>
                <a:ext uri="{FF2B5EF4-FFF2-40B4-BE49-F238E27FC236}">
                  <a16:creationId xmlns:a16="http://schemas.microsoft.com/office/drawing/2014/main" xmlns="" id="{91605680-7159-435F-8D62-18762D848941}"/>
                </a:ext>
              </a:extLst>
            </p:cNvPr>
            <p:cNvSpPr>
              <a:spLocks noChangeArrowheads="1"/>
            </p:cNvSpPr>
            <p:nvPr/>
          </p:nvSpPr>
          <p:spPr bwMode="auto">
            <a:xfrm>
              <a:off x="4737100" y="847725"/>
              <a:ext cx="41275" cy="47625"/>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2" name="Oval 41">
              <a:extLst>
                <a:ext uri="{FF2B5EF4-FFF2-40B4-BE49-F238E27FC236}">
                  <a16:creationId xmlns:a16="http://schemas.microsoft.com/office/drawing/2014/main" xmlns="" id="{52915926-8E92-4304-8EA3-4171B9A525C7}"/>
                </a:ext>
              </a:extLst>
            </p:cNvPr>
            <p:cNvSpPr>
              <a:spLocks noChangeArrowheads="1"/>
            </p:cNvSpPr>
            <p:nvPr/>
          </p:nvSpPr>
          <p:spPr bwMode="auto">
            <a:xfrm>
              <a:off x="4529137" y="958850"/>
              <a:ext cx="46038" cy="42863"/>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3" name="Oval 42">
              <a:extLst>
                <a:ext uri="{FF2B5EF4-FFF2-40B4-BE49-F238E27FC236}">
                  <a16:creationId xmlns:a16="http://schemas.microsoft.com/office/drawing/2014/main" xmlns="" id="{6E7CB316-AC59-425E-BB72-52948E6CFC6E}"/>
                </a:ext>
              </a:extLst>
            </p:cNvPr>
            <p:cNvSpPr>
              <a:spLocks noChangeArrowheads="1"/>
            </p:cNvSpPr>
            <p:nvPr/>
          </p:nvSpPr>
          <p:spPr bwMode="auto">
            <a:xfrm>
              <a:off x="4333875" y="1092200"/>
              <a:ext cx="42863"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4" name="Oval 43">
              <a:extLst>
                <a:ext uri="{FF2B5EF4-FFF2-40B4-BE49-F238E27FC236}">
                  <a16:creationId xmlns:a16="http://schemas.microsoft.com/office/drawing/2014/main" xmlns="" id="{96787247-2F0F-476E-98BA-648CEDCE535B}"/>
                </a:ext>
              </a:extLst>
            </p:cNvPr>
            <p:cNvSpPr>
              <a:spLocks noChangeArrowheads="1"/>
            </p:cNvSpPr>
            <p:nvPr/>
          </p:nvSpPr>
          <p:spPr bwMode="auto">
            <a:xfrm>
              <a:off x="5686425" y="855662"/>
              <a:ext cx="42863"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5" name="Oval 44">
              <a:extLst>
                <a:ext uri="{FF2B5EF4-FFF2-40B4-BE49-F238E27FC236}">
                  <a16:creationId xmlns:a16="http://schemas.microsoft.com/office/drawing/2014/main" xmlns="" id="{87573D6A-1171-49ED-8F2C-D77FA5999CD1}"/>
                </a:ext>
              </a:extLst>
            </p:cNvPr>
            <p:cNvSpPr>
              <a:spLocks noChangeArrowheads="1"/>
            </p:cNvSpPr>
            <p:nvPr/>
          </p:nvSpPr>
          <p:spPr bwMode="auto">
            <a:xfrm>
              <a:off x="5461000" y="885825"/>
              <a:ext cx="42863" cy="42863"/>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6" name="Oval 45">
              <a:extLst>
                <a:ext uri="{FF2B5EF4-FFF2-40B4-BE49-F238E27FC236}">
                  <a16:creationId xmlns:a16="http://schemas.microsoft.com/office/drawing/2014/main" xmlns="" id="{91A35617-82AA-41D9-A000-FDAC83C342FE}"/>
                </a:ext>
              </a:extLst>
            </p:cNvPr>
            <p:cNvSpPr>
              <a:spLocks noChangeArrowheads="1"/>
            </p:cNvSpPr>
            <p:nvPr/>
          </p:nvSpPr>
          <p:spPr bwMode="auto">
            <a:xfrm>
              <a:off x="5229225" y="920750"/>
              <a:ext cx="46038"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7" name="Oval 46">
              <a:extLst>
                <a:ext uri="{FF2B5EF4-FFF2-40B4-BE49-F238E27FC236}">
                  <a16:creationId xmlns:a16="http://schemas.microsoft.com/office/drawing/2014/main" xmlns="" id="{38ABFE7F-98E4-4E6C-AF38-7A7FEF6DDA83}"/>
                </a:ext>
              </a:extLst>
            </p:cNvPr>
            <p:cNvSpPr>
              <a:spLocks noChangeArrowheads="1"/>
            </p:cNvSpPr>
            <p:nvPr/>
          </p:nvSpPr>
          <p:spPr bwMode="auto">
            <a:xfrm>
              <a:off x="5011737" y="993775"/>
              <a:ext cx="47625" cy="46038"/>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8" name="Oval 47">
              <a:extLst>
                <a:ext uri="{FF2B5EF4-FFF2-40B4-BE49-F238E27FC236}">
                  <a16:creationId xmlns:a16="http://schemas.microsoft.com/office/drawing/2014/main" xmlns="" id="{8A2FD1E5-BE02-4FB1-BC03-AF83331FB559}"/>
                </a:ext>
              </a:extLst>
            </p:cNvPr>
            <p:cNvSpPr>
              <a:spLocks noChangeArrowheads="1"/>
            </p:cNvSpPr>
            <p:nvPr/>
          </p:nvSpPr>
          <p:spPr bwMode="auto">
            <a:xfrm>
              <a:off x="4808537" y="1082675"/>
              <a:ext cx="42863"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9" name="Freeform 49">
              <a:extLst>
                <a:ext uri="{FF2B5EF4-FFF2-40B4-BE49-F238E27FC236}">
                  <a16:creationId xmlns:a16="http://schemas.microsoft.com/office/drawing/2014/main" xmlns="" id="{80BCFB6B-38EF-40BD-929D-A5C78309EFA7}"/>
                </a:ext>
              </a:extLst>
            </p:cNvPr>
            <p:cNvSpPr/>
            <p:nvPr/>
          </p:nvSpPr>
          <p:spPr bwMode="auto">
            <a:xfrm>
              <a:off x="4686300" y="496887"/>
              <a:ext cx="130175" cy="342900"/>
            </a:xfrm>
            <a:custGeom>
              <a:avLst/>
              <a:gdLst>
                <a:gd name="T0" fmla="*/ 19 w 31"/>
                <a:gd name="T1" fmla="*/ 66 h 80"/>
                <a:gd name="T2" fmla="*/ 30 w 31"/>
                <a:gd name="T3" fmla="*/ 0 h 80"/>
                <a:gd name="T4" fmla="*/ 26 w 31"/>
                <a:gd name="T5" fmla="*/ 0 h 80"/>
                <a:gd name="T6" fmla="*/ 0 w 31"/>
                <a:gd name="T7" fmla="*/ 80 h 80"/>
              </a:gdLst>
              <a:ahLst/>
              <a:cxnLst>
                <a:cxn ang="0">
                  <a:pos x="T0" y="T1"/>
                </a:cxn>
                <a:cxn ang="0">
                  <a:pos x="T2" y="T3"/>
                </a:cxn>
                <a:cxn ang="0">
                  <a:pos x="T4" y="T5"/>
                </a:cxn>
                <a:cxn ang="0">
                  <a:pos x="T6" y="T7"/>
                </a:cxn>
              </a:cxnLst>
              <a:rect l="0" t="0" r="r" b="b"/>
              <a:pathLst>
                <a:path w="31" h="80">
                  <a:moveTo>
                    <a:pt x="19" y="66"/>
                  </a:moveTo>
                  <a:cubicBezTo>
                    <a:pt x="23" y="45"/>
                    <a:pt x="31" y="22"/>
                    <a:pt x="30" y="0"/>
                  </a:cubicBezTo>
                  <a:cubicBezTo>
                    <a:pt x="29" y="0"/>
                    <a:pt x="27" y="0"/>
                    <a:pt x="26" y="0"/>
                  </a:cubicBezTo>
                  <a:cubicBezTo>
                    <a:pt x="23" y="27"/>
                    <a:pt x="10" y="58"/>
                    <a:pt x="0" y="80"/>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0" name="Freeform 50">
              <a:extLst>
                <a:ext uri="{FF2B5EF4-FFF2-40B4-BE49-F238E27FC236}">
                  <a16:creationId xmlns:a16="http://schemas.microsoft.com/office/drawing/2014/main" xmlns="" id="{DDECA00E-F865-44E5-B170-26198D2E6B7B}"/>
                </a:ext>
              </a:extLst>
            </p:cNvPr>
            <p:cNvSpPr/>
            <p:nvPr/>
          </p:nvSpPr>
          <p:spPr bwMode="auto">
            <a:xfrm>
              <a:off x="4681537" y="527050"/>
              <a:ext cx="84138" cy="153988"/>
            </a:xfrm>
            <a:custGeom>
              <a:avLst/>
              <a:gdLst>
                <a:gd name="T0" fmla="*/ 20 w 20"/>
                <a:gd name="T1" fmla="*/ 25 h 36"/>
                <a:gd name="T2" fmla="*/ 4 w 20"/>
                <a:gd name="T3" fmla="*/ 0 h 36"/>
                <a:gd name="T4" fmla="*/ 20 w 20"/>
                <a:gd name="T5" fmla="*/ 36 h 36"/>
              </a:gdLst>
              <a:ahLst/>
              <a:cxnLst>
                <a:cxn ang="0">
                  <a:pos x="T0" y="T1"/>
                </a:cxn>
                <a:cxn ang="0">
                  <a:pos x="T2" y="T3"/>
                </a:cxn>
                <a:cxn ang="0">
                  <a:pos x="T4" y="T5"/>
                </a:cxn>
              </a:cxnLst>
              <a:rect l="0" t="0" r="r" b="b"/>
              <a:pathLst>
                <a:path w="20" h="36">
                  <a:moveTo>
                    <a:pt x="20" y="25"/>
                  </a:moveTo>
                  <a:cubicBezTo>
                    <a:pt x="15" y="17"/>
                    <a:pt x="10" y="7"/>
                    <a:pt x="4" y="0"/>
                  </a:cubicBezTo>
                  <a:cubicBezTo>
                    <a:pt x="0" y="7"/>
                    <a:pt x="13" y="31"/>
                    <a:pt x="20" y="36"/>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1" name="Freeform 51">
              <a:extLst>
                <a:ext uri="{FF2B5EF4-FFF2-40B4-BE49-F238E27FC236}">
                  <a16:creationId xmlns:a16="http://schemas.microsoft.com/office/drawing/2014/main" xmlns="" id="{CCDFCAED-9304-48A2-A8B8-7D67B0AFB2AC}"/>
                </a:ext>
              </a:extLst>
            </p:cNvPr>
            <p:cNvSpPr/>
            <p:nvPr/>
          </p:nvSpPr>
          <p:spPr bwMode="auto">
            <a:xfrm>
              <a:off x="4714875" y="193675"/>
              <a:ext cx="276225" cy="388938"/>
            </a:xfrm>
            <a:custGeom>
              <a:avLst/>
              <a:gdLst>
                <a:gd name="T0" fmla="*/ 14 w 65"/>
                <a:gd name="T1" fmla="*/ 22 h 91"/>
                <a:gd name="T2" fmla="*/ 41 w 65"/>
                <a:gd name="T3" fmla="*/ 77 h 91"/>
                <a:gd name="T4" fmla="*/ 2 w 65"/>
                <a:gd name="T5" fmla="*/ 59 h 91"/>
                <a:gd name="T6" fmla="*/ 14 w 65"/>
                <a:gd name="T7" fmla="*/ 22 h 91"/>
              </a:gdLst>
              <a:ahLst/>
              <a:cxnLst>
                <a:cxn ang="0">
                  <a:pos x="T0" y="T1"/>
                </a:cxn>
                <a:cxn ang="0">
                  <a:pos x="T2" y="T3"/>
                </a:cxn>
                <a:cxn ang="0">
                  <a:pos x="T4" y="T5"/>
                </a:cxn>
                <a:cxn ang="0">
                  <a:pos x="T6" y="T7"/>
                </a:cxn>
              </a:cxnLst>
              <a:rect l="0" t="0" r="r" b="b"/>
              <a:pathLst>
                <a:path w="65" h="91">
                  <a:moveTo>
                    <a:pt x="14" y="22"/>
                  </a:moveTo>
                  <a:cubicBezTo>
                    <a:pt x="51" y="0"/>
                    <a:pt x="65" y="58"/>
                    <a:pt x="41" y="77"/>
                  </a:cubicBezTo>
                  <a:cubicBezTo>
                    <a:pt x="23" y="91"/>
                    <a:pt x="5" y="80"/>
                    <a:pt x="2" y="59"/>
                  </a:cubicBezTo>
                  <a:cubicBezTo>
                    <a:pt x="0" y="44"/>
                    <a:pt x="0" y="31"/>
                    <a:pt x="14" y="22"/>
                  </a:cubicBezTo>
                  <a:close/>
                </a:path>
              </a:pathLst>
            </a:custGeom>
            <a:solidFill>
              <a:srgbClr val="5B8B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2" name="Freeform 52">
              <a:extLst>
                <a:ext uri="{FF2B5EF4-FFF2-40B4-BE49-F238E27FC236}">
                  <a16:creationId xmlns:a16="http://schemas.microsoft.com/office/drawing/2014/main" xmlns="" id="{412F838D-B64C-44EB-8D81-F4B488C507C6}"/>
                </a:ext>
              </a:extLst>
            </p:cNvPr>
            <p:cNvSpPr/>
            <p:nvPr/>
          </p:nvSpPr>
          <p:spPr bwMode="auto">
            <a:xfrm>
              <a:off x="4549775" y="433387"/>
              <a:ext cx="169863" cy="179388"/>
            </a:xfrm>
            <a:custGeom>
              <a:avLst/>
              <a:gdLst>
                <a:gd name="T0" fmla="*/ 16 w 40"/>
                <a:gd name="T1" fmla="*/ 11 h 42"/>
                <a:gd name="T2" fmla="*/ 39 w 40"/>
                <a:gd name="T3" fmla="*/ 22 h 42"/>
                <a:gd name="T4" fmla="*/ 16 w 40"/>
                <a:gd name="T5" fmla="*/ 11 h 42"/>
              </a:gdLst>
              <a:ahLst/>
              <a:cxnLst>
                <a:cxn ang="0">
                  <a:pos x="T0" y="T1"/>
                </a:cxn>
                <a:cxn ang="0">
                  <a:pos x="T2" y="T3"/>
                </a:cxn>
                <a:cxn ang="0">
                  <a:pos x="T4" y="T5"/>
                </a:cxn>
              </a:cxnLst>
              <a:rect l="0" t="0" r="r" b="b"/>
              <a:pathLst>
                <a:path w="40" h="42">
                  <a:moveTo>
                    <a:pt x="16" y="11"/>
                  </a:moveTo>
                  <a:cubicBezTo>
                    <a:pt x="0" y="31"/>
                    <a:pt x="37" y="42"/>
                    <a:pt x="39" y="22"/>
                  </a:cubicBezTo>
                  <a:cubicBezTo>
                    <a:pt x="40" y="10"/>
                    <a:pt x="24" y="0"/>
                    <a:pt x="16" y="11"/>
                  </a:cubicBezTo>
                  <a:close/>
                </a:path>
              </a:pathLst>
            </a:custGeom>
            <a:solidFill>
              <a:srgbClr val="5B8B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3" name="Oval 52">
              <a:extLst>
                <a:ext uri="{FF2B5EF4-FFF2-40B4-BE49-F238E27FC236}">
                  <a16:creationId xmlns:a16="http://schemas.microsoft.com/office/drawing/2014/main" xmlns="" id="{E7EAFF91-63EB-4481-ABFE-4D26105276A3}"/>
                </a:ext>
              </a:extLst>
            </p:cNvPr>
            <p:cNvSpPr>
              <a:spLocks noChangeArrowheads="1"/>
            </p:cNvSpPr>
            <p:nvPr/>
          </p:nvSpPr>
          <p:spPr bwMode="auto">
            <a:xfrm>
              <a:off x="4803775" y="325437"/>
              <a:ext cx="30163"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4" name="Oval 53">
              <a:extLst>
                <a:ext uri="{FF2B5EF4-FFF2-40B4-BE49-F238E27FC236}">
                  <a16:creationId xmlns:a16="http://schemas.microsoft.com/office/drawing/2014/main" xmlns="" id="{AE8C700A-0F2A-47C7-A204-6CF25D79F3D6}"/>
                </a:ext>
              </a:extLst>
            </p:cNvPr>
            <p:cNvSpPr>
              <a:spLocks noChangeArrowheads="1"/>
            </p:cNvSpPr>
            <p:nvPr/>
          </p:nvSpPr>
          <p:spPr bwMode="auto">
            <a:xfrm>
              <a:off x="4902200" y="373062"/>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5" name="Oval 54">
              <a:extLst>
                <a:ext uri="{FF2B5EF4-FFF2-40B4-BE49-F238E27FC236}">
                  <a16:creationId xmlns:a16="http://schemas.microsoft.com/office/drawing/2014/main" xmlns="" id="{FB88B721-6FF4-4301-8427-2430023D3EB2}"/>
                </a:ext>
              </a:extLst>
            </p:cNvPr>
            <p:cNvSpPr>
              <a:spLocks noChangeArrowheads="1"/>
            </p:cNvSpPr>
            <p:nvPr/>
          </p:nvSpPr>
          <p:spPr bwMode="auto">
            <a:xfrm>
              <a:off x="4829175" y="385762"/>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6" name="Oval 55">
              <a:extLst>
                <a:ext uri="{FF2B5EF4-FFF2-40B4-BE49-F238E27FC236}">
                  <a16:creationId xmlns:a16="http://schemas.microsoft.com/office/drawing/2014/main" xmlns="" id="{BDE357AA-92F1-4B81-8EF0-2921F55D21EC}"/>
                </a:ext>
              </a:extLst>
            </p:cNvPr>
            <p:cNvSpPr>
              <a:spLocks noChangeArrowheads="1"/>
            </p:cNvSpPr>
            <p:nvPr/>
          </p:nvSpPr>
          <p:spPr bwMode="auto">
            <a:xfrm>
              <a:off x="4727575" y="360362"/>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7" name="Oval 56">
              <a:extLst>
                <a:ext uri="{FF2B5EF4-FFF2-40B4-BE49-F238E27FC236}">
                  <a16:creationId xmlns:a16="http://schemas.microsoft.com/office/drawing/2014/main" xmlns="" id="{52A07F26-0935-4E4C-818A-A472747B51B3}"/>
                </a:ext>
              </a:extLst>
            </p:cNvPr>
            <p:cNvSpPr>
              <a:spLocks noChangeArrowheads="1"/>
            </p:cNvSpPr>
            <p:nvPr/>
          </p:nvSpPr>
          <p:spPr bwMode="auto">
            <a:xfrm>
              <a:off x="4783137" y="471487"/>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8" name="Oval 57">
              <a:extLst>
                <a:ext uri="{FF2B5EF4-FFF2-40B4-BE49-F238E27FC236}">
                  <a16:creationId xmlns:a16="http://schemas.microsoft.com/office/drawing/2014/main" xmlns="" id="{9A583817-7A0A-4CC7-A2F2-C7CDA7C8DA6C}"/>
                </a:ext>
              </a:extLst>
            </p:cNvPr>
            <p:cNvSpPr>
              <a:spLocks noChangeArrowheads="1"/>
            </p:cNvSpPr>
            <p:nvPr/>
          </p:nvSpPr>
          <p:spPr bwMode="auto">
            <a:xfrm>
              <a:off x="4625975" y="484187"/>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9" name="Oval 58">
              <a:extLst>
                <a:ext uri="{FF2B5EF4-FFF2-40B4-BE49-F238E27FC236}">
                  <a16:creationId xmlns:a16="http://schemas.microsoft.com/office/drawing/2014/main" xmlns="" id="{DC37D670-67F2-4E6D-95CE-A3740BCF683F}"/>
                </a:ext>
              </a:extLst>
            </p:cNvPr>
            <p:cNvSpPr>
              <a:spLocks noChangeArrowheads="1"/>
            </p:cNvSpPr>
            <p:nvPr/>
          </p:nvSpPr>
          <p:spPr bwMode="auto">
            <a:xfrm>
              <a:off x="4681537" y="522287"/>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0" name="Oval 59">
              <a:extLst>
                <a:ext uri="{FF2B5EF4-FFF2-40B4-BE49-F238E27FC236}">
                  <a16:creationId xmlns:a16="http://schemas.microsoft.com/office/drawing/2014/main" xmlns="" id="{F525EAD3-F09E-4B10-8C2C-820590F444F7}"/>
                </a:ext>
              </a:extLst>
            </p:cNvPr>
            <p:cNvSpPr>
              <a:spLocks noChangeArrowheads="1"/>
            </p:cNvSpPr>
            <p:nvPr/>
          </p:nvSpPr>
          <p:spPr bwMode="auto">
            <a:xfrm>
              <a:off x="4876800" y="461962"/>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1" name="Freeform 61">
              <a:extLst>
                <a:ext uri="{FF2B5EF4-FFF2-40B4-BE49-F238E27FC236}">
                  <a16:creationId xmlns:a16="http://schemas.microsoft.com/office/drawing/2014/main" xmlns="" id="{5FD6EA67-057A-4B21-BABD-B1D99BBDC554}"/>
                </a:ext>
              </a:extLst>
            </p:cNvPr>
            <p:cNvSpPr/>
            <p:nvPr/>
          </p:nvSpPr>
          <p:spPr bwMode="auto">
            <a:xfrm>
              <a:off x="5029200" y="330200"/>
              <a:ext cx="444500" cy="273050"/>
            </a:xfrm>
            <a:custGeom>
              <a:avLst/>
              <a:gdLst>
                <a:gd name="T0" fmla="*/ 18 w 105"/>
                <a:gd name="T1" fmla="*/ 13 h 64"/>
                <a:gd name="T2" fmla="*/ 17 w 105"/>
                <a:gd name="T3" fmla="*/ 40 h 64"/>
                <a:gd name="T4" fmla="*/ 8 w 105"/>
                <a:gd name="T5" fmla="*/ 43 h 64"/>
                <a:gd name="T6" fmla="*/ 0 w 105"/>
                <a:gd name="T7" fmla="*/ 46 h 64"/>
                <a:gd name="T8" fmla="*/ 1 w 105"/>
                <a:gd name="T9" fmla="*/ 64 h 64"/>
                <a:gd name="T10" fmla="*/ 11 w 105"/>
                <a:gd name="T11" fmla="*/ 62 h 64"/>
                <a:gd name="T12" fmla="*/ 42 w 105"/>
                <a:gd name="T13" fmla="*/ 58 h 64"/>
                <a:gd name="T14" fmla="*/ 77 w 105"/>
                <a:gd name="T15" fmla="*/ 51 h 64"/>
                <a:gd name="T16" fmla="*/ 104 w 105"/>
                <a:gd name="T17" fmla="*/ 46 h 64"/>
                <a:gd name="T18" fmla="*/ 104 w 105"/>
                <a:gd name="T19" fmla="*/ 37 h 64"/>
                <a:gd name="T20" fmla="*/ 101 w 105"/>
                <a:gd name="T21" fmla="*/ 31 h 64"/>
                <a:gd name="T22" fmla="*/ 91 w 105"/>
                <a:gd name="T23" fmla="*/ 31 h 64"/>
                <a:gd name="T24" fmla="*/ 84 w 105"/>
                <a:gd name="T25" fmla="*/ 30 h 64"/>
                <a:gd name="T26" fmla="*/ 81 w 105"/>
                <a:gd name="T27" fmla="*/ 5 h 64"/>
                <a:gd name="T28" fmla="*/ 73 w 105"/>
                <a:gd name="T29" fmla="*/ 1 h 64"/>
                <a:gd name="T30" fmla="*/ 38 w 105"/>
                <a:gd name="T31" fmla="*/ 7 h 64"/>
                <a:gd name="T32" fmla="*/ 27 w 105"/>
                <a:gd name="T33" fmla="*/ 9 h 64"/>
                <a:gd name="T34" fmla="*/ 18 w 105"/>
                <a:gd name="T35" fmla="*/ 1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64">
                  <a:moveTo>
                    <a:pt x="18" y="13"/>
                  </a:moveTo>
                  <a:cubicBezTo>
                    <a:pt x="8" y="17"/>
                    <a:pt x="17" y="32"/>
                    <a:pt x="17" y="40"/>
                  </a:cubicBezTo>
                  <a:cubicBezTo>
                    <a:pt x="14" y="41"/>
                    <a:pt x="11" y="42"/>
                    <a:pt x="8" y="43"/>
                  </a:cubicBezTo>
                  <a:cubicBezTo>
                    <a:pt x="5" y="44"/>
                    <a:pt x="3" y="46"/>
                    <a:pt x="0" y="46"/>
                  </a:cubicBezTo>
                  <a:cubicBezTo>
                    <a:pt x="0" y="48"/>
                    <a:pt x="2" y="64"/>
                    <a:pt x="1" y="64"/>
                  </a:cubicBezTo>
                  <a:cubicBezTo>
                    <a:pt x="4" y="63"/>
                    <a:pt x="8" y="63"/>
                    <a:pt x="11" y="62"/>
                  </a:cubicBezTo>
                  <a:cubicBezTo>
                    <a:pt x="21" y="60"/>
                    <a:pt x="32" y="59"/>
                    <a:pt x="42" y="58"/>
                  </a:cubicBezTo>
                  <a:cubicBezTo>
                    <a:pt x="53" y="56"/>
                    <a:pt x="65" y="53"/>
                    <a:pt x="77" y="51"/>
                  </a:cubicBezTo>
                  <a:cubicBezTo>
                    <a:pt x="86" y="50"/>
                    <a:pt x="96" y="49"/>
                    <a:pt x="104" y="46"/>
                  </a:cubicBezTo>
                  <a:cubicBezTo>
                    <a:pt x="105" y="43"/>
                    <a:pt x="104" y="40"/>
                    <a:pt x="104" y="37"/>
                  </a:cubicBezTo>
                  <a:cubicBezTo>
                    <a:pt x="104" y="33"/>
                    <a:pt x="105" y="32"/>
                    <a:pt x="101" y="31"/>
                  </a:cubicBezTo>
                  <a:cubicBezTo>
                    <a:pt x="98" y="30"/>
                    <a:pt x="95" y="31"/>
                    <a:pt x="91" y="31"/>
                  </a:cubicBezTo>
                  <a:cubicBezTo>
                    <a:pt x="89" y="30"/>
                    <a:pt x="86" y="29"/>
                    <a:pt x="84" y="30"/>
                  </a:cubicBezTo>
                  <a:cubicBezTo>
                    <a:pt x="85" y="30"/>
                    <a:pt x="81" y="7"/>
                    <a:pt x="81" y="5"/>
                  </a:cubicBezTo>
                  <a:cubicBezTo>
                    <a:pt x="79" y="1"/>
                    <a:pt x="77" y="0"/>
                    <a:pt x="73" y="1"/>
                  </a:cubicBezTo>
                  <a:cubicBezTo>
                    <a:pt x="61" y="1"/>
                    <a:pt x="50" y="4"/>
                    <a:pt x="38" y="7"/>
                  </a:cubicBezTo>
                  <a:cubicBezTo>
                    <a:pt x="35" y="7"/>
                    <a:pt x="31" y="8"/>
                    <a:pt x="27" y="9"/>
                  </a:cubicBezTo>
                  <a:cubicBezTo>
                    <a:pt x="24" y="10"/>
                    <a:pt x="21" y="11"/>
                    <a:pt x="18" y="13"/>
                  </a:cubicBezTo>
                  <a:close/>
                </a:path>
              </a:pathLst>
            </a:custGeom>
            <a:solidFill>
              <a:srgbClr val="F56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2" name="Freeform 62">
              <a:extLst>
                <a:ext uri="{FF2B5EF4-FFF2-40B4-BE49-F238E27FC236}">
                  <a16:creationId xmlns:a16="http://schemas.microsoft.com/office/drawing/2014/main" xmlns="" id="{6389DB18-1124-457E-8942-DCE82C64A774}"/>
                </a:ext>
              </a:extLst>
            </p:cNvPr>
            <p:cNvSpPr/>
            <p:nvPr/>
          </p:nvSpPr>
          <p:spPr bwMode="auto">
            <a:xfrm>
              <a:off x="5267325" y="479425"/>
              <a:ext cx="117475" cy="133350"/>
            </a:xfrm>
            <a:custGeom>
              <a:avLst/>
              <a:gdLst>
                <a:gd name="T0" fmla="*/ 7 w 28"/>
                <a:gd name="T1" fmla="*/ 27 h 31"/>
                <a:gd name="T2" fmla="*/ 3 w 28"/>
                <a:gd name="T3" fmla="*/ 20 h 31"/>
                <a:gd name="T4" fmla="*/ 24 w 28"/>
                <a:gd name="T5" fmla="*/ 9 h 31"/>
                <a:gd name="T6" fmla="*/ 26 w 28"/>
                <a:gd name="T7" fmla="*/ 22 h 31"/>
                <a:gd name="T8" fmla="*/ 7 w 28"/>
                <a:gd name="T9" fmla="*/ 27 h 31"/>
              </a:gdLst>
              <a:ahLst/>
              <a:cxnLst>
                <a:cxn ang="0">
                  <a:pos x="T0" y="T1"/>
                </a:cxn>
                <a:cxn ang="0">
                  <a:pos x="T2" y="T3"/>
                </a:cxn>
                <a:cxn ang="0">
                  <a:pos x="T4" y="T5"/>
                </a:cxn>
                <a:cxn ang="0">
                  <a:pos x="T6" y="T7"/>
                </a:cxn>
                <a:cxn ang="0">
                  <a:pos x="T8" y="T9"/>
                </a:cxn>
              </a:cxnLst>
              <a:rect l="0" t="0" r="r" b="b"/>
              <a:pathLst>
                <a:path w="28" h="31">
                  <a:moveTo>
                    <a:pt x="7" y="27"/>
                  </a:moveTo>
                  <a:cubicBezTo>
                    <a:pt x="5" y="26"/>
                    <a:pt x="3" y="23"/>
                    <a:pt x="3" y="20"/>
                  </a:cubicBezTo>
                  <a:cubicBezTo>
                    <a:pt x="0" y="7"/>
                    <a:pt x="15" y="0"/>
                    <a:pt x="24" y="9"/>
                  </a:cubicBezTo>
                  <a:cubicBezTo>
                    <a:pt x="27" y="12"/>
                    <a:pt x="28" y="18"/>
                    <a:pt x="26" y="22"/>
                  </a:cubicBezTo>
                  <a:cubicBezTo>
                    <a:pt x="24"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3" name="Freeform 63">
              <a:extLst>
                <a:ext uri="{FF2B5EF4-FFF2-40B4-BE49-F238E27FC236}">
                  <a16:creationId xmlns:a16="http://schemas.microsoft.com/office/drawing/2014/main" xmlns="" id="{A1706E6F-10D3-4A20-884D-369C8FA16ADD}"/>
                </a:ext>
              </a:extLst>
            </p:cNvPr>
            <p:cNvSpPr/>
            <p:nvPr/>
          </p:nvSpPr>
          <p:spPr bwMode="auto">
            <a:xfrm>
              <a:off x="5305425" y="522287"/>
              <a:ext cx="46038" cy="52388"/>
            </a:xfrm>
            <a:custGeom>
              <a:avLst/>
              <a:gdLst>
                <a:gd name="T0" fmla="*/ 3 w 11"/>
                <a:gd name="T1" fmla="*/ 10 h 12"/>
                <a:gd name="T2" fmla="*/ 1 w 11"/>
                <a:gd name="T3" fmla="*/ 7 h 12"/>
                <a:gd name="T4" fmla="*/ 9 w 11"/>
                <a:gd name="T5" fmla="*/ 3 h 12"/>
                <a:gd name="T6" fmla="*/ 10 w 11"/>
                <a:gd name="T7" fmla="*/ 8 h 12"/>
                <a:gd name="T8" fmla="*/ 3 w 11"/>
                <a:gd name="T9" fmla="*/ 10 h 12"/>
              </a:gdLst>
              <a:ahLst/>
              <a:cxnLst>
                <a:cxn ang="0">
                  <a:pos x="T0" y="T1"/>
                </a:cxn>
                <a:cxn ang="0">
                  <a:pos x="T2" y="T3"/>
                </a:cxn>
                <a:cxn ang="0">
                  <a:pos x="T4" y="T5"/>
                </a:cxn>
                <a:cxn ang="0">
                  <a:pos x="T6" y="T7"/>
                </a:cxn>
                <a:cxn ang="0">
                  <a:pos x="T8" y="T9"/>
                </a:cxn>
              </a:cxnLst>
              <a:rect l="0" t="0" r="r" b="b"/>
              <a:pathLst>
                <a:path w="11" h="12">
                  <a:moveTo>
                    <a:pt x="3" y="10"/>
                  </a:moveTo>
                  <a:cubicBezTo>
                    <a:pt x="2" y="10"/>
                    <a:pt x="1" y="9"/>
                    <a:pt x="1" y="7"/>
                  </a:cubicBezTo>
                  <a:cubicBezTo>
                    <a:pt x="0" y="3"/>
                    <a:pt x="6" y="0"/>
                    <a:pt x="9" y="3"/>
                  </a:cubicBezTo>
                  <a:cubicBezTo>
                    <a:pt x="10" y="4"/>
                    <a:pt x="11"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4" name="Freeform 64">
              <a:extLst>
                <a:ext uri="{FF2B5EF4-FFF2-40B4-BE49-F238E27FC236}">
                  <a16:creationId xmlns:a16="http://schemas.microsoft.com/office/drawing/2014/main" xmlns="" id="{49694BD3-4618-4BC7-B27A-8E6FB1BDD21B}"/>
                </a:ext>
              </a:extLst>
            </p:cNvPr>
            <p:cNvSpPr/>
            <p:nvPr/>
          </p:nvSpPr>
          <p:spPr bwMode="auto">
            <a:xfrm>
              <a:off x="5080000" y="522287"/>
              <a:ext cx="114300" cy="133350"/>
            </a:xfrm>
            <a:custGeom>
              <a:avLst/>
              <a:gdLst>
                <a:gd name="T0" fmla="*/ 7 w 27"/>
                <a:gd name="T1" fmla="*/ 27 h 31"/>
                <a:gd name="T2" fmla="*/ 2 w 27"/>
                <a:gd name="T3" fmla="*/ 20 h 31"/>
                <a:gd name="T4" fmla="*/ 24 w 27"/>
                <a:gd name="T5" fmla="*/ 9 h 31"/>
                <a:gd name="T6" fmla="*/ 26 w 27"/>
                <a:gd name="T7" fmla="*/ 22 h 31"/>
                <a:gd name="T8" fmla="*/ 7 w 27"/>
                <a:gd name="T9" fmla="*/ 27 h 31"/>
              </a:gdLst>
              <a:ahLst/>
              <a:cxnLst>
                <a:cxn ang="0">
                  <a:pos x="T0" y="T1"/>
                </a:cxn>
                <a:cxn ang="0">
                  <a:pos x="T2" y="T3"/>
                </a:cxn>
                <a:cxn ang="0">
                  <a:pos x="T4" y="T5"/>
                </a:cxn>
                <a:cxn ang="0">
                  <a:pos x="T6" y="T7"/>
                </a:cxn>
                <a:cxn ang="0">
                  <a:pos x="T8" y="T9"/>
                </a:cxn>
              </a:cxnLst>
              <a:rect l="0" t="0" r="r" b="b"/>
              <a:pathLst>
                <a:path w="27" h="31">
                  <a:moveTo>
                    <a:pt x="7" y="27"/>
                  </a:moveTo>
                  <a:cubicBezTo>
                    <a:pt x="5" y="25"/>
                    <a:pt x="3" y="23"/>
                    <a:pt x="2" y="20"/>
                  </a:cubicBezTo>
                  <a:cubicBezTo>
                    <a:pt x="0" y="7"/>
                    <a:pt x="15" y="0"/>
                    <a:pt x="24" y="9"/>
                  </a:cubicBezTo>
                  <a:cubicBezTo>
                    <a:pt x="27" y="12"/>
                    <a:pt x="27" y="18"/>
                    <a:pt x="26" y="22"/>
                  </a:cubicBezTo>
                  <a:cubicBezTo>
                    <a:pt x="24"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5" name="Freeform 65">
              <a:extLst>
                <a:ext uri="{FF2B5EF4-FFF2-40B4-BE49-F238E27FC236}">
                  <a16:creationId xmlns:a16="http://schemas.microsoft.com/office/drawing/2014/main" xmlns="" id="{DF59A984-3613-4F99-A054-A077CAD1800E}"/>
                </a:ext>
              </a:extLst>
            </p:cNvPr>
            <p:cNvSpPr/>
            <p:nvPr/>
          </p:nvSpPr>
          <p:spPr bwMode="auto">
            <a:xfrm>
              <a:off x="5118100" y="565150"/>
              <a:ext cx="42863" cy="50800"/>
            </a:xfrm>
            <a:custGeom>
              <a:avLst/>
              <a:gdLst>
                <a:gd name="T0" fmla="*/ 3 w 10"/>
                <a:gd name="T1" fmla="*/ 10 h 12"/>
                <a:gd name="T2" fmla="*/ 1 w 10"/>
                <a:gd name="T3" fmla="*/ 7 h 12"/>
                <a:gd name="T4" fmla="*/ 9 w 10"/>
                <a:gd name="T5" fmla="*/ 3 h 12"/>
                <a:gd name="T6" fmla="*/ 10 w 10"/>
                <a:gd name="T7" fmla="*/ 8 h 12"/>
                <a:gd name="T8" fmla="*/ 3 w 10"/>
                <a:gd name="T9" fmla="*/ 10 h 12"/>
              </a:gdLst>
              <a:ahLst/>
              <a:cxnLst>
                <a:cxn ang="0">
                  <a:pos x="T0" y="T1"/>
                </a:cxn>
                <a:cxn ang="0">
                  <a:pos x="T2" y="T3"/>
                </a:cxn>
                <a:cxn ang="0">
                  <a:pos x="T4" y="T5"/>
                </a:cxn>
                <a:cxn ang="0">
                  <a:pos x="T6" y="T7"/>
                </a:cxn>
                <a:cxn ang="0">
                  <a:pos x="T8" y="T9"/>
                </a:cxn>
              </a:cxnLst>
              <a:rect l="0" t="0" r="r" b="b"/>
              <a:pathLst>
                <a:path w="10" h="12">
                  <a:moveTo>
                    <a:pt x="3" y="10"/>
                  </a:moveTo>
                  <a:cubicBezTo>
                    <a:pt x="2" y="9"/>
                    <a:pt x="1" y="8"/>
                    <a:pt x="1" y="7"/>
                  </a:cubicBezTo>
                  <a:cubicBezTo>
                    <a:pt x="0" y="2"/>
                    <a:pt x="6" y="0"/>
                    <a:pt x="9" y="3"/>
                  </a:cubicBezTo>
                  <a:cubicBezTo>
                    <a:pt x="10" y="4"/>
                    <a:pt x="10"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6" name="Freeform 66">
              <a:extLst>
                <a:ext uri="{FF2B5EF4-FFF2-40B4-BE49-F238E27FC236}">
                  <a16:creationId xmlns:a16="http://schemas.microsoft.com/office/drawing/2014/main" xmlns="" id="{F937CCBB-6E1D-4377-A83C-595267DAF488}"/>
                </a:ext>
              </a:extLst>
            </p:cNvPr>
            <p:cNvSpPr/>
            <p:nvPr/>
          </p:nvSpPr>
          <p:spPr bwMode="auto">
            <a:xfrm>
              <a:off x="5262562" y="368300"/>
              <a:ext cx="93663" cy="90488"/>
            </a:xfrm>
            <a:custGeom>
              <a:avLst/>
              <a:gdLst>
                <a:gd name="T0" fmla="*/ 18 w 22"/>
                <a:gd name="T1" fmla="*/ 2 h 21"/>
                <a:gd name="T2" fmla="*/ 21 w 22"/>
                <a:gd name="T3" fmla="*/ 17 h 21"/>
                <a:gd name="T4" fmla="*/ 12 w 22"/>
                <a:gd name="T5" fmla="*/ 19 h 21"/>
                <a:gd name="T6" fmla="*/ 4 w 22"/>
                <a:gd name="T7" fmla="*/ 20 h 21"/>
                <a:gd name="T8" fmla="*/ 1 w 22"/>
                <a:gd name="T9" fmla="*/ 11 h 21"/>
                <a:gd name="T10" fmla="*/ 0 w 22"/>
                <a:gd name="T11" fmla="*/ 2 h 21"/>
                <a:gd name="T12" fmla="*/ 18 w 2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18" y="2"/>
                  </a:moveTo>
                  <a:cubicBezTo>
                    <a:pt x="20" y="5"/>
                    <a:pt x="22" y="13"/>
                    <a:pt x="21" y="17"/>
                  </a:cubicBezTo>
                  <a:cubicBezTo>
                    <a:pt x="18" y="18"/>
                    <a:pt x="15" y="19"/>
                    <a:pt x="12" y="19"/>
                  </a:cubicBezTo>
                  <a:cubicBezTo>
                    <a:pt x="10" y="20"/>
                    <a:pt x="6" y="21"/>
                    <a:pt x="4" y="20"/>
                  </a:cubicBezTo>
                  <a:cubicBezTo>
                    <a:pt x="0" y="19"/>
                    <a:pt x="1" y="15"/>
                    <a:pt x="1" y="11"/>
                  </a:cubicBezTo>
                  <a:cubicBezTo>
                    <a:pt x="1" y="8"/>
                    <a:pt x="0" y="5"/>
                    <a:pt x="0" y="2"/>
                  </a:cubicBezTo>
                  <a:cubicBezTo>
                    <a:pt x="5" y="0"/>
                    <a:pt x="13" y="0"/>
                    <a:pt x="1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7" name="Freeform 67">
              <a:extLst>
                <a:ext uri="{FF2B5EF4-FFF2-40B4-BE49-F238E27FC236}">
                  <a16:creationId xmlns:a16="http://schemas.microsoft.com/office/drawing/2014/main" xmlns="" id="{14D8D0C6-BF68-4544-A0A6-0A40EB1F0814}"/>
                </a:ext>
              </a:extLst>
            </p:cNvPr>
            <p:cNvSpPr/>
            <p:nvPr/>
          </p:nvSpPr>
          <p:spPr bwMode="auto">
            <a:xfrm>
              <a:off x="5110162" y="368300"/>
              <a:ext cx="139700" cy="120650"/>
            </a:xfrm>
            <a:custGeom>
              <a:avLst/>
              <a:gdLst>
                <a:gd name="T0" fmla="*/ 31 w 33"/>
                <a:gd name="T1" fmla="*/ 4 h 28"/>
                <a:gd name="T2" fmla="*/ 32 w 33"/>
                <a:gd name="T3" fmla="*/ 22 h 28"/>
                <a:gd name="T4" fmla="*/ 2 w 33"/>
                <a:gd name="T5" fmla="*/ 28 h 28"/>
                <a:gd name="T6" fmla="*/ 0 w 33"/>
                <a:gd name="T7" fmla="*/ 17 h 28"/>
                <a:gd name="T8" fmla="*/ 6 w 33"/>
                <a:gd name="T9" fmla="*/ 7 h 28"/>
                <a:gd name="T10" fmla="*/ 30 w 33"/>
                <a:gd name="T11" fmla="*/ 3 h 28"/>
              </a:gdLst>
              <a:ahLst/>
              <a:cxnLst>
                <a:cxn ang="0">
                  <a:pos x="T0" y="T1"/>
                </a:cxn>
                <a:cxn ang="0">
                  <a:pos x="T2" y="T3"/>
                </a:cxn>
                <a:cxn ang="0">
                  <a:pos x="T4" y="T5"/>
                </a:cxn>
                <a:cxn ang="0">
                  <a:pos x="T6" y="T7"/>
                </a:cxn>
                <a:cxn ang="0">
                  <a:pos x="T8" y="T9"/>
                </a:cxn>
                <a:cxn ang="0">
                  <a:pos x="T10" y="T11"/>
                </a:cxn>
              </a:cxnLst>
              <a:rect l="0" t="0" r="r" b="b"/>
              <a:pathLst>
                <a:path w="33" h="28">
                  <a:moveTo>
                    <a:pt x="31" y="4"/>
                  </a:moveTo>
                  <a:cubicBezTo>
                    <a:pt x="31" y="10"/>
                    <a:pt x="33" y="16"/>
                    <a:pt x="32" y="22"/>
                  </a:cubicBezTo>
                  <a:cubicBezTo>
                    <a:pt x="23" y="24"/>
                    <a:pt x="12" y="28"/>
                    <a:pt x="2" y="28"/>
                  </a:cubicBezTo>
                  <a:cubicBezTo>
                    <a:pt x="2" y="24"/>
                    <a:pt x="0" y="21"/>
                    <a:pt x="0" y="17"/>
                  </a:cubicBezTo>
                  <a:cubicBezTo>
                    <a:pt x="0" y="12"/>
                    <a:pt x="1" y="9"/>
                    <a:pt x="6" y="7"/>
                  </a:cubicBezTo>
                  <a:cubicBezTo>
                    <a:pt x="10" y="6"/>
                    <a:pt x="28" y="0"/>
                    <a:pt x="30" y="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8" name="Freeform 68">
              <a:extLst>
                <a:ext uri="{FF2B5EF4-FFF2-40B4-BE49-F238E27FC236}">
                  <a16:creationId xmlns:a16="http://schemas.microsoft.com/office/drawing/2014/main" xmlns="" id="{6BBFF923-7DE3-4645-93EC-15CE241E11B1}"/>
                </a:ext>
              </a:extLst>
            </p:cNvPr>
            <p:cNvSpPr/>
            <p:nvPr/>
          </p:nvSpPr>
          <p:spPr bwMode="auto">
            <a:xfrm>
              <a:off x="3359150" y="0"/>
              <a:ext cx="533400" cy="239713"/>
            </a:xfrm>
            <a:custGeom>
              <a:avLst/>
              <a:gdLst>
                <a:gd name="T0" fmla="*/ 1 w 126"/>
                <a:gd name="T1" fmla="*/ 31 h 56"/>
                <a:gd name="T2" fmla="*/ 2 w 126"/>
                <a:gd name="T3" fmla="*/ 22 h 56"/>
                <a:gd name="T4" fmla="*/ 2 w 126"/>
                <a:gd name="T5" fmla="*/ 17 h 56"/>
                <a:gd name="T6" fmla="*/ 16 w 126"/>
                <a:gd name="T7" fmla="*/ 10 h 56"/>
                <a:gd name="T8" fmla="*/ 29 w 126"/>
                <a:gd name="T9" fmla="*/ 7 h 56"/>
                <a:gd name="T10" fmla="*/ 73 w 126"/>
                <a:gd name="T11" fmla="*/ 2 h 56"/>
                <a:gd name="T12" fmla="*/ 104 w 126"/>
                <a:gd name="T13" fmla="*/ 1 h 56"/>
                <a:gd name="T14" fmla="*/ 124 w 126"/>
                <a:gd name="T15" fmla="*/ 6 h 56"/>
                <a:gd name="T16" fmla="*/ 126 w 126"/>
                <a:gd name="T17" fmla="*/ 11 h 56"/>
                <a:gd name="T18" fmla="*/ 126 w 126"/>
                <a:gd name="T19" fmla="*/ 21 h 56"/>
                <a:gd name="T20" fmla="*/ 125 w 126"/>
                <a:gd name="T21" fmla="*/ 42 h 56"/>
                <a:gd name="T22" fmla="*/ 113 w 126"/>
                <a:gd name="T23" fmla="*/ 44 h 56"/>
                <a:gd name="T24" fmla="*/ 101 w 126"/>
                <a:gd name="T25" fmla="*/ 45 h 56"/>
                <a:gd name="T26" fmla="*/ 77 w 126"/>
                <a:gd name="T27" fmla="*/ 48 h 56"/>
                <a:gd name="T28" fmla="*/ 31 w 126"/>
                <a:gd name="T29" fmla="*/ 52 h 56"/>
                <a:gd name="T30" fmla="*/ 9 w 126"/>
                <a:gd name="T31" fmla="*/ 55 h 56"/>
                <a:gd name="T32" fmla="*/ 2 w 126"/>
                <a:gd name="T33" fmla="*/ 55 h 56"/>
                <a:gd name="T34" fmla="*/ 1 w 126"/>
                <a:gd name="T35" fmla="*/ 46 h 56"/>
                <a:gd name="T36" fmla="*/ 1 w 126"/>
                <a:gd name="T37" fmla="*/ 34 h 56"/>
                <a:gd name="T38" fmla="*/ 1 w 126"/>
                <a:gd name="T39" fmla="*/ 3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6" h="56">
                  <a:moveTo>
                    <a:pt x="1" y="31"/>
                  </a:moveTo>
                  <a:cubicBezTo>
                    <a:pt x="1" y="28"/>
                    <a:pt x="2" y="25"/>
                    <a:pt x="2" y="22"/>
                  </a:cubicBezTo>
                  <a:cubicBezTo>
                    <a:pt x="2" y="20"/>
                    <a:pt x="1" y="19"/>
                    <a:pt x="2" y="17"/>
                  </a:cubicBezTo>
                  <a:cubicBezTo>
                    <a:pt x="6" y="12"/>
                    <a:pt x="11" y="12"/>
                    <a:pt x="16" y="10"/>
                  </a:cubicBezTo>
                  <a:cubicBezTo>
                    <a:pt x="21" y="9"/>
                    <a:pt x="25" y="8"/>
                    <a:pt x="29" y="7"/>
                  </a:cubicBezTo>
                  <a:cubicBezTo>
                    <a:pt x="44" y="6"/>
                    <a:pt x="59" y="3"/>
                    <a:pt x="73" y="2"/>
                  </a:cubicBezTo>
                  <a:cubicBezTo>
                    <a:pt x="84" y="2"/>
                    <a:pt x="94" y="1"/>
                    <a:pt x="104" y="1"/>
                  </a:cubicBezTo>
                  <a:cubicBezTo>
                    <a:pt x="110" y="2"/>
                    <a:pt x="120" y="0"/>
                    <a:pt x="124" y="6"/>
                  </a:cubicBezTo>
                  <a:cubicBezTo>
                    <a:pt x="125" y="7"/>
                    <a:pt x="125" y="10"/>
                    <a:pt x="126" y="11"/>
                  </a:cubicBezTo>
                  <a:cubicBezTo>
                    <a:pt x="126" y="15"/>
                    <a:pt x="126" y="18"/>
                    <a:pt x="126" y="21"/>
                  </a:cubicBezTo>
                  <a:cubicBezTo>
                    <a:pt x="126" y="28"/>
                    <a:pt x="126" y="35"/>
                    <a:pt x="125" y="42"/>
                  </a:cubicBezTo>
                  <a:cubicBezTo>
                    <a:pt x="125" y="43"/>
                    <a:pt x="114" y="43"/>
                    <a:pt x="113" y="44"/>
                  </a:cubicBezTo>
                  <a:cubicBezTo>
                    <a:pt x="109" y="44"/>
                    <a:pt x="105" y="45"/>
                    <a:pt x="101" y="45"/>
                  </a:cubicBezTo>
                  <a:cubicBezTo>
                    <a:pt x="93" y="46"/>
                    <a:pt x="85" y="47"/>
                    <a:pt x="77" y="48"/>
                  </a:cubicBezTo>
                  <a:cubicBezTo>
                    <a:pt x="62" y="49"/>
                    <a:pt x="46" y="50"/>
                    <a:pt x="31" y="52"/>
                  </a:cubicBezTo>
                  <a:cubicBezTo>
                    <a:pt x="23" y="53"/>
                    <a:pt x="16" y="53"/>
                    <a:pt x="9" y="55"/>
                  </a:cubicBezTo>
                  <a:cubicBezTo>
                    <a:pt x="7" y="55"/>
                    <a:pt x="4" y="56"/>
                    <a:pt x="2" y="55"/>
                  </a:cubicBezTo>
                  <a:cubicBezTo>
                    <a:pt x="0" y="53"/>
                    <a:pt x="1" y="48"/>
                    <a:pt x="1" y="46"/>
                  </a:cubicBezTo>
                  <a:cubicBezTo>
                    <a:pt x="1" y="42"/>
                    <a:pt x="1" y="38"/>
                    <a:pt x="1" y="34"/>
                  </a:cubicBezTo>
                  <a:cubicBezTo>
                    <a:pt x="1" y="33"/>
                    <a:pt x="1" y="32"/>
                    <a:pt x="1" y="31"/>
                  </a:cubicBezTo>
                  <a:close/>
                </a:path>
              </a:pathLst>
            </a:custGeom>
            <a:solidFill>
              <a:srgbClr val="FFC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9" name="Freeform 69">
              <a:extLst>
                <a:ext uri="{FF2B5EF4-FFF2-40B4-BE49-F238E27FC236}">
                  <a16:creationId xmlns:a16="http://schemas.microsoft.com/office/drawing/2014/main" xmlns="" id="{E72BC72F-62A3-41E0-8526-E27C38AA1742}"/>
                </a:ext>
              </a:extLst>
            </p:cNvPr>
            <p:cNvSpPr/>
            <p:nvPr/>
          </p:nvSpPr>
          <p:spPr bwMode="auto">
            <a:xfrm>
              <a:off x="3328987" y="180975"/>
              <a:ext cx="593725" cy="111125"/>
            </a:xfrm>
            <a:custGeom>
              <a:avLst/>
              <a:gdLst>
                <a:gd name="T0" fmla="*/ 7 w 140"/>
                <a:gd name="T1" fmla="*/ 13 h 26"/>
                <a:gd name="T2" fmla="*/ 10 w 140"/>
                <a:gd name="T3" fmla="*/ 13 h 26"/>
                <a:gd name="T4" fmla="*/ 18 w 140"/>
                <a:gd name="T5" fmla="*/ 12 h 26"/>
                <a:gd name="T6" fmla="*/ 30 w 140"/>
                <a:gd name="T7" fmla="*/ 11 h 26"/>
                <a:gd name="T8" fmla="*/ 53 w 140"/>
                <a:gd name="T9" fmla="*/ 9 h 26"/>
                <a:gd name="T10" fmla="*/ 99 w 140"/>
                <a:gd name="T11" fmla="*/ 4 h 26"/>
                <a:gd name="T12" fmla="*/ 117 w 140"/>
                <a:gd name="T13" fmla="*/ 2 h 26"/>
                <a:gd name="T14" fmla="*/ 135 w 140"/>
                <a:gd name="T15" fmla="*/ 0 h 26"/>
                <a:gd name="T16" fmla="*/ 138 w 140"/>
                <a:gd name="T17" fmla="*/ 1 h 26"/>
                <a:gd name="T18" fmla="*/ 138 w 140"/>
                <a:gd name="T19" fmla="*/ 10 h 26"/>
                <a:gd name="T20" fmla="*/ 129 w 140"/>
                <a:gd name="T21" fmla="*/ 11 h 26"/>
                <a:gd name="T22" fmla="*/ 106 w 140"/>
                <a:gd name="T23" fmla="*/ 14 h 26"/>
                <a:gd name="T24" fmla="*/ 71 w 140"/>
                <a:gd name="T25" fmla="*/ 19 h 26"/>
                <a:gd name="T26" fmla="*/ 44 w 140"/>
                <a:gd name="T27" fmla="*/ 22 h 26"/>
                <a:gd name="T28" fmla="*/ 20 w 140"/>
                <a:gd name="T29" fmla="*/ 24 h 26"/>
                <a:gd name="T30" fmla="*/ 8 w 140"/>
                <a:gd name="T31" fmla="*/ 24 h 26"/>
                <a:gd name="T32" fmla="*/ 1 w 140"/>
                <a:gd name="T33" fmla="*/ 25 h 26"/>
                <a:gd name="T34" fmla="*/ 0 w 140"/>
                <a:gd name="T35" fmla="*/ 19 h 26"/>
                <a:gd name="T36" fmla="*/ 2 w 140"/>
                <a:gd name="T37" fmla="*/ 14 h 26"/>
                <a:gd name="T38" fmla="*/ 7 w 140"/>
                <a:gd name="T39"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0" h="26">
                  <a:moveTo>
                    <a:pt x="7" y="13"/>
                  </a:moveTo>
                  <a:cubicBezTo>
                    <a:pt x="8" y="13"/>
                    <a:pt x="10" y="13"/>
                    <a:pt x="10" y="13"/>
                  </a:cubicBezTo>
                  <a:cubicBezTo>
                    <a:pt x="13" y="13"/>
                    <a:pt x="15" y="12"/>
                    <a:pt x="18" y="12"/>
                  </a:cubicBezTo>
                  <a:cubicBezTo>
                    <a:pt x="22" y="12"/>
                    <a:pt x="26" y="11"/>
                    <a:pt x="30" y="11"/>
                  </a:cubicBezTo>
                  <a:cubicBezTo>
                    <a:pt x="38" y="10"/>
                    <a:pt x="45" y="9"/>
                    <a:pt x="53" y="9"/>
                  </a:cubicBezTo>
                  <a:cubicBezTo>
                    <a:pt x="68" y="7"/>
                    <a:pt x="84" y="6"/>
                    <a:pt x="99" y="4"/>
                  </a:cubicBezTo>
                  <a:cubicBezTo>
                    <a:pt x="105" y="4"/>
                    <a:pt x="111" y="3"/>
                    <a:pt x="117" y="2"/>
                  </a:cubicBezTo>
                  <a:cubicBezTo>
                    <a:pt x="123" y="1"/>
                    <a:pt x="129" y="0"/>
                    <a:pt x="135" y="0"/>
                  </a:cubicBezTo>
                  <a:cubicBezTo>
                    <a:pt x="137" y="0"/>
                    <a:pt x="138" y="0"/>
                    <a:pt x="138" y="1"/>
                  </a:cubicBezTo>
                  <a:cubicBezTo>
                    <a:pt x="140" y="4"/>
                    <a:pt x="138" y="7"/>
                    <a:pt x="138" y="10"/>
                  </a:cubicBezTo>
                  <a:cubicBezTo>
                    <a:pt x="135" y="11"/>
                    <a:pt x="133" y="11"/>
                    <a:pt x="129" y="11"/>
                  </a:cubicBezTo>
                  <a:cubicBezTo>
                    <a:pt x="121" y="12"/>
                    <a:pt x="114" y="13"/>
                    <a:pt x="106" y="14"/>
                  </a:cubicBezTo>
                  <a:cubicBezTo>
                    <a:pt x="94" y="16"/>
                    <a:pt x="83" y="18"/>
                    <a:pt x="71" y="19"/>
                  </a:cubicBezTo>
                  <a:cubicBezTo>
                    <a:pt x="62" y="19"/>
                    <a:pt x="53" y="21"/>
                    <a:pt x="44" y="22"/>
                  </a:cubicBezTo>
                  <a:cubicBezTo>
                    <a:pt x="36" y="23"/>
                    <a:pt x="28" y="23"/>
                    <a:pt x="20" y="24"/>
                  </a:cubicBezTo>
                  <a:cubicBezTo>
                    <a:pt x="16" y="24"/>
                    <a:pt x="12" y="24"/>
                    <a:pt x="8" y="24"/>
                  </a:cubicBezTo>
                  <a:cubicBezTo>
                    <a:pt x="7" y="24"/>
                    <a:pt x="2" y="26"/>
                    <a:pt x="1" y="25"/>
                  </a:cubicBezTo>
                  <a:cubicBezTo>
                    <a:pt x="0" y="24"/>
                    <a:pt x="0" y="20"/>
                    <a:pt x="0" y="19"/>
                  </a:cubicBezTo>
                  <a:cubicBezTo>
                    <a:pt x="0" y="17"/>
                    <a:pt x="0" y="15"/>
                    <a:pt x="2" y="14"/>
                  </a:cubicBezTo>
                  <a:cubicBezTo>
                    <a:pt x="4" y="13"/>
                    <a:pt x="6" y="13"/>
                    <a:pt x="7" y="13"/>
                  </a:cubicBezTo>
                  <a:close/>
                </a:path>
              </a:pathLst>
            </a:custGeom>
            <a:solidFill>
              <a:srgbClr val="776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0" name="Freeform 70">
              <a:extLst>
                <a:ext uri="{FF2B5EF4-FFF2-40B4-BE49-F238E27FC236}">
                  <a16:creationId xmlns:a16="http://schemas.microsoft.com/office/drawing/2014/main" xmlns="" id="{EE5933F0-BF24-46EA-B279-0396580BA597}"/>
                </a:ext>
              </a:extLst>
            </p:cNvPr>
            <p:cNvSpPr/>
            <p:nvPr/>
          </p:nvSpPr>
          <p:spPr bwMode="auto">
            <a:xfrm>
              <a:off x="3879850" y="184150"/>
              <a:ext cx="9525" cy="9525"/>
            </a:xfrm>
            <a:custGeom>
              <a:avLst/>
              <a:gdLst>
                <a:gd name="T0" fmla="*/ 0 w 2"/>
                <a:gd name="T1" fmla="*/ 1 h 2"/>
                <a:gd name="T2" fmla="*/ 2 w 2"/>
                <a:gd name="T3" fmla="*/ 0 h 2"/>
                <a:gd name="T4" fmla="*/ 2 w 2"/>
                <a:gd name="T5" fmla="*/ 2 h 2"/>
                <a:gd name="T6" fmla="*/ 0 w 2"/>
                <a:gd name="T7" fmla="*/ 1 h 2"/>
              </a:gdLst>
              <a:ahLst/>
              <a:cxnLst>
                <a:cxn ang="0">
                  <a:pos x="T0" y="T1"/>
                </a:cxn>
                <a:cxn ang="0">
                  <a:pos x="T2" y="T3"/>
                </a:cxn>
                <a:cxn ang="0">
                  <a:pos x="T4" y="T5"/>
                </a:cxn>
                <a:cxn ang="0">
                  <a:pos x="T6" y="T7"/>
                </a:cxn>
              </a:cxnLst>
              <a:rect l="0" t="0" r="r" b="b"/>
              <a:pathLst>
                <a:path w="2" h="2">
                  <a:moveTo>
                    <a:pt x="0" y="1"/>
                  </a:moveTo>
                  <a:cubicBezTo>
                    <a:pt x="1" y="0"/>
                    <a:pt x="1" y="0"/>
                    <a:pt x="2" y="0"/>
                  </a:cubicBezTo>
                  <a:cubicBezTo>
                    <a:pt x="2" y="1"/>
                    <a:pt x="2" y="1"/>
                    <a:pt x="2" y="2"/>
                  </a:cubicBezTo>
                  <a:lnTo>
                    <a:pt x="0" y="1"/>
                  </a:lnTo>
                  <a:close/>
                </a:path>
              </a:pathLst>
            </a:custGeom>
            <a:solidFill>
              <a:srgbClr val="8D6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1" name="Freeform 71">
              <a:extLst>
                <a:ext uri="{FF2B5EF4-FFF2-40B4-BE49-F238E27FC236}">
                  <a16:creationId xmlns:a16="http://schemas.microsoft.com/office/drawing/2014/main" xmlns="" id="{036BBCF3-CFEA-4BAB-A087-614F5E2A1B1A}"/>
                </a:ext>
              </a:extLst>
            </p:cNvPr>
            <p:cNvSpPr/>
            <p:nvPr/>
          </p:nvSpPr>
          <p:spPr bwMode="auto">
            <a:xfrm>
              <a:off x="3744912" y="180975"/>
              <a:ext cx="114300" cy="131763"/>
            </a:xfrm>
            <a:custGeom>
              <a:avLst/>
              <a:gdLst>
                <a:gd name="T0" fmla="*/ 7 w 27"/>
                <a:gd name="T1" fmla="*/ 27 h 31"/>
                <a:gd name="T2" fmla="*/ 2 w 27"/>
                <a:gd name="T3" fmla="*/ 20 h 31"/>
                <a:gd name="T4" fmla="*/ 24 w 27"/>
                <a:gd name="T5" fmla="*/ 9 h 31"/>
                <a:gd name="T6" fmla="*/ 26 w 27"/>
                <a:gd name="T7" fmla="*/ 21 h 31"/>
                <a:gd name="T8" fmla="*/ 7 w 27"/>
                <a:gd name="T9" fmla="*/ 27 h 31"/>
              </a:gdLst>
              <a:ahLst/>
              <a:cxnLst>
                <a:cxn ang="0">
                  <a:pos x="T0" y="T1"/>
                </a:cxn>
                <a:cxn ang="0">
                  <a:pos x="T2" y="T3"/>
                </a:cxn>
                <a:cxn ang="0">
                  <a:pos x="T4" y="T5"/>
                </a:cxn>
                <a:cxn ang="0">
                  <a:pos x="T6" y="T7"/>
                </a:cxn>
                <a:cxn ang="0">
                  <a:pos x="T8" y="T9"/>
                </a:cxn>
              </a:cxnLst>
              <a:rect l="0" t="0" r="r" b="b"/>
              <a:pathLst>
                <a:path w="27" h="31">
                  <a:moveTo>
                    <a:pt x="7" y="27"/>
                  </a:moveTo>
                  <a:cubicBezTo>
                    <a:pt x="5" y="25"/>
                    <a:pt x="3" y="23"/>
                    <a:pt x="2" y="20"/>
                  </a:cubicBezTo>
                  <a:cubicBezTo>
                    <a:pt x="0" y="7"/>
                    <a:pt x="15" y="0"/>
                    <a:pt x="24" y="9"/>
                  </a:cubicBezTo>
                  <a:cubicBezTo>
                    <a:pt x="27" y="12"/>
                    <a:pt x="27" y="18"/>
                    <a:pt x="26" y="21"/>
                  </a:cubicBezTo>
                  <a:cubicBezTo>
                    <a:pt x="23"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2" name="Freeform 72">
              <a:extLst>
                <a:ext uri="{FF2B5EF4-FFF2-40B4-BE49-F238E27FC236}">
                  <a16:creationId xmlns:a16="http://schemas.microsoft.com/office/drawing/2014/main" xmlns="" id="{3DC8ED86-BA92-4D33-BA23-CCD990F39DC3}"/>
                </a:ext>
              </a:extLst>
            </p:cNvPr>
            <p:cNvSpPr/>
            <p:nvPr/>
          </p:nvSpPr>
          <p:spPr bwMode="auto">
            <a:xfrm>
              <a:off x="3783012" y="219075"/>
              <a:ext cx="41275" cy="50800"/>
            </a:xfrm>
            <a:custGeom>
              <a:avLst/>
              <a:gdLst>
                <a:gd name="T0" fmla="*/ 2 w 10"/>
                <a:gd name="T1" fmla="*/ 11 h 12"/>
                <a:gd name="T2" fmla="*/ 1 w 10"/>
                <a:gd name="T3" fmla="*/ 8 h 12"/>
                <a:gd name="T4" fmla="*/ 9 w 10"/>
                <a:gd name="T5" fmla="*/ 4 h 12"/>
                <a:gd name="T6" fmla="*/ 10 w 10"/>
                <a:gd name="T7" fmla="*/ 9 h 12"/>
                <a:gd name="T8" fmla="*/ 2 w 10"/>
                <a:gd name="T9" fmla="*/ 11 h 12"/>
              </a:gdLst>
              <a:ahLst/>
              <a:cxnLst>
                <a:cxn ang="0">
                  <a:pos x="T0" y="T1"/>
                </a:cxn>
                <a:cxn ang="0">
                  <a:pos x="T2" y="T3"/>
                </a:cxn>
                <a:cxn ang="0">
                  <a:pos x="T4" y="T5"/>
                </a:cxn>
                <a:cxn ang="0">
                  <a:pos x="T6" y="T7"/>
                </a:cxn>
                <a:cxn ang="0">
                  <a:pos x="T8" y="T9"/>
                </a:cxn>
              </a:cxnLst>
              <a:rect l="0" t="0" r="r" b="b"/>
              <a:pathLst>
                <a:path w="10" h="12">
                  <a:moveTo>
                    <a:pt x="2" y="11"/>
                  </a:moveTo>
                  <a:cubicBezTo>
                    <a:pt x="2" y="10"/>
                    <a:pt x="1" y="9"/>
                    <a:pt x="1" y="8"/>
                  </a:cubicBezTo>
                  <a:cubicBezTo>
                    <a:pt x="0" y="3"/>
                    <a:pt x="6" y="0"/>
                    <a:pt x="9" y="4"/>
                  </a:cubicBezTo>
                  <a:cubicBezTo>
                    <a:pt x="10" y="5"/>
                    <a:pt x="10" y="7"/>
                    <a:pt x="10" y="9"/>
                  </a:cubicBezTo>
                  <a:cubicBezTo>
                    <a:pt x="9" y="12"/>
                    <a:pt x="5" y="12"/>
                    <a:pt x="2" y="11"/>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3" name="Freeform 73">
              <a:extLst>
                <a:ext uri="{FF2B5EF4-FFF2-40B4-BE49-F238E27FC236}">
                  <a16:creationId xmlns:a16="http://schemas.microsoft.com/office/drawing/2014/main" xmlns="" id="{C62F8EB0-BDFA-4900-8F84-DB4D0A63517C}"/>
                </a:ext>
              </a:extLst>
            </p:cNvPr>
            <p:cNvSpPr/>
            <p:nvPr/>
          </p:nvSpPr>
          <p:spPr bwMode="auto">
            <a:xfrm>
              <a:off x="3413125" y="227012"/>
              <a:ext cx="119063" cy="133350"/>
            </a:xfrm>
            <a:custGeom>
              <a:avLst/>
              <a:gdLst>
                <a:gd name="T0" fmla="*/ 7 w 28"/>
                <a:gd name="T1" fmla="*/ 27 h 31"/>
                <a:gd name="T2" fmla="*/ 3 w 28"/>
                <a:gd name="T3" fmla="*/ 20 h 31"/>
                <a:gd name="T4" fmla="*/ 24 w 28"/>
                <a:gd name="T5" fmla="*/ 9 h 31"/>
                <a:gd name="T6" fmla="*/ 27 w 28"/>
                <a:gd name="T7" fmla="*/ 22 h 31"/>
                <a:gd name="T8" fmla="*/ 7 w 28"/>
                <a:gd name="T9" fmla="*/ 27 h 31"/>
              </a:gdLst>
              <a:ahLst/>
              <a:cxnLst>
                <a:cxn ang="0">
                  <a:pos x="T0" y="T1"/>
                </a:cxn>
                <a:cxn ang="0">
                  <a:pos x="T2" y="T3"/>
                </a:cxn>
                <a:cxn ang="0">
                  <a:pos x="T4" y="T5"/>
                </a:cxn>
                <a:cxn ang="0">
                  <a:pos x="T6" y="T7"/>
                </a:cxn>
                <a:cxn ang="0">
                  <a:pos x="T8" y="T9"/>
                </a:cxn>
              </a:cxnLst>
              <a:rect l="0" t="0" r="r" b="b"/>
              <a:pathLst>
                <a:path w="28" h="31">
                  <a:moveTo>
                    <a:pt x="7" y="27"/>
                  </a:moveTo>
                  <a:cubicBezTo>
                    <a:pt x="5" y="25"/>
                    <a:pt x="3" y="23"/>
                    <a:pt x="3" y="20"/>
                  </a:cubicBezTo>
                  <a:cubicBezTo>
                    <a:pt x="0" y="7"/>
                    <a:pt x="16" y="0"/>
                    <a:pt x="24" y="9"/>
                  </a:cubicBezTo>
                  <a:cubicBezTo>
                    <a:pt x="27" y="12"/>
                    <a:pt x="28" y="18"/>
                    <a:pt x="27" y="22"/>
                  </a:cubicBezTo>
                  <a:cubicBezTo>
                    <a:pt x="24" y="30"/>
                    <a:pt x="14"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4" name="Freeform 74">
              <a:extLst>
                <a:ext uri="{FF2B5EF4-FFF2-40B4-BE49-F238E27FC236}">
                  <a16:creationId xmlns:a16="http://schemas.microsoft.com/office/drawing/2014/main" xmlns="" id="{50B7BC3B-45B2-4A83-99CD-A06B8EB9911A}"/>
                </a:ext>
              </a:extLst>
            </p:cNvPr>
            <p:cNvSpPr/>
            <p:nvPr/>
          </p:nvSpPr>
          <p:spPr bwMode="auto">
            <a:xfrm>
              <a:off x="3451225" y="269875"/>
              <a:ext cx="47625" cy="50800"/>
            </a:xfrm>
            <a:custGeom>
              <a:avLst/>
              <a:gdLst>
                <a:gd name="T0" fmla="*/ 3 w 11"/>
                <a:gd name="T1" fmla="*/ 10 h 12"/>
                <a:gd name="T2" fmla="*/ 1 w 11"/>
                <a:gd name="T3" fmla="*/ 7 h 12"/>
                <a:gd name="T4" fmla="*/ 9 w 11"/>
                <a:gd name="T5" fmla="*/ 3 h 12"/>
                <a:gd name="T6" fmla="*/ 10 w 11"/>
                <a:gd name="T7" fmla="*/ 8 h 12"/>
                <a:gd name="T8" fmla="*/ 3 w 11"/>
                <a:gd name="T9" fmla="*/ 10 h 12"/>
              </a:gdLst>
              <a:ahLst/>
              <a:cxnLst>
                <a:cxn ang="0">
                  <a:pos x="T0" y="T1"/>
                </a:cxn>
                <a:cxn ang="0">
                  <a:pos x="T2" y="T3"/>
                </a:cxn>
                <a:cxn ang="0">
                  <a:pos x="T4" y="T5"/>
                </a:cxn>
                <a:cxn ang="0">
                  <a:pos x="T6" y="T7"/>
                </a:cxn>
                <a:cxn ang="0">
                  <a:pos x="T8" y="T9"/>
                </a:cxn>
              </a:cxnLst>
              <a:rect l="0" t="0" r="r" b="b"/>
              <a:pathLst>
                <a:path w="11" h="12">
                  <a:moveTo>
                    <a:pt x="3" y="10"/>
                  </a:moveTo>
                  <a:cubicBezTo>
                    <a:pt x="2" y="9"/>
                    <a:pt x="1" y="8"/>
                    <a:pt x="1" y="7"/>
                  </a:cubicBezTo>
                  <a:cubicBezTo>
                    <a:pt x="0" y="2"/>
                    <a:pt x="6" y="0"/>
                    <a:pt x="9" y="3"/>
                  </a:cubicBezTo>
                  <a:cubicBezTo>
                    <a:pt x="10" y="4"/>
                    <a:pt x="11"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5" name="Freeform 75">
              <a:extLst>
                <a:ext uri="{FF2B5EF4-FFF2-40B4-BE49-F238E27FC236}">
                  <a16:creationId xmlns:a16="http://schemas.microsoft.com/office/drawing/2014/main" xmlns="" id="{A3396728-E03A-488E-8284-A58D72B8F6B1}"/>
                </a:ext>
              </a:extLst>
            </p:cNvPr>
            <p:cNvSpPr/>
            <p:nvPr/>
          </p:nvSpPr>
          <p:spPr bwMode="auto">
            <a:xfrm>
              <a:off x="1781175" y="757237"/>
              <a:ext cx="758825" cy="423863"/>
            </a:xfrm>
            <a:custGeom>
              <a:avLst/>
              <a:gdLst>
                <a:gd name="T0" fmla="*/ 179 w 179"/>
                <a:gd name="T1" fmla="*/ 98 h 99"/>
                <a:gd name="T2" fmla="*/ 105 w 179"/>
                <a:gd name="T3" fmla="*/ 11 h 99"/>
                <a:gd name="T4" fmla="*/ 0 w 179"/>
                <a:gd name="T5" fmla="*/ 99 h 99"/>
                <a:gd name="T6" fmla="*/ 179 w 179"/>
                <a:gd name="T7" fmla="*/ 98 h 99"/>
              </a:gdLst>
              <a:ahLst/>
              <a:cxnLst>
                <a:cxn ang="0">
                  <a:pos x="T0" y="T1"/>
                </a:cxn>
                <a:cxn ang="0">
                  <a:pos x="T2" y="T3"/>
                </a:cxn>
                <a:cxn ang="0">
                  <a:pos x="T4" y="T5"/>
                </a:cxn>
                <a:cxn ang="0">
                  <a:pos x="T6" y="T7"/>
                </a:cxn>
              </a:cxnLst>
              <a:rect l="0" t="0" r="r" b="b"/>
              <a:pathLst>
                <a:path w="179" h="99">
                  <a:moveTo>
                    <a:pt x="179" y="98"/>
                  </a:moveTo>
                  <a:cubicBezTo>
                    <a:pt x="179" y="98"/>
                    <a:pt x="166" y="22"/>
                    <a:pt x="105" y="11"/>
                  </a:cubicBezTo>
                  <a:cubicBezTo>
                    <a:pt x="44" y="0"/>
                    <a:pt x="0" y="99"/>
                    <a:pt x="0" y="99"/>
                  </a:cubicBezTo>
                  <a:lnTo>
                    <a:pt x="179" y="98"/>
                  </a:lnTo>
                  <a:close/>
                </a:path>
              </a:pathLst>
            </a:custGeom>
            <a:solidFill>
              <a:srgbClr val="9A77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6" name="Freeform 76">
              <a:extLst>
                <a:ext uri="{FF2B5EF4-FFF2-40B4-BE49-F238E27FC236}">
                  <a16:creationId xmlns:a16="http://schemas.microsoft.com/office/drawing/2014/main" xmlns="" id="{0E9EC51B-E1D3-436F-AFC6-87720564564B}"/>
                </a:ext>
              </a:extLst>
            </p:cNvPr>
            <p:cNvSpPr/>
            <p:nvPr/>
          </p:nvSpPr>
          <p:spPr bwMode="auto">
            <a:xfrm>
              <a:off x="2082800" y="925512"/>
              <a:ext cx="195263" cy="38100"/>
            </a:xfrm>
            <a:custGeom>
              <a:avLst/>
              <a:gdLst>
                <a:gd name="T0" fmla="*/ 30 w 46"/>
                <a:gd name="T1" fmla="*/ 2 h 9"/>
                <a:gd name="T2" fmla="*/ 46 w 46"/>
                <a:gd name="T3" fmla="*/ 8 h 9"/>
                <a:gd name="T4" fmla="*/ 0 w 46"/>
                <a:gd name="T5" fmla="*/ 9 h 9"/>
                <a:gd name="T6" fmla="*/ 30 w 46"/>
                <a:gd name="T7" fmla="*/ 2 h 9"/>
              </a:gdLst>
              <a:ahLst/>
              <a:cxnLst>
                <a:cxn ang="0">
                  <a:pos x="T0" y="T1"/>
                </a:cxn>
                <a:cxn ang="0">
                  <a:pos x="T2" y="T3"/>
                </a:cxn>
                <a:cxn ang="0">
                  <a:pos x="T4" y="T5"/>
                </a:cxn>
                <a:cxn ang="0">
                  <a:pos x="T6" y="T7"/>
                </a:cxn>
              </a:cxnLst>
              <a:rect l="0" t="0" r="r" b="b"/>
              <a:pathLst>
                <a:path w="46" h="9">
                  <a:moveTo>
                    <a:pt x="30" y="2"/>
                  </a:moveTo>
                  <a:cubicBezTo>
                    <a:pt x="36" y="3"/>
                    <a:pt x="41" y="5"/>
                    <a:pt x="46" y="8"/>
                  </a:cubicBezTo>
                  <a:cubicBezTo>
                    <a:pt x="0" y="9"/>
                    <a:pt x="0" y="9"/>
                    <a:pt x="0" y="9"/>
                  </a:cubicBezTo>
                  <a:cubicBezTo>
                    <a:pt x="9" y="3"/>
                    <a:pt x="19" y="0"/>
                    <a:pt x="30" y="2"/>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7" name="Freeform 77">
              <a:extLst>
                <a:ext uri="{FF2B5EF4-FFF2-40B4-BE49-F238E27FC236}">
                  <a16:creationId xmlns:a16="http://schemas.microsoft.com/office/drawing/2014/main" xmlns="" id="{D47446AB-0FCE-4BBB-BD9F-CD19D3E54C1B}"/>
                </a:ext>
              </a:extLst>
            </p:cNvPr>
            <p:cNvSpPr/>
            <p:nvPr/>
          </p:nvSpPr>
          <p:spPr bwMode="auto">
            <a:xfrm>
              <a:off x="2044700" y="958850"/>
              <a:ext cx="274638" cy="34925"/>
            </a:xfrm>
            <a:custGeom>
              <a:avLst/>
              <a:gdLst>
                <a:gd name="T0" fmla="*/ 55 w 65"/>
                <a:gd name="T1" fmla="*/ 0 h 8"/>
                <a:gd name="T2" fmla="*/ 65 w 65"/>
                <a:gd name="T3" fmla="*/ 8 h 8"/>
                <a:gd name="T4" fmla="*/ 0 w 65"/>
                <a:gd name="T5" fmla="*/ 8 h 8"/>
                <a:gd name="T6" fmla="*/ 9 w 65"/>
                <a:gd name="T7" fmla="*/ 1 h 8"/>
                <a:gd name="T8" fmla="*/ 55 w 65"/>
                <a:gd name="T9" fmla="*/ 0 h 8"/>
              </a:gdLst>
              <a:ahLst/>
              <a:cxnLst>
                <a:cxn ang="0">
                  <a:pos x="T0" y="T1"/>
                </a:cxn>
                <a:cxn ang="0">
                  <a:pos x="T2" y="T3"/>
                </a:cxn>
                <a:cxn ang="0">
                  <a:pos x="T4" y="T5"/>
                </a:cxn>
                <a:cxn ang="0">
                  <a:pos x="T6" y="T7"/>
                </a:cxn>
                <a:cxn ang="0">
                  <a:pos x="T8" y="T9"/>
                </a:cxn>
              </a:cxnLst>
              <a:rect l="0" t="0" r="r" b="b"/>
              <a:pathLst>
                <a:path w="65" h="8">
                  <a:moveTo>
                    <a:pt x="55" y="0"/>
                  </a:moveTo>
                  <a:cubicBezTo>
                    <a:pt x="59" y="2"/>
                    <a:pt x="62" y="5"/>
                    <a:pt x="65" y="8"/>
                  </a:cubicBezTo>
                  <a:cubicBezTo>
                    <a:pt x="0" y="8"/>
                    <a:pt x="0" y="8"/>
                    <a:pt x="0" y="8"/>
                  </a:cubicBezTo>
                  <a:cubicBezTo>
                    <a:pt x="3" y="6"/>
                    <a:pt x="6" y="3"/>
                    <a:pt x="9" y="1"/>
                  </a:cubicBezTo>
                  <a:lnTo>
                    <a:pt x="55" y="0"/>
                  </a:ln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8" name="Freeform 78">
              <a:extLst>
                <a:ext uri="{FF2B5EF4-FFF2-40B4-BE49-F238E27FC236}">
                  <a16:creationId xmlns:a16="http://schemas.microsoft.com/office/drawing/2014/main" xmlns="" id="{3D736FD3-84DE-49E4-8B27-FF8EA6D3E515}"/>
                </a:ext>
              </a:extLst>
            </p:cNvPr>
            <p:cNvSpPr/>
            <p:nvPr/>
          </p:nvSpPr>
          <p:spPr bwMode="auto">
            <a:xfrm>
              <a:off x="2006600" y="993775"/>
              <a:ext cx="347663" cy="42863"/>
            </a:xfrm>
            <a:custGeom>
              <a:avLst/>
              <a:gdLst>
                <a:gd name="T0" fmla="*/ 9 w 82"/>
                <a:gd name="T1" fmla="*/ 0 h 10"/>
                <a:gd name="T2" fmla="*/ 74 w 82"/>
                <a:gd name="T3" fmla="*/ 0 h 10"/>
                <a:gd name="T4" fmla="*/ 82 w 82"/>
                <a:gd name="T5" fmla="*/ 9 h 10"/>
                <a:gd name="T6" fmla="*/ 0 w 82"/>
                <a:gd name="T7" fmla="*/ 10 h 10"/>
                <a:gd name="T8" fmla="*/ 9 w 82"/>
                <a:gd name="T9" fmla="*/ 0 h 10"/>
              </a:gdLst>
              <a:ahLst/>
              <a:cxnLst>
                <a:cxn ang="0">
                  <a:pos x="T0" y="T1"/>
                </a:cxn>
                <a:cxn ang="0">
                  <a:pos x="T2" y="T3"/>
                </a:cxn>
                <a:cxn ang="0">
                  <a:pos x="T4" y="T5"/>
                </a:cxn>
                <a:cxn ang="0">
                  <a:pos x="T6" y="T7"/>
                </a:cxn>
                <a:cxn ang="0">
                  <a:pos x="T8" y="T9"/>
                </a:cxn>
              </a:cxnLst>
              <a:rect l="0" t="0" r="r" b="b"/>
              <a:pathLst>
                <a:path w="82" h="10">
                  <a:moveTo>
                    <a:pt x="9" y="0"/>
                  </a:moveTo>
                  <a:cubicBezTo>
                    <a:pt x="74" y="0"/>
                    <a:pt x="74" y="0"/>
                    <a:pt x="74" y="0"/>
                  </a:cubicBezTo>
                  <a:cubicBezTo>
                    <a:pt x="77" y="3"/>
                    <a:pt x="80" y="6"/>
                    <a:pt x="82" y="9"/>
                  </a:cubicBezTo>
                  <a:cubicBezTo>
                    <a:pt x="0" y="10"/>
                    <a:pt x="0" y="10"/>
                    <a:pt x="0" y="10"/>
                  </a:cubicBezTo>
                  <a:cubicBezTo>
                    <a:pt x="3" y="7"/>
                    <a:pt x="6" y="3"/>
                    <a:pt x="9" y="0"/>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9" name="Freeform 79">
              <a:extLst>
                <a:ext uri="{FF2B5EF4-FFF2-40B4-BE49-F238E27FC236}">
                  <a16:creationId xmlns:a16="http://schemas.microsoft.com/office/drawing/2014/main" xmlns="" id="{55E9FDD1-A0E5-4980-82A2-F4EE668345E7}"/>
                </a:ext>
              </a:extLst>
            </p:cNvPr>
            <p:cNvSpPr/>
            <p:nvPr/>
          </p:nvSpPr>
          <p:spPr bwMode="auto">
            <a:xfrm>
              <a:off x="1976437" y="1031875"/>
              <a:ext cx="403225" cy="47625"/>
            </a:xfrm>
            <a:custGeom>
              <a:avLst/>
              <a:gdLst>
                <a:gd name="T0" fmla="*/ 7 w 95"/>
                <a:gd name="T1" fmla="*/ 1 h 11"/>
                <a:gd name="T2" fmla="*/ 89 w 95"/>
                <a:gd name="T3" fmla="*/ 0 h 11"/>
                <a:gd name="T4" fmla="*/ 95 w 95"/>
                <a:gd name="T5" fmla="*/ 10 h 11"/>
                <a:gd name="T6" fmla="*/ 0 w 95"/>
                <a:gd name="T7" fmla="*/ 11 h 11"/>
                <a:gd name="T8" fmla="*/ 7 w 95"/>
                <a:gd name="T9" fmla="*/ 1 h 11"/>
              </a:gdLst>
              <a:ahLst/>
              <a:cxnLst>
                <a:cxn ang="0">
                  <a:pos x="T0" y="T1"/>
                </a:cxn>
                <a:cxn ang="0">
                  <a:pos x="T2" y="T3"/>
                </a:cxn>
                <a:cxn ang="0">
                  <a:pos x="T4" y="T5"/>
                </a:cxn>
                <a:cxn ang="0">
                  <a:pos x="T6" y="T7"/>
                </a:cxn>
                <a:cxn ang="0">
                  <a:pos x="T8" y="T9"/>
                </a:cxn>
              </a:cxnLst>
              <a:rect l="0" t="0" r="r" b="b"/>
              <a:pathLst>
                <a:path w="95" h="11">
                  <a:moveTo>
                    <a:pt x="7" y="1"/>
                  </a:moveTo>
                  <a:cubicBezTo>
                    <a:pt x="89" y="0"/>
                    <a:pt x="89" y="0"/>
                    <a:pt x="89" y="0"/>
                  </a:cubicBezTo>
                  <a:cubicBezTo>
                    <a:pt x="91" y="4"/>
                    <a:pt x="93" y="7"/>
                    <a:pt x="95" y="10"/>
                  </a:cubicBezTo>
                  <a:cubicBezTo>
                    <a:pt x="0" y="11"/>
                    <a:pt x="0" y="11"/>
                    <a:pt x="0" y="11"/>
                  </a:cubicBezTo>
                  <a:cubicBezTo>
                    <a:pt x="2" y="7"/>
                    <a:pt x="4" y="4"/>
                    <a:pt x="7" y="1"/>
                  </a:cubicBez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0" name="Freeform 80">
              <a:extLst>
                <a:ext uri="{FF2B5EF4-FFF2-40B4-BE49-F238E27FC236}">
                  <a16:creationId xmlns:a16="http://schemas.microsoft.com/office/drawing/2014/main" xmlns="" id="{8C654E95-733C-4163-8A89-7986CCCF6BF5}"/>
                </a:ext>
              </a:extLst>
            </p:cNvPr>
            <p:cNvSpPr/>
            <p:nvPr/>
          </p:nvSpPr>
          <p:spPr bwMode="auto">
            <a:xfrm>
              <a:off x="1946275" y="1074737"/>
              <a:ext cx="446088" cy="50800"/>
            </a:xfrm>
            <a:custGeom>
              <a:avLst/>
              <a:gdLst>
                <a:gd name="T0" fmla="*/ 7 w 105"/>
                <a:gd name="T1" fmla="*/ 1 h 12"/>
                <a:gd name="T2" fmla="*/ 102 w 105"/>
                <a:gd name="T3" fmla="*/ 0 h 12"/>
                <a:gd name="T4" fmla="*/ 105 w 105"/>
                <a:gd name="T5" fmla="*/ 9 h 12"/>
                <a:gd name="T6" fmla="*/ 0 w 105"/>
                <a:gd name="T7" fmla="*/ 12 h 12"/>
                <a:gd name="T8" fmla="*/ 7 w 105"/>
                <a:gd name="T9" fmla="*/ 1 h 12"/>
              </a:gdLst>
              <a:ahLst/>
              <a:cxnLst>
                <a:cxn ang="0">
                  <a:pos x="T0" y="T1"/>
                </a:cxn>
                <a:cxn ang="0">
                  <a:pos x="T2" y="T3"/>
                </a:cxn>
                <a:cxn ang="0">
                  <a:pos x="T4" y="T5"/>
                </a:cxn>
                <a:cxn ang="0">
                  <a:pos x="T6" y="T7"/>
                </a:cxn>
                <a:cxn ang="0">
                  <a:pos x="T8" y="T9"/>
                </a:cxn>
              </a:cxnLst>
              <a:rect l="0" t="0" r="r" b="b"/>
              <a:pathLst>
                <a:path w="105" h="12">
                  <a:moveTo>
                    <a:pt x="7" y="1"/>
                  </a:moveTo>
                  <a:cubicBezTo>
                    <a:pt x="102" y="0"/>
                    <a:pt x="102" y="0"/>
                    <a:pt x="102" y="0"/>
                  </a:cubicBezTo>
                  <a:cubicBezTo>
                    <a:pt x="103" y="3"/>
                    <a:pt x="104" y="6"/>
                    <a:pt x="105" y="9"/>
                  </a:cubicBezTo>
                  <a:cubicBezTo>
                    <a:pt x="0" y="12"/>
                    <a:pt x="0" y="12"/>
                    <a:pt x="0" y="12"/>
                  </a:cubicBezTo>
                  <a:cubicBezTo>
                    <a:pt x="2" y="8"/>
                    <a:pt x="4" y="5"/>
                    <a:pt x="7" y="1"/>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1" name="Freeform 81">
              <a:extLst>
                <a:ext uri="{FF2B5EF4-FFF2-40B4-BE49-F238E27FC236}">
                  <a16:creationId xmlns:a16="http://schemas.microsoft.com/office/drawing/2014/main" xmlns="" id="{19AB5CAE-5F6F-474E-9DD9-1140392C5466}"/>
                </a:ext>
              </a:extLst>
            </p:cNvPr>
            <p:cNvSpPr/>
            <p:nvPr/>
          </p:nvSpPr>
          <p:spPr bwMode="auto">
            <a:xfrm>
              <a:off x="1930400" y="1112837"/>
              <a:ext cx="474663" cy="42863"/>
            </a:xfrm>
            <a:custGeom>
              <a:avLst/>
              <a:gdLst>
                <a:gd name="T0" fmla="*/ 4 w 112"/>
                <a:gd name="T1" fmla="*/ 3 h 10"/>
                <a:gd name="T2" fmla="*/ 109 w 112"/>
                <a:gd name="T3" fmla="*/ 0 h 10"/>
                <a:gd name="T4" fmla="*/ 112 w 112"/>
                <a:gd name="T5" fmla="*/ 9 h 10"/>
                <a:gd name="T6" fmla="*/ 0 w 112"/>
                <a:gd name="T7" fmla="*/ 10 h 10"/>
                <a:gd name="T8" fmla="*/ 4 w 112"/>
                <a:gd name="T9" fmla="*/ 3 h 10"/>
              </a:gdLst>
              <a:ahLst/>
              <a:cxnLst>
                <a:cxn ang="0">
                  <a:pos x="T0" y="T1"/>
                </a:cxn>
                <a:cxn ang="0">
                  <a:pos x="T2" y="T3"/>
                </a:cxn>
                <a:cxn ang="0">
                  <a:pos x="T4" y="T5"/>
                </a:cxn>
                <a:cxn ang="0">
                  <a:pos x="T6" y="T7"/>
                </a:cxn>
                <a:cxn ang="0">
                  <a:pos x="T8" y="T9"/>
                </a:cxn>
              </a:cxnLst>
              <a:rect l="0" t="0" r="r" b="b"/>
              <a:pathLst>
                <a:path w="112" h="10">
                  <a:moveTo>
                    <a:pt x="4" y="3"/>
                  </a:moveTo>
                  <a:cubicBezTo>
                    <a:pt x="109" y="0"/>
                    <a:pt x="109" y="0"/>
                    <a:pt x="109" y="0"/>
                  </a:cubicBezTo>
                  <a:cubicBezTo>
                    <a:pt x="111" y="3"/>
                    <a:pt x="112" y="6"/>
                    <a:pt x="112" y="9"/>
                  </a:cubicBezTo>
                  <a:cubicBezTo>
                    <a:pt x="0" y="10"/>
                    <a:pt x="0" y="10"/>
                    <a:pt x="0" y="10"/>
                  </a:cubicBezTo>
                  <a:cubicBezTo>
                    <a:pt x="1" y="8"/>
                    <a:pt x="2" y="5"/>
                    <a:pt x="4" y="3"/>
                  </a:cubicBez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2" name="Freeform 82">
              <a:extLst>
                <a:ext uri="{FF2B5EF4-FFF2-40B4-BE49-F238E27FC236}">
                  <a16:creationId xmlns:a16="http://schemas.microsoft.com/office/drawing/2014/main" xmlns="" id="{53E544FA-A93D-44E4-B6D1-B7966F24926D}"/>
                </a:ext>
              </a:extLst>
            </p:cNvPr>
            <p:cNvSpPr/>
            <p:nvPr/>
          </p:nvSpPr>
          <p:spPr bwMode="auto">
            <a:xfrm>
              <a:off x="1917700" y="1150937"/>
              <a:ext cx="495300" cy="30163"/>
            </a:xfrm>
            <a:custGeom>
              <a:avLst/>
              <a:gdLst>
                <a:gd name="T0" fmla="*/ 115 w 117"/>
                <a:gd name="T1" fmla="*/ 0 h 7"/>
                <a:gd name="T2" fmla="*/ 117 w 117"/>
                <a:gd name="T3" fmla="*/ 6 h 7"/>
                <a:gd name="T4" fmla="*/ 0 w 117"/>
                <a:gd name="T5" fmla="*/ 7 h 7"/>
                <a:gd name="T6" fmla="*/ 3 w 117"/>
                <a:gd name="T7" fmla="*/ 1 h 7"/>
                <a:gd name="T8" fmla="*/ 115 w 117"/>
                <a:gd name="T9" fmla="*/ 0 h 7"/>
              </a:gdLst>
              <a:ahLst/>
              <a:cxnLst>
                <a:cxn ang="0">
                  <a:pos x="T0" y="T1"/>
                </a:cxn>
                <a:cxn ang="0">
                  <a:pos x="T2" y="T3"/>
                </a:cxn>
                <a:cxn ang="0">
                  <a:pos x="T4" y="T5"/>
                </a:cxn>
                <a:cxn ang="0">
                  <a:pos x="T6" y="T7"/>
                </a:cxn>
                <a:cxn ang="0">
                  <a:pos x="T8" y="T9"/>
                </a:cxn>
              </a:cxnLst>
              <a:rect l="0" t="0" r="r" b="b"/>
              <a:pathLst>
                <a:path w="117" h="7">
                  <a:moveTo>
                    <a:pt x="115" y="0"/>
                  </a:moveTo>
                  <a:cubicBezTo>
                    <a:pt x="116" y="4"/>
                    <a:pt x="117" y="6"/>
                    <a:pt x="117" y="6"/>
                  </a:cubicBezTo>
                  <a:cubicBezTo>
                    <a:pt x="0" y="7"/>
                    <a:pt x="0" y="7"/>
                    <a:pt x="0" y="7"/>
                  </a:cubicBezTo>
                  <a:cubicBezTo>
                    <a:pt x="0" y="7"/>
                    <a:pt x="1" y="5"/>
                    <a:pt x="3" y="1"/>
                  </a:cubicBezTo>
                  <a:lnTo>
                    <a:pt x="115" y="0"/>
                  </a:ln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3" name="Oval 82">
              <a:extLst>
                <a:ext uri="{FF2B5EF4-FFF2-40B4-BE49-F238E27FC236}">
                  <a16:creationId xmlns:a16="http://schemas.microsoft.com/office/drawing/2014/main" xmlns="" id="{F53281A4-12DF-4661-B3AA-56F59E3DD764}"/>
                </a:ext>
              </a:extLst>
            </p:cNvPr>
            <p:cNvSpPr>
              <a:spLocks noChangeArrowheads="1"/>
            </p:cNvSpPr>
            <p:nvPr/>
          </p:nvSpPr>
          <p:spPr bwMode="auto">
            <a:xfrm>
              <a:off x="2443162" y="1104900"/>
              <a:ext cx="20638"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4" name="Oval 83">
              <a:extLst>
                <a:ext uri="{FF2B5EF4-FFF2-40B4-BE49-F238E27FC236}">
                  <a16:creationId xmlns:a16="http://schemas.microsoft.com/office/drawing/2014/main" xmlns="" id="{D0EA48A7-715C-43F4-838E-3CC89A30C5D7}"/>
                </a:ext>
              </a:extLst>
            </p:cNvPr>
            <p:cNvSpPr>
              <a:spLocks noChangeArrowheads="1"/>
            </p:cNvSpPr>
            <p:nvPr/>
          </p:nvSpPr>
          <p:spPr bwMode="auto">
            <a:xfrm>
              <a:off x="2374900" y="968375"/>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5" name="Oval 84">
              <a:extLst>
                <a:ext uri="{FF2B5EF4-FFF2-40B4-BE49-F238E27FC236}">
                  <a16:creationId xmlns:a16="http://schemas.microsoft.com/office/drawing/2014/main" xmlns="" id="{28FA0A3B-147B-48F0-B054-4BAFA88133B2}"/>
                </a:ext>
              </a:extLst>
            </p:cNvPr>
            <p:cNvSpPr>
              <a:spLocks noChangeArrowheads="1"/>
            </p:cNvSpPr>
            <p:nvPr/>
          </p:nvSpPr>
          <p:spPr bwMode="auto">
            <a:xfrm>
              <a:off x="2247900" y="873125"/>
              <a:ext cx="25400"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6" name="Oval 85">
              <a:extLst>
                <a:ext uri="{FF2B5EF4-FFF2-40B4-BE49-F238E27FC236}">
                  <a16:creationId xmlns:a16="http://schemas.microsoft.com/office/drawing/2014/main" xmlns="" id="{0E6B2478-DECF-4FE2-8F04-F5ECF8CE53EA}"/>
                </a:ext>
              </a:extLst>
            </p:cNvPr>
            <p:cNvSpPr>
              <a:spLocks noChangeArrowheads="1"/>
            </p:cNvSpPr>
            <p:nvPr/>
          </p:nvSpPr>
          <p:spPr bwMode="auto">
            <a:xfrm>
              <a:off x="2120900" y="873125"/>
              <a:ext cx="20638"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7" name="Oval 86">
              <a:extLst>
                <a:ext uri="{FF2B5EF4-FFF2-40B4-BE49-F238E27FC236}">
                  <a16:creationId xmlns:a16="http://schemas.microsoft.com/office/drawing/2014/main" xmlns="" id="{5DEAD495-617C-4ADC-84BC-F988EF53F58F}"/>
                </a:ext>
              </a:extLst>
            </p:cNvPr>
            <p:cNvSpPr>
              <a:spLocks noChangeArrowheads="1"/>
            </p:cNvSpPr>
            <p:nvPr/>
          </p:nvSpPr>
          <p:spPr bwMode="auto">
            <a:xfrm>
              <a:off x="1989137" y="946150"/>
              <a:ext cx="25400"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8" name="Oval 87">
              <a:extLst>
                <a:ext uri="{FF2B5EF4-FFF2-40B4-BE49-F238E27FC236}">
                  <a16:creationId xmlns:a16="http://schemas.microsoft.com/office/drawing/2014/main" xmlns="" id="{99637BA2-1EA9-4628-9D09-BFB244E777A6}"/>
                </a:ext>
              </a:extLst>
            </p:cNvPr>
            <p:cNvSpPr>
              <a:spLocks noChangeArrowheads="1"/>
            </p:cNvSpPr>
            <p:nvPr/>
          </p:nvSpPr>
          <p:spPr bwMode="auto">
            <a:xfrm>
              <a:off x="1912937" y="1049337"/>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9" name="Oval 88">
              <a:extLst>
                <a:ext uri="{FF2B5EF4-FFF2-40B4-BE49-F238E27FC236}">
                  <a16:creationId xmlns:a16="http://schemas.microsoft.com/office/drawing/2014/main" xmlns="" id="{8C6666E0-E28E-4E56-83BB-3421AD6589D6}"/>
                </a:ext>
              </a:extLst>
            </p:cNvPr>
            <p:cNvSpPr>
              <a:spLocks noChangeArrowheads="1"/>
            </p:cNvSpPr>
            <p:nvPr/>
          </p:nvSpPr>
          <p:spPr bwMode="auto">
            <a:xfrm>
              <a:off x="1849437" y="1130300"/>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0" name="Freeform 90">
              <a:extLst>
                <a:ext uri="{FF2B5EF4-FFF2-40B4-BE49-F238E27FC236}">
                  <a16:creationId xmlns:a16="http://schemas.microsoft.com/office/drawing/2014/main" xmlns="" id="{BF10BE4C-EEF4-4E06-B13D-B186A62E1EF3}"/>
                </a:ext>
              </a:extLst>
            </p:cNvPr>
            <p:cNvSpPr/>
            <p:nvPr/>
          </p:nvSpPr>
          <p:spPr bwMode="auto">
            <a:xfrm>
              <a:off x="3816350" y="25400"/>
              <a:ext cx="55563" cy="98425"/>
            </a:xfrm>
            <a:custGeom>
              <a:avLst/>
              <a:gdLst>
                <a:gd name="T0" fmla="*/ 0 w 13"/>
                <a:gd name="T1" fmla="*/ 0 h 23"/>
                <a:gd name="T2" fmla="*/ 12 w 13"/>
                <a:gd name="T3" fmla="*/ 4 h 23"/>
                <a:gd name="T4" fmla="*/ 13 w 13"/>
                <a:gd name="T5" fmla="*/ 21 h 23"/>
                <a:gd name="T6" fmla="*/ 0 w 13"/>
                <a:gd name="T7" fmla="*/ 23 h 23"/>
                <a:gd name="T8" fmla="*/ 0 w 13"/>
                <a:gd name="T9" fmla="*/ 0 h 23"/>
              </a:gdLst>
              <a:ahLst/>
              <a:cxnLst>
                <a:cxn ang="0">
                  <a:pos x="T0" y="T1"/>
                </a:cxn>
                <a:cxn ang="0">
                  <a:pos x="T2" y="T3"/>
                </a:cxn>
                <a:cxn ang="0">
                  <a:pos x="T4" y="T5"/>
                </a:cxn>
                <a:cxn ang="0">
                  <a:pos x="T6" y="T7"/>
                </a:cxn>
                <a:cxn ang="0">
                  <a:pos x="T8" y="T9"/>
                </a:cxn>
              </a:cxnLst>
              <a:rect l="0" t="0" r="r" b="b"/>
              <a:pathLst>
                <a:path w="13" h="23">
                  <a:moveTo>
                    <a:pt x="0" y="0"/>
                  </a:moveTo>
                  <a:cubicBezTo>
                    <a:pt x="0" y="0"/>
                    <a:pt x="12" y="1"/>
                    <a:pt x="12" y="4"/>
                  </a:cubicBezTo>
                  <a:cubicBezTo>
                    <a:pt x="13" y="6"/>
                    <a:pt x="13" y="21"/>
                    <a:pt x="13" y="21"/>
                  </a:cubicBezTo>
                  <a:cubicBezTo>
                    <a:pt x="13" y="21"/>
                    <a:pt x="2" y="23"/>
                    <a:pt x="0" y="23"/>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1" name="Freeform 91">
              <a:extLst>
                <a:ext uri="{FF2B5EF4-FFF2-40B4-BE49-F238E27FC236}">
                  <a16:creationId xmlns:a16="http://schemas.microsoft.com/office/drawing/2014/main" xmlns="" id="{D644042C-50C0-4E83-A296-1E243302ACD3}"/>
                </a:ext>
              </a:extLst>
            </p:cNvPr>
            <p:cNvSpPr/>
            <p:nvPr/>
          </p:nvSpPr>
          <p:spPr bwMode="auto">
            <a:xfrm>
              <a:off x="3727450" y="30162"/>
              <a:ext cx="68263" cy="98425"/>
            </a:xfrm>
            <a:custGeom>
              <a:avLst/>
              <a:gdLst>
                <a:gd name="T0" fmla="*/ 16 w 16"/>
                <a:gd name="T1" fmla="*/ 0 h 23"/>
                <a:gd name="T2" fmla="*/ 16 w 16"/>
                <a:gd name="T3" fmla="*/ 22 h 23"/>
                <a:gd name="T4" fmla="*/ 0 w 16"/>
                <a:gd name="T5" fmla="*/ 23 h 23"/>
                <a:gd name="T6" fmla="*/ 0 w 16"/>
                <a:gd name="T7" fmla="*/ 1 h 23"/>
                <a:gd name="T8" fmla="*/ 16 w 16"/>
                <a:gd name="T9" fmla="*/ 0 h 23"/>
              </a:gdLst>
              <a:ahLst/>
              <a:cxnLst>
                <a:cxn ang="0">
                  <a:pos x="T0" y="T1"/>
                </a:cxn>
                <a:cxn ang="0">
                  <a:pos x="T2" y="T3"/>
                </a:cxn>
                <a:cxn ang="0">
                  <a:pos x="T4" y="T5"/>
                </a:cxn>
                <a:cxn ang="0">
                  <a:pos x="T6" y="T7"/>
                </a:cxn>
                <a:cxn ang="0">
                  <a:pos x="T8" y="T9"/>
                </a:cxn>
              </a:cxnLst>
              <a:rect l="0" t="0" r="r" b="b"/>
              <a:pathLst>
                <a:path w="16" h="23">
                  <a:moveTo>
                    <a:pt x="16" y="0"/>
                  </a:moveTo>
                  <a:cubicBezTo>
                    <a:pt x="16" y="22"/>
                    <a:pt x="16" y="22"/>
                    <a:pt x="16" y="22"/>
                  </a:cubicBezTo>
                  <a:cubicBezTo>
                    <a:pt x="0" y="23"/>
                    <a:pt x="0" y="23"/>
                    <a:pt x="0" y="23"/>
                  </a:cubicBezTo>
                  <a:cubicBezTo>
                    <a:pt x="0" y="1"/>
                    <a:pt x="0" y="1"/>
                    <a:pt x="0" y="1"/>
                  </a:cubicBezTo>
                  <a:cubicBezTo>
                    <a:pt x="0" y="1"/>
                    <a:pt x="6" y="0"/>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2" name="Freeform 92">
              <a:extLst>
                <a:ext uri="{FF2B5EF4-FFF2-40B4-BE49-F238E27FC236}">
                  <a16:creationId xmlns:a16="http://schemas.microsoft.com/office/drawing/2014/main" xmlns="" id="{E984570F-474E-42A8-814C-25508CFEE2CA}"/>
                </a:ext>
              </a:extLst>
            </p:cNvPr>
            <p:cNvSpPr/>
            <p:nvPr/>
          </p:nvSpPr>
          <p:spPr bwMode="auto">
            <a:xfrm>
              <a:off x="3630612" y="34925"/>
              <a:ext cx="71438" cy="103188"/>
            </a:xfrm>
            <a:custGeom>
              <a:avLst/>
              <a:gdLst>
                <a:gd name="T0" fmla="*/ 16 w 17"/>
                <a:gd name="T1" fmla="*/ 1 h 24"/>
                <a:gd name="T2" fmla="*/ 17 w 17"/>
                <a:gd name="T3" fmla="*/ 22 h 24"/>
                <a:gd name="T4" fmla="*/ 0 w 17"/>
                <a:gd name="T5" fmla="*/ 24 h 24"/>
                <a:gd name="T6" fmla="*/ 0 w 17"/>
                <a:gd name="T7" fmla="*/ 2 h 24"/>
                <a:gd name="T8" fmla="*/ 16 w 17"/>
                <a:gd name="T9" fmla="*/ 1 h 24"/>
              </a:gdLst>
              <a:ahLst/>
              <a:cxnLst>
                <a:cxn ang="0">
                  <a:pos x="T0" y="T1"/>
                </a:cxn>
                <a:cxn ang="0">
                  <a:pos x="T2" y="T3"/>
                </a:cxn>
                <a:cxn ang="0">
                  <a:pos x="T4" y="T5"/>
                </a:cxn>
                <a:cxn ang="0">
                  <a:pos x="T6" y="T7"/>
                </a:cxn>
                <a:cxn ang="0">
                  <a:pos x="T8" y="T9"/>
                </a:cxn>
              </a:cxnLst>
              <a:rect l="0" t="0" r="r" b="b"/>
              <a:pathLst>
                <a:path w="17" h="24">
                  <a:moveTo>
                    <a:pt x="16" y="1"/>
                  </a:moveTo>
                  <a:cubicBezTo>
                    <a:pt x="17" y="22"/>
                    <a:pt x="17" y="22"/>
                    <a:pt x="17" y="22"/>
                  </a:cubicBezTo>
                  <a:cubicBezTo>
                    <a:pt x="0" y="24"/>
                    <a:pt x="0" y="24"/>
                    <a:pt x="0" y="24"/>
                  </a:cubicBezTo>
                  <a:cubicBezTo>
                    <a:pt x="0" y="2"/>
                    <a:pt x="0" y="2"/>
                    <a:pt x="0" y="2"/>
                  </a:cubicBezTo>
                  <a:cubicBezTo>
                    <a:pt x="0" y="2"/>
                    <a:pt x="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3" name="Freeform 93">
              <a:extLst>
                <a:ext uri="{FF2B5EF4-FFF2-40B4-BE49-F238E27FC236}">
                  <a16:creationId xmlns:a16="http://schemas.microsoft.com/office/drawing/2014/main" xmlns="" id="{1AE81D38-8B74-4BAE-B353-FAFE4EBF4CD0}"/>
                </a:ext>
              </a:extLst>
            </p:cNvPr>
            <p:cNvSpPr/>
            <p:nvPr/>
          </p:nvSpPr>
          <p:spPr bwMode="auto">
            <a:xfrm>
              <a:off x="3529012" y="42862"/>
              <a:ext cx="71438" cy="103188"/>
            </a:xfrm>
            <a:custGeom>
              <a:avLst/>
              <a:gdLst>
                <a:gd name="T0" fmla="*/ 16 w 17"/>
                <a:gd name="T1" fmla="*/ 1 h 24"/>
                <a:gd name="T2" fmla="*/ 17 w 17"/>
                <a:gd name="T3" fmla="*/ 22 h 24"/>
                <a:gd name="T4" fmla="*/ 0 w 17"/>
                <a:gd name="T5" fmla="*/ 24 h 24"/>
                <a:gd name="T6" fmla="*/ 0 w 17"/>
                <a:gd name="T7" fmla="*/ 2 h 24"/>
                <a:gd name="T8" fmla="*/ 16 w 17"/>
                <a:gd name="T9" fmla="*/ 1 h 24"/>
              </a:gdLst>
              <a:ahLst/>
              <a:cxnLst>
                <a:cxn ang="0">
                  <a:pos x="T0" y="T1"/>
                </a:cxn>
                <a:cxn ang="0">
                  <a:pos x="T2" y="T3"/>
                </a:cxn>
                <a:cxn ang="0">
                  <a:pos x="T4" y="T5"/>
                </a:cxn>
                <a:cxn ang="0">
                  <a:pos x="T6" y="T7"/>
                </a:cxn>
                <a:cxn ang="0">
                  <a:pos x="T8" y="T9"/>
                </a:cxn>
              </a:cxnLst>
              <a:rect l="0" t="0" r="r" b="b"/>
              <a:pathLst>
                <a:path w="17" h="24">
                  <a:moveTo>
                    <a:pt x="16" y="1"/>
                  </a:moveTo>
                  <a:cubicBezTo>
                    <a:pt x="17" y="22"/>
                    <a:pt x="17" y="22"/>
                    <a:pt x="17" y="22"/>
                  </a:cubicBezTo>
                  <a:cubicBezTo>
                    <a:pt x="0" y="24"/>
                    <a:pt x="0" y="24"/>
                    <a:pt x="0" y="24"/>
                  </a:cubicBezTo>
                  <a:cubicBezTo>
                    <a:pt x="0" y="2"/>
                    <a:pt x="0" y="2"/>
                    <a:pt x="0" y="2"/>
                  </a:cubicBezTo>
                  <a:cubicBezTo>
                    <a:pt x="0" y="2"/>
                    <a:pt x="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4" name="Freeform 94">
              <a:extLst>
                <a:ext uri="{FF2B5EF4-FFF2-40B4-BE49-F238E27FC236}">
                  <a16:creationId xmlns:a16="http://schemas.microsoft.com/office/drawing/2014/main" xmlns="" id="{77414F5B-751F-47BE-BE7C-ABF108EB4806}"/>
                </a:ext>
              </a:extLst>
            </p:cNvPr>
            <p:cNvSpPr/>
            <p:nvPr/>
          </p:nvSpPr>
          <p:spPr bwMode="auto">
            <a:xfrm>
              <a:off x="3379787" y="55562"/>
              <a:ext cx="122238" cy="98425"/>
            </a:xfrm>
            <a:custGeom>
              <a:avLst/>
              <a:gdLst>
                <a:gd name="T0" fmla="*/ 28 w 29"/>
                <a:gd name="T1" fmla="*/ 1 h 23"/>
                <a:gd name="T2" fmla="*/ 29 w 29"/>
                <a:gd name="T3" fmla="*/ 20 h 23"/>
                <a:gd name="T4" fmla="*/ 1 w 29"/>
                <a:gd name="T5" fmla="*/ 23 h 23"/>
                <a:gd name="T6" fmla="*/ 2 w 29"/>
                <a:gd name="T7" fmla="*/ 6 h 23"/>
                <a:gd name="T8" fmla="*/ 28 w 29"/>
                <a:gd name="T9" fmla="*/ 1 h 23"/>
              </a:gdLst>
              <a:ahLst/>
              <a:cxnLst>
                <a:cxn ang="0">
                  <a:pos x="T0" y="T1"/>
                </a:cxn>
                <a:cxn ang="0">
                  <a:pos x="T2" y="T3"/>
                </a:cxn>
                <a:cxn ang="0">
                  <a:pos x="T4" y="T5"/>
                </a:cxn>
                <a:cxn ang="0">
                  <a:pos x="T6" y="T7"/>
                </a:cxn>
                <a:cxn ang="0">
                  <a:pos x="T8" y="T9"/>
                </a:cxn>
              </a:cxnLst>
              <a:rect l="0" t="0" r="r" b="b"/>
              <a:pathLst>
                <a:path w="29" h="23">
                  <a:moveTo>
                    <a:pt x="28" y="1"/>
                  </a:moveTo>
                  <a:cubicBezTo>
                    <a:pt x="29" y="20"/>
                    <a:pt x="29" y="20"/>
                    <a:pt x="29" y="20"/>
                  </a:cubicBezTo>
                  <a:cubicBezTo>
                    <a:pt x="1" y="23"/>
                    <a:pt x="1" y="23"/>
                    <a:pt x="1" y="23"/>
                  </a:cubicBezTo>
                  <a:cubicBezTo>
                    <a:pt x="1" y="23"/>
                    <a:pt x="0" y="8"/>
                    <a:pt x="2" y="6"/>
                  </a:cubicBezTo>
                  <a:cubicBezTo>
                    <a:pt x="5" y="4"/>
                    <a:pt x="23" y="0"/>
                    <a:pt x="28"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5" name="Freeform 95">
              <a:extLst>
                <a:ext uri="{FF2B5EF4-FFF2-40B4-BE49-F238E27FC236}">
                  <a16:creationId xmlns:a16="http://schemas.microsoft.com/office/drawing/2014/main" xmlns="" id="{261386AA-C705-4627-8C27-94B3E90948BC}"/>
                </a:ext>
              </a:extLst>
            </p:cNvPr>
            <p:cNvSpPr/>
            <p:nvPr/>
          </p:nvSpPr>
          <p:spPr bwMode="auto">
            <a:xfrm>
              <a:off x="3367087" y="146050"/>
              <a:ext cx="522288" cy="63500"/>
            </a:xfrm>
            <a:custGeom>
              <a:avLst/>
              <a:gdLst>
                <a:gd name="T0" fmla="*/ 323 w 329"/>
                <a:gd name="T1" fmla="*/ 0 h 40"/>
                <a:gd name="T2" fmla="*/ 0 w 329"/>
                <a:gd name="T3" fmla="*/ 24 h 40"/>
                <a:gd name="T4" fmla="*/ 0 w 329"/>
                <a:gd name="T5" fmla="*/ 40 h 40"/>
                <a:gd name="T6" fmla="*/ 329 w 329"/>
                <a:gd name="T7" fmla="*/ 11 h 40"/>
                <a:gd name="T8" fmla="*/ 323 w 329"/>
                <a:gd name="T9" fmla="*/ 0 h 40"/>
              </a:gdLst>
              <a:ahLst/>
              <a:cxnLst>
                <a:cxn ang="0">
                  <a:pos x="T0" y="T1"/>
                </a:cxn>
                <a:cxn ang="0">
                  <a:pos x="T2" y="T3"/>
                </a:cxn>
                <a:cxn ang="0">
                  <a:pos x="T4" y="T5"/>
                </a:cxn>
                <a:cxn ang="0">
                  <a:pos x="T6" y="T7"/>
                </a:cxn>
                <a:cxn ang="0">
                  <a:pos x="T8" y="T9"/>
                </a:cxn>
              </a:cxnLst>
              <a:rect l="0" t="0" r="r" b="b"/>
              <a:pathLst>
                <a:path w="329" h="40">
                  <a:moveTo>
                    <a:pt x="323" y="0"/>
                  </a:moveTo>
                  <a:lnTo>
                    <a:pt x="0" y="24"/>
                  </a:lnTo>
                  <a:lnTo>
                    <a:pt x="0" y="40"/>
                  </a:lnTo>
                  <a:lnTo>
                    <a:pt x="329" y="11"/>
                  </a:lnTo>
                  <a:lnTo>
                    <a:pt x="323" y="0"/>
                  </a:lnTo>
                  <a:close/>
                </a:path>
              </a:pathLst>
            </a:custGeom>
            <a:solidFill>
              <a:srgbClr val="E377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6" name="Freeform 96">
              <a:extLst>
                <a:ext uri="{FF2B5EF4-FFF2-40B4-BE49-F238E27FC236}">
                  <a16:creationId xmlns:a16="http://schemas.microsoft.com/office/drawing/2014/main" xmlns="" id="{E6E4C302-3F28-4618-8F92-5AB1AE668484}"/>
                </a:ext>
              </a:extLst>
            </p:cNvPr>
            <p:cNvSpPr/>
            <p:nvPr/>
          </p:nvSpPr>
          <p:spPr bwMode="auto">
            <a:xfrm>
              <a:off x="0" y="180975"/>
              <a:ext cx="1570038" cy="996950"/>
            </a:xfrm>
            <a:custGeom>
              <a:avLst/>
              <a:gdLst>
                <a:gd name="T0" fmla="*/ 0 w 370"/>
                <a:gd name="T1" fmla="*/ 233 h 233"/>
                <a:gd name="T2" fmla="*/ 370 w 370"/>
                <a:gd name="T3" fmla="*/ 233 h 233"/>
                <a:gd name="T4" fmla="*/ 0 w 370"/>
                <a:gd name="T5" fmla="*/ 233 h 233"/>
              </a:gdLst>
              <a:ahLst/>
              <a:cxnLst>
                <a:cxn ang="0">
                  <a:pos x="T0" y="T1"/>
                </a:cxn>
                <a:cxn ang="0">
                  <a:pos x="T2" y="T3"/>
                </a:cxn>
                <a:cxn ang="0">
                  <a:pos x="T4" y="T5"/>
                </a:cxn>
              </a:cxnLst>
              <a:rect l="0" t="0" r="r" b="b"/>
              <a:pathLst>
                <a:path w="370" h="233">
                  <a:moveTo>
                    <a:pt x="0" y="233"/>
                  </a:moveTo>
                  <a:cubicBezTo>
                    <a:pt x="0" y="233"/>
                    <a:pt x="181" y="0"/>
                    <a:pt x="370" y="233"/>
                  </a:cubicBezTo>
                  <a:lnTo>
                    <a:pt x="0" y="233"/>
                  </a:lnTo>
                  <a:close/>
                </a:path>
              </a:pathLst>
            </a:custGeom>
            <a:solidFill>
              <a:srgbClr val="81AC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7" name="Freeform 97">
              <a:extLst>
                <a:ext uri="{FF2B5EF4-FFF2-40B4-BE49-F238E27FC236}">
                  <a16:creationId xmlns:a16="http://schemas.microsoft.com/office/drawing/2014/main" xmlns="" id="{80F07DC5-60E8-4B4F-A1C9-25D4AE977E50}"/>
                </a:ext>
              </a:extLst>
            </p:cNvPr>
            <p:cNvSpPr/>
            <p:nvPr/>
          </p:nvSpPr>
          <p:spPr bwMode="auto">
            <a:xfrm>
              <a:off x="220662" y="1062037"/>
              <a:ext cx="228600" cy="111125"/>
            </a:xfrm>
            <a:custGeom>
              <a:avLst/>
              <a:gdLst>
                <a:gd name="T0" fmla="*/ 0 w 54"/>
                <a:gd name="T1" fmla="*/ 26 h 26"/>
                <a:gd name="T2" fmla="*/ 54 w 54"/>
                <a:gd name="T3" fmla="*/ 26 h 26"/>
                <a:gd name="T4" fmla="*/ 25 w 54"/>
                <a:gd name="T5" fmla="*/ 0 h 26"/>
                <a:gd name="T6" fmla="*/ 0 w 54"/>
                <a:gd name="T7" fmla="*/ 26 h 26"/>
              </a:gdLst>
              <a:ahLst/>
              <a:cxnLst>
                <a:cxn ang="0">
                  <a:pos x="T0" y="T1"/>
                </a:cxn>
                <a:cxn ang="0">
                  <a:pos x="T2" y="T3"/>
                </a:cxn>
                <a:cxn ang="0">
                  <a:pos x="T4" y="T5"/>
                </a:cxn>
                <a:cxn ang="0">
                  <a:pos x="T6" y="T7"/>
                </a:cxn>
              </a:cxnLst>
              <a:rect l="0" t="0" r="r" b="b"/>
              <a:pathLst>
                <a:path w="54" h="26">
                  <a:moveTo>
                    <a:pt x="0" y="26"/>
                  </a:moveTo>
                  <a:cubicBezTo>
                    <a:pt x="54" y="26"/>
                    <a:pt x="54" y="26"/>
                    <a:pt x="54" y="26"/>
                  </a:cubicBezTo>
                  <a:cubicBezTo>
                    <a:pt x="25" y="0"/>
                    <a:pt x="25" y="0"/>
                    <a:pt x="25" y="0"/>
                  </a:cubicBezTo>
                  <a:cubicBezTo>
                    <a:pt x="9" y="14"/>
                    <a:pt x="0" y="26"/>
                    <a:pt x="0" y="26"/>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8" name="Freeform 98">
              <a:extLst>
                <a:ext uri="{FF2B5EF4-FFF2-40B4-BE49-F238E27FC236}">
                  <a16:creationId xmlns:a16="http://schemas.microsoft.com/office/drawing/2014/main" xmlns="" id="{415BF08B-7074-4625-B6AE-E8D29BA24F84}"/>
                </a:ext>
              </a:extLst>
            </p:cNvPr>
            <p:cNvSpPr/>
            <p:nvPr/>
          </p:nvSpPr>
          <p:spPr bwMode="auto">
            <a:xfrm>
              <a:off x="327025" y="971550"/>
              <a:ext cx="276225" cy="201613"/>
            </a:xfrm>
            <a:custGeom>
              <a:avLst/>
              <a:gdLst>
                <a:gd name="T0" fmla="*/ 0 w 65"/>
                <a:gd name="T1" fmla="*/ 21 h 47"/>
                <a:gd name="T2" fmla="*/ 29 w 65"/>
                <a:gd name="T3" fmla="*/ 47 h 47"/>
                <a:gd name="T4" fmla="*/ 65 w 65"/>
                <a:gd name="T5" fmla="*/ 47 h 47"/>
                <a:gd name="T6" fmla="*/ 28 w 65"/>
                <a:gd name="T7" fmla="*/ 0 h 47"/>
                <a:gd name="T8" fmla="*/ 0 w 65"/>
                <a:gd name="T9" fmla="*/ 21 h 47"/>
              </a:gdLst>
              <a:ahLst/>
              <a:cxnLst>
                <a:cxn ang="0">
                  <a:pos x="T0" y="T1"/>
                </a:cxn>
                <a:cxn ang="0">
                  <a:pos x="T2" y="T3"/>
                </a:cxn>
                <a:cxn ang="0">
                  <a:pos x="T4" y="T5"/>
                </a:cxn>
                <a:cxn ang="0">
                  <a:pos x="T6" y="T7"/>
                </a:cxn>
                <a:cxn ang="0">
                  <a:pos x="T8" y="T9"/>
                </a:cxn>
              </a:cxnLst>
              <a:rect l="0" t="0" r="r" b="b"/>
              <a:pathLst>
                <a:path w="65" h="47">
                  <a:moveTo>
                    <a:pt x="0" y="21"/>
                  </a:moveTo>
                  <a:cubicBezTo>
                    <a:pt x="29" y="47"/>
                    <a:pt x="29" y="47"/>
                    <a:pt x="29" y="47"/>
                  </a:cubicBezTo>
                  <a:cubicBezTo>
                    <a:pt x="65" y="47"/>
                    <a:pt x="65" y="47"/>
                    <a:pt x="65" y="47"/>
                  </a:cubicBezTo>
                  <a:cubicBezTo>
                    <a:pt x="28" y="0"/>
                    <a:pt x="28" y="0"/>
                    <a:pt x="28" y="0"/>
                  </a:cubicBezTo>
                  <a:cubicBezTo>
                    <a:pt x="17" y="7"/>
                    <a:pt x="8" y="14"/>
                    <a:pt x="0" y="21"/>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9" name="Freeform 99">
              <a:extLst>
                <a:ext uri="{FF2B5EF4-FFF2-40B4-BE49-F238E27FC236}">
                  <a16:creationId xmlns:a16="http://schemas.microsoft.com/office/drawing/2014/main" xmlns="" id="{F02E646F-8EBF-47F7-BABF-9D3B647F9220}"/>
                </a:ext>
              </a:extLst>
            </p:cNvPr>
            <p:cNvSpPr/>
            <p:nvPr/>
          </p:nvSpPr>
          <p:spPr bwMode="auto">
            <a:xfrm>
              <a:off x="801687" y="847725"/>
              <a:ext cx="195263" cy="325438"/>
            </a:xfrm>
            <a:custGeom>
              <a:avLst/>
              <a:gdLst>
                <a:gd name="T0" fmla="*/ 0 w 46"/>
                <a:gd name="T1" fmla="*/ 1 h 76"/>
                <a:gd name="T2" fmla="*/ 0 w 46"/>
                <a:gd name="T3" fmla="*/ 76 h 76"/>
                <a:gd name="T4" fmla="*/ 31 w 46"/>
                <a:gd name="T5" fmla="*/ 76 h 76"/>
                <a:gd name="T6" fmla="*/ 46 w 46"/>
                <a:gd name="T7" fmla="*/ 9 h 76"/>
                <a:gd name="T8" fmla="*/ 0 w 46"/>
                <a:gd name="T9" fmla="*/ 1 h 76"/>
              </a:gdLst>
              <a:ahLst/>
              <a:cxnLst>
                <a:cxn ang="0">
                  <a:pos x="T0" y="T1"/>
                </a:cxn>
                <a:cxn ang="0">
                  <a:pos x="T2" y="T3"/>
                </a:cxn>
                <a:cxn ang="0">
                  <a:pos x="T4" y="T5"/>
                </a:cxn>
                <a:cxn ang="0">
                  <a:pos x="T6" y="T7"/>
                </a:cxn>
                <a:cxn ang="0">
                  <a:pos x="T8" y="T9"/>
                </a:cxn>
              </a:cxnLst>
              <a:rect l="0" t="0" r="r" b="b"/>
              <a:pathLst>
                <a:path w="46" h="76">
                  <a:moveTo>
                    <a:pt x="0" y="1"/>
                  </a:moveTo>
                  <a:cubicBezTo>
                    <a:pt x="0" y="76"/>
                    <a:pt x="0" y="76"/>
                    <a:pt x="0" y="76"/>
                  </a:cubicBezTo>
                  <a:cubicBezTo>
                    <a:pt x="31" y="76"/>
                    <a:pt x="31" y="76"/>
                    <a:pt x="31" y="76"/>
                  </a:cubicBezTo>
                  <a:cubicBezTo>
                    <a:pt x="46" y="9"/>
                    <a:pt x="46" y="9"/>
                    <a:pt x="46" y="9"/>
                  </a:cubicBezTo>
                  <a:cubicBezTo>
                    <a:pt x="30" y="3"/>
                    <a:pt x="15" y="0"/>
                    <a:pt x="0" y="1"/>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0" name="Freeform 100">
              <a:extLst>
                <a:ext uri="{FF2B5EF4-FFF2-40B4-BE49-F238E27FC236}">
                  <a16:creationId xmlns:a16="http://schemas.microsoft.com/office/drawing/2014/main" xmlns="" id="{5C1D3F96-8854-4E91-AD8D-34761E06CB21}"/>
                </a:ext>
              </a:extLst>
            </p:cNvPr>
            <p:cNvSpPr/>
            <p:nvPr/>
          </p:nvSpPr>
          <p:spPr bwMode="auto">
            <a:xfrm>
              <a:off x="933450" y="885825"/>
              <a:ext cx="228600" cy="287338"/>
            </a:xfrm>
            <a:custGeom>
              <a:avLst/>
              <a:gdLst>
                <a:gd name="T0" fmla="*/ 54 w 54"/>
                <a:gd name="T1" fmla="*/ 21 h 67"/>
                <a:gd name="T2" fmla="*/ 15 w 54"/>
                <a:gd name="T3" fmla="*/ 0 h 67"/>
                <a:gd name="T4" fmla="*/ 0 w 54"/>
                <a:gd name="T5" fmla="*/ 67 h 67"/>
                <a:gd name="T6" fmla="*/ 34 w 54"/>
                <a:gd name="T7" fmla="*/ 67 h 67"/>
                <a:gd name="T8" fmla="*/ 54 w 54"/>
                <a:gd name="T9" fmla="*/ 21 h 67"/>
              </a:gdLst>
              <a:ahLst/>
              <a:cxnLst>
                <a:cxn ang="0">
                  <a:pos x="T0" y="T1"/>
                </a:cxn>
                <a:cxn ang="0">
                  <a:pos x="T2" y="T3"/>
                </a:cxn>
                <a:cxn ang="0">
                  <a:pos x="T4" y="T5"/>
                </a:cxn>
                <a:cxn ang="0">
                  <a:pos x="T6" y="T7"/>
                </a:cxn>
                <a:cxn ang="0">
                  <a:pos x="T8" y="T9"/>
                </a:cxn>
              </a:cxnLst>
              <a:rect l="0" t="0" r="r" b="b"/>
              <a:pathLst>
                <a:path w="54" h="67">
                  <a:moveTo>
                    <a:pt x="54" y="21"/>
                  </a:moveTo>
                  <a:cubicBezTo>
                    <a:pt x="41" y="11"/>
                    <a:pt x="28" y="5"/>
                    <a:pt x="15" y="0"/>
                  </a:cubicBezTo>
                  <a:cubicBezTo>
                    <a:pt x="0" y="67"/>
                    <a:pt x="0" y="67"/>
                    <a:pt x="0" y="67"/>
                  </a:cubicBezTo>
                  <a:cubicBezTo>
                    <a:pt x="34" y="67"/>
                    <a:pt x="34" y="67"/>
                    <a:pt x="34" y="67"/>
                  </a:cubicBezTo>
                  <a:lnTo>
                    <a:pt x="54" y="21"/>
                  </a:ln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1" name="Freeform 101">
              <a:extLst>
                <a:ext uri="{FF2B5EF4-FFF2-40B4-BE49-F238E27FC236}">
                  <a16:creationId xmlns:a16="http://schemas.microsoft.com/office/drawing/2014/main" xmlns="" id="{FE81A16E-F8A0-442A-B9F1-B3D704874B55}"/>
                </a:ext>
              </a:extLst>
            </p:cNvPr>
            <p:cNvSpPr/>
            <p:nvPr/>
          </p:nvSpPr>
          <p:spPr bwMode="auto">
            <a:xfrm>
              <a:off x="1222375" y="1104900"/>
              <a:ext cx="139700" cy="68263"/>
            </a:xfrm>
            <a:custGeom>
              <a:avLst/>
              <a:gdLst>
                <a:gd name="T0" fmla="*/ 19 w 33"/>
                <a:gd name="T1" fmla="*/ 0 h 16"/>
                <a:gd name="T2" fmla="*/ 0 w 33"/>
                <a:gd name="T3" fmla="*/ 16 h 16"/>
                <a:gd name="T4" fmla="*/ 33 w 33"/>
                <a:gd name="T5" fmla="*/ 16 h 16"/>
                <a:gd name="T6" fmla="*/ 19 w 33"/>
                <a:gd name="T7" fmla="*/ 0 h 16"/>
              </a:gdLst>
              <a:ahLst/>
              <a:cxnLst>
                <a:cxn ang="0">
                  <a:pos x="T0" y="T1"/>
                </a:cxn>
                <a:cxn ang="0">
                  <a:pos x="T2" y="T3"/>
                </a:cxn>
                <a:cxn ang="0">
                  <a:pos x="T4" y="T5"/>
                </a:cxn>
                <a:cxn ang="0">
                  <a:pos x="T6" y="T7"/>
                </a:cxn>
              </a:cxnLst>
              <a:rect l="0" t="0" r="r" b="b"/>
              <a:pathLst>
                <a:path w="33" h="16">
                  <a:moveTo>
                    <a:pt x="19" y="0"/>
                  </a:moveTo>
                  <a:cubicBezTo>
                    <a:pt x="0" y="16"/>
                    <a:pt x="0" y="16"/>
                    <a:pt x="0" y="16"/>
                  </a:cubicBezTo>
                  <a:cubicBezTo>
                    <a:pt x="33" y="16"/>
                    <a:pt x="33" y="16"/>
                    <a:pt x="33" y="16"/>
                  </a:cubicBezTo>
                  <a:cubicBezTo>
                    <a:pt x="28" y="10"/>
                    <a:pt x="24" y="5"/>
                    <a:pt x="19" y="0"/>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2" name="Freeform 102">
              <a:extLst>
                <a:ext uri="{FF2B5EF4-FFF2-40B4-BE49-F238E27FC236}">
                  <a16:creationId xmlns:a16="http://schemas.microsoft.com/office/drawing/2014/main" xmlns="" id="{9DBFC861-680D-4B94-B2F8-2D17F15BA660}"/>
                </a:ext>
              </a:extLst>
            </p:cNvPr>
            <p:cNvSpPr/>
            <p:nvPr/>
          </p:nvSpPr>
          <p:spPr bwMode="auto">
            <a:xfrm>
              <a:off x="1077912" y="976312"/>
              <a:ext cx="223838" cy="196850"/>
            </a:xfrm>
            <a:custGeom>
              <a:avLst/>
              <a:gdLst>
                <a:gd name="T0" fmla="*/ 20 w 53"/>
                <a:gd name="T1" fmla="*/ 0 h 46"/>
                <a:gd name="T2" fmla="*/ 0 w 53"/>
                <a:gd name="T3" fmla="*/ 46 h 46"/>
                <a:gd name="T4" fmla="*/ 34 w 53"/>
                <a:gd name="T5" fmla="*/ 46 h 46"/>
                <a:gd name="T6" fmla="*/ 53 w 53"/>
                <a:gd name="T7" fmla="*/ 30 h 46"/>
                <a:gd name="T8" fmla="*/ 20 w 53"/>
                <a:gd name="T9" fmla="*/ 0 h 46"/>
              </a:gdLst>
              <a:ahLst/>
              <a:cxnLst>
                <a:cxn ang="0">
                  <a:pos x="T0" y="T1"/>
                </a:cxn>
                <a:cxn ang="0">
                  <a:pos x="T2" y="T3"/>
                </a:cxn>
                <a:cxn ang="0">
                  <a:pos x="T4" y="T5"/>
                </a:cxn>
                <a:cxn ang="0">
                  <a:pos x="T6" y="T7"/>
                </a:cxn>
                <a:cxn ang="0">
                  <a:pos x="T8" y="T9"/>
                </a:cxn>
              </a:cxnLst>
              <a:rect l="0" t="0" r="r" b="b"/>
              <a:pathLst>
                <a:path w="53" h="46">
                  <a:moveTo>
                    <a:pt x="20" y="0"/>
                  </a:moveTo>
                  <a:cubicBezTo>
                    <a:pt x="0" y="46"/>
                    <a:pt x="0" y="46"/>
                    <a:pt x="0" y="46"/>
                  </a:cubicBezTo>
                  <a:cubicBezTo>
                    <a:pt x="34" y="46"/>
                    <a:pt x="34" y="46"/>
                    <a:pt x="34" y="46"/>
                  </a:cubicBezTo>
                  <a:cubicBezTo>
                    <a:pt x="53" y="30"/>
                    <a:pt x="53" y="30"/>
                    <a:pt x="53" y="30"/>
                  </a:cubicBezTo>
                  <a:cubicBezTo>
                    <a:pt x="42" y="18"/>
                    <a:pt x="31" y="8"/>
                    <a:pt x="20" y="0"/>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3" name="Freeform 103">
              <a:extLst>
                <a:ext uri="{FF2B5EF4-FFF2-40B4-BE49-F238E27FC236}">
                  <a16:creationId xmlns:a16="http://schemas.microsoft.com/office/drawing/2014/main" xmlns="" id="{B59FFF45-FB4A-49C8-B752-98D4D4A09C6A}"/>
                </a:ext>
              </a:extLst>
            </p:cNvPr>
            <p:cNvSpPr/>
            <p:nvPr/>
          </p:nvSpPr>
          <p:spPr bwMode="auto">
            <a:xfrm>
              <a:off x="619125" y="852487"/>
              <a:ext cx="182563" cy="320675"/>
            </a:xfrm>
            <a:custGeom>
              <a:avLst/>
              <a:gdLst>
                <a:gd name="T0" fmla="*/ 0 w 43"/>
                <a:gd name="T1" fmla="*/ 7 h 75"/>
                <a:gd name="T2" fmla="*/ 14 w 43"/>
                <a:gd name="T3" fmla="*/ 75 h 75"/>
                <a:gd name="T4" fmla="*/ 43 w 43"/>
                <a:gd name="T5" fmla="*/ 75 h 75"/>
                <a:gd name="T6" fmla="*/ 43 w 43"/>
                <a:gd name="T7" fmla="*/ 0 h 75"/>
                <a:gd name="T8" fmla="*/ 0 w 43"/>
                <a:gd name="T9" fmla="*/ 7 h 75"/>
              </a:gdLst>
              <a:ahLst/>
              <a:cxnLst>
                <a:cxn ang="0">
                  <a:pos x="T0" y="T1"/>
                </a:cxn>
                <a:cxn ang="0">
                  <a:pos x="T2" y="T3"/>
                </a:cxn>
                <a:cxn ang="0">
                  <a:pos x="T4" y="T5"/>
                </a:cxn>
                <a:cxn ang="0">
                  <a:pos x="T6" y="T7"/>
                </a:cxn>
                <a:cxn ang="0">
                  <a:pos x="T8" y="T9"/>
                </a:cxn>
              </a:cxnLst>
              <a:rect l="0" t="0" r="r" b="b"/>
              <a:pathLst>
                <a:path w="43" h="75">
                  <a:moveTo>
                    <a:pt x="0" y="7"/>
                  </a:moveTo>
                  <a:cubicBezTo>
                    <a:pt x="14" y="75"/>
                    <a:pt x="14" y="75"/>
                    <a:pt x="14" y="75"/>
                  </a:cubicBezTo>
                  <a:cubicBezTo>
                    <a:pt x="43" y="75"/>
                    <a:pt x="43" y="75"/>
                    <a:pt x="43" y="75"/>
                  </a:cubicBezTo>
                  <a:cubicBezTo>
                    <a:pt x="43" y="0"/>
                    <a:pt x="43" y="0"/>
                    <a:pt x="43" y="0"/>
                  </a:cubicBezTo>
                  <a:cubicBezTo>
                    <a:pt x="28" y="0"/>
                    <a:pt x="13" y="3"/>
                    <a:pt x="0" y="7"/>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4" name="Freeform 104">
              <a:extLst>
                <a:ext uri="{FF2B5EF4-FFF2-40B4-BE49-F238E27FC236}">
                  <a16:creationId xmlns:a16="http://schemas.microsoft.com/office/drawing/2014/main" xmlns="" id="{80EF9133-2DCE-4647-A351-9A828AC64D2B}"/>
                </a:ext>
              </a:extLst>
            </p:cNvPr>
            <p:cNvSpPr/>
            <p:nvPr/>
          </p:nvSpPr>
          <p:spPr bwMode="auto">
            <a:xfrm>
              <a:off x="446087" y="882650"/>
              <a:ext cx="233363" cy="290513"/>
            </a:xfrm>
            <a:custGeom>
              <a:avLst/>
              <a:gdLst>
                <a:gd name="T0" fmla="*/ 0 w 55"/>
                <a:gd name="T1" fmla="*/ 21 h 68"/>
                <a:gd name="T2" fmla="*/ 37 w 55"/>
                <a:gd name="T3" fmla="*/ 68 h 68"/>
                <a:gd name="T4" fmla="*/ 55 w 55"/>
                <a:gd name="T5" fmla="*/ 68 h 68"/>
                <a:gd name="T6" fmla="*/ 41 w 55"/>
                <a:gd name="T7" fmla="*/ 0 h 68"/>
                <a:gd name="T8" fmla="*/ 0 w 55"/>
                <a:gd name="T9" fmla="*/ 21 h 68"/>
              </a:gdLst>
              <a:ahLst/>
              <a:cxnLst>
                <a:cxn ang="0">
                  <a:pos x="T0" y="T1"/>
                </a:cxn>
                <a:cxn ang="0">
                  <a:pos x="T2" y="T3"/>
                </a:cxn>
                <a:cxn ang="0">
                  <a:pos x="T4" y="T5"/>
                </a:cxn>
                <a:cxn ang="0">
                  <a:pos x="T6" y="T7"/>
                </a:cxn>
                <a:cxn ang="0">
                  <a:pos x="T8" y="T9"/>
                </a:cxn>
              </a:cxnLst>
              <a:rect l="0" t="0" r="r" b="b"/>
              <a:pathLst>
                <a:path w="55" h="68">
                  <a:moveTo>
                    <a:pt x="0" y="21"/>
                  </a:moveTo>
                  <a:cubicBezTo>
                    <a:pt x="37" y="68"/>
                    <a:pt x="37" y="68"/>
                    <a:pt x="37" y="68"/>
                  </a:cubicBezTo>
                  <a:cubicBezTo>
                    <a:pt x="55" y="68"/>
                    <a:pt x="55" y="68"/>
                    <a:pt x="55" y="68"/>
                  </a:cubicBezTo>
                  <a:cubicBezTo>
                    <a:pt x="41" y="0"/>
                    <a:pt x="41" y="0"/>
                    <a:pt x="41" y="0"/>
                  </a:cubicBezTo>
                  <a:cubicBezTo>
                    <a:pt x="26" y="6"/>
                    <a:pt x="12" y="13"/>
                    <a:pt x="0" y="21"/>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5" name="Freeform 105">
              <a:extLst>
                <a:ext uri="{FF2B5EF4-FFF2-40B4-BE49-F238E27FC236}">
                  <a16:creationId xmlns:a16="http://schemas.microsoft.com/office/drawing/2014/main" xmlns="" id="{566C3E99-26CD-4068-921C-DF83801769F4}"/>
                </a:ext>
              </a:extLst>
            </p:cNvPr>
            <p:cNvSpPr/>
            <p:nvPr/>
          </p:nvSpPr>
          <p:spPr bwMode="auto">
            <a:xfrm>
              <a:off x="476250" y="731837"/>
              <a:ext cx="695325" cy="446088"/>
            </a:xfrm>
            <a:custGeom>
              <a:avLst/>
              <a:gdLst>
                <a:gd name="T0" fmla="*/ 0 w 164"/>
                <a:gd name="T1" fmla="*/ 104 h 104"/>
                <a:gd name="T2" fmla="*/ 164 w 164"/>
                <a:gd name="T3" fmla="*/ 104 h 104"/>
                <a:gd name="T4" fmla="*/ 0 w 164"/>
                <a:gd name="T5" fmla="*/ 104 h 104"/>
              </a:gdLst>
              <a:ahLst/>
              <a:cxnLst>
                <a:cxn ang="0">
                  <a:pos x="T0" y="T1"/>
                </a:cxn>
                <a:cxn ang="0">
                  <a:pos x="T2" y="T3"/>
                </a:cxn>
                <a:cxn ang="0">
                  <a:pos x="T4" y="T5"/>
                </a:cxn>
              </a:cxnLst>
              <a:rect l="0" t="0" r="r" b="b"/>
              <a:pathLst>
                <a:path w="164" h="104">
                  <a:moveTo>
                    <a:pt x="0" y="104"/>
                  </a:moveTo>
                  <a:cubicBezTo>
                    <a:pt x="0" y="104"/>
                    <a:pt x="80" y="0"/>
                    <a:pt x="164" y="104"/>
                  </a:cubicBezTo>
                  <a:lnTo>
                    <a:pt x="0" y="104"/>
                  </a:lnTo>
                  <a:close/>
                </a:path>
              </a:pathLst>
            </a:custGeom>
            <a:solidFill>
              <a:srgbClr val="FFE6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6" name="Freeform 106">
              <a:extLst>
                <a:ext uri="{FF2B5EF4-FFF2-40B4-BE49-F238E27FC236}">
                  <a16:creationId xmlns:a16="http://schemas.microsoft.com/office/drawing/2014/main" xmlns="" id="{B7FCDA6B-5B5A-4A82-B537-B969F08E4348}"/>
                </a:ext>
              </a:extLst>
            </p:cNvPr>
            <p:cNvSpPr/>
            <p:nvPr/>
          </p:nvSpPr>
          <p:spPr bwMode="auto">
            <a:xfrm>
              <a:off x="611187" y="911225"/>
              <a:ext cx="431800" cy="279400"/>
            </a:xfrm>
            <a:custGeom>
              <a:avLst/>
              <a:gdLst>
                <a:gd name="T0" fmla="*/ 0 w 102"/>
                <a:gd name="T1" fmla="*/ 65 h 65"/>
                <a:gd name="T2" fmla="*/ 102 w 102"/>
                <a:gd name="T3" fmla="*/ 65 h 65"/>
                <a:gd name="T4" fmla="*/ 0 w 102"/>
                <a:gd name="T5" fmla="*/ 65 h 65"/>
              </a:gdLst>
              <a:ahLst/>
              <a:cxnLst>
                <a:cxn ang="0">
                  <a:pos x="T0" y="T1"/>
                </a:cxn>
                <a:cxn ang="0">
                  <a:pos x="T2" y="T3"/>
                </a:cxn>
                <a:cxn ang="0">
                  <a:pos x="T4" y="T5"/>
                </a:cxn>
              </a:cxnLst>
              <a:rect l="0" t="0" r="r" b="b"/>
              <a:pathLst>
                <a:path w="102" h="65">
                  <a:moveTo>
                    <a:pt x="0" y="65"/>
                  </a:moveTo>
                  <a:cubicBezTo>
                    <a:pt x="0" y="65"/>
                    <a:pt x="50" y="0"/>
                    <a:pt x="102" y="65"/>
                  </a:cubicBezTo>
                  <a:lnTo>
                    <a:pt x="0" y="65"/>
                  </a:lnTo>
                  <a:close/>
                </a:path>
              </a:pathLst>
            </a:custGeom>
            <a:solidFill>
              <a:srgbClr val="A4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7" name="Freeform 107">
              <a:extLst>
                <a:ext uri="{FF2B5EF4-FFF2-40B4-BE49-F238E27FC236}">
                  <a16:creationId xmlns:a16="http://schemas.microsoft.com/office/drawing/2014/main" xmlns="" id="{A5F3311C-7279-40D8-BC32-D803B689E785}"/>
                </a:ext>
              </a:extLst>
            </p:cNvPr>
            <p:cNvSpPr/>
            <p:nvPr/>
          </p:nvSpPr>
          <p:spPr bwMode="auto">
            <a:xfrm>
              <a:off x="2913062" y="476250"/>
              <a:ext cx="1522413" cy="701675"/>
            </a:xfrm>
            <a:custGeom>
              <a:avLst/>
              <a:gdLst>
                <a:gd name="T0" fmla="*/ 0 w 359"/>
                <a:gd name="T1" fmla="*/ 142 h 164"/>
                <a:gd name="T2" fmla="*/ 42 w 359"/>
                <a:gd name="T3" fmla="*/ 145 h 164"/>
                <a:gd name="T4" fmla="*/ 22 w 359"/>
                <a:gd name="T5" fmla="*/ 108 h 164"/>
                <a:gd name="T6" fmla="*/ 66 w 359"/>
                <a:gd name="T7" fmla="*/ 108 h 164"/>
                <a:gd name="T8" fmla="*/ 52 w 359"/>
                <a:gd name="T9" fmla="*/ 71 h 164"/>
                <a:gd name="T10" fmla="*/ 89 w 359"/>
                <a:gd name="T11" fmla="*/ 81 h 164"/>
                <a:gd name="T12" fmla="*/ 85 w 359"/>
                <a:gd name="T13" fmla="*/ 42 h 164"/>
                <a:gd name="T14" fmla="*/ 120 w 359"/>
                <a:gd name="T15" fmla="*/ 58 h 164"/>
                <a:gd name="T16" fmla="*/ 122 w 359"/>
                <a:gd name="T17" fmla="*/ 23 h 164"/>
                <a:gd name="T18" fmla="*/ 158 w 359"/>
                <a:gd name="T19" fmla="*/ 42 h 164"/>
                <a:gd name="T20" fmla="*/ 169 w 359"/>
                <a:gd name="T21" fmla="*/ 6 h 164"/>
                <a:gd name="T22" fmla="*/ 196 w 359"/>
                <a:gd name="T23" fmla="*/ 33 h 164"/>
                <a:gd name="T24" fmla="*/ 214 w 359"/>
                <a:gd name="T25" fmla="*/ 0 h 164"/>
                <a:gd name="T26" fmla="*/ 228 w 359"/>
                <a:gd name="T27" fmla="*/ 35 h 164"/>
                <a:gd name="T28" fmla="*/ 263 w 359"/>
                <a:gd name="T29" fmla="*/ 10 h 164"/>
                <a:gd name="T30" fmla="*/ 260 w 359"/>
                <a:gd name="T31" fmla="*/ 47 h 164"/>
                <a:gd name="T32" fmla="*/ 300 w 359"/>
                <a:gd name="T33" fmla="*/ 29 h 164"/>
                <a:gd name="T34" fmla="*/ 292 w 359"/>
                <a:gd name="T35" fmla="*/ 69 h 164"/>
                <a:gd name="T36" fmla="*/ 334 w 359"/>
                <a:gd name="T37" fmla="*/ 63 h 164"/>
                <a:gd name="T38" fmla="*/ 316 w 359"/>
                <a:gd name="T39" fmla="*/ 99 h 164"/>
                <a:gd name="T40" fmla="*/ 359 w 359"/>
                <a:gd name="T41" fmla="*/ 95 h 164"/>
                <a:gd name="T42" fmla="*/ 339 w 359"/>
                <a:gd name="T43" fmla="*/ 133 h 164"/>
                <a:gd name="T44" fmla="*/ 199 w 359"/>
                <a:gd name="T45" fmla="*/ 52 h 164"/>
                <a:gd name="T46" fmla="*/ 59 w 359"/>
                <a:gd name="T47" fmla="*/ 153 h 164"/>
                <a:gd name="T48" fmla="*/ 55 w 359"/>
                <a:gd name="T49" fmla="*/ 164 h 164"/>
                <a:gd name="T50" fmla="*/ 35 w 359"/>
                <a:gd name="T51" fmla="*/ 164 h 164"/>
                <a:gd name="T52" fmla="*/ 14 w 359"/>
                <a:gd name="T53" fmla="*/ 164 h 164"/>
                <a:gd name="T54" fmla="*/ 0 w 359"/>
                <a:gd name="T55" fmla="*/ 14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 h="164">
                  <a:moveTo>
                    <a:pt x="0" y="142"/>
                  </a:moveTo>
                  <a:cubicBezTo>
                    <a:pt x="42" y="145"/>
                    <a:pt x="42" y="145"/>
                    <a:pt x="42" y="145"/>
                  </a:cubicBezTo>
                  <a:cubicBezTo>
                    <a:pt x="22" y="108"/>
                    <a:pt x="22" y="108"/>
                    <a:pt x="22" y="108"/>
                  </a:cubicBezTo>
                  <a:cubicBezTo>
                    <a:pt x="66" y="108"/>
                    <a:pt x="66" y="108"/>
                    <a:pt x="66" y="108"/>
                  </a:cubicBezTo>
                  <a:cubicBezTo>
                    <a:pt x="52" y="71"/>
                    <a:pt x="52" y="71"/>
                    <a:pt x="52" y="71"/>
                  </a:cubicBezTo>
                  <a:cubicBezTo>
                    <a:pt x="89" y="81"/>
                    <a:pt x="89" y="81"/>
                    <a:pt x="89" y="81"/>
                  </a:cubicBezTo>
                  <a:cubicBezTo>
                    <a:pt x="85" y="42"/>
                    <a:pt x="85" y="42"/>
                    <a:pt x="85" y="42"/>
                  </a:cubicBezTo>
                  <a:cubicBezTo>
                    <a:pt x="120" y="58"/>
                    <a:pt x="120" y="58"/>
                    <a:pt x="120" y="58"/>
                  </a:cubicBezTo>
                  <a:cubicBezTo>
                    <a:pt x="122" y="23"/>
                    <a:pt x="122" y="23"/>
                    <a:pt x="122" y="23"/>
                  </a:cubicBezTo>
                  <a:cubicBezTo>
                    <a:pt x="158" y="42"/>
                    <a:pt x="158" y="42"/>
                    <a:pt x="158" y="42"/>
                  </a:cubicBezTo>
                  <a:cubicBezTo>
                    <a:pt x="169" y="6"/>
                    <a:pt x="169" y="6"/>
                    <a:pt x="169" y="6"/>
                  </a:cubicBezTo>
                  <a:cubicBezTo>
                    <a:pt x="196" y="33"/>
                    <a:pt x="196" y="33"/>
                    <a:pt x="196" y="33"/>
                  </a:cubicBezTo>
                  <a:cubicBezTo>
                    <a:pt x="214" y="0"/>
                    <a:pt x="214" y="0"/>
                    <a:pt x="214" y="0"/>
                  </a:cubicBezTo>
                  <a:cubicBezTo>
                    <a:pt x="228" y="35"/>
                    <a:pt x="228" y="35"/>
                    <a:pt x="228" y="35"/>
                  </a:cubicBezTo>
                  <a:cubicBezTo>
                    <a:pt x="263" y="10"/>
                    <a:pt x="263" y="10"/>
                    <a:pt x="263" y="10"/>
                  </a:cubicBezTo>
                  <a:cubicBezTo>
                    <a:pt x="260" y="47"/>
                    <a:pt x="260" y="47"/>
                    <a:pt x="260" y="47"/>
                  </a:cubicBezTo>
                  <a:cubicBezTo>
                    <a:pt x="300" y="29"/>
                    <a:pt x="300" y="29"/>
                    <a:pt x="300" y="29"/>
                  </a:cubicBezTo>
                  <a:cubicBezTo>
                    <a:pt x="292" y="69"/>
                    <a:pt x="292" y="69"/>
                    <a:pt x="292" y="69"/>
                  </a:cubicBezTo>
                  <a:cubicBezTo>
                    <a:pt x="334" y="63"/>
                    <a:pt x="334" y="63"/>
                    <a:pt x="334" y="63"/>
                  </a:cubicBezTo>
                  <a:cubicBezTo>
                    <a:pt x="316" y="99"/>
                    <a:pt x="316" y="99"/>
                    <a:pt x="316" y="99"/>
                  </a:cubicBezTo>
                  <a:cubicBezTo>
                    <a:pt x="359" y="95"/>
                    <a:pt x="359" y="95"/>
                    <a:pt x="359" y="95"/>
                  </a:cubicBezTo>
                  <a:cubicBezTo>
                    <a:pt x="339" y="133"/>
                    <a:pt x="339" y="133"/>
                    <a:pt x="339" y="133"/>
                  </a:cubicBezTo>
                  <a:cubicBezTo>
                    <a:pt x="339" y="133"/>
                    <a:pt x="259" y="45"/>
                    <a:pt x="199" y="52"/>
                  </a:cubicBezTo>
                  <a:cubicBezTo>
                    <a:pt x="139" y="58"/>
                    <a:pt x="59" y="153"/>
                    <a:pt x="59" y="153"/>
                  </a:cubicBezTo>
                  <a:cubicBezTo>
                    <a:pt x="55" y="164"/>
                    <a:pt x="55" y="164"/>
                    <a:pt x="55" y="164"/>
                  </a:cubicBezTo>
                  <a:cubicBezTo>
                    <a:pt x="35" y="164"/>
                    <a:pt x="35" y="164"/>
                    <a:pt x="35" y="164"/>
                  </a:cubicBezTo>
                  <a:cubicBezTo>
                    <a:pt x="14" y="164"/>
                    <a:pt x="14" y="164"/>
                    <a:pt x="14" y="164"/>
                  </a:cubicBezTo>
                  <a:lnTo>
                    <a:pt x="0" y="142"/>
                  </a:lnTo>
                  <a:close/>
                </a:path>
              </a:pathLst>
            </a:custGeom>
            <a:solidFill>
              <a:srgbClr val="9ACF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8" name="Freeform 108">
              <a:extLst>
                <a:ext uri="{FF2B5EF4-FFF2-40B4-BE49-F238E27FC236}">
                  <a16:creationId xmlns:a16="http://schemas.microsoft.com/office/drawing/2014/main" xmlns="" id="{925C98B7-B80E-4710-9F6F-A6383FC1E66C}"/>
                </a:ext>
              </a:extLst>
            </p:cNvPr>
            <p:cNvSpPr/>
            <p:nvPr/>
          </p:nvSpPr>
          <p:spPr bwMode="auto">
            <a:xfrm>
              <a:off x="4029075" y="898525"/>
              <a:ext cx="376238" cy="274638"/>
            </a:xfrm>
            <a:custGeom>
              <a:avLst/>
              <a:gdLst>
                <a:gd name="T0" fmla="*/ 89 w 89"/>
                <a:gd name="T1" fmla="*/ 64 h 64"/>
                <a:gd name="T2" fmla="*/ 0 w 89"/>
                <a:gd name="T3" fmla="*/ 64 h 64"/>
                <a:gd name="T4" fmla="*/ 53 w 89"/>
                <a:gd name="T5" fmla="*/ 0 h 64"/>
                <a:gd name="T6" fmla="*/ 89 w 89"/>
                <a:gd name="T7" fmla="*/ 64 h 64"/>
              </a:gdLst>
              <a:ahLst/>
              <a:cxnLst>
                <a:cxn ang="0">
                  <a:pos x="T0" y="T1"/>
                </a:cxn>
                <a:cxn ang="0">
                  <a:pos x="T2" y="T3"/>
                </a:cxn>
                <a:cxn ang="0">
                  <a:pos x="T4" y="T5"/>
                </a:cxn>
                <a:cxn ang="0">
                  <a:pos x="T6" y="T7"/>
                </a:cxn>
              </a:cxnLst>
              <a:rect l="0" t="0" r="r" b="b"/>
              <a:pathLst>
                <a:path w="89" h="64">
                  <a:moveTo>
                    <a:pt x="89" y="64"/>
                  </a:moveTo>
                  <a:cubicBezTo>
                    <a:pt x="0" y="64"/>
                    <a:pt x="0" y="64"/>
                    <a:pt x="0" y="64"/>
                  </a:cubicBezTo>
                  <a:cubicBezTo>
                    <a:pt x="53" y="0"/>
                    <a:pt x="53" y="0"/>
                    <a:pt x="53" y="0"/>
                  </a:cubicBezTo>
                  <a:cubicBezTo>
                    <a:pt x="77" y="32"/>
                    <a:pt x="89" y="64"/>
                    <a:pt x="89" y="64"/>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9" name="Freeform 109">
              <a:extLst>
                <a:ext uri="{FF2B5EF4-FFF2-40B4-BE49-F238E27FC236}">
                  <a16:creationId xmlns:a16="http://schemas.microsoft.com/office/drawing/2014/main" xmlns="" id="{8AB6AF30-7DE1-451C-BD78-ED9E980E42D1}"/>
                </a:ext>
              </a:extLst>
            </p:cNvPr>
            <p:cNvSpPr/>
            <p:nvPr/>
          </p:nvSpPr>
          <p:spPr bwMode="auto">
            <a:xfrm>
              <a:off x="3567112" y="615950"/>
              <a:ext cx="261938" cy="557213"/>
            </a:xfrm>
            <a:custGeom>
              <a:avLst/>
              <a:gdLst>
                <a:gd name="T0" fmla="*/ 47 w 62"/>
                <a:gd name="T1" fmla="*/ 1 h 130"/>
                <a:gd name="T2" fmla="*/ 62 w 62"/>
                <a:gd name="T3" fmla="*/ 1 h 130"/>
                <a:gd name="T4" fmla="*/ 45 w 62"/>
                <a:gd name="T5" fmla="*/ 130 h 130"/>
                <a:gd name="T6" fmla="*/ 20 w 62"/>
                <a:gd name="T7" fmla="*/ 130 h 130"/>
                <a:gd name="T8" fmla="*/ 0 w 62"/>
                <a:gd name="T9" fmla="*/ 11 h 130"/>
                <a:gd name="T10" fmla="*/ 47 w 62"/>
                <a:gd name="T11" fmla="*/ 1 h 130"/>
              </a:gdLst>
              <a:ahLst/>
              <a:cxnLst>
                <a:cxn ang="0">
                  <a:pos x="T0" y="T1"/>
                </a:cxn>
                <a:cxn ang="0">
                  <a:pos x="T2" y="T3"/>
                </a:cxn>
                <a:cxn ang="0">
                  <a:pos x="T4" y="T5"/>
                </a:cxn>
                <a:cxn ang="0">
                  <a:pos x="T6" y="T7"/>
                </a:cxn>
                <a:cxn ang="0">
                  <a:pos x="T8" y="T9"/>
                </a:cxn>
                <a:cxn ang="0">
                  <a:pos x="T10" y="T11"/>
                </a:cxn>
              </a:cxnLst>
              <a:rect l="0" t="0" r="r" b="b"/>
              <a:pathLst>
                <a:path w="62" h="130">
                  <a:moveTo>
                    <a:pt x="47" y="1"/>
                  </a:moveTo>
                  <a:cubicBezTo>
                    <a:pt x="52" y="0"/>
                    <a:pt x="57" y="0"/>
                    <a:pt x="62" y="1"/>
                  </a:cubicBezTo>
                  <a:cubicBezTo>
                    <a:pt x="45" y="130"/>
                    <a:pt x="45" y="130"/>
                    <a:pt x="45" y="130"/>
                  </a:cubicBezTo>
                  <a:cubicBezTo>
                    <a:pt x="20" y="130"/>
                    <a:pt x="20" y="130"/>
                    <a:pt x="20" y="130"/>
                  </a:cubicBezTo>
                  <a:cubicBezTo>
                    <a:pt x="0" y="11"/>
                    <a:pt x="0" y="11"/>
                    <a:pt x="0" y="11"/>
                  </a:cubicBezTo>
                  <a:cubicBezTo>
                    <a:pt x="15" y="6"/>
                    <a:pt x="30" y="2"/>
                    <a:pt x="47" y="1"/>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0" name="Freeform 110">
              <a:extLst>
                <a:ext uri="{FF2B5EF4-FFF2-40B4-BE49-F238E27FC236}">
                  <a16:creationId xmlns:a16="http://schemas.microsoft.com/office/drawing/2014/main" xmlns="" id="{71BD9F89-D553-4801-AEBD-43AFC628F440}"/>
                </a:ext>
              </a:extLst>
            </p:cNvPr>
            <p:cNvSpPr/>
            <p:nvPr/>
          </p:nvSpPr>
          <p:spPr bwMode="auto">
            <a:xfrm>
              <a:off x="3349625" y="663575"/>
              <a:ext cx="301625" cy="509588"/>
            </a:xfrm>
            <a:custGeom>
              <a:avLst/>
              <a:gdLst>
                <a:gd name="T0" fmla="*/ 51 w 71"/>
                <a:gd name="T1" fmla="*/ 0 h 119"/>
                <a:gd name="T2" fmla="*/ 71 w 71"/>
                <a:gd name="T3" fmla="*/ 119 h 119"/>
                <a:gd name="T4" fmla="*/ 38 w 71"/>
                <a:gd name="T5" fmla="*/ 119 h 119"/>
                <a:gd name="T6" fmla="*/ 0 w 71"/>
                <a:gd name="T7" fmla="*/ 27 h 119"/>
                <a:gd name="T8" fmla="*/ 51 w 71"/>
                <a:gd name="T9" fmla="*/ 0 h 119"/>
              </a:gdLst>
              <a:ahLst/>
              <a:cxnLst>
                <a:cxn ang="0">
                  <a:pos x="T0" y="T1"/>
                </a:cxn>
                <a:cxn ang="0">
                  <a:pos x="T2" y="T3"/>
                </a:cxn>
                <a:cxn ang="0">
                  <a:pos x="T4" y="T5"/>
                </a:cxn>
                <a:cxn ang="0">
                  <a:pos x="T6" y="T7"/>
                </a:cxn>
                <a:cxn ang="0">
                  <a:pos x="T8" y="T9"/>
                </a:cxn>
              </a:cxnLst>
              <a:rect l="0" t="0" r="r" b="b"/>
              <a:pathLst>
                <a:path w="71" h="119">
                  <a:moveTo>
                    <a:pt x="51" y="0"/>
                  </a:moveTo>
                  <a:cubicBezTo>
                    <a:pt x="71" y="119"/>
                    <a:pt x="71" y="119"/>
                    <a:pt x="71" y="119"/>
                  </a:cubicBezTo>
                  <a:cubicBezTo>
                    <a:pt x="38" y="119"/>
                    <a:pt x="38" y="119"/>
                    <a:pt x="38" y="119"/>
                  </a:cubicBezTo>
                  <a:cubicBezTo>
                    <a:pt x="0" y="27"/>
                    <a:pt x="0" y="27"/>
                    <a:pt x="0" y="27"/>
                  </a:cubicBezTo>
                  <a:cubicBezTo>
                    <a:pt x="15" y="16"/>
                    <a:pt x="32" y="6"/>
                    <a:pt x="51"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1" name="Freeform 111">
              <a:extLst>
                <a:ext uri="{FF2B5EF4-FFF2-40B4-BE49-F238E27FC236}">
                  <a16:creationId xmlns:a16="http://schemas.microsoft.com/office/drawing/2014/main" xmlns="" id="{05315AAD-ADD9-4583-82A2-681DEA329A0D}"/>
                </a:ext>
              </a:extLst>
            </p:cNvPr>
            <p:cNvSpPr/>
            <p:nvPr/>
          </p:nvSpPr>
          <p:spPr bwMode="auto">
            <a:xfrm>
              <a:off x="3176587" y="779462"/>
              <a:ext cx="334963" cy="393700"/>
            </a:xfrm>
            <a:custGeom>
              <a:avLst/>
              <a:gdLst>
                <a:gd name="T0" fmla="*/ 41 w 79"/>
                <a:gd name="T1" fmla="*/ 0 h 92"/>
                <a:gd name="T2" fmla="*/ 79 w 79"/>
                <a:gd name="T3" fmla="*/ 92 h 92"/>
                <a:gd name="T4" fmla="*/ 39 w 79"/>
                <a:gd name="T5" fmla="*/ 92 h 92"/>
                <a:gd name="T6" fmla="*/ 0 w 79"/>
                <a:gd name="T7" fmla="*/ 40 h 92"/>
                <a:gd name="T8" fmla="*/ 41 w 79"/>
                <a:gd name="T9" fmla="*/ 0 h 92"/>
              </a:gdLst>
              <a:ahLst/>
              <a:cxnLst>
                <a:cxn ang="0">
                  <a:pos x="T0" y="T1"/>
                </a:cxn>
                <a:cxn ang="0">
                  <a:pos x="T2" y="T3"/>
                </a:cxn>
                <a:cxn ang="0">
                  <a:pos x="T4" y="T5"/>
                </a:cxn>
                <a:cxn ang="0">
                  <a:pos x="T6" y="T7"/>
                </a:cxn>
                <a:cxn ang="0">
                  <a:pos x="T8" y="T9"/>
                </a:cxn>
              </a:cxnLst>
              <a:rect l="0" t="0" r="r" b="b"/>
              <a:pathLst>
                <a:path w="79" h="92">
                  <a:moveTo>
                    <a:pt x="41" y="0"/>
                  </a:moveTo>
                  <a:cubicBezTo>
                    <a:pt x="79" y="92"/>
                    <a:pt x="79" y="92"/>
                    <a:pt x="79" y="92"/>
                  </a:cubicBezTo>
                  <a:cubicBezTo>
                    <a:pt x="39" y="92"/>
                    <a:pt x="39" y="92"/>
                    <a:pt x="39" y="92"/>
                  </a:cubicBezTo>
                  <a:cubicBezTo>
                    <a:pt x="0" y="40"/>
                    <a:pt x="0" y="40"/>
                    <a:pt x="0" y="40"/>
                  </a:cubicBezTo>
                  <a:cubicBezTo>
                    <a:pt x="11" y="26"/>
                    <a:pt x="24" y="12"/>
                    <a:pt x="41"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2" name="Freeform 112">
              <a:extLst>
                <a:ext uri="{FF2B5EF4-FFF2-40B4-BE49-F238E27FC236}">
                  <a16:creationId xmlns:a16="http://schemas.microsoft.com/office/drawing/2014/main" xmlns="" id="{9B4D6C97-C706-470C-B279-826C1DEBC1C3}"/>
                </a:ext>
              </a:extLst>
            </p:cNvPr>
            <p:cNvSpPr/>
            <p:nvPr/>
          </p:nvSpPr>
          <p:spPr bwMode="auto">
            <a:xfrm>
              <a:off x="3052762" y="950912"/>
              <a:ext cx="288925" cy="222250"/>
            </a:xfrm>
            <a:custGeom>
              <a:avLst/>
              <a:gdLst>
                <a:gd name="T0" fmla="*/ 29 w 68"/>
                <a:gd name="T1" fmla="*/ 0 h 52"/>
                <a:gd name="T2" fmla="*/ 68 w 68"/>
                <a:gd name="T3" fmla="*/ 52 h 52"/>
                <a:gd name="T4" fmla="*/ 0 w 68"/>
                <a:gd name="T5" fmla="*/ 52 h 52"/>
                <a:gd name="T6" fmla="*/ 29 w 68"/>
                <a:gd name="T7" fmla="*/ 0 h 52"/>
              </a:gdLst>
              <a:ahLst/>
              <a:cxnLst>
                <a:cxn ang="0">
                  <a:pos x="T0" y="T1"/>
                </a:cxn>
                <a:cxn ang="0">
                  <a:pos x="T2" y="T3"/>
                </a:cxn>
                <a:cxn ang="0">
                  <a:pos x="T4" y="T5"/>
                </a:cxn>
                <a:cxn ang="0">
                  <a:pos x="T6" y="T7"/>
                </a:cxn>
              </a:cxnLst>
              <a:rect l="0" t="0" r="r" b="b"/>
              <a:pathLst>
                <a:path w="68" h="52">
                  <a:moveTo>
                    <a:pt x="29" y="0"/>
                  </a:moveTo>
                  <a:cubicBezTo>
                    <a:pt x="68" y="52"/>
                    <a:pt x="68" y="52"/>
                    <a:pt x="68" y="52"/>
                  </a:cubicBezTo>
                  <a:cubicBezTo>
                    <a:pt x="0" y="52"/>
                    <a:pt x="0" y="52"/>
                    <a:pt x="0" y="52"/>
                  </a:cubicBezTo>
                  <a:cubicBezTo>
                    <a:pt x="5" y="37"/>
                    <a:pt x="14" y="19"/>
                    <a:pt x="29"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3" name="Freeform 113">
              <a:extLst>
                <a:ext uri="{FF2B5EF4-FFF2-40B4-BE49-F238E27FC236}">
                  <a16:creationId xmlns:a16="http://schemas.microsoft.com/office/drawing/2014/main" xmlns="" id="{C97FB64E-C51C-4EB5-85CA-430585752FC3}"/>
                </a:ext>
              </a:extLst>
            </p:cNvPr>
            <p:cNvSpPr/>
            <p:nvPr/>
          </p:nvSpPr>
          <p:spPr bwMode="auto">
            <a:xfrm>
              <a:off x="3757612" y="620712"/>
              <a:ext cx="330200" cy="552450"/>
            </a:xfrm>
            <a:custGeom>
              <a:avLst/>
              <a:gdLst>
                <a:gd name="T0" fmla="*/ 78 w 78"/>
                <a:gd name="T1" fmla="*/ 24 h 129"/>
                <a:gd name="T2" fmla="*/ 22 w 78"/>
                <a:gd name="T3" fmla="*/ 129 h 129"/>
                <a:gd name="T4" fmla="*/ 0 w 78"/>
                <a:gd name="T5" fmla="*/ 129 h 129"/>
                <a:gd name="T6" fmla="*/ 17 w 78"/>
                <a:gd name="T7" fmla="*/ 0 h 129"/>
                <a:gd name="T8" fmla="*/ 78 w 78"/>
                <a:gd name="T9" fmla="*/ 24 h 129"/>
              </a:gdLst>
              <a:ahLst/>
              <a:cxnLst>
                <a:cxn ang="0">
                  <a:pos x="T0" y="T1"/>
                </a:cxn>
                <a:cxn ang="0">
                  <a:pos x="T2" y="T3"/>
                </a:cxn>
                <a:cxn ang="0">
                  <a:pos x="T4" y="T5"/>
                </a:cxn>
                <a:cxn ang="0">
                  <a:pos x="T6" y="T7"/>
                </a:cxn>
                <a:cxn ang="0">
                  <a:pos x="T8" y="T9"/>
                </a:cxn>
              </a:cxnLst>
              <a:rect l="0" t="0" r="r" b="b"/>
              <a:pathLst>
                <a:path w="78" h="129">
                  <a:moveTo>
                    <a:pt x="78" y="24"/>
                  </a:moveTo>
                  <a:cubicBezTo>
                    <a:pt x="22" y="129"/>
                    <a:pt x="22" y="129"/>
                    <a:pt x="22" y="129"/>
                  </a:cubicBezTo>
                  <a:cubicBezTo>
                    <a:pt x="0" y="129"/>
                    <a:pt x="0" y="129"/>
                    <a:pt x="0" y="129"/>
                  </a:cubicBezTo>
                  <a:cubicBezTo>
                    <a:pt x="17" y="0"/>
                    <a:pt x="17" y="0"/>
                    <a:pt x="17" y="0"/>
                  </a:cubicBezTo>
                  <a:cubicBezTo>
                    <a:pt x="40" y="1"/>
                    <a:pt x="61" y="11"/>
                    <a:pt x="78" y="24"/>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4" name="Freeform 114">
              <a:extLst>
                <a:ext uri="{FF2B5EF4-FFF2-40B4-BE49-F238E27FC236}">
                  <a16:creationId xmlns:a16="http://schemas.microsoft.com/office/drawing/2014/main" xmlns="" id="{7928528D-0558-4A92-90C6-4EDFEC07473B}"/>
                </a:ext>
              </a:extLst>
            </p:cNvPr>
            <p:cNvSpPr/>
            <p:nvPr/>
          </p:nvSpPr>
          <p:spPr bwMode="auto">
            <a:xfrm>
              <a:off x="3849687" y="723900"/>
              <a:ext cx="403225" cy="449263"/>
            </a:xfrm>
            <a:custGeom>
              <a:avLst/>
              <a:gdLst>
                <a:gd name="T0" fmla="*/ 95 w 95"/>
                <a:gd name="T1" fmla="*/ 41 h 105"/>
                <a:gd name="T2" fmla="*/ 42 w 95"/>
                <a:gd name="T3" fmla="*/ 105 h 105"/>
                <a:gd name="T4" fmla="*/ 0 w 95"/>
                <a:gd name="T5" fmla="*/ 105 h 105"/>
                <a:gd name="T6" fmla="*/ 56 w 95"/>
                <a:gd name="T7" fmla="*/ 0 h 105"/>
                <a:gd name="T8" fmla="*/ 95 w 95"/>
                <a:gd name="T9" fmla="*/ 41 h 105"/>
              </a:gdLst>
              <a:ahLst/>
              <a:cxnLst>
                <a:cxn ang="0">
                  <a:pos x="T0" y="T1"/>
                </a:cxn>
                <a:cxn ang="0">
                  <a:pos x="T2" y="T3"/>
                </a:cxn>
                <a:cxn ang="0">
                  <a:pos x="T4" y="T5"/>
                </a:cxn>
                <a:cxn ang="0">
                  <a:pos x="T6" y="T7"/>
                </a:cxn>
                <a:cxn ang="0">
                  <a:pos x="T8" y="T9"/>
                </a:cxn>
              </a:cxnLst>
              <a:rect l="0" t="0" r="r" b="b"/>
              <a:pathLst>
                <a:path w="95" h="105">
                  <a:moveTo>
                    <a:pt x="95" y="41"/>
                  </a:moveTo>
                  <a:cubicBezTo>
                    <a:pt x="42" y="105"/>
                    <a:pt x="42" y="105"/>
                    <a:pt x="42" y="105"/>
                  </a:cubicBezTo>
                  <a:cubicBezTo>
                    <a:pt x="0" y="105"/>
                    <a:pt x="0" y="105"/>
                    <a:pt x="0" y="105"/>
                  </a:cubicBezTo>
                  <a:cubicBezTo>
                    <a:pt x="56" y="0"/>
                    <a:pt x="56" y="0"/>
                    <a:pt x="56" y="0"/>
                  </a:cubicBezTo>
                  <a:cubicBezTo>
                    <a:pt x="71" y="12"/>
                    <a:pt x="84" y="26"/>
                    <a:pt x="95" y="41"/>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5" name="Freeform 115">
              <a:extLst>
                <a:ext uri="{FF2B5EF4-FFF2-40B4-BE49-F238E27FC236}">
                  <a16:creationId xmlns:a16="http://schemas.microsoft.com/office/drawing/2014/main" xmlns="" id="{20CBA913-7B5E-4DB8-AC3E-B3527B7E96B5}"/>
                </a:ext>
              </a:extLst>
            </p:cNvPr>
            <p:cNvSpPr/>
            <p:nvPr/>
          </p:nvSpPr>
          <p:spPr bwMode="auto">
            <a:xfrm>
              <a:off x="3265487" y="796925"/>
              <a:ext cx="890588" cy="384175"/>
            </a:xfrm>
            <a:custGeom>
              <a:avLst/>
              <a:gdLst>
                <a:gd name="T0" fmla="*/ 210 w 210"/>
                <a:gd name="T1" fmla="*/ 90 h 90"/>
                <a:gd name="T2" fmla="*/ 111 w 210"/>
                <a:gd name="T3" fmla="*/ 5 h 90"/>
                <a:gd name="T4" fmla="*/ 0 w 210"/>
                <a:gd name="T5" fmla="*/ 90 h 90"/>
                <a:gd name="T6" fmla="*/ 210 w 210"/>
                <a:gd name="T7" fmla="*/ 90 h 90"/>
              </a:gdLst>
              <a:ahLst/>
              <a:cxnLst>
                <a:cxn ang="0">
                  <a:pos x="T0" y="T1"/>
                </a:cxn>
                <a:cxn ang="0">
                  <a:pos x="T2" y="T3"/>
                </a:cxn>
                <a:cxn ang="0">
                  <a:pos x="T4" y="T5"/>
                </a:cxn>
                <a:cxn ang="0">
                  <a:pos x="T6" y="T7"/>
                </a:cxn>
              </a:cxnLst>
              <a:rect l="0" t="0" r="r" b="b"/>
              <a:pathLst>
                <a:path w="210" h="90">
                  <a:moveTo>
                    <a:pt x="210" y="90"/>
                  </a:moveTo>
                  <a:cubicBezTo>
                    <a:pt x="210" y="90"/>
                    <a:pt x="175" y="0"/>
                    <a:pt x="111" y="5"/>
                  </a:cubicBezTo>
                  <a:cubicBezTo>
                    <a:pt x="46" y="10"/>
                    <a:pt x="9" y="62"/>
                    <a:pt x="0" y="90"/>
                  </a:cubicBezTo>
                  <a:lnTo>
                    <a:pt x="210" y="90"/>
                  </a:lnTo>
                  <a:close/>
                </a:path>
              </a:pathLst>
            </a:custGeom>
            <a:solidFill>
              <a:srgbClr val="FFDC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6" name="Freeform 116">
              <a:extLst>
                <a:ext uri="{FF2B5EF4-FFF2-40B4-BE49-F238E27FC236}">
                  <a16:creationId xmlns:a16="http://schemas.microsoft.com/office/drawing/2014/main" xmlns="" id="{081769A4-7688-4DC0-BEBA-F65F740F319C}"/>
                </a:ext>
              </a:extLst>
            </p:cNvPr>
            <p:cNvSpPr/>
            <p:nvPr/>
          </p:nvSpPr>
          <p:spPr bwMode="auto">
            <a:xfrm>
              <a:off x="3422650" y="928687"/>
              <a:ext cx="593725" cy="257175"/>
            </a:xfrm>
            <a:custGeom>
              <a:avLst/>
              <a:gdLst>
                <a:gd name="T0" fmla="*/ 140 w 140"/>
                <a:gd name="T1" fmla="*/ 60 h 60"/>
                <a:gd name="T2" fmla="*/ 74 w 140"/>
                <a:gd name="T3" fmla="*/ 3 h 60"/>
                <a:gd name="T4" fmla="*/ 0 w 140"/>
                <a:gd name="T5" fmla="*/ 60 h 60"/>
                <a:gd name="T6" fmla="*/ 140 w 140"/>
                <a:gd name="T7" fmla="*/ 60 h 60"/>
              </a:gdLst>
              <a:ahLst/>
              <a:cxnLst>
                <a:cxn ang="0">
                  <a:pos x="T0" y="T1"/>
                </a:cxn>
                <a:cxn ang="0">
                  <a:pos x="T2" y="T3"/>
                </a:cxn>
                <a:cxn ang="0">
                  <a:pos x="T4" y="T5"/>
                </a:cxn>
                <a:cxn ang="0">
                  <a:pos x="T6" y="T7"/>
                </a:cxn>
              </a:cxnLst>
              <a:rect l="0" t="0" r="r" b="b"/>
              <a:pathLst>
                <a:path w="140" h="60">
                  <a:moveTo>
                    <a:pt x="140" y="60"/>
                  </a:moveTo>
                  <a:cubicBezTo>
                    <a:pt x="140" y="60"/>
                    <a:pt x="117" y="0"/>
                    <a:pt x="74" y="3"/>
                  </a:cubicBezTo>
                  <a:cubicBezTo>
                    <a:pt x="31" y="7"/>
                    <a:pt x="6" y="41"/>
                    <a:pt x="0" y="60"/>
                  </a:cubicBezTo>
                  <a:lnTo>
                    <a:pt x="140" y="60"/>
                  </a:lnTo>
                  <a:close/>
                </a:path>
              </a:pathLst>
            </a:cu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7" name="Oval 116">
              <a:extLst>
                <a:ext uri="{FF2B5EF4-FFF2-40B4-BE49-F238E27FC236}">
                  <a16:creationId xmlns:a16="http://schemas.microsoft.com/office/drawing/2014/main" xmlns="" id="{D38993CB-8A5D-4890-8138-33CAE381B263}"/>
                </a:ext>
              </a:extLst>
            </p:cNvPr>
            <p:cNvSpPr>
              <a:spLocks noChangeArrowheads="1"/>
            </p:cNvSpPr>
            <p:nvPr/>
          </p:nvSpPr>
          <p:spPr bwMode="auto">
            <a:xfrm>
              <a:off x="3001962" y="1125537"/>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8" name="Oval 117">
              <a:extLst>
                <a:ext uri="{FF2B5EF4-FFF2-40B4-BE49-F238E27FC236}">
                  <a16:creationId xmlns:a16="http://schemas.microsoft.com/office/drawing/2014/main" xmlns="" id="{5C200B53-EB59-4CF6-AF7B-D5C70F5FED04}"/>
                </a:ext>
              </a:extLst>
            </p:cNvPr>
            <p:cNvSpPr>
              <a:spLocks noChangeArrowheads="1"/>
            </p:cNvSpPr>
            <p:nvPr/>
          </p:nvSpPr>
          <p:spPr bwMode="auto">
            <a:xfrm>
              <a:off x="3090862" y="971550"/>
              <a:ext cx="25400" cy="22225"/>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9" name="Oval 118">
              <a:extLst>
                <a:ext uri="{FF2B5EF4-FFF2-40B4-BE49-F238E27FC236}">
                  <a16:creationId xmlns:a16="http://schemas.microsoft.com/office/drawing/2014/main" xmlns="" id="{B4A5081A-F979-4381-AB12-EDD7E4C653BF}"/>
                </a:ext>
              </a:extLst>
            </p:cNvPr>
            <p:cNvSpPr>
              <a:spLocks noChangeArrowheads="1"/>
            </p:cNvSpPr>
            <p:nvPr/>
          </p:nvSpPr>
          <p:spPr bwMode="auto">
            <a:xfrm>
              <a:off x="3206750" y="835025"/>
              <a:ext cx="20638" cy="20638"/>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0" name="Oval 119">
              <a:extLst>
                <a:ext uri="{FF2B5EF4-FFF2-40B4-BE49-F238E27FC236}">
                  <a16:creationId xmlns:a16="http://schemas.microsoft.com/office/drawing/2014/main" xmlns="" id="{0D0233E9-3338-4539-BAF4-3E2040B18F52}"/>
                </a:ext>
              </a:extLst>
            </p:cNvPr>
            <p:cNvSpPr>
              <a:spLocks noChangeArrowheads="1"/>
            </p:cNvSpPr>
            <p:nvPr/>
          </p:nvSpPr>
          <p:spPr bwMode="auto">
            <a:xfrm>
              <a:off x="3336925" y="723900"/>
              <a:ext cx="22225"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1" name="Oval 120">
              <a:extLst>
                <a:ext uri="{FF2B5EF4-FFF2-40B4-BE49-F238E27FC236}">
                  <a16:creationId xmlns:a16="http://schemas.microsoft.com/office/drawing/2014/main" xmlns="" id="{AC2A9357-8569-4026-BB9C-764F3E45BA83}"/>
                </a:ext>
              </a:extLst>
            </p:cNvPr>
            <p:cNvSpPr>
              <a:spLocks noChangeArrowheads="1"/>
            </p:cNvSpPr>
            <p:nvPr/>
          </p:nvSpPr>
          <p:spPr bwMode="auto">
            <a:xfrm>
              <a:off x="3481387" y="642937"/>
              <a:ext cx="20638" cy="20638"/>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2" name="Oval 121">
              <a:extLst>
                <a:ext uri="{FF2B5EF4-FFF2-40B4-BE49-F238E27FC236}">
                  <a16:creationId xmlns:a16="http://schemas.microsoft.com/office/drawing/2014/main" xmlns="" id="{536CB145-CC59-4BD2-A10D-908E2D04B177}"/>
                </a:ext>
              </a:extLst>
            </p:cNvPr>
            <p:cNvSpPr>
              <a:spLocks noChangeArrowheads="1"/>
            </p:cNvSpPr>
            <p:nvPr/>
          </p:nvSpPr>
          <p:spPr bwMode="auto">
            <a:xfrm>
              <a:off x="3625850" y="587375"/>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3" name="Oval 122">
              <a:extLst>
                <a:ext uri="{FF2B5EF4-FFF2-40B4-BE49-F238E27FC236}">
                  <a16:creationId xmlns:a16="http://schemas.microsoft.com/office/drawing/2014/main" xmlns="" id="{063AE94B-6D96-4A91-A492-973977AC43D1}"/>
                </a:ext>
              </a:extLst>
            </p:cNvPr>
            <p:cNvSpPr>
              <a:spLocks noChangeArrowheads="1"/>
            </p:cNvSpPr>
            <p:nvPr/>
          </p:nvSpPr>
          <p:spPr bwMode="auto">
            <a:xfrm>
              <a:off x="3808412" y="577850"/>
              <a:ext cx="20638" cy="22225"/>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4" name="Oval 123">
              <a:extLst>
                <a:ext uri="{FF2B5EF4-FFF2-40B4-BE49-F238E27FC236}">
                  <a16:creationId xmlns:a16="http://schemas.microsoft.com/office/drawing/2014/main" xmlns="" id="{9DBF5B13-3E5B-4DF5-B1EC-01B2023C162A}"/>
                </a:ext>
              </a:extLst>
            </p:cNvPr>
            <p:cNvSpPr>
              <a:spLocks noChangeArrowheads="1"/>
            </p:cNvSpPr>
            <p:nvPr/>
          </p:nvSpPr>
          <p:spPr bwMode="auto">
            <a:xfrm>
              <a:off x="3952875" y="612775"/>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5" name="Oval 124">
              <a:extLst>
                <a:ext uri="{FF2B5EF4-FFF2-40B4-BE49-F238E27FC236}">
                  <a16:creationId xmlns:a16="http://schemas.microsoft.com/office/drawing/2014/main" xmlns="" id="{BC533895-EC9E-478A-94D7-7951ED8A4058}"/>
                </a:ext>
              </a:extLst>
            </p:cNvPr>
            <p:cNvSpPr>
              <a:spLocks noChangeArrowheads="1"/>
            </p:cNvSpPr>
            <p:nvPr/>
          </p:nvSpPr>
          <p:spPr bwMode="auto">
            <a:xfrm>
              <a:off x="4100512" y="685800"/>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6" name="Oval 125">
              <a:extLst>
                <a:ext uri="{FF2B5EF4-FFF2-40B4-BE49-F238E27FC236}">
                  <a16:creationId xmlns:a16="http://schemas.microsoft.com/office/drawing/2014/main" xmlns="" id="{B239FBD7-92E6-440C-92CC-D6C8BF2E7B69}"/>
                </a:ext>
              </a:extLst>
            </p:cNvPr>
            <p:cNvSpPr>
              <a:spLocks noChangeArrowheads="1"/>
            </p:cNvSpPr>
            <p:nvPr/>
          </p:nvSpPr>
          <p:spPr bwMode="auto">
            <a:xfrm>
              <a:off x="4224337" y="817562"/>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7" name="Oval 126">
              <a:extLst>
                <a:ext uri="{FF2B5EF4-FFF2-40B4-BE49-F238E27FC236}">
                  <a16:creationId xmlns:a16="http://schemas.microsoft.com/office/drawing/2014/main" xmlns="" id="{A96246A2-2886-4D70-A798-F71FF1CA5A61}"/>
                </a:ext>
              </a:extLst>
            </p:cNvPr>
            <p:cNvSpPr>
              <a:spLocks noChangeArrowheads="1"/>
            </p:cNvSpPr>
            <p:nvPr/>
          </p:nvSpPr>
          <p:spPr bwMode="auto">
            <a:xfrm>
              <a:off x="4313237" y="946150"/>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8" name="Oval 127">
              <a:extLst>
                <a:ext uri="{FF2B5EF4-FFF2-40B4-BE49-F238E27FC236}">
                  <a16:creationId xmlns:a16="http://schemas.microsoft.com/office/drawing/2014/main" xmlns="" id="{7967095A-26F4-46BF-AAC7-84CD24A1A027}"/>
                </a:ext>
              </a:extLst>
            </p:cNvPr>
            <p:cNvSpPr>
              <a:spLocks noChangeArrowheads="1"/>
            </p:cNvSpPr>
            <p:nvPr/>
          </p:nvSpPr>
          <p:spPr bwMode="auto">
            <a:xfrm>
              <a:off x="3163887" y="1082675"/>
              <a:ext cx="42863"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9" name="Oval 128">
              <a:extLst>
                <a:ext uri="{FF2B5EF4-FFF2-40B4-BE49-F238E27FC236}">
                  <a16:creationId xmlns:a16="http://schemas.microsoft.com/office/drawing/2014/main" xmlns="" id="{A8EDBCE5-393B-4BE3-B5BD-197005E8598C}"/>
                </a:ext>
              </a:extLst>
            </p:cNvPr>
            <p:cNvSpPr>
              <a:spLocks noChangeArrowheads="1"/>
            </p:cNvSpPr>
            <p:nvPr/>
          </p:nvSpPr>
          <p:spPr bwMode="auto">
            <a:xfrm>
              <a:off x="3252787" y="950912"/>
              <a:ext cx="38100"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0" name="Oval 129">
              <a:extLst>
                <a:ext uri="{FF2B5EF4-FFF2-40B4-BE49-F238E27FC236}">
                  <a16:creationId xmlns:a16="http://schemas.microsoft.com/office/drawing/2014/main" xmlns="" id="{1D20211D-957C-4FC3-B88F-32D61F984C98}"/>
                </a:ext>
              </a:extLst>
            </p:cNvPr>
            <p:cNvSpPr>
              <a:spLocks noChangeArrowheads="1"/>
            </p:cNvSpPr>
            <p:nvPr/>
          </p:nvSpPr>
          <p:spPr bwMode="auto">
            <a:xfrm>
              <a:off x="3400425" y="835025"/>
              <a:ext cx="38100"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1" name="Oval 130">
              <a:extLst>
                <a:ext uri="{FF2B5EF4-FFF2-40B4-BE49-F238E27FC236}">
                  <a16:creationId xmlns:a16="http://schemas.microsoft.com/office/drawing/2014/main" xmlns="" id="{4714B47A-4337-4C1E-8BAE-D543618C9476}"/>
                </a:ext>
              </a:extLst>
            </p:cNvPr>
            <p:cNvSpPr>
              <a:spLocks noChangeArrowheads="1"/>
            </p:cNvSpPr>
            <p:nvPr/>
          </p:nvSpPr>
          <p:spPr bwMode="auto">
            <a:xfrm>
              <a:off x="3748087" y="714375"/>
              <a:ext cx="38100"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2" name="Oval 131">
              <a:extLst>
                <a:ext uri="{FF2B5EF4-FFF2-40B4-BE49-F238E27FC236}">
                  <a16:creationId xmlns:a16="http://schemas.microsoft.com/office/drawing/2014/main" xmlns="" id="{948AF144-7736-4301-9F0D-16B84E7D39A7}"/>
                </a:ext>
              </a:extLst>
            </p:cNvPr>
            <p:cNvSpPr>
              <a:spLocks noChangeArrowheads="1"/>
            </p:cNvSpPr>
            <p:nvPr/>
          </p:nvSpPr>
          <p:spPr bwMode="auto">
            <a:xfrm>
              <a:off x="3960812" y="771525"/>
              <a:ext cx="42863"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3" name="Oval 132">
              <a:extLst>
                <a:ext uri="{FF2B5EF4-FFF2-40B4-BE49-F238E27FC236}">
                  <a16:creationId xmlns:a16="http://schemas.microsoft.com/office/drawing/2014/main" xmlns="" id="{BAEA683E-32B3-41EF-86CD-84C373F581A2}"/>
                </a:ext>
              </a:extLst>
            </p:cNvPr>
            <p:cNvSpPr>
              <a:spLocks noChangeArrowheads="1"/>
            </p:cNvSpPr>
            <p:nvPr/>
          </p:nvSpPr>
          <p:spPr bwMode="auto">
            <a:xfrm>
              <a:off x="4133850" y="898525"/>
              <a:ext cx="38100"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4" name="Oval 133">
              <a:extLst>
                <a:ext uri="{FF2B5EF4-FFF2-40B4-BE49-F238E27FC236}">
                  <a16:creationId xmlns:a16="http://schemas.microsoft.com/office/drawing/2014/main" xmlns="" id="{3C93C8E2-CEF2-42B7-9AE4-835F906BD401}"/>
                </a:ext>
              </a:extLst>
            </p:cNvPr>
            <p:cNvSpPr>
              <a:spLocks noChangeArrowheads="1"/>
            </p:cNvSpPr>
            <p:nvPr/>
          </p:nvSpPr>
          <p:spPr bwMode="auto">
            <a:xfrm>
              <a:off x="4197350" y="1069975"/>
              <a:ext cx="39688" cy="42863"/>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5" name="Oval 134">
              <a:extLst>
                <a:ext uri="{FF2B5EF4-FFF2-40B4-BE49-F238E27FC236}">
                  <a16:creationId xmlns:a16="http://schemas.microsoft.com/office/drawing/2014/main" xmlns="" id="{53F8551D-1B68-4832-8DAB-1F542D39441F}"/>
                </a:ext>
              </a:extLst>
            </p:cNvPr>
            <p:cNvSpPr>
              <a:spLocks noChangeArrowheads="1"/>
            </p:cNvSpPr>
            <p:nvPr/>
          </p:nvSpPr>
          <p:spPr bwMode="auto">
            <a:xfrm>
              <a:off x="3549650" y="749300"/>
              <a:ext cx="42863"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6" name="Oval 135">
              <a:extLst>
                <a:ext uri="{FF2B5EF4-FFF2-40B4-BE49-F238E27FC236}">
                  <a16:creationId xmlns:a16="http://schemas.microsoft.com/office/drawing/2014/main" xmlns="" id="{E946E7DE-95E4-4251-A2DE-5182318B31D7}"/>
                </a:ext>
              </a:extLst>
            </p:cNvPr>
            <p:cNvSpPr>
              <a:spLocks noChangeArrowheads="1"/>
            </p:cNvSpPr>
            <p:nvPr/>
          </p:nvSpPr>
          <p:spPr bwMode="auto">
            <a:xfrm>
              <a:off x="1535112" y="423862"/>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7" name="Oval 136">
              <a:extLst>
                <a:ext uri="{FF2B5EF4-FFF2-40B4-BE49-F238E27FC236}">
                  <a16:creationId xmlns:a16="http://schemas.microsoft.com/office/drawing/2014/main" xmlns="" id="{3073A1E2-72A7-41AC-89CC-BA001FF3F4EF}"/>
                </a:ext>
              </a:extLst>
            </p:cNvPr>
            <p:cNvSpPr>
              <a:spLocks noChangeArrowheads="1"/>
            </p:cNvSpPr>
            <p:nvPr/>
          </p:nvSpPr>
          <p:spPr bwMode="auto">
            <a:xfrm>
              <a:off x="1433512" y="471487"/>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8" name="Oval 137">
              <a:extLst>
                <a:ext uri="{FF2B5EF4-FFF2-40B4-BE49-F238E27FC236}">
                  <a16:creationId xmlns:a16="http://schemas.microsoft.com/office/drawing/2014/main" xmlns="" id="{7C37CF9F-1DCD-4788-A1BC-CA4F2743BC8B}"/>
                </a:ext>
              </a:extLst>
            </p:cNvPr>
            <p:cNvSpPr>
              <a:spLocks noChangeArrowheads="1"/>
            </p:cNvSpPr>
            <p:nvPr/>
          </p:nvSpPr>
          <p:spPr bwMode="auto">
            <a:xfrm>
              <a:off x="1501775" y="517525"/>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9" name="Oval 138">
              <a:extLst>
                <a:ext uri="{FF2B5EF4-FFF2-40B4-BE49-F238E27FC236}">
                  <a16:creationId xmlns:a16="http://schemas.microsoft.com/office/drawing/2014/main" xmlns="" id="{5F33032F-7EB2-42BD-965D-DB45DAF5A90F}"/>
                </a:ext>
              </a:extLst>
            </p:cNvPr>
            <p:cNvSpPr>
              <a:spLocks noChangeArrowheads="1"/>
            </p:cNvSpPr>
            <p:nvPr/>
          </p:nvSpPr>
          <p:spPr bwMode="auto">
            <a:xfrm>
              <a:off x="1611312" y="496887"/>
              <a:ext cx="17463" cy="20638"/>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0" name="Oval 139">
              <a:extLst>
                <a:ext uri="{FF2B5EF4-FFF2-40B4-BE49-F238E27FC236}">
                  <a16:creationId xmlns:a16="http://schemas.microsoft.com/office/drawing/2014/main" xmlns="" id="{F77A49D7-2BCF-47EC-A768-1CC885373D78}"/>
                </a:ext>
              </a:extLst>
            </p:cNvPr>
            <p:cNvSpPr>
              <a:spLocks noChangeArrowheads="1"/>
            </p:cNvSpPr>
            <p:nvPr/>
          </p:nvSpPr>
          <p:spPr bwMode="auto">
            <a:xfrm>
              <a:off x="1573212" y="587375"/>
              <a:ext cx="17463"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1" name="Oval 140">
              <a:extLst>
                <a:ext uri="{FF2B5EF4-FFF2-40B4-BE49-F238E27FC236}">
                  <a16:creationId xmlns:a16="http://schemas.microsoft.com/office/drawing/2014/main" xmlns="" id="{34CF38E7-A01F-4A72-91F1-93B258213BAD}"/>
                </a:ext>
              </a:extLst>
            </p:cNvPr>
            <p:cNvSpPr>
              <a:spLocks noChangeArrowheads="1"/>
            </p:cNvSpPr>
            <p:nvPr/>
          </p:nvSpPr>
          <p:spPr bwMode="auto">
            <a:xfrm>
              <a:off x="1484312" y="630237"/>
              <a:ext cx="17463" cy="20638"/>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2" name="Oval 141">
              <a:extLst>
                <a:ext uri="{FF2B5EF4-FFF2-40B4-BE49-F238E27FC236}">
                  <a16:creationId xmlns:a16="http://schemas.microsoft.com/office/drawing/2014/main" xmlns="" id="{A03787C0-BA75-40F2-A429-99A033AE715A}"/>
                </a:ext>
              </a:extLst>
            </p:cNvPr>
            <p:cNvSpPr>
              <a:spLocks noChangeArrowheads="1"/>
            </p:cNvSpPr>
            <p:nvPr/>
          </p:nvSpPr>
          <p:spPr bwMode="auto">
            <a:xfrm>
              <a:off x="1420812" y="552450"/>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3" name="Oval 142">
              <a:extLst>
                <a:ext uri="{FF2B5EF4-FFF2-40B4-BE49-F238E27FC236}">
                  <a16:creationId xmlns:a16="http://schemas.microsoft.com/office/drawing/2014/main" xmlns="" id="{5EC4D695-C948-4F73-A656-157DE9E50F13}"/>
                </a:ext>
              </a:extLst>
            </p:cNvPr>
            <p:cNvSpPr>
              <a:spLocks noChangeArrowheads="1"/>
            </p:cNvSpPr>
            <p:nvPr/>
          </p:nvSpPr>
          <p:spPr bwMode="auto">
            <a:xfrm>
              <a:off x="1382712" y="638175"/>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4" name="Oval 143">
              <a:extLst>
                <a:ext uri="{FF2B5EF4-FFF2-40B4-BE49-F238E27FC236}">
                  <a16:creationId xmlns:a16="http://schemas.microsoft.com/office/drawing/2014/main" xmlns="" id="{6665BC25-F33E-452D-9B9C-AB0A9D6915FB}"/>
                </a:ext>
              </a:extLst>
            </p:cNvPr>
            <p:cNvSpPr>
              <a:spLocks noChangeArrowheads="1"/>
            </p:cNvSpPr>
            <p:nvPr/>
          </p:nvSpPr>
          <p:spPr bwMode="auto">
            <a:xfrm>
              <a:off x="1450975" y="701675"/>
              <a:ext cx="15875"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5" name="Oval 144">
              <a:extLst>
                <a:ext uri="{FF2B5EF4-FFF2-40B4-BE49-F238E27FC236}">
                  <a16:creationId xmlns:a16="http://schemas.microsoft.com/office/drawing/2014/main" xmlns="" id="{CB2A1E91-8519-4B90-8689-A7EA00F13B95}"/>
                </a:ext>
              </a:extLst>
            </p:cNvPr>
            <p:cNvSpPr>
              <a:spLocks noChangeArrowheads="1"/>
            </p:cNvSpPr>
            <p:nvPr/>
          </p:nvSpPr>
          <p:spPr bwMode="auto">
            <a:xfrm>
              <a:off x="1544637" y="658812"/>
              <a:ext cx="20638" cy="2222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6" name="Oval 145">
              <a:extLst>
                <a:ext uri="{FF2B5EF4-FFF2-40B4-BE49-F238E27FC236}">
                  <a16:creationId xmlns:a16="http://schemas.microsoft.com/office/drawing/2014/main" xmlns="" id="{51AA05CF-D920-4CE9-B709-EBA37EB037F2}"/>
                </a:ext>
              </a:extLst>
            </p:cNvPr>
            <p:cNvSpPr>
              <a:spLocks noChangeArrowheads="1"/>
            </p:cNvSpPr>
            <p:nvPr/>
          </p:nvSpPr>
          <p:spPr bwMode="auto">
            <a:xfrm>
              <a:off x="1285875" y="615950"/>
              <a:ext cx="15875" cy="2222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7" name="Oval 146">
              <a:extLst>
                <a:ext uri="{FF2B5EF4-FFF2-40B4-BE49-F238E27FC236}">
                  <a16:creationId xmlns:a16="http://schemas.microsoft.com/office/drawing/2014/main" xmlns="" id="{2399FC2C-CE21-405B-9E3B-4A66BD1021D8}"/>
                </a:ext>
              </a:extLst>
            </p:cNvPr>
            <p:cNvSpPr>
              <a:spLocks noChangeArrowheads="1"/>
            </p:cNvSpPr>
            <p:nvPr/>
          </p:nvSpPr>
          <p:spPr bwMode="auto">
            <a:xfrm>
              <a:off x="1230312" y="646112"/>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8" name="Oval 147">
              <a:extLst>
                <a:ext uri="{FF2B5EF4-FFF2-40B4-BE49-F238E27FC236}">
                  <a16:creationId xmlns:a16="http://schemas.microsoft.com/office/drawing/2014/main" xmlns="" id="{6B17DE37-0443-42BE-9B57-EA22B3BFE399}"/>
                </a:ext>
              </a:extLst>
            </p:cNvPr>
            <p:cNvSpPr>
              <a:spLocks noChangeArrowheads="1"/>
            </p:cNvSpPr>
            <p:nvPr/>
          </p:nvSpPr>
          <p:spPr bwMode="auto">
            <a:xfrm>
              <a:off x="1281112" y="681037"/>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9" name="Oval 148">
              <a:extLst>
                <a:ext uri="{FF2B5EF4-FFF2-40B4-BE49-F238E27FC236}">
                  <a16:creationId xmlns:a16="http://schemas.microsoft.com/office/drawing/2014/main" xmlns="" id="{4B458D04-28CB-4AA2-ACAC-98B19467363B}"/>
                </a:ext>
              </a:extLst>
            </p:cNvPr>
            <p:cNvSpPr>
              <a:spLocks noChangeArrowheads="1"/>
            </p:cNvSpPr>
            <p:nvPr/>
          </p:nvSpPr>
          <p:spPr bwMode="auto">
            <a:xfrm>
              <a:off x="1339850" y="663575"/>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0" name="Oval 149">
              <a:extLst>
                <a:ext uri="{FF2B5EF4-FFF2-40B4-BE49-F238E27FC236}">
                  <a16:creationId xmlns:a16="http://schemas.microsoft.com/office/drawing/2014/main" xmlns="" id="{B233F65E-A19E-459F-B416-8A7C99D0494F}"/>
                </a:ext>
              </a:extLst>
            </p:cNvPr>
            <p:cNvSpPr>
              <a:spLocks noChangeArrowheads="1"/>
            </p:cNvSpPr>
            <p:nvPr/>
          </p:nvSpPr>
          <p:spPr bwMode="auto">
            <a:xfrm>
              <a:off x="1306512" y="741362"/>
              <a:ext cx="17463"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1" name="Oval 150">
              <a:extLst>
                <a:ext uri="{FF2B5EF4-FFF2-40B4-BE49-F238E27FC236}">
                  <a16:creationId xmlns:a16="http://schemas.microsoft.com/office/drawing/2014/main" xmlns="" id="{9BF55271-5E06-4A31-8D3B-25729A7818F5}"/>
                </a:ext>
              </a:extLst>
            </p:cNvPr>
            <p:cNvSpPr>
              <a:spLocks noChangeArrowheads="1"/>
            </p:cNvSpPr>
            <p:nvPr/>
          </p:nvSpPr>
          <p:spPr bwMode="auto">
            <a:xfrm>
              <a:off x="1235075" y="698500"/>
              <a:ext cx="15875"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2" name="TextBox 1">
            <a:extLst>
              <a:ext uri="{FF2B5EF4-FFF2-40B4-BE49-F238E27FC236}">
                <a16:creationId xmlns:a16="http://schemas.microsoft.com/office/drawing/2014/main" xmlns="" id="{8D2439CA-723A-4979-B39E-0A0791384A19}"/>
              </a:ext>
            </a:extLst>
          </p:cNvPr>
          <p:cNvSpPr txBox="1"/>
          <p:nvPr/>
        </p:nvSpPr>
        <p:spPr>
          <a:xfrm>
            <a:off x="1121856" y="2305305"/>
            <a:ext cx="9791408" cy="3539430"/>
          </a:xfrm>
          <a:prstGeom prst="rect">
            <a:avLst/>
          </a:prstGeom>
          <a:noFill/>
        </p:spPr>
        <p:txBody>
          <a:bodyPr wrap="square" rtlCol="0">
            <a:spAutoFit/>
          </a:bodyPr>
          <a:lstStyle/>
          <a:p>
            <a:r>
              <a:rPr lang="en-US" sz="2800" dirty="0">
                <a:solidFill>
                  <a:srgbClr val="002060"/>
                </a:solidFill>
              </a:rPr>
              <a:t>thành ngữ có cấu trúc so sánh, ví dụ:</a:t>
            </a:r>
          </a:p>
          <a:p>
            <a:r>
              <a:rPr lang="en-US" sz="2800" dirty="0">
                <a:solidFill>
                  <a:srgbClr val="002060"/>
                </a:solidFill>
              </a:rPr>
              <a:t>+ </a:t>
            </a:r>
            <a:r>
              <a:rPr lang="en-US" sz="2800" i="1" dirty="0">
                <a:solidFill>
                  <a:srgbClr val="002060"/>
                </a:solidFill>
              </a:rPr>
              <a:t>Êm như ru</a:t>
            </a:r>
            <a:r>
              <a:rPr lang="en-US" sz="2800" dirty="0">
                <a:solidFill>
                  <a:srgbClr val="002060"/>
                </a:solidFill>
              </a:rPr>
              <a:t>: Nhẹ nhàng êm ái, đem lại cảm giác dễ chịu.</a:t>
            </a:r>
          </a:p>
          <a:p>
            <a:r>
              <a:rPr lang="en-US" sz="2800" dirty="0">
                <a:solidFill>
                  <a:srgbClr val="002060"/>
                </a:solidFill>
              </a:rPr>
              <a:t>- </a:t>
            </a:r>
            <a:r>
              <a:rPr lang="en-US" sz="2800" i="1" dirty="0">
                <a:solidFill>
                  <a:srgbClr val="002060"/>
                </a:solidFill>
              </a:rPr>
              <a:t>Nhanh như chớp</a:t>
            </a:r>
            <a:r>
              <a:rPr lang="en-US" sz="2800" dirty="0">
                <a:solidFill>
                  <a:srgbClr val="002060"/>
                </a:solidFill>
              </a:rPr>
              <a:t>: Rất nhanh giống như tia chớp trên bầu trời lóe lên rồi vụt tắt.</a:t>
            </a:r>
          </a:p>
          <a:p>
            <a:r>
              <a:rPr lang="en-US" sz="2800" dirty="0">
                <a:solidFill>
                  <a:srgbClr val="002060"/>
                </a:solidFill>
              </a:rPr>
              <a:t>-  </a:t>
            </a:r>
            <a:r>
              <a:rPr lang="en-US" sz="2800" i="1" dirty="0">
                <a:solidFill>
                  <a:srgbClr val="002060"/>
                </a:solidFill>
              </a:rPr>
              <a:t>Đẹp như tiên</a:t>
            </a:r>
            <a:r>
              <a:rPr lang="en-US" sz="2800" dirty="0">
                <a:solidFill>
                  <a:srgbClr val="002060"/>
                </a:solidFill>
              </a:rPr>
              <a:t>: rất đẹp, ví như các nàng tiên theo trí tưởng tượng của dân gian. </a:t>
            </a:r>
          </a:p>
          <a:p>
            <a:r>
              <a:rPr lang="en-US" sz="2800" dirty="0">
                <a:solidFill>
                  <a:srgbClr val="002060"/>
                </a:solidFill>
              </a:rPr>
              <a:t>...</a:t>
            </a:r>
          </a:p>
          <a:p>
            <a:pPr algn="just">
              <a:spcAft>
                <a:spcPts val="600"/>
              </a:spcAft>
            </a:pPr>
            <a:endParaRPr lang="en-US" sz="2800" dirty="0"/>
          </a:p>
        </p:txBody>
      </p:sp>
      <p:pic>
        <p:nvPicPr>
          <p:cNvPr id="152" name="Picture 151" descr="35">
            <a:extLst>
              <a:ext uri="{FF2B5EF4-FFF2-40B4-BE49-F238E27FC236}">
                <a16:creationId xmlns:a16="http://schemas.microsoft.com/office/drawing/2014/main" xmlns="" id="{8716E745-2AAB-384C-9080-49362498559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252" y="482082"/>
            <a:ext cx="4544686" cy="1578992"/>
          </a:xfrm>
          <a:prstGeom prst="rect">
            <a:avLst/>
          </a:prstGeom>
          <a:noFill/>
        </p:spPr>
      </p:pic>
      <p:sp>
        <p:nvSpPr>
          <p:cNvPr id="3" name="TextBox 2">
            <a:extLst>
              <a:ext uri="{FF2B5EF4-FFF2-40B4-BE49-F238E27FC236}">
                <a16:creationId xmlns:a16="http://schemas.microsoft.com/office/drawing/2014/main" xmlns="" id="{93A7105F-03D9-4B42-94A9-3EEC5174AE34}"/>
              </a:ext>
            </a:extLst>
          </p:cNvPr>
          <p:cNvSpPr txBox="1"/>
          <p:nvPr/>
        </p:nvSpPr>
        <p:spPr>
          <a:xfrm>
            <a:off x="4253991" y="938330"/>
            <a:ext cx="2641738" cy="646331"/>
          </a:xfrm>
          <a:prstGeom prst="rect">
            <a:avLst/>
          </a:prstGeom>
          <a:noFill/>
        </p:spPr>
        <p:txBody>
          <a:bodyPr wrap="square" rtlCol="0">
            <a:spAutoFit/>
          </a:bodyPr>
          <a:lstStyle/>
          <a:p>
            <a:pPr algn="ctr"/>
            <a:r>
              <a:rPr lang="en-US" sz="3600" b="1" dirty="0">
                <a:solidFill>
                  <a:srgbClr val="7030A0"/>
                </a:solidFill>
              </a:rPr>
              <a:t>VÍ DỤ</a:t>
            </a:r>
          </a:p>
        </p:txBody>
      </p:sp>
    </p:spTree>
    <p:extLst>
      <p:ext uri="{BB962C8B-B14F-4D97-AF65-F5344CB8AC3E}">
        <p14:creationId xmlns:p14="http://schemas.microsoft.com/office/powerpoint/2010/main" val="38568357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816006D2-B940-451E-A236-99460F1C9A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1600"/>
            <a:ext cx="1872343" cy="1872343"/>
          </a:xfrm>
          <a:prstGeom prst="rect">
            <a:avLst/>
          </a:prstGeom>
        </p:spPr>
      </p:pic>
      <p:pic>
        <p:nvPicPr>
          <p:cNvPr id="9" name="Picture 8">
            <a:extLst>
              <a:ext uri="{FF2B5EF4-FFF2-40B4-BE49-F238E27FC236}">
                <a16:creationId xmlns:a16="http://schemas.microsoft.com/office/drawing/2014/main" xmlns="" id="{2C2188EE-CEAF-4FFF-B2BA-DE4EFB75DC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945" y="4625775"/>
            <a:ext cx="3806977" cy="2232225"/>
          </a:xfrm>
          <a:prstGeom prst="rect">
            <a:avLst/>
          </a:prstGeom>
        </p:spPr>
      </p:pic>
      <p:pic>
        <p:nvPicPr>
          <p:cNvPr id="11" name="Picture 10">
            <a:extLst>
              <a:ext uri="{FF2B5EF4-FFF2-40B4-BE49-F238E27FC236}">
                <a16:creationId xmlns:a16="http://schemas.microsoft.com/office/drawing/2014/main" xmlns="" id="{CCFC8498-11BC-48D2-86D5-BCB0D27720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6577" y="125581"/>
            <a:ext cx="2525486" cy="2669647"/>
          </a:xfrm>
          <a:prstGeom prst="rect">
            <a:avLst/>
          </a:prstGeom>
        </p:spPr>
      </p:pic>
      <p:pic>
        <p:nvPicPr>
          <p:cNvPr id="13" name="Picture 12">
            <a:extLst>
              <a:ext uri="{FF2B5EF4-FFF2-40B4-BE49-F238E27FC236}">
                <a16:creationId xmlns:a16="http://schemas.microsoft.com/office/drawing/2014/main" xmlns="" id="{4261616B-5EB7-42FC-81FF-268DD5332D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4259" y="-1"/>
            <a:ext cx="7366716" cy="7302321"/>
          </a:xfrm>
          <a:prstGeom prst="rect">
            <a:avLst/>
          </a:prstGeom>
        </p:spPr>
      </p:pic>
      <p:sp>
        <p:nvSpPr>
          <p:cNvPr id="5" name="TextBox 4">
            <a:extLst>
              <a:ext uri="{FF2B5EF4-FFF2-40B4-BE49-F238E27FC236}">
                <a16:creationId xmlns:a16="http://schemas.microsoft.com/office/drawing/2014/main" xmlns="" id="{89991893-787E-44C3-998B-05D9AC94C689}"/>
              </a:ext>
            </a:extLst>
          </p:cNvPr>
          <p:cNvSpPr txBox="1"/>
          <p:nvPr/>
        </p:nvSpPr>
        <p:spPr>
          <a:xfrm>
            <a:off x="4533362" y="2677978"/>
            <a:ext cx="4473665" cy="1323439"/>
          </a:xfrm>
          <a:prstGeom prst="rect">
            <a:avLst/>
          </a:prstGeom>
          <a:noFill/>
        </p:spPr>
        <p:txBody>
          <a:bodyPr wrap="square">
            <a:spAutoFit/>
          </a:bodyPr>
          <a:lstStyle/>
          <a:p>
            <a:pPr marL="0" marR="0" algn="ctr">
              <a:spcBef>
                <a:spcPts val="0"/>
              </a:spcBef>
              <a:spcAft>
                <a:spcPts val="0"/>
              </a:spcAft>
            </a:pPr>
            <a:r>
              <a:rPr lang="en-US" sz="3600" b="1" i="1" dirty="0">
                <a:solidFill>
                  <a:srgbClr val="FF0000"/>
                </a:solidFill>
                <a:effectLst/>
                <a:latin typeface="Times New Roman" panose="02020603050405020304" pitchFamily="18" charset="0"/>
                <a:ea typeface="Times New Roman" panose="02020603050405020304" pitchFamily="18" charset="0"/>
              </a:rPr>
              <a:t>BÀI 5</a:t>
            </a:r>
            <a:endParaRPr lang="en-US" sz="3600" b="1" dirty="0">
              <a:solidFill>
                <a:srgbClr val="FF0000"/>
              </a:solidFill>
              <a:latin typeface="Times New Roman" pitchFamily="18" charset="0"/>
              <a:cs typeface="Times New Roman" pitchFamily="18" charset="0"/>
            </a:endParaRPr>
          </a:p>
          <a:p>
            <a:pPr marL="0" marR="0" algn="just">
              <a:spcBef>
                <a:spcPts val="0"/>
              </a:spcBef>
              <a:spcAft>
                <a:spcPts val="0"/>
              </a:spcAft>
            </a:pPr>
            <a:endParaRPr lang="en-US" sz="2400" i="1" dirty="0">
              <a:solidFill>
                <a:srgbClr val="002060"/>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endParaRPr lang="en-US" sz="2000" dirty="0">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026931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51">
            <a:extLst>
              <a:ext uri="{FF2B5EF4-FFF2-40B4-BE49-F238E27FC236}">
                <a16:creationId xmlns:a16="http://schemas.microsoft.com/office/drawing/2014/main" xmlns="" id="{9290519E-C887-4C08-9D29-70E4FE7DA8CE}"/>
              </a:ext>
            </a:extLst>
          </p:cNvPr>
          <p:cNvGrpSpPr/>
          <p:nvPr/>
        </p:nvGrpSpPr>
        <p:grpSpPr>
          <a:xfrm>
            <a:off x="344" y="4759036"/>
            <a:ext cx="12191655" cy="2098964"/>
            <a:chOff x="0" y="0"/>
            <a:chExt cx="6051550" cy="1190625"/>
          </a:xfrm>
        </p:grpSpPr>
        <p:sp>
          <p:nvSpPr>
            <p:cNvPr id="5" name="Freeform 5">
              <a:extLst>
                <a:ext uri="{FF2B5EF4-FFF2-40B4-BE49-F238E27FC236}">
                  <a16:creationId xmlns:a16="http://schemas.microsoft.com/office/drawing/2014/main" xmlns="" id="{AB88BA70-86ED-4F60-A247-56CE921BF5E3}"/>
                </a:ext>
              </a:extLst>
            </p:cNvPr>
            <p:cNvSpPr/>
            <p:nvPr/>
          </p:nvSpPr>
          <p:spPr bwMode="auto">
            <a:xfrm>
              <a:off x="1425575" y="668337"/>
              <a:ext cx="134938" cy="492125"/>
            </a:xfrm>
            <a:custGeom>
              <a:avLst/>
              <a:gdLst>
                <a:gd name="T0" fmla="*/ 11 w 32"/>
                <a:gd name="T1" fmla="*/ 111 h 115"/>
                <a:gd name="T2" fmla="*/ 4 w 32"/>
                <a:gd name="T3" fmla="*/ 48 h 115"/>
                <a:gd name="T4" fmla="*/ 8 w 32"/>
                <a:gd name="T5" fmla="*/ 0 h 115"/>
                <a:gd name="T6" fmla="*/ 9 w 32"/>
                <a:gd name="T7" fmla="*/ 31 h 115"/>
                <a:gd name="T8" fmla="*/ 14 w 32"/>
                <a:gd name="T9" fmla="*/ 60 h 115"/>
                <a:gd name="T10" fmla="*/ 32 w 32"/>
                <a:gd name="T11" fmla="*/ 115 h 115"/>
              </a:gdLst>
              <a:ahLst/>
              <a:cxnLst>
                <a:cxn ang="0">
                  <a:pos x="T0" y="T1"/>
                </a:cxn>
                <a:cxn ang="0">
                  <a:pos x="T2" y="T3"/>
                </a:cxn>
                <a:cxn ang="0">
                  <a:pos x="T4" y="T5"/>
                </a:cxn>
                <a:cxn ang="0">
                  <a:pos x="T6" y="T7"/>
                </a:cxn>
                <a:cxn ang="0">
                  <a:pos x="T8" y="T9"/>
                </a:cxn>
                <a:cxn ang="0">
                  <a:pos x="T10" y="T11"/>
                </a:cxn>
              </a:cxnLst>
              <a:rect l="0" t="0" r="r" b="b"/>
              <a:pathLst>
                <a:path w="32" h="115">
                  <a:moveTo>
                    <a:pt x="11" y="111"/>
                  </a:moveTo>
                  <a:cubicBezTo>
                    <a:pt x="10" y="90"/>
                    <a:pt x="5" y="69"/>
                    <a:pt x="4" y="48"/>
                  </a:cubicBezTo>
                  <a:cubicBezTo>
                    <a:pt x="3" y="36"/>
                    <a:pt x="0" y="8"/>
                    <a:pt x="8" y="0"/>
                  </a:cubicBezTo>
                  <a:cubicBezTo>
                    <a:pt x="12" y="7"/>
                    <a:pt x="9" y="21"/>
                    <a:pt x="9" y="31"/>
                  </a:cubicBezTo>
                  <a:cubicBezTo>
                    <a:pt x="10" y="41"/>
                    <a:pt x="12" y="51"/>
                    <a:pt x="14" y="60"/>
                  </a:cubicBezTo>
                  <a:cubicBezTo>
                    <a:pt x="16" y="78"/>
                    <a:pt x="21" y="101"/>
                    <a:pt x="32" y="115"/>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 name="Freeform 6">
              <a:extLst>
                <a:ext uri="{FF2B5EF4-FFF2-40B4-BE49-F238E27FC236}">
                  <a16:creationId xmlns:a16="http://schemas.microsoft.com/office/drawing/2014/main" xmlns="" id="{5D24E29C-BDAB-45E1-8489-3C804FD9B485}"/>
                </a:ext>
              </a:extLst>
            </p:cNvPr>
            <p:cNvSpPr/>
            <p:nvPr/>
          </p:nvSpPr>
          <p:spPr bwMode="auto">
            <a:xfrm>
              <a:off x="1285875" y="681037"/>
              <a:ext cx="185738" cy="295275"/>
            </a:xfrm>
            <a:custGeom>
              <a:avLst/>
              <a:gdLst>
                <a:gd name="T0" fmla="*/ 37 w 44"/>
                <a:gd name="T1" fmla="*/ 47 h 69"/>
                <a:gd name="T2" fmla="*/ 19 w 44"/>
                <a:gd name="T3" fmla="*/ 28 h 69"/>
                <a:gd name="T4" fmla="*/ 3 w 44"/>
                <a:gd name="T5" fmla="*/ 0 h 69"/>
                <a:gd name="T6" fmla="*/ 44 w 44"/>
                <a:gd name="T7" fmla="*/ 69 h 69"/>
              </a:gdLst>
              <a:ahLst/>
              <a:cxnLst>
                <a:cxn ang="0">
                  <a:pos x="T0" y="T1"/>
                </a:cxn>
                <a:cxn ang="0">
                  <a:pos x="T2" y="T3"/>
                </a:cxn>
                <a:cxn ang="0">
                  <a:pos x="T4" y="T5"/>
                </a:cxn>
                <a:cxn ang="0">
                  <a:pos x="T6" y="T7"/>
                </a:cxn>
              </a:cxnLst>
              <a:rect l="0" t="0" r="r" b="b"/>
              <a:pathLst>
                <a:path w="44" h="69">
                  <a:moveTo>
                    <a:pt x="37" y="47"/>
                  </a:moveTo>
                  <a:cubicBezTo>
                    <a:pt x="32" y="41"/>
                    <a:pt x="25" y="34"/>
                    <a:pt x="19" y="28"/>
                  </a:cubicBezTo>
                  <a:cubicBezTo>
                    <a:pt x="12" y="19"/>
                    <a:pt x="9" y="9"/>
                    <a:pt x="3" y="0"/>
                  </a:cubicBezTo>
                  <a:cubicBezTo>
                    <a:pt x="0" y="22"/>
                    <a:pt x="29" y="55"/>
                    <a:pt x="44" y="69"/>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 name="Freeform 7">
              <a:extLst>
                <a:ext uri="{FF2B5EF4-FFF2-40B4-BE49-F238E27FC236}">
                  <a16:creationId xmlns:a16="http://schemas.microsoft.com/office/drawing/2014/main" xmlns="" id="{06935768-9F74-4EE5-BF1B-9FD46CAD6009}"/>
                </a:ext>
              </a:extLst>
            </p:cNvPr>
            <p:cNvSpPr/>
            <p:nvPr/>
          </p:nvSpPr>
          <p:spPr bwMode="auto">
            <a:xfrm>
              <a:off x="1374775" y="381000"/>
              <a:ext cx="271463" cy="385763"/>
            </a:xfrm>
            <a:custGeom>
              <a:avLst/>
              <a:gdLst>
                <a:gd name="T0" fmla="*/ 62 w 64"/>
                <a:gd name="T1" fmla="*/ 46 h 90"/>
                <a:gd name="T2" fmla="*/ 22 w 64"/>
                <a:gd name="T3" fmla="*/ 89 h 90"/>
                <a:gd name="T4" fmla="*/ 0 w 64"/>
                <a:gd name="T5" fmla="*/ 49 h 90"/>
                <a:gd name="T6" fmla="*/ 38 w 64"/>
                <a:gd name="T7" fmla="*/ 0 h 90"/>
                <a:gd name="T8" fmla="*/ 62 w 64"/>
                <a:gd name="T9" fmla="*/ 46 h 90"/>
              </a:gdLst>
              <a:ahLst/>
              <a:cxnLst>
                <a:cxn ang="0">
                  <a:pos x="T0" y="T1"/>
                </a:cxn>
                <a:cxn ang="0">
                  <a:pos x="T2" y="T3"/>
                </a:cxn>
                <a:cxn ang="0">
                  <a:pos x="T4" y="T5"/>
                </a:cxn>
                <a:cxn ang="0">
                  <a:pos x="T6" y="T7"/>
                </a:cxn>
                <a:cxn ang="0">
                  <a:pos x="T8" y="T9"/>
                </a:cxn>
              </a:cxnLst>
              <a:rect l="0" t="0" r="r" b="b"/>
              <a:pathLst>
                <a:path w="64" h="90">
                  <a:moveTo>
                    <a:pt x="62" y="46"/>
                  </a:moveTo>
                  <a:cubicBezTo>
                    <a:pt x="60" y="60"/>
                    <a:pt x="39" y="90"/>
                    <a:pt x="22" y="89"/>
                  </a:cubicBezTo>
                  <a:cubicBezTo>
                    <a:pt x="6" y="88"/>
                    <a:pt x="0" y="61"/>
                    <a:pt x="0" y="49"/>
                  </a:cubicBezTo>
                  <a:cubicBezTo>
                    <a:pt x="1" y="27"/>
                    <a:pt x="14" y="1"/>
                    <a:pt x="38" y="0"/>
                  </a:cubicBezTo>
                  <a:cubicBezTo>
                    <a:pt x="59" y="0"/>
                    <a:pt x="64" y="29"/>
                    <a:pt x="62" y="46"/>
                  </a:cubicBezTo>
                  <a:close/>
                </a:path>
              </a:pathLst>
            </a:custGeom>
            <a:solidFill>
              <a:srgbClr val="9FC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 name="Freeform 8">
              <a:extLst>
                <a:ext uri="{FF2B5EF4-FFF2-40B4-BE49-F238E27FC236}">
                  <a16:creationId xmlns:a16="http://schemas.microsoft.com/office/drawing/2014/main" xmlns="" id="{D6F35B70-C519-4455-9C6E-3D3A541486ED}"/>
                </a:ext>
              </a:extLst>
            </p:cNvPr>
            <p:cNvSpPr/>
            <p:nvPr/>
          </p:nvSpPr>
          <p:spPr bwMode="auto">
            <a:xfrm>
              <a:off x="1184275" y="544512"/>
              <a:ext cx="185738" cy="273050"/>
            </a:xfrm>
            <a:custGeom>
              <a:avLst/>
              <a:gdLst>
                <a:gd name="T0" fmla="*/ 37 w 44"/>
                <a:gd name="T1" fmla="*/ 19 h 64"/>
                <a:gd name="T2" fmla="*/ 9 w 44"/>
                <a:gd name="T3" fmla="*/ 40 h 64"/>
                <a:gd name="T4" fmla="*/ 40 w 44"/>
                <a:gd name="T5" fmla="*/ 47 h 64"/>
                <a:gd name="T6" fmla="*/ 37 w 44"/>
                <a:gd name="T7" fmla="*/ 19 h 64"/>
              </a:gdLst>
              <a:ahLst/>
              <a:cxnLst>
                <a:cxn ang="0">
                  <a:pos x="T0" y="T1"/>
                </a:cxn>
                <a:cxn ang="0">
                  <a:pos x="T2" y="T3"/>
                </a:cxn>
                <a:cxn ang="0">
                  <a:pos x="T4" y="T5"/>
                </a:cxn>
                <a:cxn ang="0">
                  <a:pos x="T6" y="T7"/>
                </a:cxn>
              </a:cxnLst>
              <a:rect l="0" t="0" r="r" b="b"/>
              <a:pathLst>
                <a:path w="44" h="64">
                  <a:moveTo>
                    <a:pt x="37" y="19"/>
                  </a:moveTo>
                  <a:cubicBezTo>
                    <a:pt x="19" y="0"/>
                    <a:pt x="0" y="20"/>
                    <a:pt x="9" y="40"/>
                  </a:cubicBezTo>
                  <a:cubicBezTo>
                    <a:pt x="15" y="52"/>
                    <a:pt x="31" y="64"/>
                    <a:pt x="40" y="47"/>
                  </a:cubicBezTo>
                  <a:cubicBezTo>
                    <a:pt x="44" y="39"/>
                    <a:pt x="44" y="26"/>
                    <a:pt x="37" y="19"/>
                  </a:cubicBezTo>
                  <a:close/>
                </a:path>
              </a:pathLst>
            </a:custGeom>
            <a:solidFill>
              <a:srgbClr val="9FC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 name="Freeform 9">
              <a:extLst>
                <a:ext uri="{FF2B5EF4-FFF2-40B4-BE49-F238E27FC236}">
                  <a16:creationId xmlns:a16="http://schemas.microsoft.com/office/drawing/2014/main" xmlns="" id="{B15C375C-4BEF-4C69-A7D0-49F39A4F5764}"/>
                </a:ext>
              </a:extLst>
            </p:cNvPr>
            <p:cNvSpPr/>
            <p:nvPr/>
          </p:nvSpPr>
          <p:spPr bwMode="auto">
            <a:xfrm>
              <a:off x="1692275" y="812800"/>
              <a:ext cx="233363" cy="244475"/>
            </a:xfrm>
            <a:custGeom>
              <a:avLst/>
              <a:gdLst>
                <a:gd name="T0" fmla="*/ 0 w 55"/>
                <a:gd name="T1" fmla="*/ 30 h 57"/>
                <a:gd name="T2" fmla="*/ 36 w 55"/>
                <a:gd name="T3" fmla="*/ 57 h 57"/>
                <a:gd name="T4" fmla="*/ 55 w 55"/>
                <a:gd name="T5" fmla="*/ 32 h 57"/>
                <a:gd name="T6" fmla="*/ 22 w 55"/>
                <a:gd name="T7" fmla="*/ 0 h 57"/>
                <a:gd name="T8" fmla="*/ 0 w 55"/>
                <a:gd name="T9" fmla="*/ 30 h 57"/>
              </a:gdLst>
              <a:ahLst/>
              <a:cxnLst>
                <a:cxn ang="0">
                  <a:pos x="T0" y="T1"/>
                </a:cxn>
                <a:cxn ang="0">
                  <a:pos x="T2" y="T3"/>
                </a:cxn>
                <a:cxn ang="0">
                  <a:pos x="T4" y="T5"/>
                </a:cxn>
                <a:cxn ang="0">
                  <a:pos x="T6" y="T7"/>
                </a:cxn>
                <a:cxn ang="0">
                  <a:pos x="T8" y="T9"/>
                </a:cxn>
              </a:cxnLst>
              <a:rect l="0" t="0" r="r" b="b"/>
              <a:pathLst>
                <a:path w="55" h="57">
                  <a:moveTo>
                    <a:pt x="0" y="30"/>
                  </a:moveTo>
                  <a:cubicBezTo>
                    <a:pt x="36" y="57"/>
                    <a:pt x="36" y="57"/>
                    <a:pt x="36" y="57"/>
                  </a:cubicBezTo>
                  <a:cubicBezTo>
                    <a:pt x="42" y="48"/>
                    <a:pt x="49" y="40"/>
                    <a:pt x="55" y="32"/>
                  </a:cubicBezTo>
                  <a:cubicBezTo>
                    <a:pt x="22" y="0"/>
                    <a:pt x="22" y="0"/>
                    <a:pt x="22" y="0"/>
                  </a:cubicBezTo>
                  <a:cubicBezTo>
                    <a:pt x="14" y="10"/>
                    <a:pt x="6" y="20"/>
                    <a:pt x="0" y="3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 name="Freeform 10">
              <a:extLst>
                <a:ext uri="{FF2B5EF4-FFF2-40B4-BE49-F238E27FC236}">
                  <a16:creationId xmlns:a16="http://schemas.microsoft.com/office/drawing/2014/main" xmlns="" id="{E7F69DD1-F253-4F8F-8DEE-6321EDDEE48A}"/>
                </a:ext>
              </a:extLst>
            </p:cNvPr>
            <p:cNvSpPr/>
            <p:nvPr/>
          </p:nvSpPr>
          <p:spPr bwMode="auto">
            <a:xfrm>
              <a:off x="1905000" y="612775"/>
              <a:ext cx="206375" cy="260350"/>
            </a:xfrm>
            <a:custGeom>
              <a:avLst/>
              <a:gdLst>
                <a:gd name="T0" fmla="*/ 0 w 49"/>
                <a:gd name="T1" fmla="*/ 21 h 61"/>
                <a:gd name="T2" fmla="*/ 23 w 49"/>
                <a:gd name="T3" fmla="*/ 61 h 61"/>
                <a:gd name="T4" fmla="*/ 49 w 49"/>
                <a:gd name="T5" fmla="*/ 43 h 61"/>
                <a:gd name="T6" fmla="*/ 35 w 49"/>
                <a:gd name="T7" fmla="*/ 0 h 61"/>
                <a:gd name="T8" fmla="*/ 0 w 49"/>
                <a:gd name="T9" fmla="*/ 21 h 61"/>
              </a:gdLst>
              <a:ahLst/>
              <a:cxnLst>
                <a:cxn ang="0">
                  <a:pos x="T0" y="T1"/>
                </a:cxn>
                <a:cxn ang="0">
                  <a:pos x="T2" y="T3"/>
                </a:cxn>
                <a:cxn ang="0">
                  <a:pos x="T4" y="T5"/>
                </a:cxn>
                <a:cxn ang="0">
                  <a:pos x="T6" y="T7"/>
                </a:cxn>
                <a:cxn ang="0">
                  <a:pos x="T8" y="T9"/>
                </a:cxn>
              </a:cxnLst>
              <a:rect l="0" t="0" r="r" b="b"/>
              <a:pathLst>
                <a:path w="49" h="61">
                  <a:moveTo>
                    <a:pt x="0" y="21"/>
                  </a:moveTo>
                  <a:cubicBezTo>
                    <a:pt x="23" y="61"/>
                    <a:pt x="23" y="61"/>
                    <a:pt x="23" y="61"/>
                  </a:cubicBezTo>
                  <a:cubicBezTo>
                    <a:pt x="31" y="54"/>
                    <a:pt x="40" y="48"/>
                    <a:pt x="49" y="43"/>
                  </a:cubicBezTo>
                  <a:cubicBezTo>
                    <a:pt x="35" y="0"/>
                    <a:pt x="35" y="0"/>
                    <a:pt x="35" y="0"/>
                  </a:cubicBezTo>
                  <a:cubicBezTo>
                    <a:pt x="22" y="5"/>
                    <a:pt x="11" y="12"/>
                    <a:pt x="0" y="21"/>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 name="Freeform 11">
              <a:extLst>
                <a:ext uri="{FF2B5EF4-FFF2-40B4-BE49-F238E27FC236}">
                  <a16:creationId xmlns:a16="http://schemas.microsoft.com/office/drawing/2014/main" xmlns="" id="{99133FDC-A397-426E-B776-F6DC58DA4102}"/>
                </a:ext>
              </a:extLst>
            </p:cNvPr>
            <p:cNvSpPr/>
            <p:nvPr/>
          </p:nvSpPr>
          <p:spPr bwMode="auto">
            <a:xfrm>
              <a:off x="2052637" y="582612"/>
              <a:ext cx="169863" cy="214313"/>
            </a:xfrm>
            <a:custGeom>
              <a:avLst/>
              <a:gdLst>
                <a:gd name="T0" fmla="*/ 0 w 40"/>
                <a:gd name="T1" fmla="*/ 7 h 50"/>
                <a:gd name="T2" fmla="*/ 14 w 40"/>
                <a:gd name="T3" fmla="*/ 50 h 50"/>
                <a:gd name="T4" fmla="*/ 40 w 40"/>
                <a:gd name="T5" fmla="*/ 44 h 50"/>
                <a:gd name="T6" fmla="*/ 38 w 40"/>
                <a:gd name="T7" fmla="*/ 1 h 50"/>
                <a:gd name="T8" fmla="*/ 0 w 40"/>
                <a:gd name="T9" fmla="*/ 7 h 50"/>
              </a:gdLst>
              <a:ahLst/>
              <a:cxnLst>
                <a:cxn ang="0">
                  <a:pos x="T0" y="T1"/>
                </a:cxn>
                <a:cxn ang="0">
                  <a:pos x="T2" y="T3"/>
                </a:cxn>
                <a:cxn ang="0">
                  <a:pos x="T4" y="T5"/>
                </a:cxn>
                <a:cxn ang="0">
                  <a:pos x="T6" y="T7"/>
                </a:cxn>
                <a:cxn ang="0">
                  <a:pos x="T8" y="T9"/>
                </a:cxn>
              </a:cxnLst>
              <a:rect l="0" t="0" r="r" b="b"/>
              <a:pathLst>
                <a:path w="40" h="50">
                  <a:moveTo>
                    <a:pt x="0" y="7"/>
                  </a:moveTo>
                  <a:cubicBezTo>
                    <a:pt x="14" y="50"/>
                    <a:pt x="14" y="50"/>
                    <a:pt x="14" y="50"/>
                  </a:cubicBezTo>
                  <a:cubicBezTo>
                    <a:pt x="23" y="47"/>
                    <a:pt x="31" y="45"/>
                    <a:pt x="40" y="44"/>
                  </a:cubicBezTo>
                  <a:cubicBezTo>
                    <a:pt x="38" y="1"/>
                    <a:pt x="38" y="1"/>
                    <a:pt x="38" y="1"/>
                  </a:cubicBezTo>
                  <a:cubicBezTo>
                    <a:pt x="25" y="0"/>
                    <a:pt x="12" y="2"/>
                    <a:pt x="0" y="7"/>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 name="Freeform 12">
              <a:extLst>
                <a:ext uri="{FF2B5EF4-FFF2-40B4-BE49-F238E27FC236}">
                  <a16:creationId xmlns:a16="http://schemas.microsoft.com/office/drawing/2014/main" xmlns="" id="{B16276DA-2FB8-4390-84C2-33E8D97810E6}"/>
                </a:ext>
              </a:extLst>
            </p:cNvPr>
            <p:cNvSpPr/>
            <p:nvPr/>
          </p:nvSpPr>
          <p:spPr bwMode="auto">
            <a:xfrm>
              <a:off x="2214562" y="587375"/>
              <a:ext cx="180975" cy="212725"/>
            </a:xfrm>
            <a:custGeom>
              <a:avLst/>
              <a:gdLst>
                <a:gd name="T0" fmla="*/ 43 w 43"/>
                <a:gd name="T1" fmla="*/ 12 h 50"/>
                <a:gd name="T2" fmla="*/ 10 w 43"/>
                <a:gd name="T3" fmla="*/ 1 h 50"/>
                <a:gd name="T4" fmla="*/ 0 w 43"/>
                <a:gd name="T5" fmla="*/ 0 h 50"/>
                <a:gd name="T6" fmla="*/ 2 w 43"/>
                <a:gd name="T7" fmla="*/ 43 h 50"/>
                <a:gd name="T8" fmla="*/ 29 w 43"/>
                <a:gd name="T9" fmla="*/ 50 h 50"/>
                <a:gd name="T10" fmla="*/ 43 w 43"/>
                <a:gd name="T11" fmla="*/ 12 h 50"/>
              </a:gdLst>
              <a:ahLst/>
              <a:cxnLst>
                <a:cxn ang="0">
                  <a:pos x="T0" y="T1"/>
                </a:cxn>
                <a:cxn ang="0">
                  <a:pos x="T2" y="T3"/>
                </a:cxn>
                <a:cxn ang="0">
                  <a:pos x="T4" y="T5"/>
                </a:cxn>
                <a:cxn ang="0">
                  <a:pos x="T6" y="T7"/>
                </a:cxn>
                <a:cxn ang="0">
                  <a:pos x="T8" y="T9"/>
                </a:cxn>
                <a:cxn ang="0">
                  <a:pos x="T10" y="T11"/>
                </a:cxn>
              </a:cxnLst>
              <a:rect l="0" t="0" r="r" b="b"/>
              <a:pathLst>
                <a:path w="43" h="50">
                  <a:moveTo>
                    <a:pt x="43" y="12"/>
                  </a:moveTo>
                  <a:cubicBezTo>
                    <a:pt x="33" y="7"/>
                    <a:pt x="22" y="3"/>
                    <a:pt x="10" y="1"/>
                  </a:cubicBezTo>
                  <a:cubicBezTo>
                    <a:pt x="7" y="0"/>
                    <a:pt x="3" y="0"/>
                    <a:pt x="0" y="0"/>
                  </a:cubicBezTo>
                  <a:cubicBezTo>
                    <a:pt x="2" y="43"/>
                    <a:pt x="2" y="43"/>
                    <a:pt x="2" y="43"/>
                  </a:cubicBezTo>
                  <a:cubicBezTo>
                    <a:pt x="11" y="43"/>
                    <a:pt x="20" y="45"/>
                    <a:pt x="29" y="50"/>
                  </a:cubicBezTo>
                  <a:lnTo>
                    <a:pt x="43" y="12"/>
                  </a:ln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 name="Freeform 13">
              <a:extLst>
                <a:ext uri="{FF2B5EF4-FFF2-40B4-BE49-F238E27FC236}">
                  <a16:creationId xmlns:a16="http://schemas.microsoft.com/office/drawing/2014/main" xmlns="" id="{02BB7F08-CE8F-44E0-802C-88979A91F54E}"/>
                </a:ext>
              </a:extLst>
            </p:cNvPr>
            <p:cNvSpPr/>
            <p:nvPr/>
          </p:nvSpPr>
          <p:spPr bwMode="auto">
            <a:xfrm>
              <a:off x="2336800" y="638175"/>
              <a:ext cx="212725" cy="239713"/>
            </a:xfrm>
            <a:custGeom>
              <a:avLst/>
              <a:gdLst>
                <a:gd name="T0" fmla="*/ 50 w 50"/>
                <a:gd name="T1" fmla="*/ 28 h 56"/>
                <a:gd name="T2" fmla="*/ 14 w 50"/>
                <a:gd name="T3" fmla="*/ 0 h 56"/>
                <a:gd name="T4" fmla="*/ 0 w 50"/>
                <a:gd name="T5" fmla="*/ 38 h 56"/>
                <a:gd name="T6" fmla="*/ 14 w 50"/>
                <a:gd name="T7" fmla="*/ 47 h 56"/>
                <a:gd name="T8" fmla="*/ 23 w 50"/>
                <a:gd name="T9" fmla="*/ 56 h 56"/>
                <a:gd name="T10" fmla="*/ 50 w 50"/>
                <a:gd name="T11" fmla="*/ 28 h 56"/>
              </a:gdLst>
              <a:ahLst/>
              <a:cxnLst>
                <a:cxn ang="0">
                  <a:pos x="T0" y="T1"/>
                </a:cxn>
                <a:cxn ang="0">
                  <a:pos x="T2" y="T3"/>
                </a:cxn>
                <a:cxn ang="0">
                  <a:pos x="T4" y="T5"/>
                </a:cxn>
                <a:cxn ang="0">
                  <a:pos x="T6" y="T7"/>
                </a:cxn>
                <a:cxn ang="0">
                  <a:pos x="T8" y="T9"/>
                </a:cxn>
                <a:cxn ang="0">
                  <a:pos x="T10" y="T11"/>
                </a:cxn>
              </a:cxnLst>
              <a:rect l="0" t="0" r="r" b="b"/>
              <a:pathLst>
                <a:path w="50" h="56">
                  <a:moveTo>
                    <a:pt x="50" y="28"/>
                  </a:moveTo>
                  <a:cubicBezTo>
                    <a:pt x="40" y="17"/>
                    <a:pt x="28" y="7"/>
                    <a:pt x="14" y="0"/>
                  </a:cubicBezTo>
                  <a:cubicBezTo>
                    <a:pt x="0" y="38"/>
                    <a:pt x="0" y="38"/>
                    <a:pt x="0" y="38"/>
                  </a:cubicBezTo>
                  <a:cubicBezTo>
                    <a:pt x="5" y="41"/>
                    <a:pt x="9" y="44"/>
                    <a:pt x="14" y="47"/>
                  </a:cubicBezTo>
                  <a:cubicBezTo>
                    <a:pt x="17" y="50"/>
                    <a:pt x="20" y="53"/>
                    <a:pt x="23" y="56"/>
                  </a:cubicBezTo>
                  <a:lnTo>
                    <a:pt x="50" y="28"/>
                  </a:ln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 name="Freeform 14">
              <a:extLst>
                <a:ext uri="{FF2B5EF4-FFF2-40B4-BE49-F238E27FC236}">
                  <a16:creationId xmlns:a16="http://schemas.microsoft.com/office/drawing/2014/main" xmlns="" id="{261A50BA-438B-4EC1-AC7B-FB080235537A}"/>
                </a:ext>
              </a:extLst>
            </p:cNvPr>
            <p:cNvSpPr/>
            <p:nvPr/>
          </p:nvSpPr>
          <p:spPr bwMode="auto">
            <a:xfrm>
              <a:off x="2433637" y="757237"/>
              <a:ext cx="207963" cy="219075"/>
            </a:xfrm>
            <a:custGeom>
              <a:avLst/>
              <a:gdLst>
                <a:gd name="T0" fmla="*/ 27 w 49"/>
                <a:gd name="T1" fmla="*/ 0 h 51"/>
                <a:gd name="T2" fmla="*/ 0 w 49"/>
                <a:gd name="T3" fmla="*/ 28 h 51"/>
                <a:gd name="T4" fmla="*/ 18 w 49"/>
                <a:gd name="T5" fmla="*/ 51 h 51"/>
                <a:gd name="T6" fmla="*/ 49 w 49"/>
                <a:gd name="T7" fmla="*/ 30 h 51"/>
                <a:gd name="T8" fmla="*/ 27 w 49"/>
                <a:gd name="T9" fmla="*/ 0 h 51"/>
              </a:gdLst>
              <a:ahLst/>
              <a:cxnLst>
                <a:cxn ang="0">
                  <a:pos x="T0" y="T1"/>
                </a:cxn>
                <a:cxn ang="0">
                  <a:pos x="T2" y="T3"/>
                </a:cxn>
                <a:cxn ang="0">
                  <a:pos x="T4" y="T5"/>
                </a:cxn>
                <a:cxn ang="0">
                  <a:pos x="T6" y="T7"/>
                </a:cxn>
                <a:cxn ang="0">
                  <a:pos x="T8" y="T9"/>
                </a:cxn>
              </a:cxnLst>
              <a:rect l="0" t="0" r="r" b="b"/>
              <a:pathLst>
                <a:path w="49" h="51">
                  <a:moveTo>
                    <a:pt x="27" y="0"/>
                  </a:moveTo>
                  <a:cubicBezTo>
                    <a:pt x="0" y="28"/>
                    <a:pt x="0" y="28"/>
                    <a:pt x="0" y="28"/>
                  </a:cubicBezTo>
                  <a:cubicBezTo>
                    <a:pt x="7" y="35"/>
                    <a:pt x="13" y="43"/>
                    <a:pt x="18" y="51"/>
                  </a:cubicBezTo>
                  <a:cubicBezTo>
                    <a:pt x="49" y="30"/>
                    <a:pt x="49" y="30"/>
                    <a:pt x="49" y="30"/>
                  </a:cubicBezTo>
                  <a:cubicBezTo>
                    <a:pt x="43" y="20"/>
                    <a:pt x="36" y="9"/>
                    <a:pt x="27" y="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 name="Freeform 15">
              <a:extLst>
                <a:ext uri="{FF2B5EF4-FFF2-40B4-BE49-F238E27FC236}">
                  <a16:creationId xmlns:a16="http://schemas.microsoft.com/office/drawing/2014/main" xmlns="" id="{CCD22CB3-CF8E-41B1-90C8-15E19B7FB390}"/>
                </a:ext>
              </a:extLst>
            </p:cNvPr>
            <p:cNvSpPr/>
            <p:nvPr/>
          </p:nvSpPr>
          <p:spPr bwMode="auto">
            <a:xfrm>
              <a:off x="2511425" y="885825"/>
              <a:ext cx="193675" cy="214313"/>
            </a:xfrm>
            <a:custGeom>
              <a:avLst/>
              <a:gdLst>
                <a:gd name="T0" fmla="*/ 31 w 46"/>
                <a:gd name="T1" fmla="*/ 0 h 50"/>
                <a:gd name="T2" fmla="*/ 0 w 46"/>
                <a:gd name="T3" fmla="*/ 21 h 50"/>
                <a:gd name="T4" fmla="*/ 14 w 46"/>
                <a:gd name="T5" fmla="*/ 50 h 50"/>
                <a:gd name="T6" fmla="*/ 46 w 46"/>
                <a:gd name="T7" fmla="*/ 35 h 50"/>
                <a:gd name="T8" fmla="*/ 31 w 46"/>
                <a:gd name="T9" fmla="*/ 0 h 50"/>
              </a:gdLst>
              <a:ahLst/>
              <a:cxnLst>
                <a:cxn ang="0">
                  <a:pos x="T0" y="T1"/>
                </a:cxn>
                <a:cxn ang="0">
                  <a:pos x="T2" y="T3"/>
                </a:cxn>
                <a:cxn ang="0">
                  <a:pos x="T4" y="T5"/>
                </a:cxn>
                <a:cxn ang="0">
                  <a:pos x="T6" y="T7"/>
                </a:cxn>
                <a:cxn ang="0">
                  <a:pos x="T8" y="T9"/>
                </a:cxn>
              </a:cxnLst>
              <a:rect l="0" t="0" r="r" b="b"/>
              <a:pathLst>
                <a:path w="46" h="50">
                  <a:moveTo>
                    <a:pt x="31" y="0"/>
                  </a:moveTo>
                  <a:cubicBezTo>
                    <a:pt x="0" y="21"/>
                    <a:pt x="0" y="21"/>
                    <a:pt x="0" y="21"/>
                  </a:cubicBezTo>
                  <a:cubicBezTo>
                    <a:pt x="6" y="31"/>
                    <a:pt x="10" y="40"/>
                    <a:pt x="14" y="50"/>
                  </a:cubicBezTo>
                  <a:cubicBezTo>
                    <a:pt x="46" y="35"/>
                    <a:pt x="46" y="35"/>
                    <a:pt x="46" y="35"/>
                  </a:cubicBezTo>
                  <a:cubicBezTo>
                    <a:pt x="43" y="24"/>
                    <a:pt x="38" y="12"/>
                    <a:pt x="31" y="0"/>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6" name="Freeform 16">
              <a:extLst>
                <a:ext uri="{FF2B5EF4-FFF2-40B4-BE49-F238E27FC236}">
                  <a16:creationId xmlns:a16="http://schemas.microsoft.com/office/drawing/2014/main" xmlns="" id="{37E1BB76-4789-4D62-B014-3E2EF21D8CFB}"/>
                </a:ext>
              </a:extLst>
            </p:cNvPr>
            <p:cNvSpPr/>
            <p:nvPr/>
          </p:nvSpPr>
          <p:spPr bwMode="auto">
            <a:xfrm>
              <a:off x="2570162" y="1036637"/>
              <a:ext cx="177800" cy="141288"/>
            </a:xfrm>
            <a:custGeom>
              <a:avLst/>
              <a:gdLst>
                <a:gd name="T0" fmla="*/ 0 w 42"/>
                <a:gd name="T1" fmla="*/ 15 h 33"/>
                <a:gd name="T2" fmla="*/ 6 w 42"/>
                <a:gd name="T3" fmla="*/ 33 h 33"/>
                <a:gd name="T4" fmla="*/ 42 w 42"/>
                <a:gd name="T5" fmla="*/ 32 h 33"/>
                <a:gd name="T6" fmla="*/ 32 w 42"/>
                <a:gd name="T7" fmla="*/ 0 h 33"/>
                <a:gd name="T8" fmla="*/ 0 w 42"/>
                <a:gd name="T9" fmla="*/ 15 h 33"/>
              </a:gdLst>
              <a:ahLst/>
              <a:cxnLst>
                <a:cxn ang="0">
                  <a:pos x="T0" y="T1"/>
                </a:cxn>
                <a:cxn ang="0">
                  <a:pos x="T2" y="T3"/>
                </a:cxn>
                <a:cxn ang="0">
                  <a:pos x="T4" y="T5"/>
                </a:cxn>
                <a:cxn ang="0">
                  <a:pos x="T6" y="T7"/>
                </a:cxn>
                <a:cxn ang="0">
                  <a:pos x="T8" y="T9"/>
                </a:cxn>
              </a:cxnLst>
              <a:rect l="0" t="0" r="r" b="b"/>
              <a:pathLst>
                <a:path w="42" h="33">
                  <a:moveTo>
                    <a:pt x="0" y="15"/>
                  </a:moveTo>
                  <a:cubicBezTo>
                    <a:pt x="2" y="21"/>
                    <a:pt x="4" y="27"/>
                    <a:pt x="6" y="33"/>
                  </a:cubicBezTo>
                  <a:cubicBezTo>
                    <a:pt x="42" y="32"/>
                    <a:pt x="42" y="32"/>
                    <a:pt x="42" y="32"/>
                  </a:cubicBezTo>
                  <a:cubicBezTo>
                    <a:pt x="42" y="32"/>
                    <a:pt x="39" y="19"/>
                    <a:pt x="32" y="0"/>
                  </a:cubicBezTo>
                  <a:lnTo>
                    <a:pt x="0" y="15"/>
                  </a:ln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7" name="Freeform 17">
              <a:extLst>
                <a:ext uri="{FF2B5EF4-FFF2-40B4-BE49-F238E27FC236}">
                  <a16:creationId xmlns:a16="http://schemas.microsoft.com/office/drawing/2014/main" xmlns="" id="{6C4F37F1-F1FA-4C9B-B61C-D107A1A51F4D}"/>
                </a:ext>
              </a:extLst>
            </p:cNvPr>
            <p:cNvSpPr/>
            <p:nvPr/>
          </p:nvSpPr>
          <p:spPr bwMode="auto">
            <a:xfrm>
              <a:off x="1785937" y="701675"/>
              <a:ext cx="215900" cy="249238"/>
            </a:xfrm>
            <a:custGeom>
              <a:avLst/>
              <a:gdLst>
                <a:gd name="T0" fmla="*/ 0 w 51"/>
                <a:gd name="T1" fmla="*/ 26 h 58"/>
                <a:gd name="T2" fmla="*/ 33 w 51"/>
                <a:gd name="T3" fmla="*/ 58 h 58"/>
                <a:gd name="T4" fmla="*/ 51 w 51"/>
                <a:gd name="T5" fmla="*/ 40 h 58"/>
                <a:gd name="T6" fmla="*/ 28 w 51"/>
                <a:gd name="T7" fmla="*/ 0 h 58"/>
                <a:gd name="T8" fmla="*/ 0 w 51"/>
                <a:gd name="T9" fmla="*/ 26 h 58"/>
              </a:gdLst>
              <a:ahLst/>
              <a:cxnLst>
                <a:cxn ang="0">
                  <a:pos x="T0" y="T1"/>
                </a:cxn>
                <a:cxn ang="0">
                  <a:pos x="T2" y="T3"/>
                </a:cxn>
                <a:cxn ang="0">
                  <a:pos x="T4" y="T5"/>
                </a:cxn>
                <a:cxn ang="0">
                  <a:pos x="T6" y="T7"/>
                </a:cxn>
                <a:cxn ang="0">
                  <a:pos x="T8" y="T9"/>
                </a:cxn>
              </a:cxnLst>
              <a:rect l="0" t="0" r="r" b="b"/>
              <a:pathLst>
                <a:path w="51" h="58">
                  <a:moveTo>
                    <a:pt x="0" y="26"/>
                  </a:moveTo>
                  <a:cubicBezTo>
                    <a:pt x="33" y="58"/>
                    <a:pt x="33" y="58"/>
                    <a:pt x="33" y="58"/>
                  </a:cubicBezTo>
                  <a:cubicBezTo>
                    <a:pt x="39" y="52"/>
                    <a:pt x="45" y="46"/>
                    <a:pt x="51" y="40"/>
                  </a:cubicBezTo>
                  <a:cubicBezTo>
                    <a:pt x="28" y="0"/>
                    <a:pt x="28" y="0"/>
                    <a:pt x="28" y="0"/>
                  </a:cubicBezTo>
                  <a:cubicBezTo>
                    <a:pt x="18" y="8"/>
                    <a:pt x="9" y="17"/>
                    <a:pt x="0" y="26"/>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8" name="Freeform 18">
              <a:extLst>
                <a:ext uri="{FF2B5EF4-FFF2-40B4-BE49-F238E27FC236}">
                  <a16:creationId xmlns:a16="http://schemas.microsoft.com/office/drawing/2014/main" xmlns="" id="{00910F67-2D51-4DFA-8932-B967D1744F39}"/>
                </a:ext>
              </a:extLst>
            </p:cNvPr>
            <p:cNvSpPr/>
            <p:nvPr/>
          </p:nvSpPr>
          <p:spPr bwMode="auto">
            <a:xfrm>
              <a:off x="1595437" y="941387"/>
              <a:ext cx="249238" cy="231775"/>
            </a:xfrm>
            <a:custGeom>
              <a:avLst/>
              <a:gdLst>
                <a:gd name="T0" fmla="*/ 0 w 59"/>
                <a:gd name="T1" fmla="*/ 36 h 54"/>
                <a:gd name="T2" fmla="*/ 41 w 59"/>
                <a:gd name="T3" fmla="*/ 54 h 54"/>
                <a:gd name="T4" fmla="*/ 59 w 59"/>
                <a:gd name="T5" fmla="*/ 27 h 54"/>
                <a:gd name="T6" fmla="*/ 23 w 59"/>
                <a:gd name="T7" fmla="*/ 0 h 54"/>
                <a:gd name="T8" fmla="*/ 0 w 59"/>
                <a:gd name="T9" fmla="*/ 36 h 54"/>
              </a:gdLst>
              <a:ahLst/>
              <a:cxnLst>
                <a:cxn ang="0">
                  <a:pos x="T0" y="T1"/>
                </a:cxn>
                <a:cxn ang="0">
                  <a:pos x="T2" y="T3"/>
                </a:cxn>
                <a:cxn ang="0">
                  <a:pos x="T4" y="T5"/>
                </a:cxn>
                <a:cxn ang="0">
                  <a:pos x="T6" y="T7"/>
                </a:cxn>
                <a:cxn ang="0">
                  <a:pos x="T8" y="T9"/>
                </a:cxn>
              </a:cxnLst>
              <a:rect l="0" t="0" r="r" b="b"/>
              <a:pathLst>
                <a:path w="59" h="54">
                  <a:moveTo>
                    <a:pt x="0" y="36"/>
                  </a:moveTo>
                  <a:cubicBezTo>
                    <a:pt x="41" y="54"/>
                    <a:pt x="41" y="54"/>
                    <a:pt x="41" y="54"/>
                  </a:cubicBezTo>
                  <a:cubicBezTo>
                    <a:pt x="47" y="46"/>
                    <a:pt x="53" y="36"/>
                    <a:pt x="59" y="27"/>
                  </a:cubicBezTo>
                  <a:cubicBezTo>
                    <a:pt x="23" y="0"/>
                    <a:pt x="23" y="0"/>
                    <a:pt x="23" y="0"/>
                  </a:cubicBezTo>
                  <a:cubicBezTo>
                    <a:pt x="13" y="13"/>
                    <a:pt x="5" y="26"/>
                    <a:pt x="0" y="36"/>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 name="Freeform 19">
              <a:extLst>
                <a:ext uri="{FF2B5EF4-FFF2-40B4-BE49-F238E27FC236}">
                  <a16:creationId xmlns:a16="http://schemas.microsoft.com/office/drawing/2014/main" xmlns="" id="{2ABE5F24-C5E1-4E6A-B96C-913FF3E08835}"/>
                </a:ext>
              </a:extLst>
            </p:cNvPr>
            <p:cNvSpPr/>
            <p:nvPr/>
          </p:nvSpPr>
          <p:spPr bwMode="auto">
            <a:xfrm>
              <a:off x="1552575" y="1095375"/>
              <a:ext cx="215900" cy="85725"/>
            </a:xfrm>
            <a:custGeom>
              <a:avLst/>
              <a:gdLst>
                <a:gd name="T0" fmla="*/ 0 w 51"/>
                <a:gd name="T1" fmla="*/ 20 h 20"/>
                <a:gd name="T2" fmla="*/ 50 w 51"/>
                <a:gd name="T3" fmla="*/ 20 h 20"/>
                <a:gd name="T4" fmla="*/ 51 w 51"/>
                <a:gd name="T5" fmla="*/ 18 h 20"/>
                <a:gd name="T6" fmla="*/ 10 w 51"/>
                <a:gd name="T7" fmla="*/ 0 h 20"/>
                <a:gd name="T8" fmla="*/ 0 w 51"/>
                <a:gd name="T9" fmla="*/ 20 h 20"/>
              </a:gdLst>
              <a:ahLst/>
              <a:cxnLst>
                <a:cxn ang="0">
                  <a:pos x="T0" y="T1"/>
                </a:cxn>
                <a:cxn ang="0">
                  <a:pos x="T2" y="T3"/>
                </a:cxn>
                <a:cxn ang="0">
                  <a:pos x="T4" y="T5"/>
                </a:cxn>
                <a:cxn ang="0">
                  <a:pos x="T6" y="T7"/>
                </a:cxn>
                <a:cxn ang="0">
                  <a:pos x="T8" y="T9"/>
                </a:cxn>
              </a:cxnLst>
              <a:rect l="0" t="0" r="r" b="b"/>
              <a:pathLst>
                <a:path w="51" h="20">
                  <a:moveTo>
                    <a:pt x="0" y="20"/>
                  </a:moveTo>
                  <a:cubicBezTo>
                    <a:pt x="50" y="20"/>
                    <a:pt x="50" y="20"/>
                    <a:pt x="50" y="20"/>
                  </a:cubicBezTo>
                  <a:cubicBezTo>
                    <a:pt x="51" y="19"/>
                    <a:pt x="51" y="19"/>
                    <a:pt x="51" y="18"/>
                  </a:cubicBezTo>
                  <a:cubicBezTo>
                    <a:pt x="10" y="0"/>
                    <a:pt x="10" y="0"/>
                    <a:pt x="10" y="0"/>
                  </a:cubicBezTo>
                  <a:cubicBezTo>
                    <a:pt x="3" y="12"/>
                    <a:pt x="0" y="20"/>
                    <a:pt x="0" y="2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 name="Freeform 20">
              <a:extLst>
                <a:ext uri="{FF2B5EF4-FFF2-40B4-BE49-F238E27FC236}">
                  <a16:creationId xmlns:a16="http://schemas.microsoft.com/office/drawing/2014/main" xmlns="" id="{DDD36D61-4785-4A63-926B-34D6F1B112F3}"/>
                </a:ext>
              </a:extLst>
            </p:cNvPr>
            <p:cNvSpPr/>
            <p:nvPr/>
          </p:nvSpPr>
          <p:spPr bwMode="auto">
            <a:xfrm>
              <a:off x="1697037" y="663575"/>
              <a:ext cx="931863" cy="517525"/>
            </a:xfrm>
            <a:custGeom>
              <a:avLst/>
              <a:gdLst>
                <a:gd name="T0" fmla="*/ 220 w 220"/>
                <a:gd name="T1" fmla="*/ 119 h 121"/>
                <a:gd name="T2" fmla="*/ 130 w 220"/>
                <a:gd name="T3" fmla="*/ 13 h 121"/>
                <a:gd name="T4" fmla="*/ 0 w 220"/>
                <a:gd name="T5" fmla="*/ 121 h 121"/>
                <a:gd name="T6" fmla="*/ 220 w 220"/>
                <a:gd name="T7" fmla="*/ 119 h 121"/>
              </a:gdLst>
              <a:ahLst/>
              <a:cxnLst>
                <a:cxn ang="0">
                  <a:pos x="T0" y="T1"/>
                </a:cxn>
                <a:cxn ang="0">
                  <a:pos x="T2" y="T3"/>
                </a:cxn>
                <a:cxn ang="0">
                  <a:pos x="T4" y="T5"/>
                </a:cxn>
                <a:cxn ang="0">
                  <a:pos x="T6" y="T7"/>
                </a:cxn>
              </a:cxnLst>
              <a:rect l="0" t="0" r="r" b="b"/>
              <a:pathLst>
                <a:path w="220" h="121">
                  <a:moveTo>
                    <a:pt x="220" y="119"/>
                  </a:moveTo>
                  <a:cubicBezTo>
                    <a:pt x="220" y="119"/>
                    <a:pt x="205" y="26"/>
                    <a:pt x="130" y="13"/>
                  </a:cubicBezTo>
                  <a:cubicBezTo>
                    <a:pt x="55" y="0"/>
                    <a:pt x="0" y="121"/>
                    <a:pt x="0" y="121"/>
                  </a:cubicBezTo>
                  <a:lnTo>
                    <a:pt x="220" y="119"/>
                  </a:lnTo>
                  <a:close/>
                </a:path>
              </a:pathLst>
            </a:custGeom>
            <a:solidFill>
              <a:srgbClr val="FF6D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1" name="Freeform 21">
              <a:extLst>
                <a:ext uri="{FF2B5EF4-FFF2-40B4-BE49-F238E27FC236}">
                  <a16:creationId xmlns:a16="http://schemas.microsoft.com/office/drawing/2014/main" xmlns="" id="{067213B7-E3AC-496A-B4FA-3652A0709162}"/>
                </a:ext>
              </a:extLst>
            </p:cNvPr>
            <p:cNvSpPr/>
            <p:nvPr/>
          </p:nvSpPr>
          <p:spPr bwMode="auto">
            <a:xfrm>
              <a:off x="2633662" y="993775"/>
              <a:ext cx="415925" cy="184150"/>
            </a:xfrm>
            <a:custGeom>
              <a:avLst/>
              <a:gdLst>
                <a:gd name="T0" fmla="*/ 0 w 98"/>
                <a:gd name="T1" fmla="*/ 43 h 43"/>
                <a:gd name="T2" fmla="*/ 95 w 98"/>
                <a:gd name="T3" fmla="*/ 43 h 43"/>
                <a:gd name="T4" fmla="*/ 98 w 98"/>
                <a:gd name="T5" fmla="*/ 38 h 43"/>
                <a:gd name="T6" fmla="*/ 19 w 98"/>
                <a:gd name="T7" fmla="*/ 0 h 43"/>
                <a:gd name="T8" fmla="*/ 0 w 98"/>
                <a:gd name="T9" fmla="*/ 43 h 43"/>
              </a:gdLst>
              <a:ahLst/>
              <a:cxnLst>
                <a:cxn ang="0">
                  <a:pos x="T0" y="T1"/>
                </a:cxn>
                <a:cxn ang="0">
                  <a:pos x="T2" y="T3"/>
                </a:cxn>
                <a:cxn ang="0">
                  <a:pos x="T4" y="T5"/>
                </a:cxn>
                <a:cxn ang="0">
                  <a:pos x="T6" y="T7"/>
                </a:cxn>
                <a:cxn ang="0">
                  <a:pos x="T8" y="T9"/>
                </a:cxn>
              </a:cxnLst>
              <a:rect l="0" t="0" r="r" b="b"/>
              <a:pathLst>
                <a:path w="98" h="43">
                  <a:moveTo>
                    <a:pt x="0" y="43"/>
                  </a:moveTo>
                  <a:cubicBezTo>
                    <a:pt x="95" y="43"/>
                    <a:pt x="95" y="43"/>
                    <a:pt x="95" y="43"/>
                  </a:cubicBezTo>
                  <a:cubicBezTo>
                    <a:pt x="96" y="41"/>
                    <a:pt x="97" y="39"/>
                    <a:pt x="98" y="38"/>
                  </a:cubicBezTo>
                  <a:cubicBezTo>
                    <a:pt x="19" y="0"/>
                    <a:pt x="19" y="0"/>
                    <a:pt x="19" y="0"/>
                  </a:cubicBezTo>
                  <a:cubicBezTo>
                    <a:pt x="11" y="16"/>
                    <a:pt x="4" y="30"/>
                    <a:pt x="0" y="43"/>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2" name="Freeform 22">
              <a:extLst>
                <a:ext uri="{FF2B5EF4-FFF2-40B4-BE49-F238E27FC236}">
                  <a16:creationId xmlns:a16="http://schemas.microsoft.com/office/drawing/2014/main" xmlns="" id="{4E25C810-CBC3-4063-A11A-5DC3D4002DCA}"/>
                </a:ext>
              </a:extLst>
            </p:cNvPr>
            <p:cNvSpPr/>
            <p:nvPr/>
          </p:nvSpPr>
          <p:spPr bwMode="auto">
            <a:xfrm>
              <a:off x="2714625" y="741362"/>
              <a:ext cx="439738" cy="414338"/>
            </a:xfrm>
            <a:custGeom>
              <a:avLst/>
              <a:gdLst>
                <a:gd name="T0" fmla="*/ 0 w 104"/>
                <a:gd name="T1" fmla="*/ 59 h 97"/>
                <a:gd name="T2" fmla="*/ 79 w 104"/>
                <a:gd name="T3" fmla="*/ 97 h 97"/>
                <a:gd name="T4" fmla="*/ 104 w 104"/>
                <a:gd name="T5" fmla="*/ 55 h 97"/>
                <a:gd name="T6" fmla="*/ 42 w 104"/>
                <a:gd name="T7" fmla="*/ 0 h 97"/>
                <a:gd name="T8" fmla="*/ 0 w 104"/>
                <a:gd name="T9" fmla="*/ 59 h 97"/>
              </a:gdLst>
              <a:ahLst/>
              <a:cxnLst>
                <a:cxn ang="0">
                  <a:pos x="T0" y="T1"/>
                </a:cxn>
                <a:cxn ang="0">
                  <a:pos x="T2" y="T3"/>
                </a:cxn>
                <a:cxn ang="0">
                  <a:pos x="T4" y="T5"/>
                </a:cxn>
                <a:cxn ang="0">
                  <a:pos x="T6" y="T7"/>
                </a:cxn>
                <a:cxn ang="0">
                  <a:pos x="T8" y="T9"/>
                </a:cxn>
              </a:cxnLst>
              <a:rect l="0" t="0" r="r" b="b"/>
              <a:pathLst>
                <a:path w="104" h="97">
                  <a:moveTo>
                    <a:pt x="0" y="59"/>
                  </a:moveTo>
                  <a:cubicBezTo>
                    <a:pt x="79" y="97"/>
                    <a:pt x="79" y="97"/>
                    <a:pt x="79" y="97"/>
                  </a:cubicBezTo>
                  <a:cubicBezTo>
                    <a:pt x="86" y="82"/>
                    <a:pt x="94" y="68"/>
                    <a:pt x="104" y="55"/>
                  </a:cubicBezTo>
                  <a:cubicBezTo>
                    <a:pt x="42" y="0"/>
                    <a:pt x="42" y="0"/>
                    <a:pt x="42" y="0"/>
                  </a:cubicBezTo>
                  <a:cubicBezTo>
                    <a:pt x="25" y="20"/>
                    <a:pt x="11" y="40"/>
                    <a:pt x="0" y="59"/>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3" name="Freeform 23">
              <a:extLst>
                <a:ext uri="{FF2B5EF4-FFF2-40B4-BE49-F238E27FC236}">
                  <a16:creationId xmlns:a16="http://schemas.microsoft.com/office/drawing/2014/main" xmlns="" id="{BE1B054E-4F09-4DCE-B90F-EB4BBD6EC287}"/>
                </a:ext>
              </a:extLst>
            </p:cNvPr>
            <p:cNvSpPr/>
            <p:nvPr/>
          </p:nvSpPr>
          <p:spPr bwMode="auto">
            <a:xfrm>
              <a:off x="3100387" y="406400"/>
              <a:ext cx="355600" cy="390525"/>
            </a:xfrm>
            <a:custGeom>
              <a:avLst/>
              <a:gdLst>
                <a:gd name="T0" fmla="*/ 0 w 84"/>
                <a:gd name="T1" fmla="*/ 32 h 91"/>
                <a:gd name="T2" fmla="*/ 48 w 84"/>
                <a:gd name="T3" fmla="*/ 91 h 91"/>
                <a:gd name="T4" fmla="*/ 84 w 84"/>
                <a:gd name="T5" fmla="*/ 62 h 91"/>
                <a:gd name="T6" fmla="*/ 49 w 84"/>
                <a:gd name="T7" fmla="*/ 0 h 91"/>
                <a:gd name="T8" fmla="*/ 0 w 84"/>
                <a:gd name="T9" fmla="*/ 32 h 91"/>
              </a:gdLst>
              <a:ahLst/>
              <a:cxnLst>
                <a:cxn ang="0">
                  <a:pos x="T0" y="T1"/>
                </a:cxn>
                <a:cxn ang="0">
                  <a:pos x="T2" y="T3"/>
                </a:cxn>
                <a:cxn ang="0">
                  <a:pos x="T4" y="T5"/>
                </a:cxn>
                <a:cxn ang="0">
                  <a:pos x="T6" y="T7"/>
                </a:cxn>
                <a:cxn ang="0">
                  <a:pos x="T8" y="T9"/>
                </a:cxn>
              </a:cxnLst>
              <a:rect l="0" t="0" r="r" b="b"/>
              <a:pathLst>
                <a:path w="84" h="91">
                  <a:moveTo>
                    <a:pt x="0" y="32"/>
                  </a:moveTo>
                  <a:cubicBezTo>
                    <a:pt x="48" y="91"/>
                    <a:pt x="48" y="91"/>
                    <a:pt x="48" y="91"/>
                  </a:cubicBezTo>
                  <a:cubicBezTo>
                    <a:pt x="59" y="80"/>
                    <a:pt x="71" y="71"/>
                    <a:pt x="84" y="62"/>
                  </a:cubicBezTo>
                  <a:cubicBezTo>
                    <a:pt x="49" y="0"/>
                    <a:pt x="49" y="0"/>
                    <a:pt x="49" y="0"/>
                  </a:cubicBezTo>
                  <a:cubicBezTo>
                    <a:pt x="32" y="9"/>
                    <a:pt x="15" y="20"/>
                    <a:pt x="0" y="32"/>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4" name="Freeform 24">
              <a:extLst>
                <a:ext uri="{FF2B5EF4-FFF2-40B4-BE49-F238E27FC236}">
                  <a16:creationId xmlns:a16="http://schemas.microsoft.com/office/drawing/2014/main" xmlns="" id="{9096BC9B-5749-486C-9956-A09B7E2BA017}"/>
                </a:ext>
              </a:extLst>
            </p:cNvPr>
            <p:cNvSpPr/>
            <p:nvPr/>
          </p:nvSpPr>
          <p:spPr bwMode="auto">
            <a:xfrm>
              <a:off x="3308350" y="317500"/>
              <a:ext cx="317500" cy="355600"/>
            </a:xfrm>
            <a:custGeom>
              <a:avLst/>
              <a:gdLst>
                <a:gd name="T0" fmla="*/ 0 w 75"/>
                <a:gd name="T1" fmla="*/ 21 h 83"/>
                <a:gd name="T2" fmla="*/ 35 w 75"/>
                <a:gd name="T3" fmla="*/ 83 h 83"/>
                <a:gd name="T4" fmla="*/ 43 w 75"/>
                <a:gd name="T5" fmla="*/ 79 h 83"/>
                <a:gd name="T6" fmla="*/ 75 w 75"/>
                <a:gd name="T7" fmla="*/ 65 h 83"/>
                <a:gd name="T8" fmla="*/ 48 w 75"/>
                <a:gd name="T9" fmla="*/ 0 h 83"/>
                <a:gd name="T10" fmla="*/ 0 w 75"/>
                <a:gd name="T11" fmla="*/ 21 h 83"/>
              </a:gdLst>
              <a:ahLst/>
              <a:cxnLst>
                <a:cxn ang="0">
                  <a:pos x="T0" y="T1"/>
                </a:cxn>
                <a:cxn ang="0">
                  <a:pos x="T2" y="T3"/>
                </a:cxn>
                <a:cxn ang="0">
                  <a:pos x="T4" y="T5"/>
                </a:cxn>
                <a:cxn ang="0">
                  <a:pos x="T6" y="T7"/>
                </a:cxn>
                <a:cxn ang="0">
                  <a:pos x="T8" y="T9"/>
                </a:cxn>
                <a:cxn ang="0">
                  <a:pos x="T10" y="T11"/>
                </a:cxn>
              </a:cxnLst>
              <a:rect l="0" t="0" r="r" b="b"/>
              <a:pathLst>
                <a:path w="75" h="83">
                  <a:moveTo>
                    <a:pt x="0" y="21"/>
                  </a:moveTo>
                  <a:cubicBezTo>
                    <a:pt x="35" y="83"/>
                    <a:pt x="35" y="83"/>
                    <a:pt x="35" y="83"/>
                  </a:cubicBezTo>
                  <a:cubicBezTo>
                    <a:pt x="38" y="82"/>
                    <a:pt x="40" y="80"/>
                    <a:pt x="43" y="79"/>
                  </a:cubicBezTo>
                  <a:cubicBezTo>
                    <a:pt x="53" y="73"/>
                    <a:pt x="64" y="68"/>
                    <a:pt x="75" y="65"/>
                  </a:cubicBezTo>
                  <a:cubicBezTo>
                    <a:pt x="48" y="0"/>
                    <a:pt x="48" y="0"/>
                    <a:pt x="48" y="0"/>
                  </a:cubicBezTo>
                  <a:cubicBezTo>
                    <a:pt x="31" y="6"/>
                    <a:pt x="15" y="13"/>
                    <a:pt x="0" y="21"/>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5" name="Freeform 25">
              <a:extLst>
                <a:ext uri="{FF2B5EF4-FFF2-40B4-BE49-F238E27FC236}">
                  <a16:creationId xmlns:a16="http://schemas.microsoft.com/office/drawing/2014/main" xmlns="" id="{071A3760-E3F5-40E2-A4D7-5D08146803B1}"/>
                </a:ext>
              </a:extLst>
            </p:cNvPr>
            <p:cNvSpPr/>
            <p:nvPr/>
          </p:nvSpPr>
          <p:spPr bwMode="auto">
            <a:xfrm>
              <a:off x="3511550" y="257175"/>
              <a:ext cx="317500" cy="338138"/>
            </a:xfrm>
            <a:custGeom>
              <a:avLst/>
              <a:gdLst>
                <a:gd name="T0" fmla="*/ 0 w 75"/>
                <a:gd name="T1" fmla="*/ 14 h 79"/>
                <a:gd name="T2" fmla="*/ 27 w 75"/>
                <a:gd name="T3" fmla="*/ 79 h 79"/>
                <a:gd name="T4" fmla="*/ 75 w 75"/>
                <a:gd name="T5" fmla="*/ 73 h 79"/>
                <a:gd name="T6" fmla="*/ 66 w 75"/>
                <a:gd name="T7" fmla="*/ 0 h 79"/>
                <a:gd name="T8" fmla="*/ 0 w 75"/>
                <a:gd name="T9" fmla="*/ 14 h 79"/>
              </a:gdLst>
              <a:ahLst/>
              <a:cxnLst>
                <a:cxn ang="0">
                  <a:pos x="T0" y="T1"/>
                </a:cxn>
                <a:cxn ang="0">
                  <a:pos x="T2" y="T3"/>
                </a:cxn>
                <a:cxn ang="0">
                  <a:pos x="T4" y="T5"/>
                </a:cxn>
                <a:cxn ang="0">
                  <a:pos x="T6" y="T7"/>
                </a:cxn>
                <a:cxn ang="0">
                  <a:pos x="T8" y="T9"/>
                </a:cxn>
              </a:cxnLst>
              <a:rect l="0" t="0" r="r" b="b"/>
              <a:pathLst>
                <a:path w="75" h="79">
                  <a:moveTo>
                    <a:pt x="0" y="14"/>
                  </a:moveTo>
                  <a:cubicBezTo>
                    <a:pt x="27" y="79"/>
                    <a:pt x="27" y="79"/>
                    <a:pt x="27" y="79"/>
                  </a:cubicBezTo>
                  <a:cubicBezTo>
                    <a:pt x="42" y="74"/>
                    <a:pt x="59" y="72"/>
                    <a:pt x="75" y="73"/>
                  </a:cubicBezTo>
                  <a:cubicBezTo>
                    <a:pt x="66" y="0"/>
                    <a:pt x="66" y="0"/>
                    <a:pt x="66" y="0"/>
                  </a:cubicBezTo>
                  <a:cubicBezTo>
                    <a:pt x="43" y="3"/>
                    <a:pt x="21" y="8"/>
                    <a:pt x="0" y="14"/>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6" name="Freeform 26">
              <a:extLst>
                <a:ext uri="{FF2B5EF4-FFF2-40B4-BE49-F238E27FC236}">
                  <a16:creationId xmlns:a16="http://schemas.microsoft.com/office/drawing/2014/main" xmlns="" id="{3E2C1024-323B-4F0C-8B74-6A299A5548E1}"/>
                </a:ext>
              </a:extLst>
            </p:cNvPr>
            <p:cNvSpPr/>
            <p:nvPr/>
          </p:nvSpPr>
          <p:spPr bwMode="auto">
            <a:xfrm>
              <a:off x="3790950" y="249237"/>
              <a:ext cx="304800" cy="371475"/>
            </a:xfrm>
            <a:custGeom>
              <a:avLst/>
              <a:gdLst>
                <a:gd name="T0" fmla="*/ 9 w 72"/>
                <a:gd name="T1" fmla="*/ 1 h 87"/>
                <a:gd name="T2" fmla="*/ 0 w 72"/>
                <a:gd name="T3" fmla="*/ 2 h 87"/>
                <a:gd name="T4" fmla="*/ 9 w 72"/>
                <a:gd name="T5" fmla="*/ 75 h 87"/>
                <a:gd name="T6" fmla="*/ 57 w 72"/>
                <a:gd name="T7" fmla="*/ 87 h 87"/>
                <a:gd name="T8" fmla="*/ 72 w 72"/>
                <a:gd name="T9" fmla="*/ 9 h 87"/>
                <a:gd name="T10" fmla="*/ 9 w 72"/>
                <a:gd name="T11" fmla="*/ 1 h 87"/>
              </a:gdLst>
              <a:ahLst/>
              <a:cxnLst>
                <a:cxn ang="0">
                  <a:pos x="T0" y="T1"/>
                </a:cxn>
                <a:cxn ang="0">
                  <a:pos x="T2" y="T3"/>
                </a:cxn>
                <a:cxn ang="0">
                  <a:pos x="T4" y="T5"/>
                </a:cxn>
                <a:cxn ang="0">
                  <a:pos x="T6" y="T7"/>
                </a:cxn>
                <a:cxn ang="0">
                  <a:pos x="T8" y="T9"/>
                </a:cxn>
                <a:cxn ang="0">
                  <a:pos x="T10" y="T11"/>
                </a:cxn>
              </a:cxnLst>
              <a:rect l="0" t="0" r="r" b="b"/>
              <a:pathLst>
                <a:path w="72" h="87">
                  <a:moveTo>
                    <a:pt x="9" y="1"/>
                  </a:moveTo>
                  <a:cubicBezTo>
                    <a:pt x="6" y="2"/>
                    <a:pt x="3" y="2"/>
                    <a:pt x="0" y="2"/>
                  </a:cubicBezTo>
                  <a:cubicBezTo>
                    <a:pt x="9" y="75"/>
                    <a:pt x="9" y="75"/>
                    <a:pt x="9" y="75"/>
                  </a:cubicBezTo>
                  <a:cubicBezTo>
                    <a:pt x="26" y="76"/>
                    <a:pt x="42" y="80"/>
                    <a:pt x="57" y="87"/>
                  </a:cubicBezTo>
                  <a:cubicBezTo>
                    <a:pt x="72" y="9"/>
                    <a:pt x="72" y="9"/>
                    <a:pt x="72" y="9"/>
                  </a:cubicBezTo>
                  <a:cubicBezTo>
                    <a:pt x="53" y="2"/>
                    <a:pt x="31" y="0"/>
                    <a:pt x="9" y="1"/>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7" name="Freeform 27">
              <a:extLst>
                <a:ext uri="{FF2B5EF4-FFF2-40B4-BE49-F238E27FC236}">
                  <a16:creationId xmlns:a16="http://schemas.microsoft.com/office/drawing/2014/main" xmlns="" id="{ABC1F56E-9D01-4586-BDF3-FAA7A2C71870}"/>
                </a:ext>
              </a:extLst>
            </p:cNvPr>
            <p:cNvSpPr/>
            <p:nvPr/>
          </p:nvSpPr>
          <p:spPr bwMode="auto">
            <a:xfrm>
              <a:off x="4032250" y="287337"/>
              <a:ext cx="352425" cy="419100"/>
            </a:xfrm>
            <a:custGeom>
              <a:avLst/>
              <a:gdLst>
                <a:gd name="T0" fmla="*/ 15 w 83"/>
                <a:gd name="T1" fmla="*/ 0 h 98"/>
                <a:gd name="T2" fmla="*/ 0 w 83"/>
                <a:gd name="T3" fmla="*/ 78 h 98"/>
                <a:gd name="T4" fmla="*/ 18 w 83"/>
                <a:gd name="T5" fmla="*/ 90 h 98"/>
                <a:gd name="T6" fmla="*/ 28 w 83"/>
                <a:gd name="T7" fmla="*/ 98 h 98"/>
                <a:gd name="T8" fmla="*/ 83 w 83"/>
                <a:gd name="T9" fmla="*/ 37 h 98"/>
                <a:gd name="T10" fmla="*/ 15 w 83"/>
                <a:gd name="T11" fmla="*/ 0 h 98"/>
              </a:gdLst>
              <a:ahLst/>
              <a:cxnLst>
                <a:cxn ang="0">
                  <a:pos x="T0" y="T1"/>
                </a:cxn>
                <a:cxn ang="0">
                  <a:pos x="T2" y="T3"/>
                </a:cxn>
                <a:cxn ang="0">
                  <a:pos x="T4" y="T5"/>
                </a:cxn>
                <a:cxn ang="0">
                  <a:pos x="T6" y="T7"/>
                </a:cxn>
                <a:cxn ang="0">
                  <a:pos x="T8" y="T9"/>
                </a:cxn>
                <a:cxn ang="0">
                  <a:pos x="T10" y="T11"/>
                </a:cxn>
              </a:cxnLst>
              <a:rect l="0" t="0" r="r" b="b"/>
              <a:pathLst>
                <a:path w="83" h="98">
                  <a:moveTo>
                    <a:pt x="15" y="0"/>
                  </a:moveTo>
                  <a:cubicBezTo>
                    <a:pt x="0" y="78"/>
                    <a:pt x="0" y="78"/>
                    <a:pt x="0" y="78"/>
                  </a:cubicBezTo>
                  <a:cubicBezTo>
                    <a:pt x="7" y="82"/>
                    <a:pt x="13" y="85"/>
                    <a:pt x="18" y="90"/>
                  </a:cubicBezTo>
                  <a:cubicBezTo>
                    <a:pt x="22" y="93"/>
                    <a:pt x="25" y="95"/>
                    <a:pt x="28" y="98"/>
                  </a:cubicBezTo>
                  <a:cubicBezTo>
                    <a:pt x="83" y="37"/>
                    <a:pt x="83" y="37"/>
                    <a:pt x="83" y="37"/>
                  </a:cubicBezTo>
                  <a:cubicBezTo>
                    <a:pt x="63" y="20"/>
                    <a:pt x="40" y="7"/>
                    <a:pt x="15" y="0"/>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8" name="Freeform 28">
              <a:extLst>
                <a:ext uri="{FF2B5EF4-FFF2-40B4-BE49-F238E27FC236}">
                  <a16:creationId xmlns:a16="http://schemas.microsoft.com/office/drawing/2014/main" xmlns="" id="{1BECB419-87A0-45FE-9737-B8E5B5CAA457}"/>
                </a:ext>
              </a:extLst>
            </p:cNvPr>
            <p:cNvSpPr/>
            <p:nvPr/>
          </p:nvSpPr>
          <p:spPr bwMode="auto">
            <a:xfrm>
              <a:off x="4151312" y="446087"/>
              <a:ext cx="415925" cy="406400"/>
            </a:xfrm>
            <a:custGeom>
              <a:avLst/>
              <a:gdLst>
                <a:gd name="T0" fmla="*/ 55 w 98"/>
                <a:gd name="T1" fmla="*/ 0 h 95"/>
                <a:gd name="T2" fmla="*/ 0 w 98"/>
                <a:gd name="T3" fmla="*/ 61 h 95"/>
                <a:gd name="T4" fmla="*/ 31 w 98"/>
                <a:gd name="T5" fmla="*/ 95 h 95"/>
                <a:gd name="T6" fmla="*/ 98 w 98"/>
                <a:gd name="T7" fmla="*/ 42 h 95"/>
                <a:gd name="T8" fmla="*/ 55 w 98"/>
                <a:gd name="T9" fmla="*/ 0 h 95"/>
              </a:gdLst>
              <a:ahLst/>
              <a:cxnLst>
                <a:cxn ang="0">
                  <a:pos x="T0" y="T1"/>
                </a:cxn>
                <a:cxn ang="0">
                  <a:pos x="T2" y="T3"/>
                </a:cxn>
                <a:cxn ang="0">
                  <a:pos x="T4" y="T5"/>
                </a:cxn>
                <a:cxn ang="0">
                  <a:pos x="T6" y="T7"/>
                </a:cxn>
                <a:cxn ang="0">
                  <a:pos x="T8" y="T9"/>
                </a:cxn>
              </a:cxnLst>
              <a:rect l="0" t="0" r="r" b="b"/>
              <a:pathLst>
                <a:path w="98" h="95">
                  <a:moveTo>
                    <a:pt x="55" y="0"/>
                  </a:moveTo>
                  <a:cubicBezTo>
                    <a:pt x="0" y="61"/>
                    <a:pt x="0" y="61"/>
                    <a:pt x="0" y="61"/>
                  </a:cubicBezTo>
                  <a:cubicBezTo>
                    <a:pt x="11" y="71"/>
                    <a:pt x="22" y="83"/>
                    <a:pt x="31" y="95"/>
                  </a:cubicBezTo>
                  <a:cubicBezTo>
                    <a:pt x="98" y="42"/>
                    <a:pt x="98" y="42"/>
                    <a:pt x="98" y="42"/>
                  </a:cubicBezTo>
                  <a:cubicBezTo>
                    <a:pt x="85" y="27"/>
                    <a:pt x="71" y="12"/>
                    <a:pt x="55" y="0"/>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9" name="Freeform 29">
              <a:extLst>
                <a:ext uri="{FF2B5EF4-FFF2-40B4-BE49-F238E27FC236}">
                  <a16:creationId xmlns:a16="http://schemas.microsoft.com/office/drawing/2014/main" xmlns="" id="{D43146CB-601C-4F2B-B4A0-C84FBA45613E}"/>
                </a:ext>
              </a:extLst>
            </p:cNvPr>
            <p:cNvSpPr/>
            <p:nvPr/>
          </p:nvSpPr>
          <p:spPr bwMode="auto">
            <a:xfrm>
              <a:off x="4283075" y="625475"/>
              <a:ext cx="614363" cy="552450"/>
            </a:xfrm>
            <a:custGeom>
              <a:avLst/>
              <a:gdLst>
                <a:gd name="T0" fmla="*/ 145 w 145"/>
                <a:gd name="T1" fmla="*/ 129 h 129"/>
                <a:gd name="T2" fmla="*/ 67 w 145"/>
                <a:gd name="T3" fmla="*/ 0 h 129"/>
                <a:gd name="T4" fmla="*/ 0 w 145"/>
                <a:gd name="T5" fmla="*/ 53 h 129"/>
                <a:gd name="T6" fmla="*/ 41 w 145"/>
                <a:gd name="T7" fmla="*/ 129 h 129"/>
                <a:gd name="T8" fmla="*/ 145 w 145"/>
                <a:gd name="T9" fmla="*/ 129 h 129"/>
              </a:gdLst>
              <a:ahLst/>
              <a:cxnLst>
                <a:cxn ang="0">
                  <a:pos x="T0" y="T1"/>
                </a:cxn>
                <a:cxn ang="0">
                  <a:pos x="T2" y="T3"/>
                </a:cxn>
                <a:cxn ang="0">
                  <a:pos x="T4" y="T5"/>
                </a:cxn>
                <a:cxn ang="0">
                  <a:pos x="T6" y="T7"/>
                </a:cxn>
                <a:cxn ang="0">
                  <a:pos x="T8" y="T9"/>
                </a:cxn>
              </a:cxnLst>
              <a:rect l="0" t="0" r="r" b="b"/>
              <a:pathLst>
                <a:path w="145" h="129">
                  <a:moveTo>
                    <a:pt x="145" y="129"/>
                  </a:moveTo>
                  <a:cubicBezTo>
                    <a:pt x="145" y="129"/>
                    <a:pt x="119" y="60"/>
                    <a:pt x="67" y="0"/>
                  </a:cubicBezTo>
                  <a:cubicBezTo>
                    <a:pt x="0" y="53"/>
                    <a:pt x="0" y="53"/>
                    <a:pt x="0" y="53"/>
                  </a:cubicBezTo>
                  <a:cubicBezTo>
                    <a:pt x="18" y="76"/>
                    <a:pt x="31" y="102"/>
                    <a:pt x="41" y="129"/>
                  </a:cubicBezTo>
                  <a:lnTo>
                    <a:pt x="145" y="129"/>
                  </a:ln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0" name="Freeform 30">
              <a:extLst>
                <a:ext uri="{FF2B5EF4-FFF2-40B4-BE49-F238E27FC236}">
                  <a16:creationId xmlns:a16="http://schemas.microsoft.com/office/drawing/2014/main" xmlns="" id="{DB656C46-6180-4943-B38B-FAEAA9E530A7}"/>
                </a:ext>
              </a:extLst>
            </p:cNvPr>
            <p:cNvSpPr/>
            <p:nvPr/>
          </p:nvSpPr>
          <p:spPr bwMode="auto">
            <a:xfrm>
              <a:off x="2892425" y="544512"/>
              <a:ext cx="411163" cy="431800"/>
            </a:xfrm>
            <a:custGeom>
              <a:avLst/>
              <a:gdLst>
                <a:gd name="T0" fmla="*/ 0 w 97"/>
                <a:gd name="T1" fmla="*/ 46 h 101"/>
                <a:gd name="T2" fmla="*/ 62 w 97"/>
                <a:gd name="T3" fmla="*/ 101 h 101"/>
                <a:gd name="T4" fmla="*/ 97 w 97"/>
                <a:gd name="T5" fmla="*/ 59 h 101"/>
                <a:gd name="T6" fmla="*/ 49 w 97"/>
                <a:gd name="T7" fmla="*/ 0 h 101"/>
                <a:gd name="T8" fmla="*/ 0 w 97"/>
                <a:gd name="T9" fmla="*/ 46 h 101"/>
              </a:gdLst>
              <a:ahLst/>
              <a:cxnLst>
                <a:cxn ang="0">
                  <a:pos x="T0" y="T1"/>
                </a:cxn>
                <a:cxn ang="0">
                  <a:pos x="T2" y="T3"/>
                </a:cxn>
                <a:cxn ang="0">
                  <a:pos x="T4" y="T5"/>
                </a:cxn>
                <a:cxn ang="0">
                  <a:pos x="T6" y="T7"/>
                </a:cxn>
                <a:cxn ang="0">
                  <a:pos x="T8" y="T9"/>
                </a:cxn>
              </a:cxnLst>
              <a:rect l="0" t="0" r="r" b="b"/>
              <a:pathLst>
                <a:path w="97" h="101">
                  <a:moveTo>
                    <a:pt x="0" y="46"/>
                  </a:moveTo>
                  <a:cubicBezTo>
                    <a:pt x="62" y="101"/>
                    <a:pt x="62" y="101"/>
                    <a:pt x="62" y="101"/>
                  </a:cubicBezTo>
                  <a:cubicBezTo>
                    <a:pt x="72" y="85"/>
                    <a:pt x="84" y="71"/>
                    <a:pt x="97" y="59"/>
                  </a:cubicBezTo>
                  <a:cubicBezTo>
                    <a:pt x="49" y="0"/>
                    <a:pt x="49" y="0"/>
                    <a:pt x="49" y="0"/>
                  </a:cubicBezTo>
                  <a:cubicBezTo>
                    <a:pt x="31" y="14"/>
                    <a:pt x="14" y="30"/>
                    <a:pt x="0" y="46"/>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1" name="Freeform 31">
              <a:extLst>
                <a:ext uri="{FF2B5EF4-FFF2-40B4-BE49-F238E27FC236}">
                  <a16:creationId xmlns:a16="http://schemas.microsoft.com/office/drawing/2014/main" xmlns="" id="{CDE86423-3BD5-4147-AED1-5D920C837AD9}"/>
                </a:ext>
              </a:extLst>
            </p:cNvPr>
            <p:cNvSpPr/>
            <p:nvPr/>
          </p:nvSpPr>
          <p:spPr bwMode="auto">
            <a:xfrm>
              <a:off x="2874962" y="428625"/>
              <a:ext cx="1738313" cy="749300"/>
            </a:xfrm>
            <a:custGeom>
              <a:avLst/>
              <a:gdLst>
                <a:gd name="T0" fmla="*/ 410 w 410"/>
                <a:gd name="T1" fmla="*/ 175 h 175"/>
                <a:gd name="T2" fmla="*/ 213 w 410"/>
                <a:gd name="T3" fmla="*/ 11 h 175"/>
                <a:gd name="T4" fmla="*/ 0 w 410"/>
                <a:gd name="T5" fmla="*/ 175 h 175"/>
                <a:gd name="T6" fmla="*/ 410 w 410"/>
                <a:gd name="T7" fmla="*/ 175 h 175"/>
              </a:gdLst>
              <a:ahLst/>
              <a:cxnLst>
                <a:cxn ang="0">
                  <a:pos x="T0" y="T1"/>
                </a:cxn>
                <a:cxn ang="0">
                  <a:pos x="T2" y="T3"/>
                </a:cxn>
                <a:cxn ang="0">
                  <a:pos x="T4" y="T5"/>
                </a:cxn>
                <a:cxn ang="0">
                  <a:pos x="T6" y="T7"/>
                </a:cxn>
              </a:cxnLst>
              <a:rect l="0" t="0" r="r" b="b"/>
              <a:pathLst>
                <a:path w="410" h="175">
                  <a:moveTo>
                    <a:pt x="410" y="175"/>
                  </a:moveTo>
                  <a:cubicBezTo>
                    <a:pt x="410" y="175"/>
                    <a:pt x="336" y="0"/>
                    <a:pt x="213" y="11"/>
                  </a:cubicBezTo>
                  <a:cubicBezTo>
                    <a:pt x="89" y="21"/>
                    <a:pt x="18" y="120"/>
                    <a:pt x="0" y="175"/>
                  </a:cubicBezTo>
                  <a:lnTo>
                    <a:pt x="410" y="175"/>
                  </a:lnTo>
                  <a:close/>
                </a:path>
              </a:pathLst>
            </a:custGeom>
            <a:solidFill>
              <a:srgbClr val="FF7E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2" name="Freeform 32">
              <a:extLst>
                <a:ext uri="{FF2B5EF4-FFF2-40B4-BE49-F238E27FC236}">
                  <a16:creationId xmlns:a16="http://schemas.microsoft.com/office/drawing/2014/main" xmlns="" id="{3754CC72-5477-4D6A-884A-618177AA682E}"/>
                </a:ext>
              </a:extLst>
            </p:cNvPr>
            <p:cNvSpPr/>
            <p:nvPr/>
          </p:nvSpPr>
          <p:spPr bwMode="auto">
            <a:xfrm>
              <a:off x="4252912" y="393700"/>
              <a:ext cx="1793875" cy="757238"/>
            </a:xfrm>
            <a:custGeom>
              <a:avLst/>
              <a:gdLst>
                <a:gd name="T0" fmla="*/ 422 w 423"/>
                <a:gd name="T1" fmla="*/ 48 h 177"/>
                <a:gd name="T2" fmla="*/ 0 w 423"/>
                <a:gd name="T3" fmla="*/ 177 h 177"/>
                <a:gd name="T4" fmla="*/ 423 w 423"/>
                <a:gd name="T5" fmla="*/ 177 h 177"/>
                <a:gd name="T6" fmla="*/ 422 w 423"/>
                <a:gd name="T7" fmla="*/ 48 h 177"/>
              </a:gdLst>
              <a:ahLst/>
              <a:cxnLst>
                <a:cxn ang="0">
                  <a:pos x="T0" y="T1"/>
                </a:cxn>
                <a:cxn ang="0">
                  <a:pos x="T2" y="T3"/>
                </a:cxn>
                <a:cxn ang="0">
                  <a:pos x="T4" y="T5"/>
                </a:cxn>
                <a:cxn ang="0">
                  <a:pos x="T6" y="T7"/>
                </a:cxn>
              </a:cxnLst>
              <a:rect l="0" t="0" r="r" b="b"/>
              <a:pathLst>
                <a:path w="423" h="177">
                  <a:moveTo>
                    <a:pt x="422" y="48"/>
                  </a:moveTo>
                  <a:cubicBezTo>
                    <a:pt x="422" y="48"/>
                    <a:pt x="163" y="0"/>
                    <a:pt x="0" y="177"/>
                  </a:cubicBezTo>
                  <a:cubicBezTo>
                    <a:pt x="423" y="177"/>
                    <a:pt x="423" y="177"/>
                    <a:pt x="423" y="177"/>
                  </a:cubicBezTo>
                  <a:lnTo>
                    <a:pt x="422" y="48"/>
                  </a:lnTo>
                  <a:close/>
                </a:path>
              </a:pathLst>
            </a:custGeom>
            <a:solidFill>
              <a:srgbClr val="B35D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3" name="Freeform 33">
              <a:extLst>
                <a:ext uri="{FF2B5EF4-FFF2-40B4-BE49-F238E27FC236}">
                  <a16:creationId xmlns:a16="http://schemas.microsoft.com/office/drawing/2014/main" xmlns="" id="{0A9E62ED-CD6F-438A-B625-81CBA04FC868}"/>
                </a:ext>
              </a:extLst>
            </p:cNvPr>
            <p:cNvSpPr/>
            <p:nvPr/>
          </p:nvSpPr>
          <p:spPr bwMode="auto">
            <a:xfrm>
              <a:off x="4549775" y="673100"/>
              <a:ext cx="1501775" cy="492125"/>
            </a:xfrm>
            <a:custGeom>
              <a:avLst/>
              <a:gdLst>
                <a:gd name="T0" fmla="*/ 354 w 354"/>
                <a:gd name="T1" fmla="*/ 31 h 115"/>
                <a:gd name="T2" fmla="*/ 0 w 354"/>
                <a:gd name="T3" fmla="*/ 115 h 115"/>
                <a:gd name="T4" fmla="*/ 353 w 354"/>
                <a:gd name="T5" fmla="*/ 115 h 115"/>
                <a:gd name="T6" fmla="*/ 354 w 354"/>
                <a:gd name="T7" fmla="*/ 31 h 115"/>
              </a:gdLst>
              <a:ahLst/>
              <a:cxnLst>
                <a:cxn ang="0">
                  <a:pos x="T0" y="T1"/>
                </a:cxn>
                <a:cxn ang="0">
                  <a:pos x="T2" y="T3"/>
                </a:cxn>
                <a:cxn ang="0">
                  <a:pos x="T4" y="T5"/>
                </a:cxn>
                <a:cxn ang="0">
                  <a:pos x="T6" y="T7"/>
                </a:cxn>
              </a:cxnLst>
              <a:rect l="0" t="0" r="r" b="b"/>
              <a:pathLst>
                <a:path w="354" h="115">
                  <a:moveTo>
                    <a:pt x="354" y="31"/>
                  </a:moveTo>
                  <a:cubicBezTo>
                    <a:pt x="354" y="31"/>
                    <a:pt x="169" y="0"/>
                    <a:pt x="0" y="115"/>
                  </a:cubicBezTo>
                  <a:cubicBezTo>
                    <a:pt x="353" y="115"/>
                    <a:pt x="353" y="115"/>
                    <a:pt x="353" y="115"/>
                  </a:cubicBezTo>
                  <a:lnTo>
                    <a:pt x="354" y="31"/>
                  </a:lnTo>
                  <a:close/>
                </a:path>
              </a:pathLst>
            </a:custGeom>
            <a:solidFill>
              <a:srgbClr val="FF8D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4" name="Freeform 34">
              <a:extLst>
                <a:ext uri="{FF2B5EF4-FFF2-40B4-BE49-F238E27FC236}">
                  <a16:creationId xmlns:a16="http://schemas.microsoft.com/office/drawing/2014/main" xmlns="" id="{24588CCE-E7B8-4502-A17E-65806DA1EEBD}"/>
                </a:ext>
              </a:extLst>
            </p:cNvPr>
            <p:cNvSpPr/>
            <p:nvPr/>
          </p:nvSpPr>
          <p:spPr bwMode="auto">
            <a:xfrm>
              <a:off x="4881562" y="903287"/>
              <a:ext cx="1165225" cy="282575"/>
            </a:xfrm>
            <a:custGeom>
              <a:avLst/>
              <a:gdLst>
                <a:gd name="T0" fmla="*/ 275 w 275"/>
                <a:gd name="T1" fmla="*/ 18 h 66"/>
                <a:gd name="T2" fmla="*/ 0 w 275"/>
                <a:gd name="T3" fmla="*/ 66 h 66"/>
                <a:gd name="T4" fmla="*/ 274 w 275"/>
                <a:gd name="T5" fmla="*/ 66 h 66"/>
                <a:gd name="T6" fmla="*/ 275 w 275"/>
                <a:gd name="T7" fmla="*/ 18 h 66"/>
              </a:gdLst>
              <a:ahLst/>
              <a:cxnLst>
                <a:cxn ang="0">
                  <a:pos x="T0" y="T1"/>
                </a:cxn>
                <a:cxn ang="0">
                  <a:pos x="T2" y="T3"/>
                </a:cxn>
                <a:cxn ang="0">
                  <a:pos x="T4" y="T5"/>
                </a:cxn>
                <a:cxn ang="0">
                  <a:pos x="T6" y="T7"/>
                </a:cxn>
              </a:cxnLst>
              <a:rect l="0" t="0" r="r" b="b"/>
              <a:pathLst>
                <a:path w="275" h="66">
                  <a:moveTo>
                    <a:pt x="275" y="18"/>
                  </a:moveTo>
                  <a:cubicBezTo>
                    <a:pt x="275" y="18"/>
                    <a:pt x="131" y="0"/>
                    <a:pt x="0" y="66"/>
                  </a:cubicBezTo>
                  <a:cubicBezTo>
                    <a:pt x="274" y="66"/>
                    <a:pt x="274" y="66"/>
                    <a:pt x="274" y="66"/>
                  </a:cubicBezTo>
                  <a:lnTo>
                    <a:pt x="275" y="18"/>
                  </a:lnTo>
                  <a:close/>
                </a:path>
              </a:pathLst>
            </a:custGeom>
            <a:solidFill>
              <a:srgbClr val="9AC7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5" name="Freeform 35">
              <a:extLst>
                <a:ext uri="{FF2B5EF4-FFF2-40B4-BE49-F238E27FC236}">
                  <a16:creationId xmlns:a16="http://schemas.microsoft.com/office/drawing/2014/main" xmlns="" id="{F26892C0-2DB0-4D4E-92F2-0A98A3D9BF10}"/>
                </a:ext>
              </a:extLst>
            </p:cNvPr>
            <p:cNvSpPr/>
            <p:nvPr/>
          </p:nvSpPr>
          <p:spPr bwMode="auto">
            <a:xfrm>
              <a:off x="4405312" y="577850"/>
              <a:ext cx="1646238" cy="582613"/>
            </a:xfrm>
            <a:custGeom>
              <a:avLst/>
              <a:gdLst>
                <a:gd name="T0" fmla="*/ 386 w 388"/>
                <a:gd name="T1" fmla="*/ 5 h 136"/>
                <a:gd name="T2" fmla="*/ 343 w 388"/>
                <a:gd name="T3" fmla="*/ 50 h 136"/>
                <a:gd name="T4" fmla="*/ 319 w 388"/>
                <a:gd name="T5" fmla="*/ 2 h 136"/>
                <a:gd name="T6" fmla="*/ 297 w 388"/>
                <a:gd name="T7" fmla="*/ 47 h 136"/>
                <a:gd name="T8" fmla="*/ 266 w 388"/>
                <a:gd name="T9" fmla="*/ 0 h 136"/>
                <a:gd name="T10" fmla="*/ 245 w 388"/>
                <a:gd name="T11" fmla="*/ 54 h 136"/>
                <a:gd name="T12" fmla="*/ 212 w 388"/>
                <a:gd name="T13" fmla="*/ 7 h 136"/>
                <a:gd name="T14" fmla="*/ 193 w 388"/>
                <a:gd name="T15" fmla="*/ 67 h 136"/>
                <a:gd name="T16" fmla="*/ 147 w 388"/>
                <a:gd name="T17" fmla="*/ 23 h 136"/>
                <a:gd name="T18" fmla="*/ 141 w 388"/>
                <a:gd name="T19" fmla="*/ 81 h 136"/>
                <a:gd name="T20" fmla="*/ 93 w 388"/>
                <a:gd name="T21" fmla="*/ 45 h 136"/>
                <a:gd name="T22" fmla="*/ 100 w 388"/>
                <a:gd name="T23" fmla="*/ 98 h 136"/>
                <a:gd name="T24" fmla="*/ 47 w 388"/>
                <a:gd name="T25" fmla="*/ 65 h 136"/>
                <a:gd name="T26" fmla="*/ 52 w 388"/>
                <a:gd name="T27" fmla="*/ 120 h 136"/>
                <a:gd name="T28" fmla="*/ 0 w 388"/>
                <a:gd name="T29" fmla="*/ 100 h 136"/>
                <a:gd name="T30" fmla="*/ 3 w 388"/>
                <a:gd name="T31" fmla="*/ 136 h 136"/>
                <a:gd name="T32" fmla="*/ 34 w 388"/>
                <a:gd name="T33" fmla="*/ 136 h 136"/>
                <a:gd name="T34" fmla="*/ 388 w 388"/>
                <a:gd name="T35" fmla="*/ 53 h 136"/>
                <a:gd name="T36" fmla="*/ 386 w 388"/>
                <a:gd name="T37" fmla="*/ 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8" h="136">
                  <a:moveTo>
                    <a:pt x="386" y="5"/>
                  </a:moveTo>
                  <a:cubicBezTo>
                    <a:pt x="343" y="50"/>
                    <a:pt x="343" y="50"/>
                    <a:pt x="343" y="50"/>
                  </a:cubicBezTo>
                  <a:cubicBezTo>
                    <a:pt x="319" y="2"/>
                    <a:pt x="319" y="2"/>
                    <a:pt x="319" y="2"/>
                  </a:cubicBezTo>
                  <a:cubicBezTo>
                    <a:pt x="297" y="47"/>
                    <a:pt x="297" y="47"/>
                    <a:pt x="297" y="47"/>
                  </a:cubicBezTo>
                  <a:cubicBezTo>
                    <a:pt x="266" y="0"/>
                    <a:pt x="266" y="0"/>
                    <a:pt x="266" y="0"/>
                  </a:cubicBezTo>
                  <a:cubicBezTo>
                    <a:pt x="245" y="54"/>
                    <a:pt x="245" y="54"/>
                    <a:pt x="245" y="54"/>
                  </a:cubicBezTo>
                  <a:cubicBezTo>
                    <a:pt x="212" y="7"/>
                    <a:pt x="212" y="7"/>
                    <a:pt x="212" y="7"/>
                  </a:cubicBezTo>
                  <a:cubicBezTo>
                    <a:pt x="193" y="67"/>
                    <a:pt x="193" y="67"/>
                    <a:pt x="193" y="67"/>
                  </a:cubicBezTo>
                  <a:cubicBezTo>
                    <a:pt x="147" y="23"/>
                    <a:pt x="147" y="23"/>
                    <a:pt x="147" y="23"/>
                  </a:cubicBezTo>
                  <a:cubicBezTo>
                    <a:pt x="141" y="81"/>
                    <a:pt x="141" y="81"/>
                    <a:pt x="141" y="81"/>
                  </a:cubicBezTo>
                  <a:cubicBezTo>
                    <a:pt x="93" y="45"/>
                    <a:pt x="93" y="45"/>
                    <a:pt x="93" y="45"/>
                  </a:cubicBezTo>
                  <a:cubicBezTo>
                    <a:pt x="100" y="98"/>
                    <a:pt x="100" y="98"/>
                    <a:pt x="100" y="98"/>
                  </a:cubicBezTo>
                  <a:cubicBezTo>
                    <a:pt x="47" y="65"/>
                    <a:pt x="47" y="65"/>
                    <a:pt x="47" y="65"/>
                  </a:cubicBezTo>
                  <a:cubicBezTo>
                    <a:pt x="52" y="120"/>
                    <a:pt x="52" y="120"/>
                    <a:pt x="52" y="120"/>
                  </a:cubicBezTo>
                  <a:cubicBezTo>
                    <a:pt x="0" y="100"/>
                    <a:pt x="0" y="100"/>
                    <a:pt x="0" y="100"/>
                  </a:cubicBezTo>
                  <a:cubicBezTo>
                    <a:pt x="3" y="136"/>
                    <a:pt x="3" y="136"/>
                    <a:pt x="3" y="136"/>
                  </a:cubicBezTo>
                  <a:cubicBezTo>
                    <a:pt x="34" y="136"/>
                    <a:pt x="34" y="136"/>
                    <a:pt x="34" y="136"/>
                  </a:cubicBezTo>
                  <a:cubicBezTo>
                    <a:pt x="34" y="136"/>
                    <a:pt x="185" y="27"/>
                    <a:pt x="388" y="53"/>
                  </a:cubicBezTo>
                  <a:lnTo>
                    <a:pt x="386" y="5"/>
                  </a:lnTo>
                  <a:close/>
                </a:path>
              </a:pathLst>
            </a:custGeom>
            <a:solidFill>
              <a:srgbClr val="88CA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6" name="Oval 35">
              <a:extLst>
                <a:ext uri="{FF2B5EF4-FFF2-40B4-BE49-F238E27FC236}">
                  <a16:creationId xmlns:a16="http://schemas.microsoft.com/office/drawing/2014/main" xmlns="" id="{38B3E050-FD34-42E5-8AB8-25CC8D797DBD}"/>
                </a:ext>
              </a:extLst>
            </p:cNvPr>
            <p:cNvSpPr>
              <a:spLocks noChangeArrowheads="1"/>
            </p:cNvSpPr>
            <p:nvPr/>
          </p:nvSpPr>
          <p:spPr bwMode="auto">
            <a:xfrm>
              <a:off x="5872162" y="620712"/>
              <a:ext cx="47625" cy="47625"/>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7" name="Oval 36">
              <a:extLst>
                <a:ext uri="{FF2B5EF4-FFF2-40B4-BE49-F238E27FC236}">
                  <a16:creationId xmlns:a16="http://schemas.microsoft.com/office/drawing/2014/main" xmlns="" id="{70B095B7-54EF-497A-980D-FD81395E4464}"/>
                </a:ext>
              </a:extLst>
            </p:cNvPr>
            <p:cNvSpPr>
              <a:spLocks noChangeArrowheads="1"/>
            </p:cNvSpPr>
            <p:nvPr/>
          </p:nvSpPr>
          <p:spPr bwMode="auto">
            <a:xfrm>
              <a:off x="5640387" y="612775"/>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8" name="Oval 37">
              <a:extLst>
                <a:ext uri="{FF2B5EF4-FFF2-40B4-BE49-F238E27FC236}">
                  <a16:creationId xmlns:a16="http://schemas.microsoft.com/office/drawing/2014/main" xmlns="" id="{C53C62BD-2214-477E-8A86-B8A8B9AC589A}"/>
                </a:ext>
              </a:extLst>
            </p:cNvPr>
            <p:cNvSpPr>
              <a:spLocks noChangeArrowheads="1"/>
            </p:cNvSpPr>
            <p:nvPr/>
          </p:nvSpPr>
          <p:spPr bwMode="auto">
            <a:xfrm>
              <a:off x="5389562" y="642937"/>
              <a:ext cx="46038" cy="42863"/>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9" name="Oval 38">
              <a:extLst>
                <a:ext uri="{FF2B5EF4-FFF2-40B4-BE49-F238E27FC236}">
                  <a16:creationId xmlns:a16="http://schemas.microsoft.com/office/drawing/2014/main" xmlns="" id="{4054B2D5-52F8-4D0D-B23B-2771EB0070F3}"/>
                </a:ext>
              </a:extLst>
            </p:cNvPr>
            <p:cNvSpPr>
              <a:spLocks noChangeArrowheads="1"/>
            </p:cNvSpPr>
            <p:nvPr/>
          </p:nvSpPr>
          <p:spPr bwMode="auto">
            <a:xfrm>
              <a:off x="5156200" y="685800"/>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0" name="Oval 39">
              <a:extLst>
                <a:ext uri="{FF2B5EF4-FFF2-40B4-BE49-F238E27FC236}">
                  <a16:creationId xmlns:a16="http://schemas.microsoft.com/office/drawing/2014/main" xmlns="" id="{E4199C9D-0E0E-47FA-B2AD-CCB2C6217B8E}"/>
                </a:ext>
              </a:extLst>
            </p:cNvPr>
            <p:cNvSpPr>
              <a:spLocks noChangeArrowheads="1"/>
            </p:cNvSpPr>
            <p:nvPr/>
          </p:nvSpPr>
          <p:spPr bwMode="auto">
            <a:xfrm>
              <a:off x="4914900" y="766762"/>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1" name="Oval 40">
              <a:extLst>
                <a:ext uri="{FF2B5EF4-FFF2-40B4-BE49-F238E27FC236}">
                  <a16:creationId xmlns:a16="http://schemas.microsoft.com/office/drawing/2014/main" xmlns="" id="{91605680-7159-435F-8D62-18762D848941}"/>
                </a:ext>
              </a:extLst>
            </p:cNvPr>
            <p:cNvSpPr>
              <a:spLocks noChangeArrowheads="1"/>
            </p:cNvSpPr>
            <p:nvPr/>
          </p:nvSpPr>
          <p:spPr bwMode="auto">
            <a:xfrm>
              <a:off x="4737100" y="847725"/>
              <a:ext cx="41275" cy="47625"/>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2" name="Oval 41">
              <a:extLst>
                <a:ext uri="{FF2B5EF4-FFF2-40B4-BE49-F238E27FC236}">
                  <a16:creationId xmlns:a16="http://schemas.microsoft.com/office/drawing/2014/main" xmlns="" id="{52915926-8E92-4304-8EA3-4171B9A525C7}"/>
                </a:ext>
              </a:extLst>
            </p:cNvPr>
            <p:cNvSpPr>
              <a:spLocks noChangeArrowheads="1"/>
            </p:cNvSpPr>
            <p:nvPr/>
          </p:nvSpPr>
          <p:spPr bwMode="auto">
            <a:xfrm>
              <a:off x="4529137" y="958850"/>
              <a:ext cx="46038" cy="42863"/>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3" name="Oval 42">
              <a:extLst>
                <a:ext uri="{FF2B5EF4-FFF2-40B4-BE49-F238E27FC236}">
                  <a16:creationId xmlns:a16="http://schemas.microsoft.com/office/drawing/2014/main" xmlns="" id="{6E7CB316-AC59-425E-BB72-52948E6CFC6E}"/>
                </a:ext>
              </a:extLst>
            </p:cNvPr>
            <p:cNvSpPr>
              <a:spLocks noChangeArrowheads="1"/>
            </p:cNvSpPr>
            <p:nvPr/>
          </p:nvSpPr>
          <p:spPr bwMode="auto">
            <a:xfrm>
              <a:off x="4333875" y="1092200"/>
              <a:ext cx="42863"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4" name="Oval 43">
              <a:extLst>
                <a:ext uri="{FF2B5EF4-FFF2-40B4-BE49-F238E27FC236}">
                  <a16:creationId xmlns:a16="http://schemas.microsoft.com/office/drawing/2014/main" xmlns="" id="{96787247-2F0F-476E-98BA-648CEDCE535B}"/>
                </a:ext>
              </a:extLst>
            </p:cNvPr>
            <p:cNvSpPr>
              <a:spLocks noChangeArrowheads="1"/>
            </p:cNvSpPr>
            <p:nvPr/>
          </p:nvSpPr>
          <p:spPr bwMode="auto">
            <a:xfrm>
              <a:off x="5686425" y="855662"/>
              <a:ext cx="42863"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5" name="Oval 44">
              <a:extLst>
                <a:ext uri="{FF2B5EF4-FFF2-40B4-BE49-F238E27FC236}">
                  <a16:creationId xmlns:a16="http://schemas.microsoft.com/office/drawing/2014/main" xmlns="" id="{87573D6A-1171-49ED-8F2C-D77FA5999CD1}"/>
                </a:ext>
              </a:extLst>
            </p:cNvPr>
            <p:cNvSpPr>
              <a:spLocks noChangeArrowheads="1"/>
            </p:cNvSpPr>
            <p:nvPr/>
          </p:nvSpPr>
          <p:spPr bwMode="auto">
            <a:xfrm>
              <a:off x="5461000" y="885825"/>
              <a:ext cx="42863" cy="42863"/>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6" name="Oval 45">
              <a:extLst>
                <a:ext uri="{FF2B5EF4-FFF2-40B4-BE49-F238E27FC236}">
                  <a16:creationId xmlns:a16="http://schemas.microsoft.com/office/drawing/2014/main" xmlns="" id="{91A35617-82AA-41D9-A000-FDAC83C342FE}"/>
                </a:ext>
              </a:extLst>
            </p:cNvPr>
            <p:cNvSpPr>
              <a:spLocks noChangeArrowheads="1"/>
            </p:cNvSpPr>
            <p:nvPr/>
          </p:nvSpPr>
          <p:spPr bwMode="auto">
            <a:xfrm>
              <a:off x="5229225" y="920750"/>
              <a:ext cx="46038"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7" name="Oval 46">
              <a:extLst>
                <a:ext uri="{FF2B5EF4-FFF2-40B4-BE49-F238E27FC236}">
                  <a16:creationId xmlns:a16="http://schemas.microsoft.com/office/drawing/2014/main" xmlns="" id="{38ABFE7F-98E4-4E6C-AF38-7A7FEF6DDA83}"/>
                </a:ext>
              </a:extLst>
            </p:cNvPr>
            <p:cNvSpPr>
              <a:spLocks noChangeArrowheads="1"/>
            </p:cNvSpPr>
            <p:nvPr/>
          </p:nvSpPr>
          <p:spPr bwMode="auto">
            <a:xfrm>
              <a:off x="5011737" y="993775"/>
              <a:ext cx="47625" cy="46038"/>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8" name="Oval 47">
              <a:extLst>
                <a:ext uri="{FF2B5EF4-FFF2-40B4-BE49-F238E27FC236}">
                  <a16:creationId xmlns:a16="http://schemas.microsoft.com/office/drawing/2014/main" xmlns="" id="{8A2FD1E5-BE02-4FB1-BC03-AF83331FB559}"/>
                </a:ext>
              </a:extLst>
            </p:cNvPr>
            <p:cNvSpPr>
              <a:spLocks noChangeArrowheads="1"/>
            </p:cNvSpPr>
            <p:nvPr/>
          </p:nvSpPr>
          <p:spPr bwMode="auto">
            <a:xfrm>
              <a:off x="4808537" y="1082675"/>
              <a:ext cx="42863"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9" name="Freeform 49">
              <a:extLst>
                <a:ext uri="{FF2B5EF4-FFF2-40B4-BE49-F238E27FC236}">
                  <a16:creationId xmlns:a16="http://schemas.microsoft.com/office/drawing/2014/main" xmlns="" id="{80BCFB6B-38EF-40BD-929D-A5C78309EFA7}"/>
                </a:ext>
              </a:extLst>
            </p:cNvPr>
            <p:cNvSpPr/>
            <p:nvPr/>
          </p:nvSpPr>
          <p:spPr bwMode="auto">
            <a:xfrm>
              <a:off x="4686300" y="496887"/>
              <a:ext cx="130175" cy="342900"/>
            </a:xfrm>
            <a:custGeom>
              <a:avLst/>
              <a:gdLst>
                <a:gd name="T0" fmla="*/ 19 w 31"/>
                <a:gd name="T1" fmla="*/ 66 h 80"/>
                <a:gd name="T2" fmla="*/ 30 w 31"/>
                <a:gd name="T3" fmla="*/ 0 h 80"/>
                <a:gd name="T4" fmla="*/ 26 w 31"/>
                <a:gd name="T5" fmla="*/ 0 h 80"/>
                <a:gd name="T6" fmla="*/ 0 w 31"/>
                <a:gd name="T7" fmla="*/ 80 h 80"/>
              </a:gdLst>
              <a:ahLst/>
              <a:cxnLst>
                <a:cxn ang="0">
                  <a:pos x="T0" y="T1"/>
                </a:cxn>
                <a:cxn ang="0">
                  <a:pos x="T2" y="T3"/>
                </a:cxn>
                <a:cxn ang="0">
                  <a:pos x="T4" y="T5"/>
                </a:cxn>
                <a:cxn ang="0">
                  <a:pos x="T6" y="T7"/>
                </a:cxn>
              </a:cxnLst>
              <a:rect l="0" t="0" r="r" b="b"/>
              <a:pathLst>
                <a:path w="31" h="80">
                  <a:moveTo>
                    <a:pt x="19" y="66"/>
                  </a:moveTo>
                  <a:cubicBezTo>
                    <a:pt x="23" y="45"/>
                    <a:pt x="31" y="22"/>
                    <a:pt x="30" y="0"/>
                  </a:cubicBezTo>
                  <a:cubicBezTo>
                    <a:pt x="29" y="0"/>
                    <a:pt x="27" y="0"/>
                    <a:pt x="26" y="0"/>
                  </a:cubicBezTo>
                  <a:cubicBezTo>
                    <a:pt x="23" y="27"/>
                    <a:pt x="10" y="58"/>
                    <a:pt x="0" y="80"/>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0" name="Freeform 50">
              <a:extLst>
                <a:ext uri="{FF2B5EF4-FFF2-40B4-BE49-F238E27FC236}">
                  <a16:creationId xmlns:a16="http://schemas.microsoft.com/office/drawing/2014/main" xmlns="" id="{DDECA00E-F865-44E5-B170-26198D2E6B7B}"/>
                </a:ext>
              </a:extLst>
            </p:cNvPr>
            <p:cNvSpPr/>
            <p:nvPr/>
          </p:nvSpPr>
          <p:spPr bwMode="auto">
            <a:xfrm>
              <a:off x="4681537" y="527050"/>
              <a:ext cx="84138" cy="153988"/>
            </a:xfrm>
            <a:custGeom>
              <a:avLst/>
              <a:gdLst>
                <a:gd name="T0" fmla="*/ 20 w 20"/>
                <a:gd name="T1" fmla="*/ 25 h 36"/>
                <a:gd name="T2" fmla="*/ 4 w 20"/>
                <a:gd name="T3" fmla="*/ 0 h 36"/>
                <a:gd name="T4" fmla="*/ 20 w 20"/>
                <a:gd name="T5" fmla="*/ 36 h 36"/>
              </a:gdLst>
              <a:ahLst/>
              <a:cxnLst>
                <a:cxn ang="0">
                  <a:pos x="T0" y="T1"/>
                </a:cxn>
                <a:cxn ang="0">
                  <a:pos x="T2" y="T3"/>
                </a:cxn>
                <a:cxn ang="0">
                  <a:pos x="T4" y="T5"/>
                </a:cxn>
              </a:cxnLst>
              <a:rect l="0" t="0" r="r" b="b"/>
              <a:pathLst>
                <a:path w="20" h="36">
                  <a:moveTo>
                    <a:pt x="20" y="25"/>
                  </a:moveTo>
                  <a:cubicBezTo>
                    <a:pt x="15" y="17"/>
                    <a:pt x="10" y="7"/>
                    <a:pt x="4" y="0"/>
                  </a:cubicBezTo>
                  <a:cubicBezTo>
                    <a:pt x="0" y="7"/>
                    <a:pt x="13" y="31"/>
                    <a:pt x="20" y="36"/>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1" name="Freeform 51">
              <a:extLst>
                <a:ext uri="{FF2B5EF4-FFF2-40B4-BE49-F238E27FC236}">
                  <a16:creationId xmlns:a16="http://schemas.microsoft.com/office/drawing/2014/main" xmlns="" id="{CCDFCAED-9304-48A2-A8B8-7D67B0AFB2AC}"/>
                </a:ext>
              </a:extLst>
            </p:cNvPr>
            <p:cNvSpPr/>
            <p:nvPr/>
          </p:nvSpPr>
          <p:spPr bwMode="auto">
            <a:xfrm>
              <a:off x="4714875" y="193675"/>
              <a:ext cx="276225" cy="388938"/>
            </a:xfrm>
            <a:custGeom>
              <a:avLst/>
              <a:gdLst>
                <a:gd name="T0" fmla="*/ 14 w 65"/>
                <a:gd name="T1" fmla="*/ 22 h 91"/>
                <a:gd name="T2" fmla="*/ 41 w 65"/>
                <a:gd name="T3" fmla="*/ 77 h 91"/>
                <a:gd name="T4" fmla="*/ 2 w 65"/>
                <a:gd name="T5" fmla="*/ 59 h 91"/>
                <a:gd name="T6" fmla="*/ 14 w 65"/>
                <a:gd name="T7" fmla="*/ 22 h 91"/>
              </a:gdLst>
              <a:ahLst/>
              <a:cxnLst>
                <a:cxn ang="0">
                  <a:pos x="T0" y="T1"/>
                </a:cxn>
                <a:cxn ang="0">
                  <a:pos x="T2" y="T3"/>
                </a:cxn>
                <a:cxn ang="0">
                  <a:pos x="T4" y="T5"/>
                </a:cxn>
                <a:cxn ang="0">
                  <a:pos x="T6" y="T7"/>
                </a:cxn>
              </a:cxnLst>
              <a:rect l="0" t="0" r="r" b="b"/>
              <a:pathLst>
                <a:path w="65" h="91">
                  <a:moveTo>
                    <a:pt x="14" y="22"/>
                  </a:moveTo>
                  <a:cubicBezTo>
                    <a:pt x="51" y="0"/>
                    <a:pt x="65" y="58"/>
                    <a:pt x="41" y="77"/>
                  </a:cubicBezTo>
                  <a:cubicBezTo>
                    <a:pt x="23" y="91"/>
                    <a:pt x="5" y="80"/>
                    <a:pt x="2" y="59"/>
                  </a:cubicBezTo>
                  <a:cubicBezTo>
                    <a:pt x="0" y="44"/>
                    <a:pt x="0" y="31"/>
                    <a:pt x="14" y="22"/>
                  </a:cubicBezTo>
                  <a:close/>
                </a:path>
              </a:pathLst>
            </a:custGeom>
            <a:solidFill>
              <a:srgbClr val="5B8B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2" name="Freeform 52">
              <a:extLst>
                <a:ext uri="{FF2B5EF4-FFF2-40B4-BE49-F238E27FC236}">
                  <a16:creationId xmlns:a16="http://schemas.microsoft.com/office/drawing/2014/main" xmlns="" id="{412F838D-B64C-44EB-8D81-F4B488C507C6}"/>
                </a:ext>
              </a:extLst>
            </p:cNvPr>
            <p:cNvSpPr/>
            <p:nvPr/>
          </p:nvSpPr>
          <p:spPr bwMode="auto">
            <a:xfrm>
              <a:off x="4549775" y="433387"/>
              <a:ext cx="169863" cy="179388"/>
            </a:xfrm>
            <a:custGeom>
              <a:avLst/>
              <a:gdLst>
                <a:gd name="T0" fmla="*/ 16 w 40"/>
                <a:gd name="T1" fmla="*/ 11 h 42"/>
                <a:gd name="T2" fmla="*/ 39 w 40"/>
                <a:gd name="T3" fmla="*/ 22 h 42"/>
                <a:gd name="T4" fmla="*/ 16 w 40"/>
                <a:gd name="T5" fmla="*/ 11 h 42"/>
              </a:gdLst>
              <a:ahLst/>
              <a:cxnLst>
                <a:cxn ang="0">
                  <a:pos x="T0" y="T1"/>
                </a:cxn>
                <a:cxn ang="0">
                  <a:pos x="T2" y="T3"/>
                </a:cxn>
                <a:cxn ang="0">
                  <a:pos x="T4" y="T5"/>
                </a:cxn>
              </a:cxnLst>
              <a:rect l="0" t="0" r="r" b="b"/>
              <a:pathLst>
                <a:path w="40" h="42">
                  <a:moveTo>
                    <a:pt x="16" y="11"/>
                  </a:moveTo>
                  <a:cubicBezTo>
                    <a:pt x="0" y="31"/>
                    <a:pt x="37" y="42"/>
                    <a:pt x="39" y="22"/>
                  </a:cubicBezTo>
                  <a:cubicBezTo>
                    <a:pt x="40" y="10"/>
                    <a:pt x="24" y="0"/>
                    <a:pt x="16" y="11"/>
                  </a:cubicBezTo>
                  <a:close/>
                </a:path>
              </a:pathLst>
            </a:custGeom>
            <a:solidFill>
              <a:srgbClr val="5B8B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3" name="Oval 52">
              <a:extLst>
                <a:ext uri="{FF2B5EF4-FFF2-40B4-BE49-F238E27FC236}">
                  <a16:creationId xmlns:a16="http://schemas.microsoft.com/office/drawing/2014/main" xmlns="" id="{E7EAFF91-63EB-4481-ABFE-4D26105276A3}"/>
                </a:ext>
              </a:extLst>
            </p:cNvPr>
            <p:cNvSpPr>
              <a:spLocks noChangeArrowheads="1"/>
            </p:cNvSpPr>
            <p:nvPr/>
          </p:nvSpPr>
          <p:spPr bwMode="auto">
            <a:xfrm>
              <a:off x="4803775" y="325437"/>
              <a:ext cx="30163"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4" name="Oval 53">
              <a:extLst>
                <a:ext uri="{FF2B5EF4-FFF2-40B4-BE49-F238E27FC236}">
                  <a16:creationId xmlns:a16="http://schemas.microsoft.com/office/drawing/2014/main" xmlns="" id="{AE8C700A-0F2A-47C7-A204-6CF25D79F3D6}"/>
                </a:ext>
              </a:extLst>
            </p:cNvPr>
            <p:cNvSpPr>
              <a:spLocks noChangeArrowheads="1"/>
            </p:cNvSpPr>
            <p:nvPr/>
          </p:nvSpPr>
          <p:spPr bwMode="auto">
            <a:xfrm>
              <a:off x="4902200" y="373062"/>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5" name="Oval 54">
              <a:extLst>
                <a:ext uri="{FF2B5EF4-FFF2-40B4-BE49-F238E27FC236}">
                  <a16:creationId xmlns:a16="http://schemas.microsoft.com/office/drawing/2014/main" xmlns="" id="{FB88B721-6FF4-4301-8427-2430023D3EB2}"/>
                </a:ext>
              </a:extLst>
            </p:cNvPr>
            <p:cNvSpPr>
              <a:spLocks noChangeArrowheads="1"/>
            </p:cNvSpPr>
            <p:nvPr/>
          </p:nvSpPr>
          <p:spPr bwMode="auto">
            <a:xfrm>
              <a:off x="4829175" y="385762"/>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6" name="Oval 55">
              <a:extLst>
                <a:ext uri="{FF2B5EF4-FFF2-40B4-BE49-F238E27FC236}">
                  <a16:creationId xmlns:a16="http://schemas.microsoft.com/office/drawing/2014/main" xmlns="" id="{BDE357AA-92F1-4B81-8EF0-2921F55D21EC}"/>
                </a:ext>
              </a:extLst>
            </p:cNvPr>
            <p:cNvSpPr>
              <a:spLocks noChangeArrowheads="1"/>
            </p:cNvSpPr>
            <p:nvPr/>
          </p:nvSpPr>
          <p:spPr bwMode="auto">
            <a:xfrm>
              <a:off x="4727575" y="360362"/>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7" name="Oval 56">
              <a:extLst>
                <a:ext uri="{FF2B5EF4-FFF2-40B4-BE49-F238E27FC236}">
                  <a16:creationId xmlns:a16="http://schemas.microsoft.com/office/drawing/2014/main" xmlns="" id="{52A07F26-0935-4E4C-818A-A472747B51B3}"/>
                </a:ext>
              </a:extLst>
            </p:cNvPr>
            <p:cNvSpPr>
              <a:spLocks noChangeArrowheads="1"/>
            </p:cNvSpPr>
            <p:nvPr/>
          </p:nvSpPr>
          <p:spPr bwMode="auto">
            <a:xfrm>
              <a:off x="4783137" y="471487"/>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8" name="Oval 57">
              <a:extLst>
                <a:ext uri="{FF2B5EF4-FFF2-40B4-BE49-F238E27FC236}">
                  <a16:creationId xmlns:a16="http://schemas.microsoft.com/office/drawing/2014/main" xmlns="" id="{9A583817-7A0A-4CC7-A2F2-C7CDA7C8DA6C}"/>
                </a:ext>
              </a:extLst>
            </p:cNvPr>
            <p:cNvSpPr>
              <a:spLocks noChangeArrowheads="1"/>
            </p:cNvSpPr>
            <p:nvPr/>
          </p:nvSpPr>
          <p:spPr bwMode="auto">
            <a:xfrm>
              <a:off x="4625975" y="484187"/>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9" name="Oval 58">
              <a:extLst>
                <a:ext uri="{FF2B5EF4-FFF2-40B4-BE49-F238E27FC236}">
                  <a16:creationId xmlns:a16="http://schemas.microsoft.com/office/drawing/2014/main" xmlns="" id="{DC37D670-67F2-4E6D-95CE-A3740BCF683F}"/>
                </a:ext>
              </a:extLst>
            </p:cNvPr>
            <p:cNvSpPr>
              <a:spLocks noChangeArrowheads="1"/>
            </p:cNvSpPr>
            <p:nvPr/>
          </p:nvSpPr>
          <p:spPr bwMode="auto">
            <a:xfrm>
              <a:off x="4681537" y="522287"/>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0" name="Oval 59">
              <a:extLst>
                <a:ext uri="{FF2B5EF4-FFF2-40B4-BE49-F238E27FC236}">
                  <a16:creationId xmlns:a16="http://schemas.microsoft.com/office/drawing/2014/main" xmlns="" id="{F525EAD3-F09E-4B10-8C2C-820590F444F7}"/>
                </a:ext>
              </a:extLst>
            </p:cNvPr>
            <p:cNvSpPr>
              <a:spLocks noChangeArrowheads="1"/>
            </p:cNvSpPr>
            <p:nvPr/>
          </p:nvSpPr>
          <p:spPr bwMode="auto">
            <a:xfrm>
              <a:off x="4876800" y="461962"/>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1" name="Freeform 61">
              <a:extLst>
                <a:ext uri="{FF2B5EF4-FFF2-40B4-BE49-F238E27FC236}">
                  <a16:creationId xmlns:a16="http://schemas.microsoft.com/office/drawing/2014/main" xmlns="" id="{5FD6EA67-057A-4B21-BABD-B1D99BBDC554}"/>
                </a:ext>
              </a:extLst>
            </p:cNvPr>
            <p:cNvSpPr/>
            <p:nvPr/>
          </p:nvSpPr>
          <p:spPr bwMode="auto">
            <a:xfrm>
              <a:off x="5029200" y="330200"/>
              <a:ext cx="444500" cy="273050"/>
            </a:xfrm>
            <a:custGeom>
              <a:avLst/>
              <a:gdLst>
                <a:gd name="T0" fmla="*/ 18 w 105"/>
                <a:gd name="T1" fmla="*/ 13 h 64"/>
                <a:gd name="T2" fmla="*/ 17 w 105"/>
                <a:gd name="T3" fmla="*/ 40 h 64"/>
                <a:gd name="T4" fmla="*/ 8 w 105"/>
                <a:gd name="T5" fmla="*/ 43 h 64"/>
                <a:gd name="T6" fmla="*/ 0 w 105"/>
                <a:gd name="T7" fmla="*/ 46 h 64"/>
                <a:gd name="T8" fmla="*/ 1 w 105"/>
                <a:gd name="T9" fmla="*/ 64 h 64"/>
                <a:gd name="T10" fmla="*/ 11 w 105"/>
                <a:gd name="T11" fmla="*/ 62 h 64"/>
                <a:gd name="T12" fmla="*/ 42 w 105"/>
                <a:gd name="T13" fmla="*/ 58 h 64"/>
                <a:gd name="T14" fmla="*/ 77 w 105"/>
                <a:gd name="T15" fmla="*/ 51 h 64"/>
                <a:gd name="T16" fmla="*/ 104 w 105"/>
                <a:gd name="T17" fmla="*/ 46 h 64"/>
                <a:gd name="T18" fmla="*/ 104 w 105"/>
                <a:gd name="T19" fmla="*/ 37 h 64"/>
                <a:gd name="T20" fmla="*/ 101 w 105"/>
                <a:gd name="T21" fmla="*/ 31 h 64"/>
                <a:gd name="T22" fmla="*/ 91 w 105"/>
                <a:gd name="T23" fmla="*/ 31 h 64"/>
                <a:gd name="T24" fmla="*/ 84 w 105"/>
                <a:gd name="T25" fmla="*/ 30 h 64"/>
                <a:gd name="T26" fmla="*/ 81 w 105"/>
                <a:gd name="T27" fmla="*/ 5 h 64"/>
                <a:gd name="T28" fmla="*/ 73 w 105"/>
                <a:gd name="T29" fmla="*/ 1 h 64"/>
                <a:gd name="T30" fmla="*/ 38 w 105"/>
                <a:gd name="T31" fmla="*/ 7 h 64"/>
                <a:gd name="T32" fmla="*/ 27 w 105"/>
                <a:gd name="T33" fmla="*/ 9 h 64"/>
                <a:gd name="T34" fmla="*/ 18 w 105"/>
                <a:gd name="T35" fmla="*/ 1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64">
                  <a:moveTo>
                    <a:pt x="18" y="13"/>
                  </a:moveTo>
                  <a:cubicBezTo>
                    <a:pt x="8" y="17"/>
                    <a:pt x="17" y="32"/>
                    <a:pt x="17" y="40"/>
                  </a:cubicBezTo>
                  <a:cubicBezTo>
                    <a:pt x="14" y="41"/>
                    <a:pt x="11" y="42"/>
                    <a:pt x="8" y="43"/>
                  </a:cubicBezTo>
                  <a:cubicBezTo>
                    <a:pt x="5" y="44"/>
                    <a:pt x="3" y="46"/>
                    <a:pt x="0" y="46"/>
                  </a:cubicBezTo>
                  <a:cubicBezTo>
                    <a:pt x="0" y="48"/>
                    <a:pt x="2" y="64"/>
                    <a:pt x="1" y="64"/>
                  </a:cubicBezTo>
                  <a:cubicBezTo>
                    <a:pt x="4" y="63"/>
                    <a:pt x="8" y="63"/>
                    <a:pt x="11" y="62"/>
                  </a:cubicBezTo>
                  <a:cubicBezTo>
                    <a:pt x="21" y="60"/>
                    <a:pt x="32" y="59"/>
                    <a:pt x="42" y="58"/>
                  </a:cubicBezTo>
                  <a:cubicBezTo>
                    <a:pt x="53" y="56"/>
                    <a:pt x="65" y="53"/>
                    <a:pt x="77" y="51"/>
                  </a:cubicBezTo>
                  <a:cubicBezTo>
                    <a:pt x="86" y="50"/>
                    <a:pt x="96" y="49"/>
                    <a:pt x="104" y="46"/>
                  </a:cubicBezTo>
                  <a:cubicBezTo>
                    <a:pt x="105" y="43"/>
                    <a:pt x="104" y="40"/>
                    <a:pt x="104" y="37"/>
                  </a:cubicBezTo>
                  <a:cubicBezTo>
                    <a:pt x="104" y="33"/>
                    <a:pt x="105" y="32"/>
                    <a:pt x="101" y="31"/>
                  </a:cubicBezTo>
                  <a:cubicBezTo>
                    <a:pt x="98" y="30"/>
                    <a:pt x="95" y="31"/>
                    <a:pt x="91" y="31"/>
                  </a:cubicBezTo>
                  <a:cubicBezTo>
                    <a:pt x="89" y="30"/>
                    <a:pt x="86" y="29"/>
                    <a:pt x="84" y="30"/>
                  </a:cubicBezTo>
                  <a:cubicBezTo>
                    <a:pt x="85" y="30"/>
                    <a:pt x="81" y="7"/>
                    <a:pt x="81" y="5"/>
                  </a:cubicBezTo>
                  <a:cubicBezTo>
                    <a:pt x="79" y="1"/>
                    <a:pt x="77" y="0"/>
                    <a:pt x="73" y="1"/>
                  </a:cubicBezTo>
                  <a:cubicBezTo>
                    <a:pt x="61" y="1"/>
                    <a:pt x="50" y="4"/>
                    <a:pt x="38" y="7"/>
                  </a:cubicBezTo>
                  <a:cubicBezTo>
                    <a:pt x="35" y="7"/>
                    <a:pt x="31" y="8"/>
                    <a:pt x="27" y="9"/>
                  </a:cubicBezTo>
                  <a:cubicBezTo>
                    <a:pt x="24" y="10"/>
                    <a:pt x="21" y="11"/>
                    <a:pt x="18" y="13"/>
                  </a:cubicBezTo>
                  <a:close/>
                </a:path>
              </a:pathLst>
            </a:custGeom>
            <a:solidFill>
              <a:srgbClr val="F56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2" name="Freeform 62">
              <a:extLst>
                <a:ext uri="{FF2B5EF4-FFF2-40B4-BE49-F238E27FC236}">
                  <a16:creationId xmlns:a16="http://schemas.microsoft.com/office/drawing/2014/main" xmlns="" id="{6389DB18-1124-457E-8942-DCE82C64A774}"/>
                </a:ext>
              </a:extLst>
            </p:cNvPr>
            <p:cNvSpPr/>
            <p:nvPr/>
          </p:nvSpPr>
          <p:spPr bwMode="auto">
            <a:xfrm>
              <a:off x="5267325" y="479425"/>
              <a:ext cx="117475" cy="133350"/>
            </a:xfrm>
            <a:custGeom>
              <a:avLst/>
              <a:gdLst>
                <a:gd name="T0" fmla="*/ 7 w 28"/>
                <a:gd name="T1" fmla="*/ 27 h 31"/>
                <a:gd name="T2" fmla="*/ 3 w 28"/>
                <a:gd name="T3" fmla="*/ 20 h 31"/>
                <a:gd name="T4" fmla="*/ 24 w 28"/>
                <a:gd name="T5" fmla="*/ 9 h 31"/>
                <a:gd name="T6" fmla="*/ 26 w 28"/>
                <a:gd name="T7" fmla="*/ 22 h 31"/>
                <a:gd name="T8" fmla="*/ 7 w 28"/>
                <a:gd name="T9" fmla="*/ 27 h 31"/>
              </a:gdLst>
              <a:ahLst/>
              <a:cxnLst>
                <a:cxn ang="0">
                  <a:pos x="T0" y="T1"/>
                </a:cxn>
                <a:cxn ang="0">
                  <a:pos x="T2" y="T3"/>
                </a:cxn>
                <a:cxn ang="0">
                  <a:pos x="T4" y="T5"/>
                </a:cxn>
                <a:cxn ang="0">
                  <a:pos x="T6" y="T7"/>
                </a:cxn>
                <a:cxn ang="0">
                  <a:pos x="T8" y="T9"/>
                </a:cxn>
              </a:cxnLst>
              <a:rect l="0" t="0" r="r" b="b"/>
              <a:pathLst>
                <a:path w="28" h="31">
                  <a:moveTo>
                    <a:pt x="7" y="27"/>
                  </a:moveTo>
                  <a:cubicBezTo>
                    <a:pt x="5" y="26"/>
                    <a:pt x="3" y="23"/>
                    <a:pt x="3" y="20"/>
                  </a:cubicBezTo>
                  <a:cubicBezTo>
                    <a:pt x="0" y="7"/>
                    <a:pt x="15" y="0"/>
                    <a:pt x="24" y="9"/>
                  </a:cubicBezTo>
                  <a:cubicBezTo>
                    <a:pt x="27" y="12"/>
                    <a:pt x="28" y="18"/>
                    <a:pt x="26" y="22"/>
                  </a:cubicBezTo>
                  <a:cubicBezTo>
                    <a:pt x="24"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3" name="Freeform 63">
              <a:extLst>
                <a:ext uri="{FF2B5EF4-FFF2-40B4-BE49-F238E27FC236}">
                  <a16:creationId xmlns:a16="http://schemas.microsoft.com/office/drawing/2014/main" xmlns="" id="{A1706E6F-10D3-4A20-884D-369C8FA16ADD}"/>
                </a:ext>
              </a:extLst>
            </p:cNvPr>
            <p:cNvSpPr/>
            <p:nvPr/>
          </p:nvSpPr>
          <p:spPr bwMode="auto">
            <a:xfrm>
              <a:off x="5305425" y="522287"/>
              <a:ext cx="46038" cy="52388"/>
            </a:xfrm>
            <a:custGeom>
              <a:avLst/>
              <a:gdLst>
                <a:gd name="T0" fmla="*/ 3 w 11"/>
                <a:gd name="T1" fmla="*/ 10 h 12"/>
                <a:gd name="T2" fmla="*/ 1 w 11"/>
                <a:gd name="T3" fmla="*/ 7 h 12"/>
                <a:gd name="T4" fmla="*/ 9 w 11"/>
                <a:gd name="T5" fmla="*/ 3 h 12"/>
                <a:gd name="T6" fmla="*/ 10 w 11"/>
                <a:gd name="T7" fmla="*/ 8 h 12"/>
                <a:gd name="T8" fmla="*/ 3 w 11"/>
                <a:gd name="T9" fmla="*/ 10 h 12"/>
              </a:gdLst>
              <a:ahLst/>
              <a:cxnLst>
                <a:cxn ang="0">
                  <a:pos x="T0" y="T1"/>
                </a:cxn>
                <a:cxn ang="0">
                  <a:pos x="T2" y="T3"/>
                </a:cxn>
                <a:cxn ang="0">
                  <a:pos x="T4" y="T5"/>
                </a:cxn>
                <a:cxn ang="0">
                  <a:pos x="T6" y="T7"/>
                </a:cxn>
                <a:cxn ang="0">
                  <a:pos x="T8" y="T9"/>
                </a:cxn>
              </a:cxnLst>
              <a:rect l="0" t="0" r="r" b="b"/>
              <a:pathLst>
                <a:path w="11" h="12">
                  <a:moveTo>
                    <a:pt x="3" y="10"/>
                  </a:moveTo>
                  <a:cubicBezTo>
                    <a:pt x="2" y="10"/>
                    <a:pt x="1" y="9"/>
                    <a:pt x="1" y="7"/>
                  </a:cubicBezTo>
                  <a:cubicBezTo>
                    <a:pt x="0" y="3"/>
                    <a:pt x="6" y="0"/>
                    <a:pt x="9" y="3"/>
                  </a:cubicBezTo>
                  <a:cubicBezTo>
                    <a:pt x="10" y="4"/>
                    <a:pt x="11"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4" name="Freeform 64">
              <a:extLst>
                <a:ext uri="{FF2B5EF4-FFF2-40B4-BE49-F238E27FC236}">
                  <a16:creationId xmlns:a16="http://schemas.microsoft.com/office/drawing/2014/main" xmlns="" id="{49694BD3-4618-4BC7-B27A-8E6FB1BDD21B}"/>
                </a:ext>
              </a:extLst>
            </p:cNvPr>
            <p:cNvSpPr/>
            <p:nvPr/>
          </p:nvSpPr>
          <p:spPr bwMode="auto">
            <a:xfrm>
              <a:off x="5080000" y="522287"/>
              <a:ext cx="114300" cy="133350"/>
            </a:xfrm>
            <a:custGeom>
              <a:avLst/>
              <a:gdLst>
                <a:gd name="T0" fmla="*/ 7 w 27"/>
                <a:gd name="T1" fmla="*/ 27 h 31"/>
                <a:gd name="T2" fmla="*/ 2 w 27"/>
                <a:gd name="T3" fmla="*/ 20 h 31"/>
                <a:gd name="T4" fmla="*/ 24 w 27"/>
                <a:gd name="T5" fmla="*/ 9 h 31"/>
                <a:gd name="T6" fmla="*/ 26 w 27"/>
                <a:gd name="T7" fmla="*/ 22 h 31"/>
                <a:gd name="T8" fmla="*/ 7 w 27"/>
                <a:gd name="T9" fmla="*/ 27 h 31"/>
              </a:gdLst>
              <a:ahLst/>
              <a:cxnLst>
                <a:cxn ang="0">
                  <a:pos x="T0" y="T1"/>
                </a:cxn>
                <a:cxn ang="0">
                  <a:pos x="T2" y="T3"/>
                </a:cxn>
                <a:cxn ang="0">
                  <a:pos x="T4" y="T5"/>
                </a:cxn>
                <a:cxn ang="0">
                  <a:pos x="T6" y="T7"/>
                </a:cxn>
                <a:cxn ang="0">
                  <a:pos x="T8" y="T9"/>
                </a:cxn>
              </a:cxnLst>
              <a:rect l="0" t="0" r="r" b="b"/>
              <a:pathLst>
                <a:path w="27" h="31">
                  <a:moveTo>
                    <a:pt x="7" y="27"/>
                  </a:moveTo>
                  <a:cubicBezTo>
                    <a:pt x="5" y="25"/>
                    <a:pt x="3" y="23"/>
                    <a:pt x="2" y="20"/>
                  </a:cubicBezTo>
                  <a:cubicBezTo>
                    <a:pt x="0" y="7"/>
                    <a:pt x="15" y="0"/>
                    <a:pt x="24" y="9"/>
                  </a:cubicBezTo>
                  <a:cubicBezTo>
                    <a:pt x="27" y="12"/>
                    <a:pt x="27" y="18"/>
                    <a:pt x="26" y="22"/>
                  </a:cubicBezTo>
                  <a:cubicBezTo>
                    <a:pt x="24"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5" name="Freeform 65">
              <a:extLst>
                <a:ext uri="{FF2B5EF4-FFF2-40B4-BE49-F238E27FC236}">
                  <a16:creationId xmlns:a16="http://schemas.microsoft.com/office/drawing/2014/main" xmlns="" id="{DF59A984-3613-4F99-A054-A077CAD1800E}"/>
                </a:ext>
              </a:extLst>
            </p:cNvPr>
            <p:cNvSpPr/>
            <p:nvPr/>
          </p:nvSpPr>
          <p:spPr bwMode="auto">
            <a:xfrm>
              <a:off x="5118100" y="565150"/>
              <a:ext cx="42863" cy="50800"/>
            </a:xfrm>
            <a:custGeom>
              <a:avLst/>
              <a:gdLst>
                <a:gd name="T0" fmla="*/ 3 w 10"/>
                <a:gd name="T1" fmla="*/ 10 h 12"/>
                <a:gd name="T2" fmla="*/ 1 w 10"/>
                <a:gd name="T3" fmla="*/ 7 h 12"/>
                <a:gd name="T4" fmla="*/ 9 w 10"/>
                <a:gd name="T5" fmla="*/ 3 h 12"/>
                <a:gd name="T6" fmla="*/ 10 w 10"/>
                <a:gd name="T7" fmla="*/ 8 h 12"/>
                <a:gd name="T8" fmla="*/ 3 w 10"/>
                <a:gd name="T9" fmla="*/ 10 h 12"/>
              </a:gdLst>
              <a:ahLst/>
              <a:cxnLst>
                <a:cxn ang="0">
                  <a:pos x="T0" y="T1"/>
                </a:cxn>
                <a:cxn ang="0">
                  <a:pos x="T2" y="T3"/>
                </a:cxn>
                <a:cxn ang="0">
                  <a:pos x="T4" y="T5"/>
                </a:cxn>
                <a:cxn ang="0">
                  <a:pos x="T6" y="T7"/>
                </a:cxn>
                <a:cxn ang="0">
                  <a:pos x="T8" y="T9"/>
                </a:cxn>
              </a:cxnLst>
              <a:rect l="0" t="0" r="r" b="b"/>
              <a:pathLst>
                <a:path w="10" h="12">
                  <a:moveTo>
                    <a:pt x="3" y="10"/>
                  </a:moveTo>
                  <a:cubicBezTo>
                    <a:pt x="2" y="9"/>
                    <a:pt x="1" y="8"/>
                    <a:pt x="1" y="7"/>
                  </a:cubicBezTo>
                  <a:cubicBezTo>
                    <a:pt x="0" y="2"/>
                    <a:pt x="6" y="0"/>
                    <a:pt x="9" y="3"/>
                  </a:cubicBezTo>
                  <a:cubicBezTo>
                    <a:pt x="10" y="4"/>
                    <a:pt x="10"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6" name="Freeform 66">
              <a:extLst>
                <a:ext uri="{FF2B5EF4-FFF2-40B4-BE49-F238E27FC236}">
                  <a16:creationId xmlns:a16="http://schemas.microsoft.com/office/drawing/2014/main" xmlns="" id="{F937CCBB-6E1D-4377-A83C-595267DAF488}"/>
                </a:ext>
              </a:extLst>
            </p:cNvPr>
            <p:cNvSpPr/>
            <p:nvPr/>
          </p:nvSpPr>
          <p:spPr bwMode="auto">
            <a:xfrm>
              <a:off x="5262562" y="368300"/>
              <a:ext cx="93663" cy="90488"/>
            </a:xfrm>
            <a:custGeom>
              <a:avLst/>
              <a:gdLst>
                <a:gd name="T0" fmla="*/ 18 w 22"/>
                <a:gd name="T1" fmla="*/ 2 h 21"/>
                <a:gd name="T2" fmla="*/ 21 w 22"/>
                <a:gd name="T3" fmla="*/ 17 h 21"/>
                <a:gd name="T4" fmla="*/ 12 w 22"/>
                <a:gd name="T5" fmla="*/ 19 h 21"/>
                <a:gd name="T6" fmla="*/ 4 w 22"/>
                <a:gd name="T7" fmla="*/ 20 h 21"/>
                <a:gd name="T8" fmla="*/ 1 w 22"/>
                <a:gd name="T9" fmla="*/ 11 h 21"/>
                <a:gd name="T10" fmla="*/ 0 w 22"/>
                <a:gd name="T11" fmla="*/ 2 h 21"/>
                <a:gd name="T12" fmla="*/ 18 w 2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18" y="2"/>
                  </a:moveTo>
                  <a:cubicBezTo>
                    <a:pt x="20" y="5"/>
                    <a:pt x="22" y="13"/>
                    <a:pt x="21" y="17"/>
                  </a:cubicBezTo>
                  <a:cubicBezTo>
                    <a:pt x="18" y="18"/>
                    <a:pt x="15" y="19"/>
                    <a:pt x="12" y="19"/>
                  </a:cubicBezTo>
                  <a:cubicBezTo>
                    <a:pt x="10" y="20"/>
                    <a:pt x="6" y="21"/>
                    <a:pt x="4" y="20"/>
                  </a:cubicBezTo>
                  <a:cubicBezTo>
                    <a:pt x="0" y="19"/>
                    <a:pt x="1" y="15"/>
                    <a:pt x="1" y="11"/>
                  </a:cubicBezTo>
                  <a:cubicBezTo>
                    <a:pt x="1" y="8"/>
                    <a:pt x="0" y="5"/>
                    <a:pt x="0" y="2"/>
                  </a:cubicBezTo>
                  <a:cubicBezTo>
                    <a:pt x="5" y="0"/>
                    <a:pt x="13" y="0"/>
                    <a:pt x="1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7" name="Freeform 67">
              <a:extLst>
                <a:ext uri="{FF2B5EF4-FFF2-40B4-BE49-F238E27FC236}">
                  <a16:creationId xmlns:a16="http://schemas.microsoft.com/office/drawing/2014/main" xmlns="" id="{14D8D0C6-BF68-4544-A0A6-0A40EB1F0814}"/>
                </a:ext>
              </a:extLst>
            </p:cNvPr>
            <p:cNvSpPr/>
            <p:nvPr/>
          </p:nvSpPr>
          <p:spPr bwMode="auto">
            <a:xfrm>
              <a:off x="5110162" y="368300"/>
              <a:ext cx="139700" cy="120650"/>
            </a:xfrm>
            <a:custGeom>
              <a:avLst/>
              <a:gdLst>
                <a:gd name="T0" fmla="*/ 31 w 33"/>
                <a:gd name="T1" fmla="*/ 4 h 28"/>
                <a:gd name="T2" fmla="*/ 32 w 33"/>
                <a:gd name="T3" fmla="*/ 22 h 28"/>
                <a:gd name="T4" fmla="*/ 2 w 33"/>
                <a:gd name="T5" fmla="*/ 28 h 28"/>
                <a:gd name="T6" fmla="*/ 0 w 33"/>
                <a:gd name="T7" fmla="*/ 17 h 28"/>
                <a:gd name="T8" fmla="*/ 6 w 33"/>
                <a:gd name="T9" fmla="*/ 7 h 28"/>
                <a:gd name="T10" fmla="*/ 30 w 33"/>
                <a:gd name="T11" fmla="*/ 3 h 28"/>
              </a:gdLst>
              <a:ahLst/>
              <a:cxnLst>
                <a:cxn ang="0">
                  <a:pos x="T0" y="T1"/>
                </a:cxn>
                <a:cxn ang="0">
                  <a:pos x="T2" y="T3"/>
                </a:cxn>
                <a:cxn ang="0">
                  <a:pos x="T4" y="T5"/>
                </a:cxn>
                <a:cxn ang="0">
                  <a:pos x="T6" y="T7"/>
                </a:cxn>
                <a:cxn ang="0">
                  <a:pos x="T8" y="T9"/>
                </a:cxn>
                <a:cxn ang="0">
                  <a:pos x="T10" y="T11"/>
                </a:cxn>
              </a:cxnLst>
              <a:rect l="0" t="0" r="r" b="b"/>
              <a:pathLst>
                <a:path w="33" h="28">
                  <a:moveTo>
                    <a:pt x="31" y="4"/>
                  </a:moveTo>
                  <a:cubicBezTo>
                    <a:pt x="31" y="10"/>
                    <a:pt x="33" y="16"/>
                    <a:pt x="32" y="22"/>
                  </a:cubicBezTo>
                  <a:cubicBezTo>
                    <a:pt x="23" y="24"/>
                    <a:pt x="12" y="28"/>
                    <a:pt x="2" y="28"/>
                  </a:cubicBezTo>
                  <a:cubicBezTo>
                    <a:pt x="2" y="24"/>
                    <a:pt x="0" y="21"/>
                    <a:pt x="0" y="17"/>
                  </a:cubicBezTo>
                  <a:cubicBezTo>
                    <a:pt x="0" y="12"/>
                    <a:pt x="1" y="9"/>
                    <a:pt x="6" y="7"/>
                  </a:cubicBezTo>
                  <a:cubicBezTo>
                    <a:pt x="10" y="6"/>
                    <a:pt x="28" y="0"/>
                    <a:pt x="30" y="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8" name="Freeform 68">
              <a:extLst>
                <a:ext uri="{FF2B5EF4-FFF2-40B4-BE49-F238E27FC236}">
                  <a16:creationId xmlns:a16="http://schemas.microsoft.com/office/drawing/2014/main" xmlns="" id="{6BBFF923-7DE3-4645-93EC-15CE241E11B1}"/>
                </a:ext>
              </a:extLst>
            </p:cNvPr>
            <p:cNvSpPr/>
            <p:nvPr/>
          </p:nvSpPr>
          <p:spPr bwMode="auto">
            <a:xfrm>
              <a:off x="3359150" y="0"/>
              <a:ext cx="533400" cy="239713"/>
            </a:xfrm>
            <a:custGeom>
              <a:avLst/>
              <a:gdLst>
                <a:gd name="T0" fmla="*/ 1 w 126"/>
                <a:gd name="T1" fmla="*/ 31 h 56"/>
                <a:gd name="T2" fmla="*/ 2 w 126"/>
                <a:gd name="T3" fmla="*/ 22 h 56"/>
                <a:gd name="T4" fmla="*/ 2 w 126"/>
                <a:gd name="T5" fmla="*/ 17 h 56"/>
                <a:gd name="T6" fmla="*/ 16 w 126"/>
                <a:gd name="T7" fmla="*/ 10 h 56"/>
                <a:gd name="T8" fmla="*/ 29 w 126"/>
                <a:gd name="T9" fmla="*/ 7 h 56"/>
                <a:gd name="T10" fmla="*/ 73 w 126"/>
                <a:gd name="T11" fmla="*/ 2 h 56"/>
                <a:gd name="T12" fmla="*/ 104 w 126"/>
                <a:gd name="T13" fmla="*/ 1 h 56"/>
                <a:gd name="T14" fmla="*/ 124 w 126"/>
                <a:gd name="T15" fmla="*/ 6 h 56"/>
                <a:gd name="T16" fmla="*/ 126 w 126"/>
                <a:gd name="T17" fmla="*/ 11 h 56"/>
                <a:gd name="T18" fmla="*/ 126 w 126"/>
                <a:gd name="T19" fmla="*/ 21 h 56"/>
                <a:gd name="T20" fmla="*/ 125 w 126"/>
                <a:gd name="T21" fmla="*/ 42 h 56"/>
                <a:gd name="T22" fmla="*/ 113 w 126"/>
                <a:gd name="T23" fmla="*/ 44 h 56"/>
                <a:gd name="T24" fmla="*/ 101 w 126"/>
                <a:gd name="T25" fmla="*/ 45 h 56"/>
                <a:gd name="T26" fmla="*/ 77 w 126"/>
                <a:gd name="T27" fmla="*/ 48 h 56"/>
                <a:gd name="T28" fmla="*/ 31 w 126"/>
                <a:gd name="T29" fmla="*/ 52 h 56"/>
                <a:gd name="T30" fmla="*/ 9 w 126"/>
                <a:gd name="T31" fmla="*/ 55 h 56"/>
                <a:gd name="T32" fmla="*/ 2 w 126"/>
                <a:gd name="T33" fmla="*/ 55 h 56"/>
                <a:gd name="T34" fmla="*/ 1 w 126"/>
                <a:gd name="T35" fmla="*/ 46 h 56"/>
                <a:gd name="T36" fmla="*/ 1 w 126"/>
                <a:gd name="T37" fmla="*/ 34 h 56"/>
                <a:gd name="T38" fmla="*/ 1 w 126"/>
                <a:gd name="T39" fmla="*/ 3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6" h="56">
                  <a:moveTo>
                    <a:pt x="1" y="31"/>
                  </a:moveTo>
                  <a:cubicBezTo>
                    <a:pt x="1" y="28"/>
                    <a:pt x="2" y="25"/>
                    <a:pt x="2" y="22"/>
                  </a:cubicBezTo>
                  <a:cubicBezTo>
                    <a:pt x="2" y="20"/>
                    <a:pt x="1" y="19"/>
                    <a:pt x="2" y="17"/>
                  </a:cubicBezTo>
                  <a:cubicBezTo>
                    <a:pt x="6" y="12"/>
                    <a:pt x="11" y="12"/>
                    <a:pt x="16" y="10"/>
                  </a:cubicBezTo>
                  <a:cubicBezTo>
                    <a:pt x="21" y="9"/>
                    <a:pt x="25" y="8"/>
                    <a:pt x="29" y="7"/>
                  </a:cubicBezTo>
                  <a:cubicBezTo>
                    <a:pt x="44" y="6"/>
                    <a:pt x="59" y="3"/>
                    <a:pt x="73" y="2"/>
                  </a:cubicBezTo>
                  <a:cubicBezTo>
                    <a:pt x="84" y="2"/>
                    <a:pt x="94" y="1"/>
                    <a:pt x="104" y="1"/>
                  </a:cubicBezTo>
                  <a:cubicBezTo>
                    <a:pt x="110" y="2"/>
                    <a:pt x="120" y="0"/>
                    <a:pt x="124" y="6"/>
                  </a:cubicBezTo>
                  <a:cubicBezTo>
                    <a:pt x="125" y="7"/>
                    <a:pt x="125" y="10"/>
                    <a:pt x="126" y="11"/>
                  </a:cubicBezTo>
                  <a:cubicBezTo>
                    <a:pt x="126" y="15"/>
                    <a:pt x="126" y="18"/>
                    <a:pt x="126" y="21"/>
                  </a:cubicBezTo>
                  <a:cubicBezTo>
                    <a:pt x="126" y="28"/>
                    <a:pt x="126" y="35"/>
                    <a:pt x="125" y="42"/>
                  </a:cubicBezTo>
                  <a:cubicBezTo>
                    <a:pt x="125" y="43"/>
                    <a:pt x="114" y="43"/>
                    <a:pt x="113" y="44"/>
                  </a:cubicBezTo>
                  <a:cubicBezTo>
                    <a:pt x="109" y="44"/>
                    <a:pt x="105" y="45"/>
                    <a:pt x="101" y="45"/>
                  </a:cubicBezTo>
                  <a:cubicBezTo>
                    <a:pt x="93" y="46"/>
                    <a:pt x="85" y="47"/>
                    <a:pt x="77" y="48"/>
                  </a:cubicBezTo>
                  <a:cubicBezTo>
                    <a:pt x="62" y="49"/>
                    <a:pt x="46" y="50"/>
                    <a:pt x="31" y="52"/>
                  </a:cubicBezTo>
                  <a:cubicBezTo>
                    <a:pt x="23" y="53"/>
                    <a:pt x="16" y="53"/>
                    <a:pt x="9" y="55"/>
                  </a:cubicBezTo>
                  <a:cubicBezTo>
                    <a:pt x="7" y="55"/>
                    <a:pt x="4" y="56"/>
                    <a:pt x="2" y="55"/>
                  </a:cubicBezTo>
                  <a:cubicBezTo>
                    <a:pt x="0" y="53"/>
                    <a:pt x="1" y="48"/>
                    <a:pt x="1" y="46"/>
                  </a:cubicBezTo>
                  <a:cubicBezTo>
                    <a:pt x="1" y="42"/>
                    <a:pt x="1" y="38"/>
                    <a:pt x="1" y="34"/>
                  </a:cubicBezTo>
                  <a:cubicBezTo>
                    <a:pt x="1" y="33"/>
                    <a:pt x="1" y="32"/>
                    <a:pt x="1" y="31"/>
                  </a:cubicBezTo>
                  <a:close/>
                </a:path>
              </a:pathLst>
            </a:custGeom>
            <a:solidFill>
              <a:srgbClr val="FFC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9" name="Freeform 69">
              <a:extLst>
                <a:ext uri="{FF2B5EF4-FFF2-40B4-BE49-F238E27FC236}">
                  <a16:creationId xmlns:a16="http://schemas.microsoft.com/office/drawing/2014/main" xmlns="" id="{E72BC72F-62A3-41E0-8526-E27C38AA1742}"/>
                </a:ext>
              </a:extLst>
            </p:cNvPr>
            <p:cNvSpPr/>
            <p:nvPr/>
          </p:nvSpPr>
          <p:spPr bwMode="auto">
            <a:xfrm>
              <a:off x="3328987" y="180975"/>
              <a:ext cx="593725" cy="111125"/>
            </a:xfrm>
            <a:custGeom>
              <a:avLst/>
              <a:gdLst>
                <a:gd name="T0" fmla="*/ 7 w 140"/>
                <a:gd name="T1" fmla="*/ 13 h 26"/>
                <a:gd name="T2" fmla="*/ 10 w 140"/>
                <a:gd name="T3" fmla="*/ 13 h 26"/>
                <a:gd name="T4" fmla="*/ 18 w 140"/>
                <a:gd name="T5" fmla="*/ 12 h 26"/>
                <a:gd name="T6" fmla="*/ 30 w 140"/>
                <a:gd name="T7" fmla="*/ 11 h 26"/>
                <a:gd name="T8" fmla="*/ 53 w 140"/>
                <a:gd name="T9" fmla="*/ 9 h 26"/>
                <a:gd name="T10" fmla="*/ 99 w 140"/>
                <a:gd name="T11" fmla="*/ 4 h 26"/>
                <a:gd name="T12" fmla="*/ 117 w 140"/>
                <a:gd name="T13" fmla="*/ 2 h 26"/>
                <a:gd name="T14" fmla="*/ 135 w 140"/>
                <a:gd name="T15" fmla="*/ 0 h 26"/>
                <a:gd name="T16" fmla="*/ 138 w 140"/>
                <a:gd name="T17" fmla="*/ 1 h 26"/>
                <a:gd name="T18" fmla="*/ 138 w 140"/>
                <a:gd name="T19" fmla="*/ 10 h 26"/>
                <a:gd name="T20" fmla="*/ 129 w 140"/>
                <a:gd name="T21" fmla="*/ 11 h 26"/>
                <a:gd name="T22" fmla="*/ 106 w 140"/>
                <a:gd name="T23" fmla="*/ 14 h 26"/>
                <a:gd name="T24" fmla="*/ 71 w 140"/>
                <a:gd name="T25" fmla="*/ 19 h 26"/>
                <a:gd name="T26" fmla="*/ 44 w 140"/>
                <a:gd name="T27" fmla="*/ 22 h 26"/>
                <a:gd name="T28" fmla="*/ 20 w 140"/>
                <a:gd name="T29" fmla="*/ 24 h 26"/>
                <a:gd name="T30" fmla="*/ 8 w 140"/>
                <a:gd name="T31" fmla="*/ 24 h 26"/>
                <a:gd name="T32" fmla="*/ 1 w 140"/>
                <a:gd name="T33" fmla="*/ 25 h 26"/>
                <a:gd name="T34" fmla="*/ 0 w 140"/>
                <a:gd name="T35" fmla="*/ 19 h 26"/>
                <a:gd name="T36" fmla="*/ 2 w 140"/>
                <a:gd name="T37" fmla="*/ 14 h 26"/>
                <a:gd name="T38" fmla="*/ 7 w 140"/>
                <a:gd name="T39"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0" h="26">
                  <a:moveTo>
                    <a:pt x="7" y="13"/>
                  </a:moveTo>
                  <a:cubicBezTo>
                    <a:pt x="8" y="13"/>
                    <a:pt x="10" y="13"/>
                    <a:pt x="10" y="13"/>
                  </a:cubicBezTo>
                  <a:cubicBezTo>
                    <a:pt x="13" y="13"/>
                    <a:pt x="15" y="12"/>
                    <a:pt x="18" y="12"/>
                  </a:cubicBezTo>
                  <a:cubicBezTo>
                    <a:pt x="22" y="12"/>
                    <a:pt x="26" y="11"/>
                    <a:pt x="30" y="11"/>
                  </a:cubicBezTo>
                  <a:cubicBezTo>
                    <a:pt x="38" y="10"/>
                    <a:pt x="45" y="9"/>
                    <a:pt x="53" y="9"/>
                  </a:cubicBezTo>
                  <a:cubicBezTo>
                    <a:pt x="68" y="7"/>
                    <a:pt x="84" y="6"/>
                    <a:pt x="99" y="4"/>
                  </a:cubicBezTo>
                  <a:cubicBezTo>
                    <a:pt x="105" y="4"/>
                    <a:pt x="111" y="3"/>
                    <a:pt x="117" y="2"/>
                  </a:cubicBezTo>
                  <a:cubicBezTo>
                    <a:pt x="123" y="1"/>
                    <a:pt x="129" y="0"/>
                    <a:pt x="135" y="0"/>
                  </a:cubicBezTo>
                  <a:cubicBezTo>
                    <a:pt x="137" y="0"/>
                    <a:pt x="138" y="0"/>
                    <a:pt x="138" y="1"/>
                  </a:cubicBezTo>
                  <a:cubicBezTo>
                    <a:pt x="140" y="4"/>
                    <a:pt x="138" y="7"/>
                    <a:pt x="138" y="10"/>
                  </a:cubicBezTo>
                  <a:cubicBezTo>
                    <a:pt x="135" y="11"/>
                    <a:pt x="133" y="11"/>
                    <a:pt x="129" y="11"/>
                  </a:cubicBezTo>
                  <a:cubicBezTo>
                    <a:pt x="121" y="12"/>
                    <a:pt x="114" y="13"/>
                    <a:pt x="106" y="14"/>
                  </a:cubicBezTo>
                  <a:cubicBezTo>
                    <a:pt x="94" y="16"/>
                    <a:pt x="83" y="18"/>
                    <a:pt x="71" y="19"/>
                  </a:cubicBezTo>
                  <a:cubicBezTo>
                    <a:pt x="62" y="19"/>
                    <a:pt x="53" y="21"/>
                    <a:pt x="44" y="22"/>
                  </a:cubicBezTo>
                  <a:cubicBezTo>
                    <a:pt x="36" y="23"/>
                    <a:pt x="28" y="23"/>
                    <a:pt x="20" y="24"/>
                  </a:cubicBezTo>
                  <a:cubicBezTo>
                    <a:pt x="16" y="24"/>
                    <a:pt x="12" y="24"/>
                    <a:pt x="8" y="24"/>
                  </a:cubicBezTo>
                  <a:cubicBezTo>
                    <a:pt x="7" y="24"/>
                    <a:pt x="2" y="26"/>
                    <a:pt x="1" y="25"/>
                  </a:cubicBezTo>
                  <a:cubicBezTo>
                    <a:pt x="0" y="24"/>
                    <a:pt x="0" y="20"/>
                    <a:pt x="0" y="19"/>
                  </a:cubicBezTo>
                  <a:cubicBezTo>
                    <a:pt x="0" y="17"/>
                    <a:pt x="0" y="15"/>
                    <a:pt x="2" y="14"/>
                  </a:cubicBezTo>
                  <a:cubicBezTo>
                    <a:pt x="4" y="13"/>
                    <a:pt x="6" y="13"/>
                    <a:pt x="7" y="13"/>
                  </a:cubicBezTo>
                  <a:close/>
                </a:path>
              </a:pathLst>
            </a:custGeom>
            <a:solidFill>
              <a:srgbClr val="776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0" name="Freeform 70">
              <a:extLst>
                <a:ext uri="{FF2B5EF4-FFF2-40B4-BE49-F238E27FC236}">
                  <a16:creationId xmlns:a16="http://schemas.microsoft.com/office/drawing/2014/main" xmlns="" id="{EE5933F0-BF24-46EA-B279-0396580BA597}"/>
                </a:ext>
              </a:extLst>
            </p:cNvPr>
            <p:cNvSpPr/>
            <p:nvPr/>
          </p:nvSpPr>
          <p:spPr bwMode="auto">
            <a:xfrm>
              <a:off x="3879850" y="184150"/>
              <a:ext cx="9525" cy="9525"/>
            </a:xfrm>
            <a:custGeom>
              <a:avLst/>
              <a:gdLst>
                <a:gd name="T0" fmla="*/ 0 w 2"/>
                <a:gd name="T1" fmla="*/ 1 h 2"/>
                <a:gd name="T2" fmla="*/ 2 w 2"/>
                <a:gd name="T3" fmla="*/ 0 h 2"/>
                <a:gd name="T4" fmla="*/ 2 w 2"/>
                <a:gd name="T5" fmla="*/ 2 h 2"/>
                <a:gd name="T6" fmla="*/ 0 w 2"/>
                <a:gd name="T7" fmla="*/ 1 h 2"/>
              </a:gdLst>
              <a:ahLst/>
              <a:cxnLst>
                <a:cxn ang="0">
                  <a:pos x="T0" y="T1"/>
                </a:cxn>
                <a:cxn ang="0">
                  <a:pos x="T2" y="T3"/>
                </a:cxn>
                <a:cxn ang="0">
                  <a:pos x="T4" y="T5"/>
                </a:cxn>
                <a:cxn ang="0">
                  <a:pos x="T6" y="T7"/>
                </a:cxn>
              </a:cxnLst>
              <a:rect l="0" t="0" r="r" b="b"/>
              <a:pathLst>
                <a:path w="2" h="2">
                  <a:moveTo>
                    <a:pt x="0" y="1"/>
                  </a:moveTo>
                  <a:cubicBezTo>
                    <a:pt x="1" y="0"/>
                    <a:pt x="1" y="0"/>
                    <a:pt x="2" y="0"/>
                  </a:cubicBezTo>
                  <a:cubicBezTo>
                    <a:pt x="2" y="1"/>
                    <a:pt x="2" y="1"/>
                    <a:pt x="2" y="2"/>
                  </a:cubicBezTo>
                  <a:lnTo>
                    <a:pt x="0" y="1"/>
                  </a:lnTo>
                  <a:close/>
                </a:path>
              </a:pathLst>
            </a:custGeom>
            <a:solidFill>
              <a:srgbClr val="8D6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1" name="Freeform 71">
              <a:extLst>
                <a:ext uri="{FF2B5EF4-FFF2-40B4-BE49-F238E27FC236}">
                  <a16:creationId xmlns:a16="http://schemas.microsoft.com/office/drawing/2014/main" xmlns="" id="{036BBCF3-CFEA-4BAB-A087-614F5E2A1B1A}"/>
                </a:ext>
              </a:extLst>
            </p:cNvPr>
            <p:cNvSpPr/>
            <p:nvPr/>
          </p:nvSpPr>
          <p:spPr bwMode="auto">
            <a:xfrm>
              <a:off x="3744912" y="180975"/>
              <a:ext cx="114300" cy="131763"/>
            </a:xfrm>
            <a:custGeom>
              <a:avLst/>
              <a:gdLst>
                <a:gd name="T0" fmla="*/ 7 w 27"/>
                <a:gd name="T1" fmla="*/ 27 h 31"/>
                <a:gd name="T2" fmla="*/ 2 w 27"/>
                <a:gd name="T3" fmla="*/ 20 h 31"/>
                <a:gd name="T4" fmla="*/ 24 w 27"/>
                <a:gd name="T5" fmla="*/ 9 h 31"/>
                <a:gd name="T6" fmla="*/ 26 w 27"/>
                <a:gd name="T7" fmla="*/ 21 h 31"/>
                <a:gd name="T8" fmla="*/ 7 w 27"/>
                <a:gd name="T9" fmla="*/ 27 h 31"/>
              </a:gdLst>
              <a:ahLst/>
              <a:cxnLst>
                <a:cxn ang="0">
                  <a:pos x="T0" y="T1"/>
                </a:cxn>
                <a:cxn ang="0">
                  <a:pos x="T2" y="T3"/>
                </a:cxn>
                <a:cxn ang="0">
                  <a:pos x="T4" y="T5"/>
                </a:cxn>
                <a:cxn ang="0">
                  <a:pos x="T6" y="T7"/>
                </a:cxn>
                <a:cxn ang="0">
                  <a:pos x="T8" y="T9"/>
                </a:cxn>
              </a:cxnLst>
              <a:rect l="0" t="0" r="r" b="b"/>
              <a:pathLst>
                <a:path w="27" h="31">
                  <a:moveTo>
                    <a:pt x="7" y="27"/>
                  </a:moveTo>
                  <a:cubicBezTo>
                    <a:pt x="5" y="25"/>
                    <a:pt x="3" y="23"/>
                    <a:pt x="2" y="20"/>
                  </a:cubicBezTo>
                  <a:cubicBezTo>
                    <a:pt x="0" y="7"/>
                    <a:pt x="15" y="0"/>
                    <a:pt x="24" y="9"/>
                  </a:cubicBezTo>
                  <a:cubicBezTo>
                    <a:pt x="27" y="12"/>
                    <a:pt x="27" y="18"/>
                    <a:pt x="26" y="21"/>
                  </a:cubicBezTo>
                  <a:cubicBezTo>
                    <a:pt x="23"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2" name="Freeform 72">
              <a:extLst>
                <a:ext uri="{FF2B5EF4-FFF2-40B4-BE49-F238E27FC236}">
                  <a16:creationId xmlns:a16="http://schemas.microsoft.com/office/drawing/2014/main" xmlns="" id="{3DC8ED86-BA92-4D33-BA23-CCD990F39DC3}"/>
                </a:ext>
              </a:extLst>
            </p:cNvPr>
            <p:cNvSpPr/>
            <p:nvPr/>
          </p:nvSpPr>
          <p:spPr bwMode="auto">
            <a:xfrm>
              <a:off x="3783012" y="219075"/>
              <a:ext cx="41275" cy="50800"/>
            </a:xfrm>
            <a:custGeom>
              <a:avLst/>
              <a:gdLst>
                <a:gd name="T0" fmla="*/ 2 w 10"/>
                <a:gd name="T1" fmla="*/ 11 h 12"/>
                <a:gd name="T2" fmla="*/ 1 w 10"/>
                <a:gd name="T3" fmla="*/ 8 h 12"/>
                <a:gd name="T4" fmla="*/ 9 w 10"/>
                <a:gd name="T5" fmla="*/ 4 h 12"/>
                <a:gd name="T6" fmla="*/ 10 w 10"/>
                <a:gd name="T7" fmla="*/ 9 h 12"/>
                <a:gd name="T8" fmla="*/ 2 w 10"/>
                <a:gd name="T9" fmla="*/ 11 h 12"/>
              </a:gdLst>
              <a:ahLst/>
              <a:cxnLst>
                <a:cxn ang="0">
                  <a:pos x="T0" y="T1"/>
                </a:cxn>
                <a:cxn ang="0">
                  <a:pos x="T2" y="T3"/>
                </a:cxn>
                <a:cxn ang="0">
                  <a:pos x="T4" y="T5"/>
                </a:cxn>
                <a:cxn ang="0">
                  <a:pos x="T6" y="T7"/>
                </a:cxn>
                <a:cxn ang="0">
                  <a:pos x="T8" y="T9"/>
                </a:cxn>
              </a:cxnLst>
              <a:rect l="0" t="0" r="r" b="b"/>
              <a:pathLst>
                <a:path w="10" h="12">
                  <a:moveTo>
                    <a:pt x="2" y="11"/>
                  </a:moveTo>
                  <a:cubicBezTo>
                    <a:pt x="2" y="10"/>
                    <a:pt x="1" y="9"/>
                    <a:pt x="1" y="8"/>
                  </a:cubicBezTo>
                  <a:cubicBezTo>
                    <a:pt x="0" y="3"/>
                    <a:pt x="6" y="0"/>
                    <a:pt x="9" y="4"/>
                  </a:cubicBezTo>
                  <a:cubicBezTo>
                    <a:pt x="10" y="5"/>
                    <a:pt x="10" y="7"/>
                    <a:pt x="10" y="9"/>
                  </a:cubicBezTo>
                  <a:cubicBezTo>
                    <a:pt x="9" y="12"/>
                    <a:pt x="5" y="12"/>
                    <a:pt x="2" y="11"/>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3" name="Freeform 73">
              <a:extLst>
                <a:ext uri="{FF2B5EF4-FFF2-40B4-BE49-F238E27FC236}">
                  <a16:creationId xmlns:a16="http://schemas.microsoft.com/office/drawing/2014/main" xmlns="" id="{C62F8EB0-BDFA-4900-8F84-DB4D0A63517C}"/>
                </a:ext>
              </a:extLst>
            </p:cNvPr>
            <p:cNvSpPr/>
            <p:nvPr/>
          </p:nvSpPr>
          <p:spPr bwMode="auto">
            <a:xfrm>
              <a:off x="3413125" y="227012"/>
              <a:ext cx="119063" cy="133350"/>
            </a:xfrm>
            <a:custGeom>
              <a:avLst/>
              <a:gdLst>
                <a:gd name="T0" fmla="*/ 7 w 28"/>
                <a:gd name="T1" fmla="*/ 27 h 31"/>
                <a:gd name="T2" fmla="*/ 3 w 28"/>
                <a:gd name="T3" fmla="*/ 20 h 31"/>
                <a:gd name="T4" fmla="*/ 24 w 28"/>
                <a:gd name="T5" fmla="*/ 9 h 31"/>
                <a:gd name="T6" fmla="*/ 27 w 28"/>
                <a:gd name="T7" fmla="*/ 22 h 31"/>
                <a:gd name="T8" fmla="*/ 7 w 28"/>
                <a:gd name="T9" fmla="*/ 27 h 31"/>
              </a:gdLst>
              <a:ahLst/>
              <a:cxnLst>
                <a:cxn ang="0">
                  <a:pos x="T0" y="T1"/>
                </a:cxn>
                <a:cxn ang="0">
                  <a:pos x="T2" y="T3"/>
                </a:cxn>
                <a:cxn ang="0">
                  <a:pos x="T4" y="T5"/>
                </a:cxn>
                <a:cxn ang="0">
                  <a:pos x="T6" y="T7"/>
                </a:cxn>
                <a:cxn ang="0">
                  <a:pos x="T8" y="T9"/>
                </a:cxn>
              </a:cxnLst>
              <a:rect l="0" t="0" r="r" b="b"/>
              <a:pathLst>
                <a:path w="28" h="31">
                  <a:moveTo>
                    <a:pt x="7" y="27"/>
                  </a:moveTo>
                  <a:cubicBezTo>
                    <a:pt x="5" y="25"/>
                    <a:pt x="3" y="23"/>
                    <a:pt x="3" y="20"/>
                  </a:cubicBezTo>
                  <a:cubicBezTo>
                    <a:pt x="0" y="7"/>
                    <a:pt x="16" y="0"/>
                    <a:pt x="24" y="9"/>
                  </a:cubicBezTo>
                  <a:cubicBezTo>
                    <a:pt x="27" y="12"/>
                    <a:pt x="28" y="18"/>
                    <a:pt x="27" y="22"/>
                  </a:cubicBezTo>
                  <a:cubicBezTo>
                    <a:pt x="24" y="30"/>
                    <a:pt x="14"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4" name="Freeform 74">
              <a:extLst>
                <a:ext uri="{FF2B5EF4-FFF2-40B4-BE49-F238E27FC236}">
                  <a16:creationId xmlns:a16="http://schemas.microsoft.com/office/drawing/2014/main" xmlns="" id="{50B7BC3B-45B2-4A83-99CD-A06B8EB9911A}"/>
                </a:ext>
              </a:extLst>
            </p:cNvPr>
            <p:cNvSpPr/>
            <p:nvPr/>
          </p:nvSpPr>
          <p:spPr bwMode="auto">
            <a:xfrm>
              <a:off x="3451225" y="269875"/>
              <a:ext cx="47625" cy="50800"/>
            </a:xfrm>
            <a:custGeom>
              <a:avLst/>
              <a:gdLst>
                <a:gd name="T0" fmla="*/ 3 w 11"/>
                <a:gd name="T1" fmla="*/ 10 h 12"/>
                <a:gd name="T2" fmla="*/ 1 w 11"/>
                <a:gd name="T3" fmla="*/ 7 h 12"/>
                <a:gd name="T4" fmla="*/ 9 w 11"/>
                <a:gd name="T5" fmla="*/ 3 h 12"/>
                <a:gd name="T6" fmla="*/ 10 w 11"/>
                <a:gd name="T7" fmla="*/ 8 h 12"/>
                <a:gd name="T8" fmla="*/ 3 w 11"/>
                <a:gd name="T9" fmla="*/ 10 h 12"/>
              </a:gdLst>
              <a:ahLst/>
              <a:cxnLst>
                <a:cxn ang="0">
                  <a:pos x="T0" y="T1"/>
                </a:cxn>
                <a:cxn ang="0">
                  <a:pos x="T2" y="T3"/>
                </a:cxn>
                <a:cxn ang="0">
                  <a:pos x="T4" y="T5"/>
                </a:cxn>
                <a:cxn ang="0">
                  <a:pos x="T6" y="T7"/>
                </a:cxn>
                <a:cxn ang="0">
                  <a:pos x="T8" y="T9"/>
                </a:cxn>
              </a:cxnLst>
              <a:rect l="0" t="0" r="r" b="b"/>
              <a:pathLst>
                <a:path w="11" h="12">
                  <a:moveTo>
                    <a:pt x="3" y="10"/>
                  </a:moveTo>
                  <a:cubicBezTo>
                    <a:pt x="2" y="9"/>
                    <a:pt x="1" y="8"/>
                    <a:pt x="1" y="7"/>
                  </a:cubicBezTo>
                  <a:cubicBezTo>
                    <a:pt x="0" y="2"/>
                    <a:pt x="6" y="0"/>
                    <a:pt x="9" y="3"/>
                  </a:cubicBezTo>
                  <a:cubicBezTo>
                    <a:pt x="10" y="4"/>
                    <a:pt x="11"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5" name="Freeform 75">
              <a:extLst>
                <a:ext uri="{FF2B5EF4-FFF2-40B4-BE49-F238E27FC236}">
                  <a16:creationId xmlns:a16="http://schemas.microsoft.com/office/drawing/2014/main" xmlns="" id="{A3396728-E03A-488E-8284-A58D72B8F6B1}"/>
                </a:ext>
              </a:extLst>
            </p:cNvPr>
            <p:cNvSpPr/>
            <p:nvPr/>
          </p:nvSpPr>
          <p:spPr bwMode="auto">
            <a:xfrm>
              <a:off x="1781175" y="757237"/>
              <a:ext cx="758825" cy="423863"/>
            </a:xfrm>
            <a:custGeom>
              <a:avLst/>
              <a:gdLst>
                <a:gd name="T0" fmla="*/ 179 w 179"/>
                <a:gd name="T1" fmla="*/ 98 h 99"/>
                <a:gd name="T2" fmla="*/ 105 w 179"/>
                <a:gd name="T3" fmla="*/ 11 h 99"/>
                <a:gd name="T4" fmla="*/ 0 w 179"/>
                <a:gd name="T5" fmla="*/ 99 h 99"/>
                <a:gd name="T6" fmla="*/ 179 w 179"/>
                <a:gd name="T7" fmla="*/ 98 h 99"/>
              </a:gdLst>
              <a:ahLst/>
              <a:cxnLst>
                <a:cxn ang="0">
                  <a:pos x="T0" y="T1"/>
                </a:cxn>
                <a:cxn ang="0">
                  <a:pos x="T2" y="T3"/>
                </a:cxn>
                <a:cxn ang="0">
                  <a:pos x="T4" y="T5"/>
                </a:cxn>
                <a:cxn ang="0">
                  <a:pos x="T6" y="T7"/>
                </a:cxn>
              </a:cxnLst>
              <a:rect l="0" t="0" r="r" b="b"/>
              <a:pathLst>
                <a:path w="179" h="99">
                  <a:moveTo>
                    <a:pt x="179" y="98"/>
                  </a:moveTo>
                  <a:cubicBezTo>
                    <a:pt x="179" y="98"/>
                    <a:pt x="166" y="22"/>
                    <a:pt x="105" y="11"/>
                  </a:cubicBezTo>
                  <a:cubicBezTo>
                    <a:pt x="44" y="0"/>
                    <a:pt x="0" y="99"/>
                    <a:pt x="0" y="99"/>
                  </a:cubicBezTo>
                  <a:lnTo>
                    <a:pt x="179" y="98"/>
                  </a:lnTo>
                  <a:close/>
                </a:path>
              </a:pathLst>
            </a:custGeom>
            <a:solidFill>
              <a:srgbClr val="9A77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6" name="Freeform 76">
              <a:extLst>
                <a:ext uri="{FF2B5EF4-FFF2-40B4-BE49-F238E27FC236}">
                  <a16:creationId xmlns:a16="http://schemas.microsoft.com/office/drawing/2014/main" xmlns="" id="{0E9EC51B-E1D3-436F-AFC6-87720564564B}"/>
                </a:ext>
              </a:extLst>
            </p:cNvPr>
            <p:cNvSpPr/>
            <p:nvPr/>
          </p:nvSpPr>
          <p:spPr bwMode="auto">
            <a:xfrm>
              <a:off x="2082800" y="925512"/>
              <a:ext cx="195263" cy="38100"/>
            </a:xfrm>
            <a:custGeom>
              <a:avLst/>
              <a:gdLst>
                <a:gd name="T0" fmla="*/ 30 w 46"/>
                <a:gd name="T1" fmla="*/ 2 h 9"/>
                <a:gd name="T2" fmla="*/ 46 w 46"/>
                <a:gd name="T3" fmla="*/ 8 h 9"/>
                <a:gd name="T4" fmla="*/ 0 w 46"/>
                <a:gd name="T5" fmla="*/ 9 h 9"/>
                <a:gd name="T6" fmla="*/ 30 w 46"/>
                <a:gd name="T7" fmla="*/ 2 h 9"/>
              </a:gdLst>
              <a:ahLst/>
              <a:cxnLst>
                <a:cxn ang="0">
                  <a:pos x="T0" y="T1"/>
                </a:cxn>
                <a:cxn ang="0">
                  <a:pos x="T2" y="T3"/>
                </a:cxn>
                <a:cxn ang="0">
                  <a:pos x="T4" y="T5"/>
                </a:cxn>
                <a:cxn ang="0">
                  <a:pos x="T6" y="T7"/>
                </a:cxn>
              </a:cxnLst>
              <a:rect l="0" t="0" r="r" b="b"/>
              <a:pathLst>
                <a:path w="46" h="9">
                  <a:moveTo>
                    <a:pt x="30" y="2"/>
                  </a:moveTo>
                  <a:cubicBezTo>
                    <a:pt x="36" y="3"/>
                    <a:pt x="41" y="5"/>
                    <a:pt x="46" y="8"/>
                  </a:cubicBezTo>
                  <a:cubicBezTo>
                    <a:pt x="0" y="9"/>
                    <a:pt x="0" y="9"/>
                    <a:pt x="0" y="9"/>
                  </a:cubicBezTo>
                  <a:cubicBezTo>
                    <a:pt x="9" y="3"/>
                    <a:pt x="19" y="0"/>
                    <a:pt x="30" y="2"/>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7" name="Freeform 77">
              <a:extLst>
                <a:ext uri="{FF2B5EF4-FFF2-40B4-BE49-F238E27FC236}">
                  <a16:creationId xmlns:a16="http://schemas.microsoft.com/office/drawing/2014/main" xmlns="" id="{D47446AB-0FCE-4BBB-BD9F-CD19D3E54C1B}"/>
                </a:ext>
              </a:extLst>
            </p:cNvPr>
            <p:cNvSpPr/>
            <p:nvPr/>
          </p:nvSpPr>
          <p:spPr bwMode="auto">
            <a:xfrm>
              <a:off x="2044700" y="958850"/>
              <a:ext cx="274638" cy="34925"/>
            </a:xfrm>
            <a:custGeom>
              <a:avLst/>
              <a:gdLst>
                <a:gd name="T0" fmla="*/ 55 w 65"/>
                <a:gd name="T1" fmla="*/ 0 h 8"/>
                <a:gd name="T2" fmla="*/ 65 w 65"/>
                <a:gd name="T3" fmla="*/ 8 h 8"/>
                <a:gd name="T4" fmla="*/ 0 w 65"/>
                <a:gd name="T5" fmla="*/ 8 h 8"/>
                <a:gd name="T6" fmla="*/ 9 w 65"/>
                <a:gd name="T7" fmla="*/ 1 h 8"/>
                <a:gd name="T8" fmla="*/ 55 w 65"/>
                <a:gd name="T9" fmla="*/ 0 h 8"/>
              </a:gdLst>
              <a:ahLst/>
              <a:cxnLst>
                <a:cxn ang="0">
                  <a:pos x="T0" y="T1"/>
                </a:cxn>
                <a:cxn ang="0">
                  <a:pos x="T2" y="T3"/>
                </a:cxn>
                <a:cxn ang="0">
                  <a:pos x="T4" y="T5"/>
                </a:cxn>
                <a:cxn ang="0">
                  <a:pos x="T6" y="T7"/>
                </a:cxn>
                <a:cxn ang="0">
                  <a:pos x="T8" y="T9"/>
                </a:cxn>
              </a:cxnLst>
              <a:rect l="0" t="0" r="r" b="b"/>
              <a:pathLst>
                <a:path w="65" h="8">
                  <a:moveTo>
                    <a:pt x="55" y="0"/>
                  </a:moveTo>
                  <a:cubicBezTo>
                    <a:pt x="59" y="2"/>
                    <a:pt x="62" y="5"/>
                    <a:pt x="65" y="8"/>
                  </a:cubicBezTo>
                  <a:cubicBezTo>
                    <a:pt x="0" y="8"/>
                    <a:pt x="0" y="8"/>
                    <a:pt x="0" y="8"/>
                  </a:cubicBezTo>
                  <a:cubicBezTo>
                    <a:pt x="3" y="6"/>
                    <a:pt x="6" y="3"/>
                    <a:pt x="9" y="1"/>
                  </a:cubicBezTo>
                  <a:lnTo>
                    <a:pt x="55" y="0"/>
                  </a:ln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8" name="Freeform 78">
              <a:extLst>
                <a:ext uri="{FF2B5EF4-FFF2-40B4-BE49-F238E27FC236}">
                  <a16:creationId xmlns:a16="http://schemas.microsoft.com/office/drawing/2014/main" xmlns="" id="{3D736FD3-84DE-49E4-8B27-FF8EA6D3E515}"/>
                </a:ext>
              </a:extLst>
            </p:cNvPr>
            <p:cNvSpPr/>
            <p:nvPr/>
          </p:nvSpPr>
          <p:spPr bwMode="auto">
            <a:xfrm>
              <a:off x="2006600" y="993775"/>
              <a:ext cx="347663" cy="42863"/>
            </a:xfrm>
            <a:custGeom>
              <a:avLst/>
              <a:gdLst>
                <a:gd name="T0" fmla="*/ 9 w 82"/>
                <a:gd name="T1" fmla="*/ 0 h 10"/>
                <a:gd name="T2" fmla="*/ 74 w 82"/>
                <a:gd name="T3" fmla="*/ 0 h 10"/>
                <a:gd name="T4" fmla="*/ 82 w 82"/>
                <a:gd name="T5" fmla="*/ 9 h 10"/>
                <a:gd name="T6" fmla="*/ 0 w 82"/>
                <a:gd name="T7" fmla="*/ 10 h 10"/>
                <a:gd name="T8" fmla="*/ 9 w 82"/>
                <a:gd name="T9" fmla="*/ 0 h 10"/>
              </a:gdLst>
              <a:ahLst/>
              <a:cxnLst>
                <a:cxn ang="0">
                  <a:pos x="T0" y="T1"/>
                </a:cxn>
                <a:cxn ang="0">
                  <a:pos x="T2" y="T3"/>
                </a:cxn>
                <a:cxn ang="0">
                  <a:pos x="T4" y="T5"/>
                </a:cxn>
                <a:cxn ang="0">
                  <a:pos x="T6" y="T7"/>
                </a:cxn>
                <a:cxn ang="0">
                  <a:pos x="T8" y="T9"/>
                </a:cxn>
              </a:cxnLst>
              <a:rect l="0" t="0" r="r" b="b"/>
              <a:pathLst>
                <a:path w="82" h="10">
                  <a:moveTo>
                    <a:pt x="9" y="0"/>
                  </a:moveTo>
                  <a:cubicBezTo>
                    <a:pt x="74" y="0"/>
                    <a:pt x="74" y="0"/>
                    <a:pt x="74" y="0"/>
                  </a:cubicBezTo>
                  <a:cubicBezTo>
                    <a:pt x="77" y="3"/>
                    <a:pt x="80" y="6"/>
                    <a:pt x="82" y="9"/>
                  </a:cubicBezTo>
                  <a:cubicBezTo>
                    <a:pt x="0" y="10"/>
                    <a:pt x="0" y="10"/>
                    <a:pt x="0" y="10"/>
                  </a:cubicBezTo>
                  <a:cubicBezTo>
                    <a:pt x="3" y="7"/>
                    <a:pt x="6" y="3"/>
                    <a:pt x="9" y="0"/>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9" name="Freeform 79">
              <a:extLst>
                <a:ext uri="{FF2B5EF4-FFF2-40B4-BE49-F238E27FC236}">
                  <a16:creationId xmlns:a16="http://schemas.microsoft.com/office/drawing/2014/main" xmlns="" id="{55E9FDD1-A0E5-4980-82A2-F4EE668345E7}"/>
                </a:ext>
              </a:extLst>
            </p:cNvPr>
            <p:cNvSpPr/>
            <p:nvPr/>
          </p:nvSpPr>
          <p:spPr bwMode="auto">
            <a:xfrm>
              <a:off x="1976437" y="1031875"/>
              <a:ext cx="403225" cy="47625"/>
            </a:xfrm>
            <a:custGeom>
              <a:avLst/>
              <a:gdLst>
                <a:gd name="T0" fmla="*/ 7 w 95"/>
                <a:gd name="T1" fmla="*/ 1 h 11"/>
                <a:gd name="T2" fmla="*/ 89 w 95"/>
                <a:gd name="T3" fmla="*/ 0 h 11"/>
                <a:gd name="T4" fmla="*/ 95 w 95"/>
                <a:gd name="T5" fmla="*/ 10 h 11"/>
                <a:gd name="T6" fmla="*/ 0 w 95"/>
                <a:gd name="T7" fmla="*/ 11 h 11"/>
                <a:gd name="T8" fmla="*/ 7 w 95"/>
                <a:gd name="T9" fmla="*/ 1 h 11"/>
              </a:gdLst>
              <a:ahLst/>
              <a:cxnLst>
                <a:cxn ang="0">
                  <a:pos x="T0" y="T1"/>
                </a:cxn>
                <a:cxn ang="0">
                  <a:pos x="T2" y="T3"/>
                </a:cxn>
                <a:cxn ang="0">
                  <a:pos x="T4" y="T5"/>
                </a:cxn>
                <a:cxn ang="0">
                  <a:pos x="T6" y="T7"/>
                </a:cxn>
                <a:cxn ang="0">
                  <a:pos x="T8" y="T9"/>
                </a:cxn>
              </a:cxnLst>
              <a:rect l="0" t="0" r="r" b="b"/>
              <a:pathLst>
                <a:path w="95" h="11">
                  <a:moveTo>
                    <a:pt x="7" y="1"/>
                  </a:moveTo>
                  <a:cubicBezTo>
                    <a:pt x="89" y="0"/>
                    <a:pt x="89" y="0"/>
                    <a:pt x="89" y="0"/>
                  </a:cubicBezTo>
                  <a:cubicBezTo>
                    <a:pt x="91" y="4"/>
                    <a:pt x="93" y="7"/>
                    <a:pt x="95" y="10"/>
                  </a:cubicBezTo>
                  <a:cubicBezTo>
                    <a:pt x="0" y="11"/>
                    <a:pt x="0" y="11"/>
                    <a:pt x="0" y="11"/>
                  </a:cubicBezTo>
                  <a:cubicBezTo>
                    <a:pt x="2" y="7"/>
                    <a:pt x="4" y="4"/>
                    <a:pt x="7" y="1"/>
                  </a:cubicBez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0" name="Freeform 80">
              <a:extLst>
                <a:ext uri="{FF2B5EF4-FFF2-40B4-BE49-F238E27FC236}">
                  <a16:creationId xmlns:a16="http://schemas.microsoft.com/office/drawing/2014/main" xmlns="" id="{8C654E95-733C-4163-8A89-7986CCCF6BF5}"/>
                </a:ext>
              </a:extLst>
            </p:cNvPr>
            <p:cNvSpPr/>
            <p:nvPr/>
          </p:nvSpPr>
          <p:spPr bwMode="auto">
            <a:xfrm>
              <a:off x="1946275" y="1074737"/>
              <a:ext cx="446088" cy="50800"/>
            </a:xfrm>
            <a:custGeom>
              <a:avLst/>
              <a:gdLst>
                <a:gd name="T0" fmla="*/ 7 w 105"/>
                <a:gd name="T1" fmla="*/ 1 h 12"/>
                <a:gd name="T2" fmla="*/ 102 w 105"/>
                <a:gd name="T3" fmla="*/ 0 h 12"/>
                <a:gd name="T4" fmla="*/ 105 w 105"/>
                <a:gd name="T5" fmla="*/ 9 h 12"/>
                <a:gd name="T6" fmla="*/ 0 w 105"/>
                <a:gd name="T7" fmla="*/ 12 h 12"/>
                <a:gd name="T8" fmla="*/ 7 w 105"/>
                <a:gd name="T9" fmla="*/ 1 h 12"/>
              </a:gdLst>
              <a:ahLst/>
              <a:cxnLst>
                <a:cxn ang="0">
                  <a:pos x="T0" y="T1"/>
                </a:cxn>
                <a:cxn ang="0">
                  <a:pos x="T2" y="T3"/>
                </a:cxn>
                <a:cxn ang="0">
                  <a:pos x="T4" y="T5"/>
                </a:cxn>
                <a:cxn ang="0">
                  <a:pos x="T6" y="T7"/>
                </a:cxn>
                <a:cxn ang="0">
                  <a:pos x="T8" y="T9"/>
                </a:cxn>
              </a:cxnLst>
              <a:rect l="0" t="0" r="r" b="b"/>
              <a:pathLst>
                <a:path w="105" h="12">
                  <a:moveTo>
                    <a:pt x="7" y="1"/>
                  </a:moveTo>
                  <a:cubicBezTo>
                    <a:pt x="102" y="0"/>
                    <a:pt x="102" y="0"/>
                    <a:pt x="102" y="0"/>
                  </a:cubicBezTo>
                  <a:cubicBezTo>
                    <a:pt x="103" y="3"/>
                    <a:pt x="104" y="6"/>
                    <a:pt x="105" y="9"/>
                  </a:cubicBezTo>
                  <a:cubicBezTo>
                    <a:pt x="0" y="12"/>
                    <a:pt x="0" y="12"/>
                    <a:pt x="0" y="12"/>
                  </a:cubicBezTo>
                  <a:cubicBezTo>
                    <a:pt x="2" y="8"/>
                    <a:pt x="4" y="5"/>
                    <a:pt x="7" y="1"/>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1" name="Freeform 81">
              <a:extLst>
                <a:ext uri="{FF2B5EF4-FFF2-40B4-BE49-F238E27FC236}">
                  <a16:creationId xmlns:a16="http://schemas.microsoft.com/office/drawing/2014/main" xmlns="" id="{19AB5CAE-5F6F-474E-9DD9-1140392C5466}"/>
                </a:ext>
              </a:extLst>
            </p:cNvPr>
            <p:cNvSpPr/>
            <p:nvPr/>
          </p:nvSpPr>
          <p:spPr bwMode="auto">
            <a:xfrm>
              <a:off x="1930400" y="1112837"/>
              <a:ext cx="474663" cy="42863"/>
            </a:xfrm>
            <a:custGeom>
              <a:avLst/>
              <a:gdLst>
                <a:gd name="T0" fmla="*/ 4 w 112"/>
                <a:gd name="T1" fmla="*/ 3 h 10"/>
                <a:gd name="T2" fmla="*/ 109 w 112"/>
                <a:gd name="T3" fmla="*/ 0 h 10"/>
                <a:gd name="T4" fmla="*/ 112 w 112"/>
                <a:gd name="T5" fmla="*/ 9 h 10"/>
                <a:gd name="T6" fmla="*/ 0 w 112"/>
                <a:gd name="T7" fmla="*/ 10 h 10"/>
                <a:gd name="T8" fmla="*/ 4 w 112"/>
                <a:gd name="T9" fmla="*/ 3 h 10"/>
              </a:gdLst>
              <a:ahLst/>
              <a:cxnLst>
                <a:cxn ang="0">
                  <a:pos x="T0" y="T1"/>
                </a:cxn>
                <a:cxn ang="0">
                  <a:pos x="T2" y="T3"/>
                </a:cxn>
                <a:cxn ang="0">
                  <a:pos x="T4" y="T5"/>
                </a:cxn>
                <a:cxn ang="0">
                  <a:pos x="T6" y="T7"/>
                </a:cxn>
                <a:cxn ang="0">
                  <a:pos x="T8" y="T9"/>
                </a:cxn>
              </a:cxnLst>
              <a:rect l="0" t="0" r="r" b="b"/>
              <a:pathLst>
                <a:path w="112" h="10">
                  <a:moveTo>
                    <a:pt x="4" y="3"/>
                  </a:moveTo>
                  <a:cubicBezTo>
                    <a:pt x="109" y="0"/>
                    <a:pt x="109" y="0"/>
                    <a:pt x="109" y="0"/>
                  </a:cubicBezTo>
                  <a:cubicBezTo>
                    <a:pt x="111" y="3"/>
                    <a:pt x="112" y="6"/>
                    <a:pt x="112" y="9"/>
                  </a:cubicBezTo>
                  <a:cubicBezTo>
                    <a:pt x="0" y="10"/>
                    <a:pt x="0" y="10"/>
                    <a:pt x="0" y="10"/>
                  </a:cubicBezTo>
                  <a:cubicBezTo>
                    <a:pt x="1" y="8"/>
                    <a:pt x="2" y="5"/>
                    <a:pt x="4" y="3"/>
                  </a:cubicBez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2" name="Freeform 82">
              <a:extLst>
                <a:ext uri="{FF2B5EF4-FFF2-40B4-BE49-F238E27FC236}">
                  <a16:creationId xmlns:a16="http://schemas.microsoft.com/office/drawing/2014/main" xmlns="" id="{53E544FA-A93D-44E4-B6D1-B7966F24926D}"/>
                </a:ext>
              </a:extLst>
            </p:cNvPr>
            <p:cNvSpPr/>
            <p:nvPr/>
          </p:nvSpPr>
          <p:spPr bwMode="auto">
            <a:xfrm>
              <a:off x="1917700" y="1150937"/>
              <a:ext cx="495300" cy="30163"/>
            </a:xfrm>
            <a:custGeom>
              <a:avLst/>
              <a:gdLst>
                <a:gd name="T0" fmla="*/ 115 w 117"/>
                <a:gd name="T1" fmla="*/ 0 h 7"/>
                <a:gd name="T2" fmla="*/ 117 w 117"/>
                <a:gd name="T3" fmla="*/ 6 h 7"/>
                <a:gd name="T4" fmla="*/ 0 w 117"/>
                <a:gd name="T5" fmla="*/ 7 h 7"/>
                <a:gd name="T6" fmla="*/ 3 w 117"/>
                <a:gd name="T7" fmla="*/ 1 h 7"/>
                <a:gd name="T8" fmla="*/ 115 w 117"/>
                <a:gd name="T9" fmla="*/ 0 h 7"/>
              </a:gdLst>
              <a:ahLst/>
              <a:cxnLst>
                <a:cxn ang="0">
                  <a:pos x="T0" y="T1"/>
                </a:cxn>
                <a:cxn ang="0">
                  <a:pos x="T2" y="T3"/>
                </a:cxn>
                <a:cxn ang="0">
                  <a:pos x="T4" y="T5"/>
                </a:cxn>
                <a:cxn ang="0">
                  <a:pos x="T6" y="T7"/>
                </a:cxn>
                <a:cxn ang="0">
                  <a:pos x="T8" y="T9"/>
                </a:cxn>
              </a:cxnLst>
              <a:rect l="0" t="0" r="r" b="b"/>
              <a:pathLst>
                <a:path w="117" h="7">
                  <a:moveTo>
                    <a:pt x="115" y="0"/>
                  </a:moveTo>
                  <a:cubicBezTo>
                    <a:pt x="116" y="4"/>
                    <a:pt x="117" y="6"/>
                    <a:pt x="117" y="6"/>
                  </a:cubicBezTo>
                  <a:cubicBezTo>
                    <a:pt x="0" y="7"/>
                    <a:pt x="0" y="7"/>
                    <a:pt x="0" y="7"/>
                  </a:cubicBezTo>
                  <a:cubicBezTo>
                    <a:pt x="0" y="7"/>
                    <a:pt x="1" y="5"/>
                    <a:pt x="3" y="1"/>
                  </a:cubicBezTo>
                  <a:lnTo>
                    <a:pt x="115" y="0"/>
                  </a:ln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3" name="Oval 82">
              <a:extLst>
                <a:ext uri="{FF2B5EF4-FFF2-40B4-BE49-F238E27FC236}">
                  <a16:creationId xmlns:a16="http://schemas.microsoft.com/office/drawing/2014/main" xmlns="" id="{F53281A4-12DF-4661-B3AA-56F59E3DD764}"/>
                </a:ext>
              </a:extLst>
            </p:cNvPr>
            <p:cNvSpPr>
              <a:spLocks noChangeArrowheads="1"/>
            </p:cNvSpPr>
            <p:nvPr/>
          </p:nvSpPr>
          <p:spPr bwMode="auto">
            <a:xfrm>
              <a:off x="2443162" y="1104900"/>
              <a:ext cx="20638"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4" name="Oval 83">
              <a:extLst>
                <a:ext uri="{FF2B5EF4-FFF2-40B4-BE49-F238E27FC236}">
                  <a16:creationId xmlns:a16="http://schemas.microsoft.com/office/drawing/2014/main" xmlns="" id="{D0EA48A7-715C-43F4-838E-3CC89A30C5D7}"/>
                </a:ext>
              </a:extLst>
            </p:cNvPr>
            <p:cNvSpPr>
              <a:spLocks noChangeArrowheads="1"/>
            </p:cNvSpPr>
            <p:nvPr/>
          </p:nvSpPr>
          <p:spPr bwMode="auto">
            <a:xfrm>
              <a:off x="2374900" y="968375"/>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5" name="Oval 84">
              <a:extLst>
                <a:ext uri="{FF2B5EF4-FFF2-40B4-BE49-F238E27FC236}">
                  <a16:creationId xmlns:a16="http://schemas.microsoft.com/office/drawing/2014/main" xmlns="" id="{28FA0A3B-147B-48F0-B054-4BAFA88133B2}"/>
                </a:ext>
              </a:extLst>
            </p:cNvPr>
            <p:cNvSpPr>
              <a:spLocks noChangeArrowheads="1"/>
            </p:cNvSpPr>
            <p:nvPr/>
          </p:nvSpPr>
          <p:spPr bwMode="auto">
            <a:xfrm>
              <a:off x="2247900" y="873125"/>
              <a:ext cx="25400"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6" name="Oval 85">
              <a:extLst>
                <a:ext uri="{FF2B5EF4-FFF2-40B4-BE49-F238E27FC236}">
                  <a16:creationId xmlns:a16="http://schemas.microsoft.com/office/drawing/2014/main" xmlns="" id="{0E6B2478-DECF-4FE2-8F04-F5ECF8CE53EA}"/>
                </a:ext>
              </a:extLst>
            </p:cNvPr>
            <p:cNvSpPr>
              <a:spLocks noChangeArrowheads="1"/>
            </p:cNvSpPr>
            <p:nvPr/>
          </p:nvSpPr>
          <p:spPr bwMode="auto">
            <a:xfrm>
              <a:off x="2120900" y="873125"/>
              <a:ext cx="20638"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7" name="Oval 86">
              <a:extLst>
                <a:ext uri="{FF2B5EF4-FFF2-40B4-BE49-F238E27FC236}">
                  <a16:creationId xmlns:a16="http://schemas.microsoft.com/office/drawing/2014/main" xmlns="" id="{5DEAD495-617C-4ADC-84BC-F988EF53F58F}"/>
                </a:ext>
              </a:extLst>
            </p:cNvPr>
            <p:cNvSpPr>
              <a:spLocks noChangeArrowheads="1"/>
            </p:cNvSpPr>
            <p:nvPr/>
          </p:nvSpPr>
          <p:spPr bwMode="auto">
            <a:xfrm>
              <a:off x="1989137" y="946150"/>
              <a:ext cx="25400"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8" name="Oval 87">
              <a:extLst>
                <a:ext uri="{FF2B5EF4-FFF2-40B4-BE49-F238E27FC236}">
                  <a16:creationId xmlns:a16="http://schemas.microsoft.com/office/drawing/2014/main" xmlns="" id="{99637BA2-1EA9-4628-9D09-BFB244E777A6}"/>
                </a:ext>
              </a:extLst>
            </p:cNvPr>
            <p:cNvSpPr>
              <a:spLocks noChangeArrowheads="1"/>
            </p:cNvSpPr>
            <p:nvPr/>
          </p:nvSpPr>
          <p:spPr bwMode="auto">
            <a:xfrm>
              <a:off x="1912937" y="1049337"/>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9" name="Oval 88">
              <a:extLst>
                <a:ext uri="{FF2B5EF4-FFF2-40B4-BE49-F238E27FC236}">
                  <a16:creationId xmlns:a16="http://schemas.microsoft.com/office/drawing/2014/main" xmlns="" id="{8C6666E0-E28E-4E56-83BB-3421AD6589D6}"/>
                </a:ext>
              </a:extLst>
            </p:cNvPr>
            <p:cNvSpPr>
              <a:spLocks noChangeArrowheads="1"/>
            </p:cNvSpPr>
            <p:nvPr/>
          </p:nvSpPr>
          <p:spPr bwMode="auto">
            <a:xfrm>
              <a:off x="1849437" y="1130300"/>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0" name="Freeform 90">
              <a:extLst>
                <a:ext uri="{FF2B5EF4-FFF2-40B4-BE49-F238E27FC236}">
                  <a16:creationId xmlns:a16="http://schemas.microsoft.com/office/drawing/2014/main" xmlns="" id="{BF10BE4C-EEF4-4E06-B13D-B186A62E1EF3}"/>
                </a:ext>
              </a:extLst>
            </p:cNvPr>
            <p:cNvSpPr/>
            <p:nvPr/>
          </p:nvSpPr>
          <p:spPr bwMode="auto">
            <a:xfrm>
              <a:off x="3816350" y="25400"/>
              <a:ext cx="55563" cy="98425"/>
            </a:xfrm>
            <a:custGeom>
              <a:avLst/>
              <a:gdLst>
                <a:gd name="T0" fmla="*/ 0 w 13"/>
                <a:gd name="T1" fmla="*/ 0 h 23"/>
                <a:gd name="T2" fmla="*/ 12 w 13"/>
                <a:gd name="T3" fmla="*/ 4 h 23"/>
                <a:gd name="T4" fmla="*/ 13 w 13"/>
                <a:gd name="T5" fmla="*/ 21 h 23"/>
                <a:gd name="T6" fmla="*/ 0 w 13"/>
                <a:gd name="T7" fmla="*/ 23 h 23"/>
                <a:gd name="T8" fmla="*/ 0 w 13"/>
                <a:gd name="T9" fmla="*/ 0 h 23"/>
              </a:gdLst>
              <a:ahLst/>
              <a:cxnLst>
                <a:cxn ang="0">
                  <a:pos x="T0" y="T1"/>
                </a:cxn>
                <a:cxn ang="0">
                  <a:pos x="T2" y="T3"/>
                </a:cxn>
                <a:cxn ang="0">
                  <a:pos x="T4" y="T5"/>
                </a:cxn>
                <a:cxn ang="0">
                  <a:pos x="T6" y="T7"/>
                </a:cxn>
                <a:cxn ang="0">
                  <a:pos x="T8" y="T9"/>
                </a:cxn>
              </a:cxnLst>
              <a:rect l="0" t="0" r="r" b="b"/>
              <a:pathLst>
                <a:path w="13" h="23">
                  <a:moveTo>
                    <a:pt x="0" y="0"/>
                  </a:moveTo>
                  <a:cubicBezTo>
                    <a:pt x="0" y="0"/>
                    <a:pt x="12" y="1"/>
                    <a:pt x="12" y="4"/>
                  </a:cubicBezTo>
                  <a:cubicBezTo>
                    <a:pt x="13" y="6"/>
                    <a:pt x="13" y="21"/>
                    <a:pt x="13" y="21"/>
                  </a:cubicBezTo>
                  <a:cubicBezTo>
                    <a:pt x="13" y="21"/>
                    <a:pt x="2" y="23"/>
                    <a:pt x="0" y="23"/>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1" name="Freeform 91">
              <a:extLst>
                <a:ext uri="{FF2B5EF4-FFF2-40B4-BE49-F238E27FC236}">
                  <a16:creationId xmlns:a16="http://schemas.microsoft.com/office/drawing/2014/main" xmlns="" id="{D644042C-50C0-4E83-A296-1E243302ACD3}"/>
                </a:ext>
              </a:extLst>
            </p:cNvPr>
            <p:cNvSpPr/>
            <p:nvPr/>
          </p:nvSpPr>
          <p:spPr bwMode="auto">
            <a:xfrm>
              <a:off x="3727450" y="30162"/>
              <a:ext cx="68263" cy="98425"/>
            </a:xfrm>
            <a:custGeom>
              <a:avLst/>
              <a:gdLst>
                <a:gd name="T0" fmla="*/ 16 w 16"/>
                <a:gd name="T1" fmla="*/ 0 h 23"/>
                <a:gd name="T2" fmla="*/ 16 w 16"/>
                <a:gd name="T3" fmla="*/ 22 h 23"/>
                <a:gd name="T4" fmla="*/ 0 w 16"/>
                <a:gd name="T5" fmla="*/ 23 h 23"/>
                <a:gd name="T6" fmla="*/ 0 w 16"/>
                <a:gd name="T7" fmla="*/ 1 h 23"/>
                <a:gd name="T8" fmla="*/ 16 w 16"/>
                <a:gd name="T9" fmla="*/ 0 h 23"/>
              </a:gdLst>
              <a:ahLst/>
              <a:cxnLst>
                <a:cxn ang="0">
                  <a:pos x="T0" y="T1"/>
                </a:cxn>
                <a:cxn ang="0">
                  <a:pos x="T2" y="T3"/>
                </a:cxn>
                <a:cxn ang="0">
                  <a:pos x="T4" y="T5"/>
                </a:cxn>
                <a:cxn ang="0">
                  <a:pos x="T6" y="T7"/>
                </a:cxn>
                <a:cxn ang="0">
                  <a:pos x="T8" y="T9"/>
                </a:cxn>
              </a:cxnLst>
              <a:rect l="0" t="0" r="r" b="b"/>
              <a:pathLst>
                <a:path w="16" h="23">
                  <a:moveTo>
                    <a:pt x="16" y="0"/>
                  </a:moveTo>
                  <a:cubicBezTo>
                    <a:pt x="16" y="22"/>
                    <a:pt x="16" y="22"/>
                    <a:pt x="16" y="22"/>
                  </a:cubicBezTo>
                  <a:cubicBezTo>
                    <a:pt x="0" y="23"/>
                    <a:pt x="0" y="23"/>
                    <a:pt x="0" y="23"/>
                  </a:cubicBezTo>
                  <a:cubicBezTo>
                    <a:pt x="0" y="1"/>
                    <a:pt x="0" y="1"/>
                    <a:pt x="0" y="1"/>
                  </a:cubicBezTo>
                  <a:cubicBezTo>
                    <a:pt x="0" y="1"/>
                    <a:pt x="6" y="0"/>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2" name="Freeform 92">
              <a:extLst>
                <a:ext uri="{FF2B5EF4-FFF2-40B4-BE49-F238E27FC236}">
                  <a16:creationId xmlns:a16="http://schemas.microsoft.com/office/drawing/2014/main" xmlns="" id="{E984570F-474E-42A8-814C-25508CFEE2CA}"/>
                </a:ext>
              </a:extLst>
            </p:cNvPr>
            <p:cNvSpPr/>
            <p:nvPr/>
          </p:nvSpPr>
          <p:spPr bwMode="auto">
            <a:xfrm>
              <a:off x="3630612" y="34925"/>
              <a:ext cx="71438" cy="103188"/>
            </a:xfrm>
            <a:custGeom>
              <a:avLst/>
              <a:gdLst>
                <a:gd name="T0" fmla="*/ 16 w 17"/>
                <a:gd name="T1" fmla="*/ 1 h 24"/>
                <a:gd name="T2" fmla="*/ 17 w 17"/>
                <a:gd name="T3" fmla="*/ 22 h 24"/>
                <a:gd name="T4" fmla="*/ 0 w 17"/>
                <a:gd name="T5" fmla="*/ 24 h 24"/>
                <a:gd name="T6" fmla="*/ 0 w 17"/>
                <a:gd name="T7" fmla="*/ 2 h 24"/>
                <a:gd name="T8" fmla="*/ 16 w 17"/>
                <a:gd name="T9" fmla="*/ 1 h 24"/>
              </a:gdLst>
              <a:ahLst/>
              <a:cxnLst>
                <a:cxn ang="0">
                  <a:pos x="T0" y="T1"/>
                </a:cxn>
                <a:cxn ang="0">
                  <a:pos x="T2" y="T3"/>
                </a:cxn>
                <a:cxn ang="0">
                  <a:pos x="T4" y="T5"/>
                </a:cxn>
                <a:cxn ang="0">
                  <a:pos x="T6" y="T7"/>
                </a:cxn>
                <a:cxn ang="0">
                  <a:pos x="T8" y="T9"/>
                </a:cxn>
              </a:cxnLst>
              <a:rect l="0" t="0" r="r" b="b"/>
              <a:pathLst>
                <a:path w="17" h="24">
                  <a:moveTo>
                    <a:pt x="16" y="1"/>
                  </a:moveTo>
                  <a:cubicBezTo>
                    <a:pt x="17" y="22"/>
                    <a:pt x="17" y="22"/>
                    <a:pt x="17" y="22"/>
                  </a:cubicBezTo>
                  <a:cubicBezTo>
                    <a:pt x="0" y="24"/>
                    <a:pt x="0" y="24"/>
                    <a:pt x="0" y="24"/>
                  </a:cubicBezTo>
                  <a:cubicBezTo>
                    <a:pt x="0" y="2"/>
                    <a:pt x="0" y="2"/>
                    <a:pt x="0" y="2"/>
                  </a:cubicBezTo>
                  <a:cubicBezTo>
                    <a:pt x="0" y="2"/>
                    <a:pt x="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3" name="Freeform 93">
              <a:extLst>
                <a:ext uri="{FF2B5EF4-FFF2-40B4-BE49-F238E27FC236}">
                  <a16:creationId xmlns:a16="http://schemas.microsoft.com/office/drawing/2014/main" xmlns="" id="{1AE81D38-8B74-4BAE-B353-FAFE4EBF4CD0}"/>
                </a:ext>
              </a:extLst>
            </p:cNvPr>
            <p:cNvSpPr/>
            <p:nvPr/>
          </p:nvSpPr>
          <p:spPr bwMode="auto">
            <a:xfrm>
              <a:off x="3529012" y="42862"/>
              <a:ext cx="71438" cy="103188"/>
            </a:xfrm>
            <a:custGeom>
              <a:avLst/>
              <a:gdLst>
                <a:gd name="T0" fmla="*/ 16 w 17"/>
                <a:gd name="T1" fmla="*/ 1 h 24"/>
                <a:gd name="T2" fmla="*/ 17 w 17"/>
                <a:gd name="T3" fmla="*/ 22 h 24"/>
                <a:gd name="T4" fmla="*/ 0 w 17"/>
                <a:gd name="T5" fmla="*/ 24 h 24"/>
                <a:gd name="T6" fmla="*/ 0 w 17"/>
                <a:gd name="T7" fmla="*/ 2 h 24"/>
                <a:gd name="T8" fmla="*/ 16 w 17"/>
                <a:gd name="T9" fmla="*/ 1 h 24"/>
              </a:gdLst>
              <a:ahLst/>
              <a:cxnLst>
                <a:cxn ang="0">
                  <a:pos x="T0" y="T1"/>
                </a:cxn>
                <a:cxn ang="0">
                  <a:pos x="T2" y="T3"/>
                </a:cxn>
                <a:cxn ang="0">
                  <a:pos x="T4" y="T5"/>
                </a:cxn>
                <a:cxn ang="0">
                  <a:pos x="T6" y="T7"/>
                </a:cxn>
                <a:cxn ang="0">
                  <a:pos x="T8" y="T9"/>
                </a:cxn>
              </a:cxnLst>
              <a:rect l="0" t="0" r="r" b="b"/>
              <a:pathLst>
                <a:path w="17" h="24">
                  <a:moveTo>
                    <a:pt x="16" y="1"/>
                  </a:moveTo>
                  <a:cubicBezTo>
                    <a:pt x="17" y="22"/>
                    <a:pt x="17" y="22"/>
                    <a:pt x="17" y="22"/>
                  </a:cubicBezTo>
                  <a:cubicBezTo>
                    <a:pt x="0" y="24"/>
                    <a:pt x="0" y="24"/>
                    <a:pt x="0" y="24"/>
                  </a:cubicBezTo>
                  <a:cubicBezTo>
                    <a:pt x="0" y="2"/>
                    <a:pt x="0" y="2"/>
                    <a:pt x="0" y="2"/>
                  </a:cubicBezTo>
                  <a:cubicBezTo>
                    <a:pt x="0" y="2"/>
                    <a:pt x="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4" name="Freeform 94">
              <a:extLst>
                <a:ext uri="{FF2B5EF4-FFF2-40B4-BE49-F238E27FC236}">
                  <a16:creationId xmlns:a16="http://schemas.microsoft.com/office/drawing/2014/main" xmlns="" id="{77414F5B-751F-47BE-BE7C-ABF108EB4806}"/>
                </a:ext>
              </a:extLst>
            </p:cNvPr>
            <p:cNvSpPr/>
            <p:nvPr/>
          </p:nvSpPr>
          <p:spPr bwMode="auto">
            <a:xfrm>
              <a:off x="3379787" y="55562"/>
              <a:ext cx="122238" cy="98425"/>
            </a:xfrm>
            <a:custGeom>
              <a:avLst/>
              <a:gdLst>
                <a:gd name="T0" fmla="*/ 28 w 29"/>
                <a:gd name="T1" fmla="*/ 1 h 23"/>
                <a:gd name="T2" fmla="*/ 29 w 29"/>
                <a:gd name="T3" fmla="*/ 20 h 23"/>
                <a:gd name="T4" fmla="*/ 1 w 29"/>
                <a:gd name="T5" fmla="*/ 23 h 23"/>
                <a:gd name="T6" fmla="*/ 2 w 29"/>
                <a:gd name="T7" fmla="*/ 6 h 23"/>
                <a:gd name="T8" fmla="*/ 28 w 29"/>
                <a:gd name="T9" fmla="*/ 1 h 23"/>
              </a:gdLst>
              <a:ahLst/>
              <a:cxnLst>
                <a:cxn ang="0">
                  <a:pos x="T0" y="T1"/>
                </a:cxn>
                <a:cxn ang="0">
                  <a:pos x="T2" y="T3"/>
                </a:cxn>
                <a:cxn ang="0">
                  <a:pos x="T4" y="T5"/>
                </a:cxn>
                <a:cxn ang="0">
                  <a:pos x="T6" y="T7"/>
                </a:cxn>
                <a:cxn ang="0">
                  <a:pos x="T8" y="T9"/>
                </a:cxn>
              </a:cxnLst>
              <a:rect l="0" t="0" r="r" b="b"/>
              <a:pathLst>
                <a:path w="29" h="23">
                  <a:moveTo>
                    <a:pt x="28" y="1"/>
                  </a:moveTo>
                  <a:cubicBezTo>
                    <a:pt x="29" y="20"/>
                    <a:pt x="29" y="20"/>
                    <a:pt x="29" y="20"/>
                  </a:cubicBezTo>
                  <a:cubicBezTo>
                    <a:pt x="1" y="23"/>
                    <a:pt x="1" y="23"/>
                    <a:pt x="1" y="23"/>
                  </a:cubicBezTo>
                  <a:cubicBezTo>
                    <a:pt x="1" y="23"/>
                    <a:pt x="0" y="8"/>
                    <a:pt x="2" y="6"/>
                  </a:cubicBezTo>
                  <a:cubicBezTo>
                    <a:pt x="5" y="4"/>
                    <a:pt x="23" y="0"/>
                    <a:pt x="28"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5" name="Freeform 95">
              <a:extLst>
                <a:ext uri="{FF2B5EF4-FFF2-40B4-BE49-F238E27FC236}">
                  <a16:creationId xmlns:a16="http://schemas.microsoft.com/office/drawing/2014/main" xmlns="" id="{261386AA-C705-4627-8C27-94B3E90948BC}"/>
                </a:ext>
              </a:extLst>
            </p:cNvPr>
            <p:cNvSpPr/>
            <p:nvPr/>
          </p:nvSpPr>
          <p:spPr bwMode="auto">
            <a:xfrm>
              <a:off x="3367087" y="146050"/>
              <a:ext cx="522288" cy="63500"/>
            </a:xfrm>
            <a:custGeom>
              <a:avLst/>
              <a:gdLst>
                <a:gd name="T0" fmla="*/ 323 w 329"/>
                <a:gd name="T1" fmla="*/ 0 h 40"/>
                <a:gd name="T2" fmla="*/ 0 w 329"/>
                <a:gd name="T3" fmla="*/ 24 h 40"/>
                <a:gd name="T4" fmla="*/ 0 w 329"/>
                <a:gd name="T5" fmla="*/ 40 h 40"/>
                <a:gd name="T6" fmla="*/ 329 w 329"/>
                <a:gd name="T7" fmla="*/ 11 h 40"/>
                <a:gd name="T8" fmla="*/ 323 w 329"/>
                <a:gd name="T9" fmla="*/ 0 h 40"/>
              </a:gdLst>
              <a:ahLst/>
              <a:cxnLst>
                <a:cxn ang="0">
                  <a:pos x="T0" y="T1"/>
                </a:cxn>
                <a:cxn ang="0">
                  <a:pos x="T2" y="T3"/>
                </a:cxn>
                <a:cxn ang="0">
                  <a:pos x="T4" y="T5"/>
                </a:cxn>
                <a:cxn ang="0">
                  <a:pos x="T6" y="T7"/>
                </a:cxn>
                <a:cxn ang="0">
                  <a:pos x="T8" y="T9"/>
                </a:cxn>
              </a:cxnLst>
              <a:rect l="0" t="0" r="r" b="b"/>
              <a:pathLst>
                <a:path w="329" h="40">
                  <a:moveTo>
                    <a:pt x="323" y="0"/>
                  </a:moveTo>
                  <a:lnTo>
                    <a:pt x="0" y="24"/>
                  </a:lnTo>
                  <a:lnTo>
                    <a:pt x="0" y="40"/>
                  </a:lnTo>
                  <a:lnTo>
                    <a:pt x="329" y="11"/>
                  </a:lnTo>
                  <a:lnTo>
                    <a:pt x="323" y="0"/>
                  </a:lnTo>
                  <a:close/>
                </a:path>
              </a:pathLst>
            </a:custGeom>
            <a:solidFill>
              <a:srgbClr val="E377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6" name="Freeform 96">
              <a:extLst>
                <a:ext uri="{FF2B5EF4-FFF2-40B4-BE49-F238E27FC236}">
                  <a16:creationId xmlns:a16="http://schemas.microsoft.com/office/drawing/2014/main" xmlns="" id="{E6E4C302-3F28-4618-8F92-5AB1AE668484}"/>
                </a:ext>
              </a:extLst>
            </p:cNvPr>
            <p:cNvSpPr/>
            <p:nvPr/>
          </p:nvSpPr>
          <p:spPr bwMode="auto">
            <a:xfrm>
              <a:off x="0" y="180975"/>
              <a:ext cx="1570038" cy="996950"/>
            </a:xfrm>
            <a:custGeom>
              <a:avLst/>
              <a:gdLst>
                <a:gd name="T0" fmla="*/ 0 w 370"/>
                <a:gd name="T1" fmla="*/ 233 h 233"/>
                <a:gd name="T2" fmla="*/ 370 w 370"/>
                <a:gd name="T3" fmla="*/ 233 h 233"/>
                <a:gd name="T4" fmla="*/ 0 w 370"/>
                <a:gd name="T5" fmla="*/ 233 h 233"/>
              </a:gdLst>
              <a:ahLst/>
              <a:cxnLst>
                <a:cxn ang="0">
                  <a:pos x="T0" y="T1"/>
                </a:cxn>
                <a:cxn ang="0">
                  <a:pos x="T2" y="T3"/>
                </a:cxn>
                <a:cxn ang="0">
                  <a:pos x="T4" y="T5"/>
                </a:cxn>
              </a:cxnLst>
              <a:rect l="0" t="0" r="r" b="b"/>
              <a:pathLst>
                <a:path w="370" h="233">
                  <a:moveTo>
                    <a:pt x="0" y="233"/>
                  </a:moveTo>
                  <a:cubicBezTo>
                    <a:pt x="0" y="233"/>
                    <a:pt x="181" y="0"/>
                    <a:pt x="370" y="233"/>
                  </a:cubicBezTo>
                  <a:lnTo>
                    <a:pt x="0" y="233"/>
                  </a:lnTo>
                  <a:close/>
                </a:path>
              </a:pathLst>
            </a:custGeom>
            <a:solidFill>
              <a:srgbClr val="81AC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7" name="Freeform 97">
              <a:extLst>
                <a:ext uri="{FF2B5EF4-FFF2-40B4-BE49-F238E27FC236}">
                  <a16:creationId xmlns:a16="http://schemas.microsoft.com/office/drawing/2014/main" xmlns="" id="{80F07DC5-60E8-4B4F-A1C9-25D4AE977E50}"/>
                </a:ext>
              </a:extLst>
            </p:cNvPr>
            <p:cNvSpPr/>
            <p:nvPr/>
          </p:nvSpPr>
          <p:spPr bwMode="auto">
            <a:xfrm>
              <a:off x="220662" y="1062037"/>
              <a:ext cx="228600" cy="111125"/>
            </a:xfrm>
            <a:custGeom>
              <a:avLst/>
              <a:gdLst>
                <a:gd name="T0" fmla="*/ 0 w 54"/>
                <a:gd name="T1" fmla="*/ 26 h 26"/>
                <a:gd name="T2" fmla="*/ 54 w 54"/>
                <a:gd name="T3" fmla="*/ 26 h 26"/>
                <a:gd name="T4" fmla="*/ 25 w 54"/>
                <a:gd name="T5" fmla="*/ 0 h 26"/>
                <a:gd name="T6" fmla="*/ 0 w 54"/>
                <a:gd name="T7" fmla="*/ 26 h 26"/>
              </a:gdLst>
              <a:ahLst/>
              <a:cxnLst>
                <a:cxn ang="0">
                  <a:pos x="T0" y="T1"/>
                </a:cxn>
                <a:cxn ang="0">
                  <a:pos x="T2" y="T3"/>
                </a:cxn>
                <a:cxn ang="0">
                  <a:pos x="T4" y="T5"/>
                </a:cxn>
                <a:cxn ang="0">
                  <a:pos x="T6" y="T7"/>
                </a:cxn>
              </a:cxnLst>
              <a:rect l="0" t="0" r="r" b="b"/>
              <a:pathLst>
                <a:path w="54" h="26">
                  <a:moveTo>
                    <a:pt x="0" y="26"/>
                  </a:moveTo>
                  <a:cubicBezTo>
                    <a:pt x="54" y="26"/>
                    <a:pt x="54" y="26"/>
                    <a:pt x="54" y="26"/>
                  </a:cubicBezTo>
                  <a:cubicBezTo>
                    <a:pt x="25" y="0"/>
                    <a:pt x="25" y="0"/>
                    <a:pt x="25" y="0"/>
                  </a:cubicBezTo>
                  <a:cubicBezTo>
                    <a:pt x="9" y="14"/>
                    <a:pt x="0" y="26"/>
                    <a:pt x="0" y="26"/>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8" name="Freeform 98">
              <a:extLst>
                <a:ext uri="{FF2B5EF4-FFF2-40B4-BE49-F238E27FC236}">
                  <a16:creationId xmlns:a16="http://schemas.microsoft.com/office/drawing/2014/main" xmlns="" id="{415BF08B-7074-4625-B6AE-E8D29BA24F84}"/>
                </a:ext>
              </a:extLst>
            </p:cNvPr>
            <p:cNvSpPr/>
            <p:nvPr/>
          </p:nvSpPr>
          <p:spPr bwMode="auto">
            <a:xfrm>
              <a:off x="327025" y="971550"/>
              <a:ext cx="276225" cy="201613"/>
            </a:xfrm>
            <a:custGeom>
              <a:avLst/>
              <a:gdLst>
                <a:gd name="T0" fmla="*/ 0 w 65"/>
                <a:gd name="T1" fmla="*/ 21 h 47"/>
                <a:gd name="T2" fmla="*/ 29 w 65"/>
                <a:gd name="T3" fmla="*/ 47 h 47"/>
                <a:gd name="T4" fmla="*/ 65 w 65"/>
                <a:gd name="T5" fmla="*/ 47 h 47"/>
                <a:gd name="T6" fmla="*/ 28 w 65"/>
                <a:gd name="T7" fmla="*/ 0 h 47"/>
                <a:gd name="T8" fmla="*/ 0 w 65"/>
                <a:gd name="T9" fmla="*/ 21 h 47"/>
              </a:gdLst>
              <a:ahLst/>
              <a:cxnLst>
                <a:cxn ang="0">
                  <a:pos x="T0" y="T1"/>
                </a:cxn>
                <a:cxn ang="0">
                  <a:pos x="T2" y="T3"/>
                </a:cxn>
                <a:cxn ang="0">
                  <a:pos x="T4" y="T5"/>
                </a:cxn>
                <a:cxn ang="0">
                  <a:pos x="T6" y="T7"/>
                </a:cxn>
                <a:cxn ang="0">
                  <a:pos x="T8" y="T9"/>
                </a:cxn>
              </a:cxnLst>
              <a:rect l="0" t="0" r="r" b="b"/>
              <a:pathLst>
                <a:path w="65" h="47">
                  <a:moveTo>
                    <a:pt x="0" y="21"/>
                  </a:moveTo>
                  <a:cubicBezTo>
                    <a:pt x="29" y="47"/>
                    <a:pt x="29" y="47"/>
                    <a:pt x="29" y="47"/>
                  </a:cubicBezTo>
                  <a:cubicBezTo>
                    <a:pt x="65" y="47"/>
                    <a:pt x="65" y="47"/>
                    <a:pt x="65" y="47"/>
                  </a:cubicBezTo>
                  <a:cubicBezTo>
                    <a:pt x="28" y="0"/>
                    <a:pt x="28" y="0"/>
                    <a:pt x="28" y="0"/>
                  </a:cubicBezTo>
                  <a:cubicBezTo>
                    <a:pt x="17" y="7"/>
                    <a:pt x="8" y="14"/>
                    <a:pt x="0" y="21"/>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9" name="Freeform 99">
              <a:extLst>
                <a:ext uri="{FF2B5EF4-FFF2-40B4-BE49-F238E27FC236}">
                  <a16:creationId xmlns:a16="http://schemas.microsoft.com/office/drawing/2014/main" xmlns="" id="{F02E646F-8EBF-47F7-BABF-9D3B647F9220}"/>
                </a:ext>
              </a:extLst>
            </p:cNvPr>
            <p:cNvSpPr/>
            <p:nvPr/>
          </p:nvSpPr>
          <p:spPr bwMode="auto">
            <a:xfrm>
              <a:off x="801687" y="847725"/>
              <a:ext cx="195263" cy="325438"/>
            </a:xfrm>
            <a:custGeom>
              <a:avLst/>
              <a:gdLst>
                <a:gd name="T0" fmla="*/ 0 w 46"/>
                <a:gd name="T1" fmla="*/ 1 h 76"/>
                <a:gd name="T2" fmla="*/ 0 w 46"/>
                <a:gd name="T3" fmla="*/ 76 h 76"/>
                <a:gd name="T4" fmla="*/ 31 w 46"/>
                <a:gd name="T5" fmla="*/ 76 h 76"/>
                <a:gd name="T6" fmla="*/ 46 w 46"/>
                <a:gd name="T7" fmla="*/ 9 h 76"/>
                <a:gd name="T8" fmla="*/ 0 w 46"/>
                <a:gd name="T9" fmla="*/ 1 h 76"/>
              </a:gdLst>
              <a:ahLst/>
              <a:cxnLst>
                <a:cxn ang="0">
                  <a:pos x="T0" y="T1"/>
                </a:cxn>
                <a:cxn ang="0">
                  <a:pos x="T2" y="T3"/>
                </a:cxn>
                <a:cxn ang="0">
                  <a:pos x="T4" y="T5"/>
                </a:cxn>
                <a:cxn ang="0">
                  <a:pos x="T6" y="T7"/>
                </a:cxn>
                <a:cxn ang="0">
                  <a:pos x="T8" y="T9"/>
                </a:cxn>
              </a:cxnLst>
              <a:rect l="0" t="0" r="r" b="b"/>
              <a:pathLst>
                <a:path w="46" h="76">
                  <a:moveTo>
                    <a:pt x="0" y="1"/>
                  </a:moveTo>
                  <a:cubicBezTo>
                    <a:pt x="0" y="76"/>
                    <a:pt x="0" y="76"/>
                    <a:pt x="0" y="76"/>
                  </a:cubicBezTo>
                  <a:cubicBezTo>
                    <a:pt x="31" y="76"/>
                    <a:pt x="31" y="76"/>
                    <a:pt x="31" y="76"/>
                  </a:cubicBezTo>
                  <a:cubicBezTo>
                    <a:pt x="46" y="9"/>
                    <a:pt x="46" y="9"/>
                    <a:pt x="46" y="9"/>
                  </a:cubicBezTo>
                  <a:cubicBezTo>
                    <a:pt x="30" y="3"/>
                    <a:pt x="15" y="0"/>
                    <a:pt x="0" y="1"/>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0" name="Freeform 100">
              <a:extLst>
                <a:ext uri="{FF2B5EF4-FFF2-40B4-BE49-F238E27FC236}">
                  <a16:creationId xmlns:a16="http://schemas.microsoft.com/office/drawing/2014/main" xmlns="" id="{5C1D3F96-8854-4E91-AD8D-34761E06CB21}"/>
                </a:ext>
              </a:extLst>
            </p:cNvPr>
            <p:cNvSpPr/>
            <p:nvPr/>
          </p:nvSpPr>
          <p:spPr bwMode="auto">
            <a:xfrm>
              <a:off x="933450" y="885825"/>
              <a:ext cx="228600" cy="287338"/>
            </a:xfrm>
            <a:custGeom>
              <a:avLst/>
              <a:gdLst>
                <a:gd name="T0" fmla="*/ 54 w 54"/>
                <a:gd name="T1" fmla="*/ 21 h 67"/>
                <a:gd name="T2" fmla="*/ 15 w 54"/>
                <a:gd name="T3" fmla="*/ 0 h 67"/>
                <a:gd name="T4" fmla="*/ 0 w 54"/>
                <a:gd name="T5" fmla="*/ 67 h 67"/>
                <a:gd name="T6" fmla="*/ 34 w 54"/>
                <a:gd name="T7" fmla="*/ 67 h 67"/>
                <a:gd name="T8" fmla="*/ 54 w 54"/>
                <a:gd name="T9" fmla="*/ 21 h 67"/>
              </a:gdLst>
              <a:ahLst/>
              <a:cxnLst>
                <a:cxn ang="0">
                  <a:pos x="T0" y="T1"/>
                </a:cxn>
                <a:cxn ang="0">
                  <a:pos x="T2" y="T3"/>
                </a:cxn>
                <a:cxn ang="0">
                  <a:pos x="T4" y="T5"/>
                </a:cxn>
                <a:cxn ang="0">
                  <a:pos x="T6" y="T7"/>
                </a:cxn>
                <a:cxn ang="0">
                  <a:pos x="T8" y="T9"/>
                </a:cxn>
              </a:cxnLst>
              <a:rect l="0" t="0" r="r" b="b"/>
              <a:pathLst>
                <a:path w="54" h="67">
                  <a:moveTo>
                    <a:pt x="54" y="21"/>
                  </a:moveTo>
                  <a:cubicBezTo>
                    <a:pt x="41" y="11"/>
                    <a:pt x="28" y="5"/>
                    <a:pt x="15" y="0"/>
                  </a:cubicBezTo>
                  <a:cubicBezTo>
                    <a:pt x="0" y="67"/>
                    <a:pt x="0" y="67"/>
                    <a:pt x="0" y="67"/>
                  </a:cubicBezTo>
                  <a:cubicBezTo>
                    <a:pt x="34" y="67"/>
                    <a:pt x="34" y="67"/>
                    <a:pt x="34" y="67"/>
                  </a:cubicBezTo>
                  <a:lnTo>
                    <a:pt x="54" y="21"/>
                  </a:ln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1" name="Freeform 101">
              <a:extLst>
                <a:ext uri="{FF2B5EF4-FFF2-40B4-BE49-F238E27FC236}">
                  <a16:creationId xmlns:a16="http://schemas.microsoft.com/office/drawing/2014/main" xmlns="" id="{FE81A16E-F8A0-442A-B9F1-B3D704874B55}"/>
                </a:ext>
              </a:extLst>
            </p:cNvPr>
            <p:cNvSpPr/>
            <p:nvPr/>
          </p:nvSpPr>
          <p:spPr bwMode="auto">
            <a:xfrm>
              <a:off x="1222375" y="1104900"/>
              <a:ext cx="139700" cy="68263"/>
            </a:xfrm>
            <a:custGeom>
              <a:avLst/>
              <a:gdLst>
                <a:gd name="T0" fmla="*/ 19 w 33"/>
                <a:gd name="T1" fmla="*/ 0 h 16"/>
                <a:gd name="T2" fmla="*/ 0 w 33"/>
                <a:gd name="T3" fmla="*/ 16 h 16"/>
                <a:gd name="T4" fmla="*/ 33 w 33"/>
                <a:gd name="T5" fmla="*/ 16 h 16"/>
                <a:gd name="T6" fmla="*/ 19 w 33"/>
                <a:gd name="T7" fmla="*/ 0 h 16"/>
              </a:gdLst>
              <a:ahLst/>
              <a:cxnLst>
                <a:cxn ang="0">
                  <a:pos x="T0" y="T1"/>
                </a:cxn>
                <a:cxn ang="0">
                  <a:pos x="T2" y="T3"/>
                </a:cxn>
                <a:cxn ang="0">
                  <a:pos x="T4" y="T5"/>
                </a:cxn>
                <a:cxn ang="0">
                  <a:pos x="T6" y="T7"/>
                </a:cxn>
              </a:cxnLst>
              <a:rect l="0" t="0" r="r" b="b"/>
              <a:pathLst>
                <a:path w="33" h="16">
                  <a:moveTo>
                    <a:pt x="19" y="0"/>
                  </a:moveTo>
                  <a:cubicBezTo>
                    <a:pt x="0" y="16"/>
                    <a:pt x="0" y="16"/>
                    <a:pt x="0" y="16"/>
                  </a:cubicBezTo>
                  <a:cubicBezTo>
                    <a:pt x="33" y="16"/>
                    <a:pt x="33" y="16"/>
                    <a:pt x="33" y="16"/>
                  </a:cubicBezTo>
                  <a:cubicBezTo>
                    <a:pt x="28" y="10"/>
                    <a:pt x="24" y="5"/>
                    <a:pt x="19" y="0"/>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2" name="Freeform 102">
              <a:extLst>
                <a:ext uri="{FF2B5EF4-FFF2-40B4-BE49-F238E27FC236}">
                  <a16:creationId xmlns:a16="http://schemas.microsoft.com/office/drawing/2014/main" xmlns="" id="{9DBFC861-680D-4B94-B2F8-2D17F15BA660}"/>
                </a:ext>
              </a:extLst>
            </p:cNvPr>
            <p:cNvSpPr/>
            <p:nvPr/>
          </p:nvSpPr>
          <p:spPr bwMode="auto">
            <a:xfrm>
              <a:off x="1077912" y="976312"/>
              <a:ext cx="223838" cy="196850"/>
            </a:xfrm>
            <a:custGeom>
              <a:avLst/>
              <a:gdLst>
                <a:gd name="T0" fmla="*/ 20 w 53"/>
                <a:gd name="T1" fmla="*/ 0 h 46"/>
                <a:gd name="T2" fmla="*/ 0 w 53"/>
                <a:gd name="T3" fmla="*/ 46 h 46"/>
                <a:gd name="T4" fmla="*/ 34 w 53"/>
                <a:gd name="T5" fmla="*/ 46 h 46"/>
                <a:gd name="T6" fmla="*/ 53 w 53"/>
                <a:gd name="T7" fmla="*/ 30 h 46"/>
                <a:gd name="T8" fmla="*/ 20 w 53"/>
                <a:gd name="T9" fmla="*/ 0 h 46"/>
              </a:gdLst>
              <a:ahLst/>
              <a:cxnLst>
                <a:cxn ang="0">
                  <a:pos x="T0" y="T1"/>
                </a:cxn>
                <a:cxn ang="0">
                  <a:pos x="T2" y="T3"/>
                </a:cxn>
                <a:cxn ang="0">
                  <a:pos x="T4" y="T5"/>
                </a:cxn>
                <a:cxn ang="0">
                  <a:pos x="T6" y="T7"/>
                </a:cxn>
                <a:cxn ang="0">
                  <a:pos x="T8" y="T9"/>
                </a:cxn>
              </a:cxnLst>
              <a:rect l="0" t="0" r="r" b="b"/>
              <a:pathLst>
                <a:path w="53" h="46">
                  <a:moveTo>
                    <a:pt x="20" y="0"/>
                  </a:moveTo>
                  <a:cubicBezTo>
                    <a:pt x="0" y="46"/>
                    <a:pt x="0" y="46"/>
                    <a:pt x="0" y="46"/>
                  </a:cubicBezTo>
                  <a:cubicBezTo>
                    <a:pt x="34" y="46"/>
                    <a:pt x="34" y="46"/>
                    <a:pt x="34" y="46"/>
                  </a:cubicBezTo>
                  <a:cubicBezTo>
                    <a:pt x="53" y="30"/>
                    <a:pt x="53" y="30"/>
                    <a:pt x="53" y="30"/>
                  </a:cubicBezTo>
                  <a:cubicBezTo>
                    <a:pt x="42" y="18"/>
                    <a:pt x="31" y="8"/>
                    <a:pt x="20" y="0"/>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3" name="Freeform 103">
              <a:extLst>
                <a:ext uri="{FF2B5EF4-FFF2-40B4-BE49-F238E27FC236}">
                  <a16:creationId xmlns:a16="http://schemas.microsoft.com/office/drawing/2014/main" xmlns="" id="{B59FFF45-FB4A-49C8-B752-98D4D4A09C6A}"/>
                </a:ext>
              </a:extLst>
            </p:cNvPr>
            <p:cNvSpPr/>
            <p:nvPr/>
          </p:nvSpPr>
          <p:spPr bwMode="auto">
            <a:xfrm>
              <a:off x="619125" y="852487"/>
              <a:ext cx="182563" cy="320675"/>
            </a:xfrm>
            <a:custGeom>
              <a:avLst/>
              <a:gdLst>
                <a:gd name="T0" fmla="*/ 0 w 43"/>
                <a:gd name="T1" fmla="*/ 7 h 75"/>
                <a:gd name="T2" fmla="*/ 14 w 43"/>
                <a:gd name="T3" fmla="*/ 75 h 75"/>
                <a:gd name="T4" fmla="*/ 43 w 43"/>
                <a:gd name="T5" fmla="*/ 75 h 75"/>
                <a:gd name="T6" fmla="*/ 43 w 43"/>
                <a:gd name="T7" fmla="*/ 0 h 75"/>
                <a:gd name="T8" fmla="*/ 0 w 43"/>
                <a:gd name="T9" fmla="*/ 7 h 75"/>
              </a:gdLst>
              <a:ahLst/>
              <a:cxnLst>
                <a:cxn ang="0">
                  <a:pos x="T0" y="T1"/>
                </a:cxn>
                <a:cxn ang="0">
                  <a:pos x="T2" y="T3"/>
                </a:cxn>
                <a:cxn ang="0">
                  <a:pos x="T4" y="T5"/>
                </a:cxn>
                <a:cxn ang="0">
                  <a:pos x="T6" y="T7"/>
                </a:cxn>
                <a:cxn ang="0">
                  <a:pos x="T8" y="T9"/>
                </a:cxn>
              </a:cxnLst>
              <a:rect l="0" t="0" r="r" b="b"/>
              <a:pathLst>
                <a:path w="43" h="75">
                  <a:moveTo>
                    <a:pt x="0" y="7"/>
                  </a:moveTo>
                  <a:cubicBezTo>
                    <a:pt x="14" y="75"/>
                    <a:pt x="14" y="75"/>
                    <a:pt x="14" y="75"/>
                  </a:cubicBezTo>
                  <a:cubicBezTo>
                    <a:pt x="43" y="75"/>
                    <a:pt x="43" y="75"/>
                    <a:pt x="43" y="75"/>
                  </a:cubicBezTo>
                  <a:cubicBezTo>
                    <a:pt x="43" y="0"/>
                    <a:pt x="43" y="0"/>
                    <a:pt x="43" y="0"/>
                  </a:cubicBezTo>
                  <a:cubicBezTo>
                    <a:pt x="28" y="0"/>
                    <a:pt x="13" y="3"/>
                    <a:pt x="0" y="7"/>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4" name="Freeform 104">
              <a:extLst>
                <a:ext uri="{FF2B5EF4-FFF2-40B4-BE49-F238E27FC236}">
                  <a16:creationId xmlns:a16="http://schemas.microsoft.com/office/drawing/2014/main" xmlns="" id="{80EF9133-2DCE-4647-A351-9A828AC64D2B}"/>
                </a:ext>
              </a:extLst>
            </p:cNvPr>
            <p:cNvSpPr/>
            <p:nvPr/>
          </p:nvSpPr>
          <p:spPr bwMode="auto">
            <a:xfrm>
              <a:off x="446087" y="882650"/>
              <a:ext cx="233363" cy="290513"/>
            </a:xfrm>
            <a:custGeom>
              <a:avLst/>
              <a:gdLst>
                <a:gd name="T0" fmla="*/ 0 w 55"/>
                <a:gd name="T1" fmla="*/ 21 h 68"/>
                <a:gd name="T2" fmla="*/ 37 w 55"/>
                <a:gd name="T3" fmla="*/ 68 h 68"/>
                <a:gd name="T4" fmla="*/ 55 w 55"/>
                <a:gd name="T5" fmla="*/ 68 h 68"/>
                <a:gd name="T6" fmla="*/ 41 w 55"/>
                <a:gd name="T7" fmla="*/ 0 h 68"/>
                <a:gd name="T8" fmla="*/ 0 w 55"/>
                <a:gd name="T9" fmla="*/ 21 h 68"/>
              </a:gdLst>
              <a:ahLst/>
              <a:cxnLst>
                <a:cxn ang="0">
                  <a:pos x="T0" y="T1"/>
                </a:cxn>
                <a:cxn ang="0">
                  <a:pos x="T2" y="T3"/>
                </a:cxn>
                <a:cxn ang="0">
                  <a:pos x="T4" y="T5"/>
                </a:cxn>
                <a:cxn ang="0">
                  <a:pos x="T6" y="T7"/>
                </a:cxn>
                <a:cxn ang="0">
                  <a:pos x="T8" y="T9"/>
                </a:cxn>
              </a:cxnLst>
              <a:rect l="0" t="0" r="r" b="b"/>
              <a:pathLst>
                <a:path w="55" h="68">
                  <a:moveTo>
                    <a:pt x="0" y="21"/>
                  </a:moveTo>
                  <a:cubicBezTo>
                    <a:pt x="37" y="68"/>
                    <a:pt x="37" y="68"/>
                    <a:pt x="37" y="68"/>
                  </a:cubicBezTo>
                  <a:cubicBezTo>
                    <a:pt x="55" y="68"/>
                    <a:pt x="55" y="68"/>
                    <a:pt x="55" y="68"/>
                  </a:cubicBezTo>
                  <a:cubicBezTo>
                    <a:pt x="41" y="0"/>
                    <a:pt x="41" y="0"/>
                    <a:pt x="41" y="0"/>
                  </a:cubicBezTo>
                  <a:cubicBezTo>
                    <a:pt x="26" y="6"/>
                    <a:pt x="12" y="13"/>
                    <a:pt x="0" y="21"/>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5" name="Freeform 105">
              <a:extLst>
                <a:ext uri="{FF2B5EF4-FFF2-40B4-BE49-F238E27FC236}">
                  <a16:creationId xmlns:a16="http://schemas.microsoft.com/office/drawing/2014/main" xmlns="" id="{566C3E99-26CD-4068-921C-DF83801769F4}"/>
                </a:ext>
              </a:extLst>
            </p:cNvPr>
            <p:cNvSpPr/>
            <p:nvPr/>
          </p:nvSpPr>
          <p:spPr bwMode="auto">
            <a:xfrm>
              <a:off x="476250" y="731837"/>
              <a:ext cx="695325" cy="446088"/>
            </a:xfrm>
            <a:custGeom>
              <a:avLst/>
              <a:gdLst>
                <a:gd name="T0" fmla="*/ 0 w 164"/>
                <a:gd name="T1" fmla="*/ 104 h 104"/>
                <a:gd name="T2" fmla="*/ 164 w 164"/>
                <a:gd name="T3" fmla="*/ 104 h 104"/>
                <a:gd name="T4" fmla="*/ 0 w 164"/>
                <a:gd name="T5" fmla="*/ 104 h 104"/>
              </a:gdLst>
              <a:ahLst/>
              <a:cxnLst>
                <a:cxn ang="0">
                  <a:pos x="T0" y="T1"/>
                </a:cxn>
                <a:cxn ang="0">
                  <a:pos x="T2" y="T3"/>
                </a:cxn>
                <a:cxn ang="0">
                  <a:pos x="T4" y="T5"/>
                </a:cxn>
              </a:cxnLst>
              <a:rect l="0" t="0" r="r" b="b"/>
              <a:pathLst>
                <a:path w="164" h="104">
                  <a:moveTo>
                    <a:pt x="0" y="104"/>
                  </a:moveTo>
                  <a:cubicBezTo>
                    <a:pt x="0" y="104"/>
                    <a:pt x="80" y="0"/>
                    <a:pt x="164" y="104"/>
                  </a:cubicBezTo>
                  <a:lnTo>
                    <a:pt x="0" y="104"/>
                  </a:lnTo>
                  <a:close/>
                </a:path>
              </a:pathLst>
            </a:custGeom>
            <a:solidFill>
              <a:srgbClr val="FFE6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6" name="Freeform 106">
              <a:extLst>
                <a:ext uri="{FF2B5EF4-FFF2-40B4-BE49-F238E27FC236}">
                  <a16:creationId xmlns:a16="http://schemas.microsoft.com/office/drawing/2014/main" xmlns="" id="{B7FCDA6B-5B5A-4A82-B537-B969F08E4348}"/>
                </a:ext>
              </a:extLst>
            </p:cNvPr>
            <p:cNvSpPr/>
            <p:nvPr/>
          </p:nvSpPr>
          <p:spPr bwMode="auto">
            <a:xfrm>
              <a:off x="611187" y="911225"/>
              <a:ext cx="431800" cy="279400"/>
            </a:xfrm>
            <a:custGeom>
              <a:avLst/>
              <a:gdLst>
                <a:gd name="T0" fmla="*/ 0 w 102"/>
                <a:gd name="T1" fmla="*/ 65 h 65"/>
                <a:gd name="T2" fmla="*/ 102 w 102"/>
                <a:gd name="T3" fmla="*/ 65 h 65"/>
                <a:gd name="T4" fmla="*/ 0 w 102"/>
                <a:gd name="T5" fmla="*/ 65 h 65"/>
              </a:gdLst>
              <a:ahLst/>
              <a:cxnLst>
                <a:cxn ang="0">
                  <a:pos x="T0" y="T1"/>
                </a:cxn>
                <a:cxn ang="0">
                  <a:pos x="T2" y="T3"/>
                </a:cxn>
                <a:cxn ang="0">
                  <a:pos x="T4" y="T5"/>
                </a:cxn>
              </a:cxnLst>
              <a:rect l="0" t="0" r="r" b="b"/>
              <a:pathLst>
                <a:path w="102" h="65">
                  <a:moveTo>
                    <a:pt x="0" y="65"/>
                  </a:moveTo>
                  <a:cubicBezTo>
                    <a:pt x="0" y="65"/>
                    <a:pt x="50" y="0"/>
                    <a:pt x="102" y="65"/>
                  </a:cubicBezTo>
                  <a:lnTo>
                    <a:pt x="0" y="65"/>
                  </a:lnTo>
                  <a:close/>
                </a:path>
              </a:pathLst>
            </a:custGeom>
            <a:solidFill>
              <a:srgbClr val="A4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7" name="Freeform 107">
              <a:extLst>
                <a:ext uri="{FF2B5EF4-FFF2-40B4-BE49-F238E27FC236}">
                  <a16:creationId xmlns:a16="http://schemas.microsoft.com/office/drawing/2014/main" xmlns="" id="{A5F3311C-7279-40D8-BC32-D803B689E785}"/>
                </a:ext>
              </a:extLst>
            </p:cNvPr>
            <p:cNvSpPr/>
            <p:nvPr/>
          </p:nvSpPr>
          <p:spPr bwMode="auto">
            <a:xfrm>
              <a:off x="2913062" y="476250"/>
              <a:ext cx="1522413" cy="701675"/>
            </a:xfrm>
            <a:custGeom>
              <a:avLst/>
              <a:gdLst>
                <a:gd name="T0" fmla="*/ 0 w 359"/>
                <a:gd name="T1" fmla="*/ 142 h 164"/>
                <a:gd name="T2" fmla="*/ 42 w 359"/>
                <a:gd name="T3" fmla="*/ 145 h 164"/>
                <a:gd name="T4" fmla="*/ 22 w 359"/>
                <a:gd name="T5" fmla="*/ 108 h 164"/>
                <a:gd name="T6" fmla="*/ 66 w 359"/>
                <a:gd name="T7" fmla="*/ 108 h 164"/>
                <a:gd name="T8" fmla="*/ 52 w 359"/>
                <a:gd name="T9" fmla="*/ 71 h 164"/>
                <a:gd name="T10" fmla="*/ 89 w 359"/>
                <a:gd name="T11" fmla="*/ 81 h 164"/>
                <a:gd name="T12" fmla="*/ 85 w 359"/>
                <a:gd name="T13" fmla="*/ 42 h 164"/>
                <a:gd name="T14" fmla="*/ 120 w 359"/>
                <a:gd name="T15" fmla="*/ 58 h 164"/>
                <a:gd name="T16" fmla="*/ 122 w 359"/>
                <a:gd name="T17" fmla="*/ 23 h 164"/>
                <a:gd name="T18" fmla="*/ 158 w 359"/>
                <a:gd name="T19" fmla="*/ 42 h 164"/>
                <a:gd name="T20" fmla="*/ 169 w 359"/>
                <a:gd name="T21" fmla="*/ 6 h 164"/>
                <a:gd name="T22" fmla="*/ 196 w 359"/>
                <a:gd name="T23" fmla="*/ 33 h 164"/>
                <a:gd name="T24" fmla="*/ 214 w 359"/>
                <a:gd name="T25" fmla="*/ 0 h 164"/>
                <a:gd name="T26" fmla="*/ 228 w 359"/>
                <a:gd name="T27" fmla="*/ 35 h 164"/>
                <a:gd name="T28" fmla="*/ 263 w 359"/>
                <a:gd name="T29" fmla="*/ 10 h 164"/>
                <a:gd name="T30" fmla="*/ 260 w 359"/>
                <a:gd name="T31" fmla="*/ 47 h 164"/>
                <a:gd name="T32" fmla="*/ 300 w 359"/>
                <a:gd name="T33" fmla="*/ 29 h 164"/>
                <a:gd name="T34" fmla="*/ 292 w 359"/>
                <a:gd name="T35" fmla="*/ 69 h 164"/>
                <a:gd name="T36" fmla="*/ 334 w 359"/>
                <a:gd name="T37" fmla="*/ 63 h 164"/>
                <a:gd name="T38" fmla="*/ 316 w 359"/>
                <a:gd name="T39" fmla="*/ 99 h 164"/>
                <a:gd name="T40" fmla="*/ 359 w 359"/>
                <a:gd name="T41" fmla="*/ 95 h 164"/>
                <a:gd name="T42" fmla="*/ 339 w 359"/>
                <a:gd name="T43" fmla="*/ 133 h 164"/>
                <a:gd name="T44" fmla="*/ 199 w 359"/>
                <a:gd name="T45" fmla="*/ 52 h 164"/>
                <a:gd name="T46" fmla="*/ 59 w 359"/>
                <a:gd name="T47" fmla="*/ 153 h 164"/>
                <a:gd name="T48" fmla="*/ 55 w 359"/>
                <a:gd name="T49" fmla="*/ 164 h 164"/>
                <a:gd name="T50" fmla="*/ 35 w 359"/>
                <a:gd name="T51" fmla="*/ 164 h 164"/>
                <a:gd name="T52" fmla="*/ 14 w 359"/>
                <a:gd name="T53" fmla="*/ 164 h 164"/>
                <a:gd name="T54" fmla="*/ 0 w 359"/>
                <a:gd name="T55" fmla="*/ 14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 h="164">
                  <a:moveTo>
                    <a:pt x="0" y="142"/>
                  </a:moveTo>
                  <a:cubicBezTo>
                    <a:pt x="42" y="145"/>
                    <a:pt x="42" y="145"/>
                    <a:pt x="42" y="145"/>
                  </a:cubicBezTo>
                  <a:cubicBezTo>
                    <a:pt x="22" y="108"/>
                    <a:pt x="22" y="108"/>
                    <a:pt x="22" y="108"/>
                  </a:cubicBezTo>
                  <a:cubicBezTo>
                    <a:pt x="66" y="108"/>
                    <a:pt x="66" y="108"/>
                    <a:pt x="66" y="108"/>
                  </a:cubicBezTo>
                  <a:cubicBezTo>
                    <a:pt x="52" y="71"/>
                    <a:pt x="52" y="71"/>
                    <a:pt x="52" y="71"/>
                  </a:cubicBezTo>
                  <a:cubicBezTo>
                    <a:pt x="89" y="81"/>
                    <a:pt x="89" y="81"/>
                    <a:pt x="89" y="81"/>
                  </a:cubicBezTo>
                  <a:cubicBezTo>
                    <a:pt x="85" y="42"/>
                    <a:pt x="85" y="42"/>
                    <a:pt x="85" y="42"/>
                  </a:cubicBezTo>
                  <a:cubicBezTo>
                    <a:pt x="120" y="58"/>
                    <a:pt x="120" y="58"/>
                    <a:pt x="120" y="58"/>
                  </a:cubicBezTo>
                  <a:cubicBezTo>
                    <a:pt x="122" y="23"/>
                    <a:pt x="122" y="23"/>
                    <a:pt x="122" y="23"/>
                  </a:cubicBezTo>
                  <a:cubicBezTo>
                    <a:pt x="158" y="42"/>
                    <a:pt x="158" y="42"/>
                    <a:pt x="158" y="42"/>
                  </a:cubicBezTo>
                  <a:cubicBezTo>
                    <a:pt x="169" y="6"/>
                    <a:pt x="169" y="6"/>
                    <a:pt x="169" y="6"/>
                  </a:cubicBezTo>
                  <a:cubicBezTo>
                    <a:pt x="196" y="33"/>
                    <a:pt x="196" y="33"/>
                    <a:pt x="196" y="33"/>
                  </a:cubicBezTo>
                  <a:cubicBezTo>
                    <a:pt x="214" y="0"/>
                    <a:pt x="214" y="0"/>
                    <a:pt x="214" y="0"/>
                  </a:cubicBezTo>
                  <a:cubicBezTo>
                    <a:pt x="228" y="35"/>
                    <a:pt x="228" y="35"/>
                    <a:pt x="228" y="35"/>
                  </a:cubicBezTo>
                  <a:cubicBezTo>
                    <a:pt x="263" y="10"/>
                    <a:pt x="263" y="10"/>
                    <a:pt x="263" y="10"/>
                  </a:cubicBezTo>
                  <a:cubicBezTo>
                    <a:pt x="260" y="47"/>
                    <a:pt x="260" y="47"/>
                    <a:pt x="260" y="47"/>
                  </a:cubicBezTo>
                  <a:cubicBezTo>
                    <a:pt x="300" y="29"/>
                    <a:pt x="300" y="29"/>
                    <a:pt x="300" y="29"/>
                  </a:cubicBezTo>
                  <a:cubicBezTo>
                    <a:pt x="292" y="69"/>
                    <a:pt x="292" y="69"/>
                    <a:pt x="292" y="69"/>
                  </a:cubicBezTo>
                  <a:cubicBezTo>
                    <a:pt x="334" y="63"/>
                    <a:pt x="334" y="63"/>
                    <a:pt x="334" y="63"/>
                  </a:cubicBezTo>
                  <a:cubicBezTo>
                    <a:pt x="316" y="99"/>
                    <a:pt x="316" y="99"/>
                    <a:pt x="316" y="99"/>
                  </a:cubicBezTo>
                  <a:cubicBezTo>
                    <a:pt x="359" y="95"/>
                    <a:pt x="359" y="95"/>
                    <a:pt x="359" y="95"/>
                  </a:cubicBezTo>
                  <a:cubicBezTo>
                    <a:pt x="339" y="133"/>
                    <a:pt x="339" y="133"/>
                    <a:pt x="339" y="133"/>
                  </a:cubicBezTo>
                  <a:cubicBezTo>
                    <a:pt x="339" y="133"/>
                    <a:pt x="259" y="45"/>
                    <a:pt x="199" y="52"/>
                  </a:cubicBezTo>
                  <a:cubicBezTo>
                    <a:pt x="139" y="58"/>
                    <a:pt x="59" y="153"/>
                    <a:pt x="59" y="153"/>
                  </a:cubicBezTo>
                  <a:cubicBezTo>
                    <a:pt x="55" y="164"/>
                    <a:pt x="55" y="164"/>
                    <a:pt x="55" y="164"/>
                  </a:cubicBezTo>
                  <a:cubicBezTo>
                    <a:pt x="35" y="164"/>
                    <a:pt x="35" y="164"/>
                    <a:pt x="35" y="164"/>
                  </a:cubicBezTo>
                  <a:cubicBezTo>
                    <a:pt x="14" y="164"/>
                    <a:pt x="14" y="164"/>
                    <a:pt x="14" y="164"/>
                  </a:cubicBezTo>
                  <a:lnTo>
                    <a:pt x="0" y="142"/>
                  </a:lnTo>
                  <a:close/>
                </a:path>
              </a:pathLst>
            </a:custGeom>
            <a:solidFill>
              <a:srgbClr val="9ACF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8" name="Freeform 108">
              <a:extLst>
                <a:ext uri="{FF2B5EF4-FFF2-40B4-BE49-F238E27FC236}">
                  <a16:creationId xmlns:a16="http://schemas.microsoft.com/office/drawing/2014/main" xmlns="" id="{925C98B7-B80E-4710-9F6F-A6383FC1E66C}"/>
                </a:ext>
              </a:extLst>
            </p:cNvPr>
            <p:cNvSpPr/>
            <p:nvPr/>
          </p:nvSpPr>
          <p:spPr bwMode="auto">
            <a:xfrm>
              <a:off x="4029075" y="898525"/>
              <a:ext cx="376238" cy="274638"/>
            </a:xfrm>
            <a:custGeom>
              <a:avLst/>
              <a:gdLst>
                <a:gd name="T0" fmla="*/ 89 w 89"/>
                <a:gd name="T1" fmla="*/ 64 h 64"/>
                <a:gd name="T2" fmla="*/ 0 w 89"/>
                <a:gd name="T3" fmla="*/ 64 h 64"/>
                <a:gd name="T4" fmla="*/ 53 w 89"/>
                <a:gd name="T5" fmla="*/ 0 h 64"/>
                <a:gd name="T6" fmla="*/ 89 w 89"/>
                <a:gd name="T7" fmla="*/ 64 h 64"/>
              </a:gdLst>
              <a:ahLst/>
              <a:cxnLst>
                <a:cxn ang="0">
                  <a:pos x="T0" y="T1"/>
                </a:cxn>
                <a:cxn ang="0">
                  <a:pos x="T2" y="T3"/>
                </a:cxn>
                <a:cxn ang="0">
                  <a:pos x="T4" y="T5"/>
                </a:cxn>
                <a:cxn ang="0">
                  <a:pos x="T6" y="T7"/>
                </a:cxn>
              </a:cxnLst>
              <a:rect l="0" t="0" r="r" b="b"/>
              <a:pathLst>
                <a:path w="89" h="64">
                  <a:moveTo>
                    <a:pt x="89" y="64"/>
                  </a:moveTo>
                  <a:cubicBezTo>
                    <a:pt x="0" y="64"/>
                    <a:pt x="0" y="64"/>
                    <a:pt x="0" y="64"/>
                  </a:cubicBezTo>
                  <a:cubicBezTo>
                    <a:pt x="53" y="0"/>
                    <a:pt x="53" y="0"/>
                    <a:pt x="53" y="0"/>
                  </a:cubicBezTo>
                  <a:cubicBezTo>
                    <a:pt x="77" y="32"/>
                    <a:pt x="89" y="64"/>
                    <a:pt x="89" y="64"/>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9" name="Freeform 109">
              <a:extLst>
                <a:ext uri="{FF2B5EF4-FFF2-40B4-BE49-F238E27FC236}">
                  <a16:creationId xmlns:a16="http://schemas.microsoft.com/office/drawing/2014/main" xmlns="" id="{8AB6AF30-7DE1-451C-BD78-ED9E980E42D1}"/>
                </a:ext>
              </a:extLst>
            </p:cNvPr>
            <p:cNvSpPr/>
            <p:nvPr/>
          </p:nvSpPr>
          <p:spPr bwMode="auto">
            <a:xfrm>
              <a:off x="3567112" y="615950"/>
              <a:ext cx="261938" cy="557213"/>
            </a:xfrm>
            <a:custGeom>
              <a:avLst/>
              <a:gdLst>
                <a:gd name="T0" fmla="*/ 47 w 62"/>
                <a:gd name="T1" fmla="*/ 1 h 130"/>
                <a:gd name="T2" fmla="*/ 62 w 62"/>
                <a:gd name="T3" fmla="*/ 1 h 130"/>
                <a:gd name="T4" fmla="*/ 45 w 62"/>
                <a:gd name="T5" fmla="*/ 130 h 130"/>
                <a:gd name="T6" fmla="*/ 20 w 62"/>
                <a:gd name="T7" fmla="*/ 130 h 130"/>
                <a:gd name="T8" fmla="*/ 0 w 62"/>
                <a:gd name="T9" fmla="*/ 11 h 130"/>
                <a:gd name="T10" fmla="*/ 47 w 62"/>
                <a:gd name="T11" fmla="*/ 1 h 130"/>
              </a:gdLst>
              <a:ahLst/>
              <a:cxnLst>
                <a:cxn ang="0">
                  <a:pos x="T0" y="T1"/>
                </a:cxn>
                <a:cxn ang="0">
                  <a:pos x="T2" y="T3"/>
                </a:cxn>
                <a:cxn ang="0">
                  <a:pos x="T4" y="T5"/>
                </a:cxn>
                <a:cxn ang="0">
                  <a:pos x="T6" y="T7"/>
                </a:cxn>
                <a:cxn ang="0">
                  <a:pos x="T8" y="T9"/>
                </a:cxn>
                <a:cxn ang="0">
                  <a:pos x="T10" y="T11"/>
                </a:cxn>
              </a:cxnLst>
              <a:rect l="0" t="0" r="r" b="b"/>
              <a:pathLst>
                <a:path w="62" h="130">
                  <a:moveTo>
                    <a:pt x="47" y="1"/>
                  </a:moveTo>
                  <a:cubicBezTo>
                    <a:pt x="52" y="0"/>
                    <a:pt x="57" y="0"/>
                    <a:pt x="62" y="1"/>
                  </a:cubicBezTo>
                  <a:cubicBezTo>
                    <a:pt x="45" y="130"/>
                    <a:pt x="45" y="130"/>
                    <a:pt x="45" y="130"/>
                  </a:cubicBezTo>
                  <a:cubicBezTo>
                    <a:pt x="20" y="130"/>
                    <a:pt x="20" y="130"/>
                    <a:pt x="20" y="130"/>
                  </a:cubicBezTo>
                  <a:cubicBezTo>
                    <a:pt x="0" y="11"/>
                    <a:pt x="0" y="11"/>
                    <a:pt x="0" y="11"/>
                  </a:cubicBezTo>
                  <a:cubicBezTo>
                    <a:pt x="15" y="6"/>
                    <a:pt x="30" y="2"/>
                    <a:pt x="47" y="1"/>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0" name="Freeform 110">
              <a:extLst>
                <a:ext uri="{FF2B5EF4-FFF2-40B4-BE49-F238E27FC236}">
                  <a16:creationId xmlns:a16="http://schemas.microsoft.com/office/drawing/2014/main" xmlns="" id="{71BD9F89-D553-4801-AEBD-43AFC628F440}"/>
                </a:ext>
              </a:extLst>
            </p:cNvPr>
            <p:cNvSpPr/>
            <p:nvPr/>
          </p:nvSpPr>
          <p:spPr bwMode="auto">
            <a:xfrm>
              <a:off x="3349625" y="663575"/>
              <a:ext cx="301625" cy="509588"/>
            </a:xfrm>
            <a:custGeom>
              <a:avLst/>
              <a:gdLst>
                <a:gd name="T0" fmla="*/ 51 w 71"/>
                <a:gd name="T1" fmla="*/ 0 h 119"/>
                <a:gd name="T2" fmla="*/ 71 w 71"/>
                <a:gd name="T3" fmla="*/ 119 h 119"/>
                <a:gd name="T4" fmla="*/ 38 w 71"/>
                <a:gd name="T5" fmla="*/ 119 h 119"/>
                <a:gd name="T6" fmla="*/ 0 w 71"/>
                <a:gd name="T7" fmla="*/ 27 h 119"/>
                <a:gd name="T8" fmla="*/ 51 w 71"/>
                <a:gd name="T9" fmla="*/ 0 h 119"/>
              </a:gdLst>
              <a:ahLst/>
              <a:cxnLst>
                <a:cxn ang="0">
                  <a:pos x="T0" y="T1"/>
                </a:cxn>
                <a:cxn ang="0">
                  <a:pos x="T2" y="T3"/>
                </a:cxn>
                <a:cxn ang="0">
                  <a:pos x="T4" y="T5"/>
                </a:cxn>
                <a:cxn ang="0">
                  <a:pos x="T6" y="T7"/>
                </a:cxn>
                <a:cxn ang="0">
                  <a:pos x="T8" y="T9"/>
                </a:cxn>
              </a:cxnLst>
              <a:rect l="0" t="0" r="r" b="b"/>
              <a:pathLst>
                <a:path w="71" h="119">
                  <a:moveTo>
                    <a:pt x="51" y="0"/>
                  </a:moveTo>
                  <a:cubicBezTo>
                    <a:pt x="71" y="119"/>
                    <a:pt x="71" y="119"/>
                    <a:pt x="71" y="119"/>
                  </a:cubicBezTo>
                  <a:cubicBezTo>
                    <a:pt x="38" y="119"/>
                    <a:pt x="38" y="119"/>
                    <a:pt x="38" y="119"/>
                  </a:cubicBezTo>
                  <a:cubicBezTo>
                    <a:pt x="0" y="27"/>
                    <a:pt x="0" y="27"/>
                    <a:pt x="0" y="27"/>
                  </a:cubicBezTo>
                  <a:cubicBezTo>
                    <a:pt x="15" y="16"/>
                    <a:pt x="32" y="6"/>
                    <a:pt x="51"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1" name="Freeform 111">
              <a:extLst>
                <a:ext uri="{FF2B5EF4-FFF2-40B4-BE49-F238E27FC236}">
                  <a16:creationId xmlns:a16="http://schemas.microsoft.com/office/drawing/2014/main" xmlns="" id="{05315AAD-ADD9-4583-82A2-681DEA329A0D}"/>
                </a:ext>
              </a:extLst>
            </p:cNvPr>
            <p:cNvSpPr/>
            <p:nvPr/>
          </p:nvSpPr>
          <p:spPr bwMode="auto">
            <a:xfrm>
              <a:off x="3176587" y="779462"/>
              <a:ext cx="334963" cy="393700"/>
            </a:xfrm>
            <a:custGeom>
              <a:avLst/>
              <a:gdLst>
                <a:gd name="T0" fmla="*/ 41 w 79"/>
                <a:gd name="T1" fmla="*/ 0 h 92"/>
                <a:gd name="T2" fmla="*/ 79 w 79"/>
                <a:gd name="T3" fmla="*/ 92 h 92"/>
                <a:gd name="T4" fmla="*/ 39 w 79"/>
                <a:gd name="T5" fmla="*/ 92 h 92"/>
                <a:gd name="T6" fmla="*/ 0 w 79"/>
                <a:gd name="T7" fmla="*/ 40 h 92"/>
                <a:gd name="T8" fmla="*/ 41 w 79"/>
                <a:gd name="T9" fmla="*/ 0 h 92"/>
              </a:gdLst>
              <a:ahLst/>
              <a:cxnLst>
                <a:cxn ang="0">
                  <a:pos x="T0" y="T1"/>
                </a:cxn>
                <a:cxn ang="0">
                  <a:pos x="T2" y="T3"/>
                </a:cxn>
                <a:cxn ang="0">
                  <a:pos x="T4" y="T5"/>
                </a:cxn>
                <a:cxn ang="0">
                  <a:pos x="T6" y="T7"/>
                </a:cxn>
                <a:cxn ang="0">
                  <a:pos x="T8" y="T9"/>
                </a:cxn>
              </a:cxnLst>
              <a:rect l="0" t="0" r="r" b="b"/>
              <a:pathLst>
                <a:path w="79" h="92">
                  <a:moveTo>
                    <a:pt x="41" y="0"/>
                  </a:moveTo>
                  <a:cubicBezTo>
                    <a:pt x="79" y="92"/>
                    <a:pt x="79" y="92"/>
                    <a:pt x="79" y="92"/>
                  </a:cubicBezTo>
                  <a:cubicBezTo>
                    <a:pt x="39" y="92"/>
                    <a:pt x="39" y="92"/>
                    <a:pt x="39" y="92"/>
                  </a:cubicBezTo>
                  <a:cubicBezTo>
                    <a:pt x="0" y="40"/>
                    <a:pt x="0" y="40"/>
                    <a:pt x="0" y="40"/>
                  </a:cubicBezTo>
                  <a:cubicBezTo>
                    <a:pt x="11" y="26"/>
                    <a:pt x="24" y="12"/>
                    <a:pt x="41"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2" name="Freeform 112">
              <a:extLst>
                <a:ext uri="{FF2B5EF4-FFF2-40B4-BE49-F238E27FC236}">
                  <a16:creationId xmlns:a16="http://schemas.microsoft.com/office/drawing/2014/main" xmlns="" id="{9B4D6C97-C706-470C-B279-826C1DEBC1C3}"/>
                </a:ext>
              </a:extLst>
            </p:cNvPr>
            <p:cNvSpPr/>
            <p:nvPr/>
          </p:nvSpPr>
          <p:spPr bwMode="auto">
            <a:xfrm>
              <a:off x="3052762" y="950912"/>
              <a:ext cx="288925" cy="222250"/>
            </a:xfrm>
            <a:custGeom>
              <a:avLst/>
              <a:gdLst>
                <a:gd name="T0" fmla="*/ 29 w 68"/>
                <a:gd name="T1" fmla="*/ 0 h 52"/>
                <a:gd name="T2" fmla="*/ 68 w 68"/>
                <a:gd name="T3" fmla="*/ 52 h 52"/>
                <a:gd name="T4" fmla="*/ 0 w 68"/>
                <a:gd name="T5" fmla="*/ 52 h 52"/>
                <a:gd name="T6" fmla="*/ 29 w 68"/>
                <a:gd name="T7" fmla="*/ 0 h 52"/>
              </a:gdLst>
              <a:ahLst/>
              <a:cxnLst>
                <a:cxn ang="0">
                  <a:pos x="T0" y="T1"/>
                </a:cxn>
                <a:cxn ang="0">
                  <a:pos x="T2" y="T3"/>
                </a:cxn>
                <a:cxn ang="0">
                  <a:pos x="T4" y="T5"/>
                </a:cxn>
                <a:cxn ang="0">
                  <a:pos x="T6" y="T7"/>
                </a:cxn>
              </a:cxnLst>
              <a:rect l="0" t="0" r="r" b="b"/>
              <a:pathLst>
                <a:path w="68" h="52">
                  <a:moveTo>
                    <a:pt x="29" y="0"/>
                  </a:moveTo>
                  <a:cubicBezTo>
                    <a:pt x="68" y="52"/>
                    <a:pt x="68" y="52"/>
                    <a:pt x="68" y="52"/>
                  </a:cubicBezTo>
                  <a:cubicBezTo>
                    <a:pt x="0" y="52"/>
                    <a:pt x="0" y="52"/>
                    <a:pt x="0" y="52"/>
                  </a:cubicBezTo>
                  <a:cubicBezTo>
                    <a:pt x="5" y="37"/>
                    <a:pt x="14" y="19"/>
                    <a:pt x="29"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3" name="Freeform 113">
              <a:extLst>
                <a:ext uri="{FF2B5EF4-FFF2-40B4-BE49-F238E27FC236}">
                  <a16:creationId xmlns:a16="http://schemas.microsoft.com/office/drawing/2014/main" xmlns="" id="{C97FB64E-C51C-4EB5-85CA-430585752FC3}"/>
                </a:ext>
              </a:extLst>
            </p:cNvPr>
            <p:cNvSpPr/>
            <p:nvPr/>
          </p:nvSpPr>
          <p:spPr bwMode="auto">
            <a:xfrm>
              <a:off x="3757612" y="620712"/>
              <a:ext cx="330200" cy="552450"/>
            </a:xfrm>
            <a:custGeom>
              <a:avLst/>
              <a:gdLst>
                <a:gd name="T0" fmla="*/ 78 w 78"/>
                <a:gd name="T1" fmla="*/ 24 h 129"/>
                <a:gd name="T2" fmla="*/ 22 w 78"/>
                <a:gd name="T3" fmla="*/ 129 h 129"/>
                <a:gd name="T4" fmla="*/ 0 w 78"/>
                <a:gd name="T5" fmla="*/ 129 h 129"/>
                <a:gd name="T6" fmla="*/ 17 w 78"/>
                <a:gd name="T7" fmla="*/ 0 h 129"/>
                <a:gd name="T8" fmla="*/ 78 w 78"/>
                <a:gd name="T9" fmla="*/ 24 h 129"/>
              </a:gdLst>
              <a:ahLst/>
              <a:cxnLst>
                <a:cxn ang="0">
                  <a:pos x="T0" y="T1"/>
                </a:cxn>
                <a:cxn ang="0">
                  <a:pos x="T2" y="T3"/>
                </a:cxn>
                <a:cxn ang="0">
                  <a:pos x="T4" y="T5"/>
                </a:cxn>
                <a:cxn ang="0">
                  <a:pos x="T6" y="T7"/>
                </a:cxn>
                <a:cxn ang="0">
                  <a:pos x="T8" y="T9"/>
                </a:cxn>
              </a:cxnLst>
              <a:rect l="0" t="0" r="r" b="b"/>
              <a:pathLst>
                <a:path w="78" h="129">
                  <a:moveTo>
                    <a:pt x="78" y="24"/>
                  </a:moveTo>
                  <a:cubicBezTo>
                    <a:pt x="22" y="129"/>
                    <a:pt x="22" y="129"/>
                    <a:pt x="22" y="129"/>
                  </a:cubicBezTo>
                  <a:cubicBezTo>
                    <a:pt x="0" y="129"/>
                    <a:pt x="0" y="129"/>
                    <a:pt x="0" y="129"/>
                  </a:cubicBezTo>
                  <a:cubicBezTo>
                    <a:pt x="17" y="0"/>
                    <a:pt x="17" y="0"/>
                    <a:pt x="17" y="0"/>
                  </a:cubicBezTo>
                  <a:cubicBezTo>
                    <a:pt x="40" y="1"/>
                    <a:pt x="61" y="11"/>
                    <a:pt x="78" y="24"/>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4" name="Freeform 114">
              <a:extLst>
                <a:ext uri="{FF2B5EF4-FFF2-40B4-BE49-F238E27FC236}">
                  <a16:creationId xmlns:a16="http://schemas.microsoft.com/office/drawing/2014/main" xmlns="" id="{7928528D-0558-4A92-90C6-4EDFEC07473B}"/>
                </a:ext>
              </a:extLst>
            </p:cNvPr>
            <p:cNvSpPr/>
            <p:nvPr/>
          </p:nvSpPr>
          <p:spPr bwMode="auto">
            <a:xfrm>
              <a:off x="3849687" y="723900"/>
              <a:ext cx="403225" cy="449263"/>
            </a:xfrm>
            <a:custGeom>
              <a:avLst/>
              <a:gdLst>
                <a:gd name="T0" fmla="*/ 95 w 95"/>
                <a:gd name="T1" fmla="*/ 41 h 105"/>
                <a:gd name="T2" fmla="*/ 42 w 95"/>
                <a:gd name="T3" fmla="*/ 105 h 105"/>
                <a:gd name="T4" fmla="*/ 0 w 95"/>
                <a:gd name="T5" fmla="*/ 105 h 105"/>
                <a:gd name="T6" fmla="*/ 56 w 95"/>
                <a:gd name="T7" fmla="*/ 0 h 105"/>
                <a:gd name="T8" fmla="*/ 95 w 95"/>
                <a:gd name="T9" fmla="*/ 41 h 105"/>
              </a:gdLst>
              <a:ahLst/>
              <a:cxnLst>
                <a:cxn ang="0">
                  <a:pos x="T0" y="T1"/>
                </a:cxn>
                <a:cxn ang="0">
                  <a:pos x="T2" y="T3"/>
                </a:cxn>
                <a:cxn ang="0">
                  <a:pos x="T4" y="T5"/>
                </a:cxn>
                <a:cxn ang="0">
                  <a:pos x="T6" y="T7"/>
                </a:cxn>
                <a:cxn ang="0">
                  <a:pos x="T8" y="T9"/>
                </a:cxn>
              </a:cxnLst>
              <a:rect l="0" t="0" r="r" b="b"/>
              <a:pathLst>
                <a:path w="95" h="105">
                  <a:moveTo>
                    <a:pt x="95" y="41"/>
                  </a:moveTo>
                  <a:cubicBezTo>
                    <a:pt x="42" y="105"/>
                    <a:pt x="42" y="105"/>
                    <a:pt x="42" y="105"/>
                  </a:cubicBezTo>
                  <a:cubicBezTo>
                    <a:pt x="0" y="105"/>
                    <a:pt x="0" y="105"/>
                    <a:pt x="0" y="105"/>
                  </a:cubicBezTo>
                  <a:cubicBezTo>
                    <a:pt x="56" y="0"/>
                    <a:pt x="56" y="0"/>
                    <a:pt x="56" y="0"/>
                  </a:cubicBezTo>
                  <a:cubicBezTo>
                    <a:pt x="71" y="12"/>
                    <a:pt x="84" y="26"/>
                    <a:pt x="95" y="41"/>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5" name="Freeform 115">
              <a:extLst>
                <a:ext uri="{FF2B5EF4-FFF2-40B4-BE49-F238E27FC236}">
                  <a16:creationId xmlns:a16="http://schemas.microsoft.com/office/drawing/2014/main" xmlns="" id="{20CBA913-7B5E-4DB8-AC3E-B3527B7E96B5}"/>
                </a:ext>
              </a:extLst>
            </p:cNvPr>
            <p:cNvSpPr/>
            <p:nvPr/>
          </p:nvSpPr>
          <p:spPr bwMode="auto">
            <a:xfrm>
              <a:off x="3265487" y="796925"/>
              <a:ext cx="890588" cy="384175"/>
            </a:xfrm>
            <a:custGeom>
              <a:avLst/>
              <a:gdLst>
                <a:gd name="T0" fmla="*/ 210 w 210"/>
                <a:gd name="T1" fmla="*/ 90 h 90"/>
                <a:gd name="T2" fmla="*/ 111 w 210"/>
                <a:gd name="T3" fmla="*/ 5 h 90"/>
                <a:gd name="T4" fmla="*/ 0 w 210"/>
                <a:gd name="T5" fmla="*/ 90 h 90"/>
                <a:gd name="T6" fmla="*/ 210 w 210"/>
                <a:gd name="T7" fmla="*/ 90 h 90"/>
              </a:gdLst>
              <a:ahLst/>
              <a:cxnLst>
                <a:cxn ang="0">
                  <a:pos x="T0" y="T1"/>
                </a:cxn>
                <a:cxn ang="0">
                  <a:pos x="T2" y="T3"/>
                </a:cxn>
                <a:cxn ang="0">
                  <a:pos x="T4" y="T5"/>
                </a:cxn>
                <a:cxn ang="0">
                  <a:pos x="T6" y="T7"/>
                </a:cxn>
              </a:cxnLst>
              <a:rect l="0" t="0" r="r" b="b"/>
              <a:pathLst>
                <a:path w="210" h="90">
                  <a:moveTo>
                    <a:pt x="210" y="90"/>
                  </a:moveTo>
                  <a:cubicBezTo>
                    <a:pt x="210" y="90"/>
                    <a:pt x="175" y="0"/>
                    <a:pt x="111" y="5"/>
                  </a:cubicBezTo>
                  <a:cubicBezTo>
                    <a:pt x="46" y="10"/>
                    <a:pt x="9" y="62"/>
                    <a:pt x="0" y="90"/>
                  </a:cubicBezTo>
                  <a:lnTo>
                    <a:pt x="210" y="90"/>
                  </a:lnTo>
                  <a:close/>
                </a:path>
              </a:pathLst>
            </a:custGeom>
            <a:solidFill>
              <a:srgbClr val="FFDC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6" name="Freeform 116">
              <a:extLst>
                <a:ext uri="{FF2B5EF4-FFF2-40B4-BE49-F238E27FC236}">
                  <a16:creationId xmlns:a16="http://schemas.microsoft.com/office/drawing/2014/main" xmlns="" id="{081769A4-7688-4DC0-BEBA-F65F740F319C}"/>
                </a:ext>
              </a:extLst>
            </p:cNvPr>
            <p:cNvSpPr/>
            <p:nvPr/>
          </p:nvSpPr>
          <p:spPr bwMode="auto">
            <a:xfrm>
              <a:off x="3422650" y="928687"/>
              <a:ext cx="593725" cy="257175"/>
            </a:xfrm>
            <a:custGeom>
              <a:avLst/>
              <a:gdLst>
                <a:gd name="T0" fmla="*/ 140 w 140"/>
                <a:gd name="T1" fmla="*/ 60 h 60"/>
                <a:gd name="T2" fmla="*/ 74 w 140"/>
                <a:gd name="T3" fmla="*/ 3 h 60"/>
                <a:gd name="T4" fmla="*/ 0 w 140"/>
                <a:gd name="T5" fmla="*/ 60 h 60"/>
                <a:gd name="T6" fmla="*/ 140 w 140"/>
                <a:gd name="T7" fmla="*/ 60 h 60"/>
              </a:gdLst>
              <a:ahLst/>
              <a:cxnLst>
                <a:cxn ang="0">
                  <a:pos x="T0" y="T1"/>
                </a:cxn>
                <a:cxn ang="0">
                  <a:pos x="T2" y="T3"/>
                </a:cxn>
                <a:cxn ang="0">
                  <a:pos x="T4" y="T5"/>
                </a:cxn>
                <a:cxn ang="0">
                  <a:pos x="T6" y="T7"/>
                </a:cxn>
              </a:cxnLst>
              <a:rect l="0" t="0" r="r" b="b"/>
              <a:pathLst>
                <a:path w="140" h="60">
                  <a:moveTo>
                    <a:pt x="140" y="60"/>
                  </a:moveTo>
                  <a:cubicBezTo>
                    <a:pt x="140" y="60"/>
                    <a:pt x="117" y="0"/>
                    <a:pt x="74" y="3"/>
                  </a:cubicBezTo>
                  <a:cubicBezTo>
                    <a:pt x="31" y="7"/>
                    <a:pt x="6" y="41"/>
                    <a:pt x="0" y="60"/>
                  </a:cubicBezTo>
                  <a:lnTo>
                    <a:pt x="140" y="60"/>
                  </a:lnTo>
                  <a:close/>
                </a:path>
              </a:pathLst>
            </a:cu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7" name="Oval 116">
              <a:extLst>
                <a:ext uri="{FF2B5EF4-FFF2-40B4-BE49-F238E27FC236}">
                  <a16:creationId xmlns:a16="http://schemas.microsoft.com/office/drawing/2014/main" xmlns="" id="{D38993CB-8A5D-4890-8138-33CAE381B263}"/>
                </a:ext>
              </a:extLst>
            </p:cNvPr>
            <p:cNvSpPr>
              <a:spLocks noChangeArrowheads="1"/>
            </p:cNvSpPr>
            <p:nvPr/>
          </p:nvSpPr>
          <p:spPr bwMode="auto">
            <a:xfrm>
              <a:off x="3001962" y="1125537"/>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8" name="Oval 117">
              <a:extLst>
                <a:ext uri="{FF2B5EF4-FFF2-40B4-BE49-F238E27FC236}">
                  <a16:creationId xmlns:a16="http://schemas.microsoft.com/office/drawing/2014/main" xmlns="" id="{5C200B53-EB59-4CF6-AF7B-D5C70F5FED04}"/>
                </a:ext>
              </a:extLst>
            </p:cNvPr>
            <p:cNvSpPr>
              <a:spLocks noChangeArrowheads="1"/>
            </p:cNvSpPr>
            <p:nvPr/>
          </p:nvSpPr>
          <p:spPr bwMode="auto">
            <a:xfrm>
              <a:off x="3090862" y="971550"/>
              <a:ext cx="25400" cy="22225"/>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9" name="Oval 118">
              <a:extLst>
                <a:ext uri="{FF2B5EF4-FFF2-40B4-BE49-F238E27FC236}">
                  <a16:creationId xmlns:a16="http://schemas.microsoft.com/office/drawing/2014/main" xmlns="" id="{B4A5081A-F979-4381-AB12-EDD7E4C653BF}"/>
                </a:ext>
              </a:extLst>
            </p:cNvPr>
            <p:cNvSpPr>
              <a:spLocks noChangeArrowheads="1"/>
            </p:cNvSpPr>
            <p:nvPr/>
          </p:nvSpPr>
          <p:spPr bwMode="auto">
            <a:xfrm>
              <a:off x="3206750" y="835025"/>
              <a:ext cx="20638" cy="20638"/>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0" name="Oval 119">
              <a:extLst>
                <a:ext uri="{FF2B5EF4-FFF2-40B4-BE49-F238E27FC236}">
                  <a16:creationId xmlns:a16="http://schemas.microsoft.com/office/drawing/2014/main" xmlns="" id="{0D0233E9-3338-4539-BAF4-3E2040B18F52}"/>
                </a:ext>
              </a:extLst>
            </p:cNvPr>
            <p:cNvSpPr>
              <a:spLocks noChangeArrowheads="1"/>
            </p:cNvSpPr>
            <p:nvPr/>
          </p:nvSpPr>
          <p:spPr bwMode="auto">
            <a:xfrm>
              <a:off x="3336925" y="723900"/>
              <a:ext cx="22225"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1" name="Oval 120">
              <a:extLst>
                <a:ext uri="{FF2B5EF4-FFF2-40B4-BE49-F238E27FC236}">
                  <a16:creationId xmlns:a16="http://schemas.microsoft.com/office/drawing/2014/main" xmlns="" id="{AC2A9357-8569-4026-BB9C-764F3E45BA83}"/>
                </a:ext>
              </a:extLst>
            </p:cNvPr>
            <p:cNvSpPr>
              <a:spLocks noChangeArrowheads="1"/>
            </p:cNvSpPr>
            <p:nvPr/>
          </p:nvSpPr>
          <p:spPr bwMode="auto">
            <a:xfrm>
              <a:off x="3481387" y="642937"/>
              <a:ext cx="20638" cy="20638"/>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2" name="Oval 121">
              <a:extLst>
                <a:ext uri="{FF2B5EF4-FFF2-40B4-BE49-F238E27FC236}">
                  <a16:creationId xmlns:a16="http://schemas.microsoft.com/office/drawing/2014/main" xmlns="" id="{536CB145-CC59-4BD2-A10D-908E2D04B177}"/>
                </a:ext>
              </a:extLst>
            </p:cNvPr>
            <p:cNvSpPr>
              <a:spLocks noChangeArrowheads="1"/>
            </p:cNvSpPr>
            <p:nvPr/>
          </p:nvSpPr>
          <p:spPr bwMode="auto">
            <a:xfrm>
              <a:off x="3625850" y="587375"/>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3" name="Oval 122">
              <a:extLst>
                <a:ext uri="{FF2B5EF4-FFF2-40B4-BE49-F238E27FC236}">
                  <a16:creationId xmlns:a16="http://schemas.microsoft.com/office/drawing/2014/main" xmlns="" id="{063AE94B-6D96-4A91-A492-973977AC43D1}"/>
                </a:ext>
              </a:extLst>
            </p:cNvPr>
            <p:cNvSpPr>
              <a:spLocks noChangeArrowheads="1"/>
            </p:cNvSpPr>
            <p:nvPr/>
          </p:nvSpPr>
          <p:spPr bwMode="auto">
            <a:xfrm>
              <a:off x="3808412" y="577850"/>
              <a:ext cx="20638" cy="22225"/>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4" name="Oval 123">
              <a:extLst>
                <a:ext uri="{FF2B5EF4-FFF2-40B4-BE49-F238E27FC236}">
                  <a16:creationId xmlns:a16="http://schemas.microsoft.com/office/drawing/2014/main" xmlns="" id="{9DBF5B13-3E5B-4DF5-B1EC-01B2023C162A}"/>
                </a:ext>
              </a:extLst>
            </p:cNvPr>
            <p:cNvSpPr>
              <a:spLocks noChangeArrowheads="1"/>
            </p:cNvSpPr>
            <p:nvPr/>
          </p:nvSpPr>
          <p:spPr bwMode="auto">
            <a:xfrm>
              <a:off x="3952875" y="612775"/>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5" name="Oval 124">
              <a:extLst>
                <a:ext uri="{FF2B5EF4-FFF2-40B4-BE49-F238E27FC236}">
                  <a16:creationId xmlns:a16="http://schemas.microsoft.com/office/drawing/2014/main" xmlns="" id="{BC533895-EC9E-478A-94D7-7951ED8A4058}"/>
                </a:ext>
              </a:extLst>
            </p:cNvPr>
            <p:cNvSpPr>
              <a:spLocks noChangeArrowheads="1"/>
            </p:cNvSpPr>
            <p:nvPr/>
          </p:nvSpPr>
          <p:spPr bwMode="auto">
            <a:xfrm>
              <a:off x="4100512" y="685800"/>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6" name="Oval 125">
              <a:extLst>
                <a:ext uri="{FF2B5EF4-FFF2-40B4-BE49-F238E27FC236}">
                  <a16:creationId xmlns:a16="http://schemas.microsoft.com/office/drawing/2014/main" xmlns="" id="{B239FBD7-92E6-440C-92CC-D6C8BF2E7B69}"/>
                </a:ext>
              </a:extLst>
            </p:cNvPr>
            <p:cNvSpPr>
              <a:spLocks noChangeArrowheads="1"/>
            </p:cNvSpPr>
            <p:nvPr/>
          </p:nvSpPr>
          <p:spPr bwMode="auto">
            <a:xfrm>
              <a:off x="4224337" y="817562"/>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7" name="Oval 126">
              <a:extLst>
                <a:ext uri="{FF2B5EF4-FFF2-40B4-BE49-F238E27FC236}">
                  <a16:creationId xmlns:a16="http://schemas.microsoft.com/office/drawing/2014/main" xmlns="" id="{A96246A2-2886-4D70-A798-F71FF1CA5A61}"/>
                </a:ext>
              </a:extLst>
            </p:cNvPr>
            <p:cNvSpPr>
              <a:spLocks noChangeArrowheads="1"/>
            </p:cNvSpPr>
            <p:nvPr/>
          </p:nvSpPr>
          <p:spPr bwMode="auto">
            <a:xfrm>
              <a:off x="4313237" y="946150"/>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8" name="Oval 127">
              <a:extLst>
                <a:ext uri="{FF2B5EF4-FFF2-40B4-BE49-F238E27FC236}">
                  <a16:creationId xmlns:a16="http://schemas.microsoft.com/office/drawing/2014/main" xmlns="" id="{7967095A-26F4-46BF-AAC7-84CD24A1A027}"/>
                </a:ext>
              </a:extLst>
            </p:cNvPr>
            <p:cNvSpPr>
              <a:spLocks noChangeArrowheads="1"/>
            </p:cNvSpPr>
            <p:nvPr/>
          </p:nvSpPr>
          <p:spPr bwMode="auto">
            <a:xfrm>
              <a:off x="3163887" y="1082675"/>
              <a:ext cx="42863"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9" name="Oval 128">
              <a:extLst>
                <a:ext uri="{FF2B5EF4-FFF2-40B4-BE49-F238E27FC236}">
                  <a16:creationId xmlns:a16="http://schemas.microsoft.com/office/drawing/2014/main" xmlns="" id="{A8EDBCE5-393B-4BE3-B5BD-197005E8598C}"/>
                </a:ext>
              </a:extLst>
            </p:cNvPr>
            <p:cNvSpPr>
              <a:spLocks noChangeArrowheads="1"/>
            </p:cNvSpPr>
            <p:nvPr/>
          </p:nvSpPr>
          <p:spPr bwMode="auto">
            <a:xfrm>
              <a:off x="3252787" y="950912"/>
              <a:ext cx="38100"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0" name="Oval 129">
              <a:extLst>
                <a:ext uri="{FF2B5EF4-FFF2-40B4-BE49-F238E27FC236}">
                  <a16:creationId xmlns:a16="http://schemas.microsoft.com/office/drawing/2014/main" xmlns="" id="{1D20211D-957C-4FC3-B88F-32D61F984C98}"/>
                </a:ext>
              </a:extLst>
            </p:cNvPr>
            <p:cNvSpPr>
              <a:spLocks noChangeArrowheads="1"/>
            </p:cNvSpPr>
            <p:nvPr/>
          </p:nvSpPr>
          <p:spPr bwMode="auto">
            <a:xfrm>
              <a:off x="3400425" y="835025"/>
              <a:ext cx="38100"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1" name="Oval 130">
              <a:extLst>
                <a:ext uri="{FF2B5EF4-FFF2-40B4-BE49-F238E27FC236}">
                  <a16:creationId xmlns:a16="http://schemas.microsoft.com/office/drawing/2014/main" xmlns="" id="{4714B47A-4337-4C1E-8BAE-D543618C9476}"/>
                </a:ext>
              </a:extLst>
            </p:cNvPr>
            <p:cNvSpPr>
              <a:spLocks noChangeArrowheads="1"/>
            </p:cNvSpPr>
            <p:nvPr/>
          </p:nvSpPr>
          <p:spPr bwMode="auto">
            <a:xfrm>
              <a:off x="3748087" y="714375"/>
              <a:ext cx="38100"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2" name="Oval 131">
              <a:extLst>
                <a:ext uri="{FF2B5EF4-FFF2-40B4-BE49-F238E27FC236}">
                  <a16:creationId xmlns:a16="http://schemas.microsoft.com/office/drawing/2014/main" xmlns="" id="{948AF144-7736-4301-9F0D-16B84E7D39A7}"/>
                </a:ext>
              </a:extLst>
            </p:cNvPr>
            <p:cNvSpPr>
              <a:spLocks noChangeArrowheads="1"/>
            </p:cNvSpPr>
            <p:nvPr/>
          </p:nvSpPr>
          <p:spPr bwMode="auto">
            <a:xfrm>
              <a:off x="3960812" y="771525"/>
              <a:ext cx="42863"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3" name="Oval 132">
              <a:extLst>
                <a:ext uri="{FF2B5EF4-FFF2-40B4-BE49-F238E27FC236}">
                  <a16:creationId xmlns:a16="http://schemas.microsoft.com/office/drawing/2014/main" xmlns="" id="{BAEA683E-32B3-41EF-86CD-84C373F581A2}"/>
                </a:ext>
              </a:extLst>
            </p:cNvPr>
            <p:cNvSpPr>
              <a:spLocks noChangeArrowheads="1"/>
            </p:cNvSpPr>
            <p:nvPr/>
          </p:nvSpPr>
          <p:spPr bwMode="auto">
            <a:xfrm>
              <a:off x="4133850" y="898525"/>
              <a:ext cx="38100"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4" name="Oval 133">
              <a:extLst>
                <a:ext uri="{FF2B5EF4-FFF2-40B4-BE49-F238E27FC236}">
                  <a16:creationId xmlns:a16="http://schemas.microsoft.com/office/drawing/2014/main" xmlns="" id="{3C93C8E2-CEF2-42B7-9AE4-835F906BD401}"/>
                </a:ext>
              </a:extLst>
            </p:cNvPr>
            <p:cNvSpPr>
              <a:spLocks noChangeArrowheads="1"/>
            </p:cNvSpPr>
            <p:nvPr/>
          </p:nvSpPr>
          <p:spPr bwMode="auto">
            <a:xfrm>
              <a:off x="4197350" y="1069975"/>
              <a:ext cx="39688" cy="42863"/>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5" name="Oval 134">
              <a:extLst>
                <a:ext uri="{FF2B5EF4-FFF2-40B4-BE49-F238E27FC236}">
                  <a16:creationId xmlns:a16="http://schemas.microsoft.com/office/drawing/2014/main" xmlns="" id="{53F8551D-1B68-4832-8DAB-1F542D39441F}"/>
                </a:ext>
              </a:extLst>
            </p:cNvPr>
            <p:cNvSpPr>
              <a:spLocks noChangeArrowheads="1"/>
            </p:cNvSpPr>
            <p:nvPr/>
          </p:nvSpPr>
          <p:spPr bwMode="auto">
            <a:xfrm>
              <a:off x="3549650" y="749300"/>
              <a:ext cx="42863"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6" name="Oval 135">
              <a:extLst>
                <a:ext uri="{FF2B5EF4-FFF2-40B4-BE49-F238E27FC236}">
                  <a16:creationId xmlns:a16="http://schemas.microsoft.com/office/drawing/2014/main" xmlns="" id="{E946E7DE-95E4-4251-A2DE-5182318B31D7}"/>
                </a:ext>
              </a:extLst>
            </p:cNvPr>
            <p:cNvSpPr>
              <a:spLocks noChangeArrowheads="1"/>
            </p:cNvSpPr>
            <p:nvPr/>
          </p:nvSpPr>
          <p:spPr bwMode="auto">
            <a:xfrm>
              <a:off x="1535112" y="423862"/>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7" name="Oval 136">
              <a:extLst>
                <a:ext uri="{FF2B5EF4-FFF2-40B4-BE49-F238E27FC236}">
                  <a16:creationId xmlns:a16="http://schemas.microsoft.com/office/drawing/2014/main" xmlns="" id="{3073A1E2-72A7-41AC-89CC-BA001FF3F4EF}"/>
                </a:ext>
              </a:extLst>
            </p:cNvPr>
            <p:cNvSpPr>
              <a:spLocks noChangeArrowheads="1"/>
            </p:cNvSpPr>
            <p:nvPr/>
          </p:nvSpPr>
          <p:spPr bwMode="auto">
            <a:xfrm>
              <a:off x="1433512" y="471487"/>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8" name="Oval 137">
              <a:extLst>
                <a:ext uri="{FF2B5EF4-FFF2-40B4-BE49-F238E27FC236}">
                  <a16:creationId xmlns:a16="http://schemas.microsoft.com/office/drawing/2014/main" xmlns="" id="{7C37CF9F-1DCD-4788-A1BC-CA4F2743BC8B}"/>
                </a:ext>
              </a:extLst>
            </p:cNvPr>
            <p:cNvSpPr>
              <a:spLocks noChangeArrowheads="1"/>
            </p:cNvSpPr>
            <p:nvPr/>
          </p:nvSpPr>
          <p:spPr bwMode="auto">
            <a:xfrm>
              <a:off x="1501775" y="517525"/>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9" name="Oval 138">
              <a:extLst>
                <a:ext uri="{FF2B5EF4-FFF2-40B4-BE49-F238E27FC236}">
                  <a16:creationId xmlns:a16="http://schemas.microsoft.com/office/drawing/2014/main" xmlns="" id="{5F33032F-7EB2-42BD-965D-DB45DAF5A90F}"/>
                </a:ext>
              </a:extLst>
            </p:cNvPr>
            <p:cNvSpPr>
              <a:spLocks noChangeArrowheads="1"/>
            </p:cNvSpPr>
            <p:nvPr/>
          </p:nvSpPr>
          <p:spPr bwMode="auto">
            <a:xfrm>
              <a:off x="1611312" y="496887"/>
              <a:ext cx="17463" cy="20638"/>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0" name="Oval 139">
              <a:extLst>
                <a:ext uri="{FF2B5EF4-FFF2-40B4-BE49-F238E27FC236}">
                  <a16:creationId xmlns:a16="http://schemas.microsoft.com/office/drawing/2014/main" xmlns="" id="{F77A49D7-2BCF-47EC-A768-1CC885373D78}"/>
                </a:ext>
              </a:extLst>
            </p:cNvPr>
            <p:cNvSpPr>
              <a:spLocks noChangeArrowheads="1"/>
            </p:cNvSpPr>
            <p:nvPr/>
          </p:nvSpPr>
          <p:spPr bwMode="auto">
            <a:xfrm>
              <a:off x="1573212" y="587375"/>
              <a:ext cx="17463"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1" name="Oval 140">
              <a:extLst>
                <a:ext uri="{FF2B5EF4-FFF2-40B4-BE49-F238E27FC236}">
                  <a16:creationId xmlns:a16="http://schemas.microsoft.com/office/drawing/2014/main" xmlns="" id="{34CF38E7-A01F-4A72-91F1-93B258213BAD}"/>
                </a:ext>
              </a:extLst>
            </p:cNvPr>
            <p:cNvSpPr>
              <a:spLocks noChangeArrowheads="1"/>
            </p:cNvSpPr>
            <p:nvPr/>
          </p:nvSpPr>
          <p:spPr bwMode="auto">
            <a:xfrm>
              <a:off x="1484312" y="630237"/>
              <a:ext cx="17463" cy="20638"/>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2" name="Oval 141">
              <a:extLst>
                <a:ext uri="{FF2B5EF4-FFF2-40B4-BE49-F238E27FC236}">
                  <a16:creationId xmlns:a16="http://schemas.microsoft.com/office/drawing/2014/main" xmlns="" id="{A03787C0-BA75-40F2-A429-99A033AE715A}"/>
                </a:ext>
              </a:extLst>
            </p:cNvPr>
            <p:cNvSpPr>
              <a:spLocks noChangeArrowheads="1"/>
            </p:cNvSpPr>
            <p:nvPr/>
          </p:nvSpPr>
          <p:spPr bwMode="auto">
            <a:xfrm>
              <a:off x="1420812" y="552450"/>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3" name="Oval 142">
              <a:extLst>
                <a:ext uri="{FF2B5EF4-FFF2-40B4-BE49-F238E27FC236}">
                  <a16:creationId xmlns:a16="http://schemas.microsoft.com/office/drawing/2014/main" xmlns="" id="{5EC4D695-C948-4F73-A656-157DE9E50F13}"/>
                </a:ext>
              </a:extLst>
            </p:cNvPr>
            <p:cNvSpPr>
              <a:spLocks noChangeArrowheads="1"/>
            </p:cNvSpPr>
            <p:nvPr/>
          </p:nvSpPr>
          <p:spPr bwMode="auto">
            <a:xfrm>
              <a:off x="1382712" y="638175"/>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4" name="Oval 143">
              <a:extLst>
                <a:ext uri="{FF2B5EF4-FFF2-40B4-BE49-F238E27FC236}">
                  <a16:creationId xmlns:a16="http://schemas.microsoft.com/office/drawing/2014/main" xmlns="" id="{6665BC25-F33E-452D-9B9C-AB0A9D6915FB}"/>
                </a:ext>
              </a:extLst>
            </p:cNvPr>
            <p:cNvSpPr>
              <a:spLocks noChangeArrowheads="1"/>
            </p:cNvSpPr>
            <p:nvPr/>
          </p:nvSpPr>
          <p:spPr bwMode="auto">
            <a:xfrm>
              <a:off x="1450975" y="701675"/>
              <a:ext cx="15875"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5" name="Oval 144">
              <a:extLst>
                <a:ext uri="{FF2B5EF4-FFF2-40B4-BE49-F238E27FC236}">
                  <a16:creationId xmlns:a16="http://schemas.microsoft.com/office/drawing/2014/main" xmlns="" id="{CB2A1E91-8519-4B90-8689-A7EA00F13B95}"/>
                </a:ext>
              </a:extLst>
            </p:cNvPr>
            <p:cNvSpPr>
              <a:spLocks noChangeArrowheads="1"/>
            </p:cNvSpPr>
            <p:nvPr/>
          </p:nvSpPr>
          <p:spPr bwMode="auto">
            <a:xfrm>
              <a:off x="1544637" y="658812"/>
              <a:ext cx="20638" cy="2222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6" name="Oval 145">
              <a:extLst>
                <a:ext uri="{FF2B5EF4-FFF2-40B4-BE49-F238E27FC236}">
                  <a16:creationId xmlns:a16="http://schemas.microsoft.com/office/drawing/2014/main" xmlns="" id="{51AA05CF-D920-4CE9-B709-EBA37EB037F2}"/>
                </a:ext>
              </a:extLst>
            </p:cNvPr>
            <p:cNvSpPr>
              <a:spLocks noChangeArrowheads="1"/>
            </p:cNvSpPr>
            <p:nvPr/>
          </p:nvSpPr>
          <p:spPr bwMode="auto">
            <a:xfrm>
              <a:off x="1285875" y="615950"/>
              <a:ext cx="15875" cy="2222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7" name="Oval 146">
              <a:extLst>
                <a:ext uri="{FF2B5EF4-FFF2-40B4-BE49-F238E27FC236}">
                  <a16:creationId xmlns:a16="http://schemas.microsoft.com/office/drawing/2014/main" xmlns="" id="{2399FC2C-CE21-405B-9E3B-4A66BD1021D8}"/>
                </a:ext>
              </a:extLst>
            </p:cNvPr>
            <p:cNvSpPr>
              <a:spLocks noChangeArrowheads="1"/>
            </p:cNvSpPr>
            <p:nvPr/>
          </p:nvSpPr>
          <p:spPr bwMode="auto">
            <a:xfrm>
              <a:off x="1230312" y="646112"/>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8" name="Oval 147">
              <a:extLst>
                <a:ext uri="{FF2B5EF4-FFF2-40B4-BE49-F238E27FC236}">
                  <a16:creationId xmlns:a16="http://schemas.microsoft.com/office/drawing/2014/main" xmlns="" id="{6B17DE37-0443-42BE-9B57-EA22B3BFE399}"/>
                </a:ext>
              </a:extLst>
            </p:cNvPr>
            <p:cNvSpPr>
              <a:spLocks noChangeArrowheads="1"/>
            </p:cNvSpPr>
            <p:nvPr/>
          </p:nvSpPr>
          <p:spPr bwMode="auto">
            <a:xfrm>
              <a:off x="1281112" y="681037"/>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9" name="Oval 148">
              <a:extLst>
                <a:ext uri="{FF2B5EF4-FFF2-40B4-BE49-F238E27FC236}">
                  <a16:creationId xmlns:a16="http://schemas.microsoft.com/office/drawing/2014/main" xmlns="" id="{4B458D04-28CB-4AA2-ACAC-98B19467363B}"/>
                </a:ext>
              </a:extLst>
            </p:cNvPr>
            <p:cNvSpPr>
              <a:spLocks noChangeArrowheads="1"/>
            </p:cNvSpPr>
            <p:nvPr/>
          </p:nvSpPr>
          <p:spPr bwMode="auto">
            <a:xfrm>
              <a:off x="1339850" y="663575"/>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0" name="Oval 149">
              <a:extLst>
                <a:ext uri="{FF2B5EF4-FFF2-40B4-BE49-F238E27FC236}">
                  <a16:creationId xmlns:a16="http://schemas.microsoft.com/office/drawing/2014/main" xmlns="" id="{B233F65E-A19E-459F-B416-8A7C99D0494F}"/>
                </a:ext>
              </a:extLst>
            </p:cNvPr>
            <p:cNvSpPr>
              <a:spLocks noChangeArrowheads="1"/>
            </p:cNvSpPr>
            <p:nvPr/>
          </p:nvSpPr>
          <p:spPr bwMode="auto">
            <a:xfrm>
              <a:off x="1306512" y="741362"/>
              <a:ext cx="17463"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1" name="Oval 150">
              <a:extLst>
                <a:ext uri="{FF2B5EF4-FFF2-40B4-BE49-F238E27FC236}">
                  <a16:creationId xmlns:a16="http://schemas.microsoft.com/office/drawing/2014/main" xmlns="" id="{9BF55271-5E06-4A31-8D3B-25729A7818F5}"/>
                </a:ext>
              </a:extLst>
            </p:cNvPr>
            <p:cNvSpPr>
              <a:spLocks noChangeArrowheads="1"/>
            </p:cNvSpPr>
            <p:nvPr/>
          </p:nvSpPr>
          <p:spPr bwMode="auto">
            <a:xfrm>
              <a:off x="1235075" y="698500"/>
              <a:ext cx="15875"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2" name="TextBox 1">
            <a:extLst>
              <a:ext uri="{FF2B5EF4-FFF2-40B4-BE49-F238E27FC236}">
                <a16:creationId xmlns:a16="http://schemas.microsoft.com/office/drawing/2014/main" xmlns="" id="{8D2439CA-723A-4979-B39E-0A0791384A19}"/>
              </a:ext>
            </a:extLst>
          </p:cNvPr>
          <p:cNvSpPr txBox="1"/>
          <p:nvPr/>
        </p:nvSpPr>
        <p:spPr>
          <a:xfrm>
            <a:off x="1121856" y="798462"/>
            <a:ext cx="9791408" cy="4401205"/>
          </a:xfrm>
          <a:prstGeom prst="rect">
            <a:avLst/>
          </a:prstGeom>
          <a:noFill/>
        </p:spPr>
        <p:txBody>
          <a:bodyPr wrap="square" rtlCol="0">
            <a:spAutoFit/>
          </a:bodyPr>
          <a:lstStyle/>
          <a:p>
            <a:r>
              <a:rPr lang="en-US" sz="2800" dirty="0">
                <a:solidFill>
                  <a:srgbClr val="002060"/>
                </a:solidFill>
              </a:rPr>
              <a:t>a) </a:t>
            </a:r>
          </a:p>
          <a:p>
            <a:r>
              <a:rPr lang="en-US" sz="2800" dirty="0">
                <a:solidFill>
                  <a:srgbClr val="002060"/>
                </a:solidFill>
              </a:rPr>
              <a:t>+ Sử dụng dấu chấm phẩy ở câu hai chỗ: sau </a:t>
            </a:r>
            <a:r>
              <a:rPr lang="en-US" sz="2800" i="1" dirty="0">
                <a:solidFill>
                  <a:srgbClr val="002060"/>
                </a:solidFill>
              </a:rPr>
              <a:t>chia bùi sẻ ngọt</a:t>
            </a:r>
            <a:r>
              <a:rPr lang="en-US" sz="2800" dirty="0">
                <a:solidFill>
                  <a:srgbClr val="002060"/>
                </a:solidFill>
              </a:rPr>
              <a:t> và sau </a:t>
            </a:r>
            <a:r>
              <a:rPr lang="en-US" sz="2800" i="1" dirty="0">
                <a:solidFill>
                  <a:srgbClr val="002060"/>
                </a:solidFill>
              </a:rPr>
              <a:t>ngày trước.</a:t>
            </a:r>
            <a:endParaRPr lang="en-US" sz="2800" dirty="0">
              <a:solidFill>
                <a:srgbClr val="002060"/>
              </a:solidFill>
            </a:endParaRPr>
          </a:p>
          <a:p>
            <a:r>
              <a:rPr lang="en-US" sz="2800" dirty="0">
                <a:solidFill>
                  <a:srgbClr val="002060"/>
                </a:solidFill>
              </a:rPr>
              <a:t>+ Tác dụng: Đánh dấu ranh giới giữa các bộ phận trong phép liệt kê (hoạt động </a:t>
            </a:r>
            <a:r>
              <a:rPr lang="en-US" sz="2800" i="1" dirty="0">
                <a:solidFill>
                  <a:srgbClr val="002060"/>
                </a:solidFill>
              </a:rPr>
              <a:t>khóc</a:t>
            </a:r>
            <a:r>
              <a:rPr lang="en-US" sz="2800" dirty="0">
                <a:solidFill>
                  <a:srgbClr val="002060"/>
                </a:solidFill>
              </a:rPr>
              <a:t>) nêu ở vị ngữ đồng loại (vị ngữ có quan hệ đẳng lập).</a:t>
            </a:r>
          </a:p>
          <a:p>
            <a:r>
              <a:rPr lang="en-US" sz="2800" dirty="0">
                <a:solidFill>
                  <a:srgbClr val="002060"/>
                </a:solidFill>
              </a:rPr>
              <a:t>b)</a:t>
            </a:r>
          </a:p>
          <a:p>
            <a:r>
              <a:rPr lang="en-US" sz="2800" dirty="0">
                <a:solidFill>
                  <a:srgbClr val="002060"/>
                </a:solidFill>
              </a:rPr>
              <a:t>+ Sử dụng dấu chấm phẩy ở một chỗ sau </a:t>
            </a:r>
            <a:r>
              <a:rPr lang="en-US" sz="2800" i="1" dirty="0">
                <a:solidFill>
                  <a:srgbClr val="002060"/>
                </a:solidFill>
              </a:rPr>
              <a:t>khắp xóm</a:t>
            </a:r>
            <a:r>
              <a:rPr lang="en-US" sz="2800" dirty="0">
                <a:solidFill>
                  <a:srgbClr val="002060"/>
                </a:solidFill>
              </a:rPr>
              <a:t>.</a:t>
            </a:r>
          </a:p>
          <a:p>
            <a:r>
              <a:rPr lang="en-US" sz="2800" dirty="0">
                <a:solidFill>
                  <a:srgbClr val="002060"/>
                </a:solidFill>
              </a:rPr>
              <a:t>+ Tác dụng: Đánh dấu các bộ phận trong phép liệt kê (các sự việc là nội dung của hoạt động </a:t>
            </a:r>
            <a:r>
              <a:rPr lang="en-US" sz="2800" i="1" dirty="0">
                <a:solidFill>
                  <a:srgbClr val="002060"/>
                </a:solidFill>
              </a:rPr>
              <a:t>kể </a:t>
            </a:r>
            <a:r>
              <a:rPr lang="en-US" sz="2800" dirty="0">
                <a:solidFill>
                  <a:srgbClr val="002060"/>
                </a:solidFill>
              </a:rPr>
              <a:t>nêu ở vị ngữ).</a:t>
            </a:r>
          </a:p>
        </p:txBody>
      </p:sp>
    </p:spTree>
    <p:extLst>
      <p:ext uri="{BB962C8B-B14F-4D97-AF65-F5344CB8AC3E}">
        <p14:creationId xmlns:p14="http://schemas.microsoft.com/office/powerpoint/2010/main" val="3178153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51">
            <a:extLst>
              <a:ext uri="{FF2B5EF4-FFF2-40B4-BE49-F238E27FC236}">
                <a16:creationId xmlns:a16="http://schemas.microsoft.com/office/drawing/2014/main" xmlns="" id="{9290519E-C887-4C08-9D29-70E4FE7DA8CE}"/>
              </a:ext>
            </a:extLst>
          </p:cNvPr>
          <p:cNvGrpSpPr/>
          <p:nvPr/>
        </p:nvGrpSpPr>
        <p:grpSpPr>
          <a:xfrm>
            <a:off x="344" y="4759036"/>
            <a:ext cx="12191655" cy="2098964"/>
            <a:chOff x="0" y="0"/>
            <a:chExt cx="6051550" cy="1190625"/>
          </a:xfrm>
        </p:grpSpPr>
        <p:sp>
          <p:nvSpPr>
            <p:cNvPr id="5" name="Freeform 5">
              <a:extLst>
                <a:ext uri="{FF2B5EF4-FFF2-40B4-BE49-F238E27FC236}">
                  <a16:creationId xmlns:a16="http://schemas.microsoft.com/office/drawing/2014/main" xmlns="" id="{AB88BA70-86ED-4F60-A247-56CE921BF5E3}"/>
                </a:ext>
              </a:extLst>
            </p:cNvPr>
            <p:cNvSpPr/>
            <p:nvPr/>
          </p:nvSpPr>
          <p:spPr bwMode="auto">
            <a:xfrm>
              <a:off x="1425575" y="668337"/>
              <a:ext cx="134938" cy="492125"/>
            </a:xfrm>
            <a:custGeom>
              <a:avLst/>
              <a:gdLst>
                <a:gd name="T0" fmla="*/ 11 w 32"/>
                <a:gd name="T1" fmla="*/ 111 h 115"/>
                <a:gd name="T2" fmla="*/ 4 w 32"/>
                <a:gd name="T3" fmla="*/ 48 h 115"/>
                <a:gd name="T4" fmla="*/ 8 w 32"/>
                <a:gd name="T5" fmla="*/ 0 h 115"/>
                <a:gd name="T6" fmla="*/ 9 w 32"/>
                <a:gd name="T7" fmla="*/ 31 h 115"/>
                <a:gd name="T8" fmla="*/ 14 w 32"/>
                <a:gd name="T9" fmla="*/ 60 h 115"/>
                <a:gd name="T10" fmla="*/ 32 w 32"/>
                <a:gd name="T11" fmla="*/ 115 h 115"/>
              </a:gdLst>
              <a:ahLst/>
              <a:cxnLst>
                <a:cxn ang="0">
                  <a:pos x="T0" y="T1"/>
                </a:cxn>
                <a:cxn ang="0">
                  <a:pos x="T2" y="T3"/>
                </a:cxn>
                <a:cxn ang="0">
                  <a:pos x="T4" y="T5"/>
                </a:cxn>
                <a:cxn ang="0">
                  <a:pos x="T6" y="T7"/>
                </a:cxn>
                <a:cxn ang="0">
                  <a:pos x="T8" y="T9"/>
                </a:cxn>
                <a:cxn ang="0">
                  <a:pos x="T10" y="T11"/>
                </a:cxn>
              </a:cxnLst>
              <a:rect l="0" t="0" r="r" b="b"/>
              <a:pathLst>
                <a:path w="32" h="115">
                  <a:moveTo>
                    <a:pt x="11" y="111"/>
                  </a:moveTo>
                  <a:cubicBezTo>
                    <a:pt x="10" y="90"/>
                    <a:pt x="5" y="69"/>
                    <a:pt x="4" y="48"/>
                  </a:cubicBezTo>
                  <a:cubicBezTo>
                    <a:pt x="3" y="36"/>
                    <a:pt x="0" y="8"/>
                    <a:pt x="8" y="0"/>
                  </a:cubicBezTo>
                  <a:cubicBezTo>
                    <a:pt x="12" y="7"/>
                    <a:pt x="9" y="21"/>
                    <a:pt x="9" y="31"/>
                  </a:cubicBezTo>
                  <a:cubicBezTo>
                    <a:pt x="10" y="41"/>
                    <a:pt x="12" y="51"/>
                    <a:pt x="14" y="60"/>
                  </a:cubicBezTo>
                  <a:cubicBezTo>
                    <a:pt x="16" y="78"/>
                    <a:pt x="21" y="101"/>
                    <a:pt x="32" y="115"/>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 name="Freeform 6">
              <a:extLst>
                <a:ext uri="{FF2B5EF4-FFF2-40B4-BE49-F238E27FC236}">
                  <a16:creationId xmlns:a16="http://schemas.microsoft.com/office/drawing/2014/main" xmlns="" id="{5D24E29C-BDAB-45E1-8489-3C804FD9B485}"/>
                </a:ext>
              </a:extLst>
            </p:cNvPr>
            <p:cNvSpPr/>
            <p:nvPr/>
          </p:nvSpPr>
          <p:spPr bwMode="auto">
            <a:xfrm>
              <a:off x="1285875" y="681037"/>
              <a:ext cx="185738" cy="295275"/>
            </a:xfrm>
            <a:custGeom>
              <a:avLst/>
              <a:gdLst>
                <a:gd name="T0" fmla="*/ 37 w 44"/>
                <a:gd name="T1" fmla="*/ 47 h 69"/>
                <a:gd name="T2" fmla="*/ 19 w 44"/>
                <a:gd name="T3" fmla="*/ 28 h 69"/>
                <a:gd name="T4" fmla="*/ 3 w 44"/>
                <a:gd name="T5" fmla="*/ 0 h 69"/>
                <a:gd name="T6" fmla="*/ 44 w 44"/>
                <a:gd name="T7" fmla="*/ 69 h 69"/>
              </a:gdLst>
              <a:ahLst/>
              <a:cxnLst>
                <a:cxn ang="0">
                  <a:pos x="T0" y="T1"/>
                </a:cxn>
                <a:cxn ang="0">
                  <a:pos x="T2" y="T3"/>
                </a:cxn>
                <a:cxn ang="0">
                  <a:pos x="T4" y="T5"/>
                </a:cxn>
                <a:cxn ang="0">
                  <a:pos x="T6" y="T7"/>
                </a:cxn>
              </a:cxnLst>
              <a:rect l="0" t="0" r="r" b="b"/>
              <a:pathLst>
                <a:path w="44" h="69">
                  <a:moveTo>
                    <a:pt x="37" y="47"/>
                  </a:moveTo>
                  <a:cubicBezTo>
                    <a:pt x="32" y="41"/>
                    <a:pt x="25" y="34"/>
                    <a:pt x="19" y="28"/>
                  </a:cubicBezTo>
                  <a:cubicBezTo>
                    <a:pt x="12" y="19"/>
                    <a:pt x="9" y="9"/>
                    <a:pt x="3" y="0"/>
                  </a:cubicBezTo>
                  <a:cubicBezTo>
                    <a:pt x="0" y="22"/>
                    <a:pt x="29" y="55"/>
                    <a:pt x="44" y="69"/>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 name="Freeform 7">
              <a:extLst>
                <a:ext uri="{FF2B5EF4-FFF2-40B4-BE49-F238E27FC236}">
                  <a16:creationId xmlns:a16="http://schemas.microsoft.com/office/drawing/2014/main" xmlns="" id="{06935768-9F74-4EE5-BF1B-9FD46CAD6009}"/>
                </a:ext>
              </a:extLst>
            </p:cNvPr>
            <p:cNvSpPr/>
            <p:nvPr/>
          </p:nvSpPr>
          <p:spPr bwMode="auto">
            <a:xfrm>
              <a:off x="1374775" y="381000"/>
              <a:ext cx="271463" cy="385763"/>
            </a:xfrm>
            <a:custGeom>
              <a:avLst/>
              <a:gdLst>
                <a:gd name="T0" fmla="*/ 62 w 64"/>
                <a:gd name="T1" fmla="*/ 46 h 90"/>
                <a:gd name="T2" fmla="*/ 22 w 64"/>
                <a:gd name="T3" fmla="*/ 89 h 90"/>
                <a:gd name="T4" fmla="*/ 0 w 64"/>
                <a:gd name="T5" fmla="*/ 49 h 90"/>
                <a:gd name="T6" fmla="*/ 38 w 64"/>
                <a:gd name="T7" fmla="*/ 0 h 90"/>
                <a:gd name="T8" fmla="*/ 62 w 64"/>
                <a:gd name="T9" fmla="*/ 46 h 90"/>
              </a:gdLst>
              <a:ahLst/>
              <a:cxnLst>
                <a:cxn ang="0">
                  <a:pos x="T0" y="T1"/>
                </a:cxn>
                <a:cxn ang="0">
                  <a:pos x="T2" y="T3"/>
                </a:cxn>
                <a:cxn ang="0">
                  <a:pos x="T4" y="T5"/>
                </a:cxn>
                <a:cxn ang="0">
                  <a:pos x="T6" y="T7"/>
                </a:cxn>
                <a:cxn ang="0">
                  <a:pos x="T8" y="T9"/>
                </a:cxn>
              </a:cxnLst>
              <a:rect l="0" t="0" r="r" b="b"/>
              <a:pathLst>
                <a:path w="64" h="90">
                  <a:moveTo>
                    <a:pt x="62" y="46"/>
                  </a:moveTo>
                  <a:cubicBezTo>
                    <a:pt x="60" y="60"/>
                    <a:pt x="39" y="90"/>
                    <a:pt x="22" y="89"/>
                  </a:cubicBezTo>
                  <a:cubicBezTo>
                    <a:pt x="6" y="88"/>
                    <a:pt x="0" y="61"/>
                    <a:pt x="0" y="49"/>
                  </a:cubicBezTo>
                  <a:cubicBezTo>
                    <a:pt x="1" y="27"/>
                    <a:pt x="14" y="1"/>
                    <a:pt x="38" y="0"/>
                  </a:cubicBezTo>
                  <a:cubicBezTo>
                    <a:pt x="59" y="0"/>
                    <a:pt x="64" y="29"/>
                    <a:pt x="62" y="46"/>
                  </a:cubicBezTo>
                  <a:close/>
                </a:path>
              </a:pathLst>
            </a:custGeom>
            <a:solidFill>
              <a:srgbClr val="9FC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 name="Freeform 8">
              <a:extLst>
                <a:ext uri="{FF2B5EF4-FFF2-40B4-BE49-F238E27FC236}">
                  <a16:creationId xmlns:a16="http://schemas.microsoft.com/office/drawing/2014/main" xmlns="" id="{D6F35B70-C519-4455-9C6E-3D3A541486ED}"/>
                </a:ext>
              </a:extLst>
            </p:cNvPr>
            <p:cNvSpPr/>
            <p:nvPr/>
          </p:nvSpPr>
          <p:spPr bwMode="auto">
            <a:xfrm>
              <a:off x="1184275" y="544512"/>
              <a:ext cx="185738" cy="273050"/>
            </a:xfrm>
            <a:custGeom>
              <a:avLst/>
              <a:gdLst>
                <a:gd name="T0" fmla="*/ 37 w 44"/>
                <a:gd name="T1" fmla="*/ 19 h 64"/>
                <a:gd name="T2" fmla="*/ 9 w 44"/>
                <a:gd name="T3" fmla="*/ 40 h 64"/>
                <a:gd name="T4" fmla="*/ 40 w 44"/>
                <a:gd name="T5" fmla="*/ 47 h 64"/>
                <a:gd name="T6" fmla="*/ 37 w 44"/>
                <a:gd name="T7" fmla="*/ 19 h 64"/>
              </a:gdLst>
              <a:ahLst/>
              <a:cxnLst>
                <a:cxn ang="0">
                  <a:pos x="T0" y="T1"/>
                </a:cxn>
                <a:cxn ang="0">
                  <a:pos x="T2" y="T3"/>
                </a:cxn>
                <a:cxn ang="0">
                  <a:pos x="T4" y="T5"/>
                </a:cxn>
                <a:cxn ang="0">
                  <a:pos x="T6" y="T7"/>
                </a:cxn>
              </a:cxnLst>
              <a:rect l="0" t="0" r="r" b="b"/>
              <a:pathLst>
                <a:path w="44" h="64">
                  <a:moveTo>
                    <a:pt x="37" y="19"/>
                  </a:moveTo>
                  <a:cubicBezTo>
                    <a:pt x="19" y="0"/>
                    <a:pt x="0" y="20"/>
                    <a:pt x="9" y="40"/>
                  </a:cubicBezTo>
                  <a:cubicBezTo>
                    <a:pt x="15" y="52"/>
                    <a:pt x="31" y="64"/>
                    <a:pt x="40" y="47"/>
                  </a:cubicBezTo>
                  <a:cubicBezTo>
                    <a:pt x="44" y="39"/>
                    <a:pt x="44" y="26"/>
                    <a:pt x="37" y="19"/>
                  </a:cubicBezTo>
                  <a:close/>
                </a:path>
              </a:pathLst>
            </a:custGeom>
            <a:solidFill>
              <a:srgbClr val="9FC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 name="Freeform 9">
              <a:extLst>
                <a:ext uri="{FF2B5EF4-FFF2-40B4-BE49-F238E27FC236}">
                  <a16:creationId xmlns:a16="http://schemas.microsoft.com/office/drawing/2014/main" xmlns="" id="{B15C375C-4BEF-4C69-A7D0-49F39A4F5764}"/>
                </a:ext>
              </a:extLst>
            </p:cNvPr>
            <p:cNvSpPr/>
            <p:nvPr/>
          </p:nvSpPr>
          <p:spPr bwMode="auto">
            <a:xfrm>
              <a:off x="1692275" y="812800"/>
              <a:ext cx="233363" cy="244475"/>
            </a:xfrm>
            <a:custGeom>
              <a:avLst/>
              <a:gdLst>
                <a:gd name="T0" fmla="*/ 0 w 55"/>
                <a:gd name="T1" fmla="*/ 30 h 57"/>
                <a:gd name="T2" fmla="*/ 36 w 55"/>
                <a:gd name="T3" fmla="*/ 57 h 57"/>
                <a:gd name="T4" fmla="*/ 55 w 55"/>
                <a:gd name="T5" fmla="*/ 32 h 57"/>
                <a:gd name="T6" fmla="*/ 22 w 55"/>
                <a:gd name="T7" fmla="*/ 0 h 57"/>
                <a:gd name="T8" fmla="*/ 0 w 55"/>
                <a:gd name="T9" fmla="*/ 30 h 57"/>
              </a:gdLst>
              <a:ahLst/>
              <a:cxnLst>
                <a:cxn ang="0">
                  <a:pos x="T0" y="T1"/>
                </a:cxn>
                <a:cxn ang="0">
                  <a:pos x="T2" y="T3"/>
                </a:cxn>
                <a:cxn ang="0">
                  <a:pos x="T4" y="T5"/>
                </a:cxn>
                <a:cxn ang="0">
                  <a:pos x="T6" y="T7"/>
                </a:cxn>
                <a:cxn ang="0">
                  <a:pos x="T8" y="T9"/>
                </a:cxn>
              </a:cxnLst>
              <a:rect l="0" t="0" r="r" b="b"/>
              <a:pathLst>
                <a:path w="55" h="57">
                  <a:moveTo>
                    <a:pt x="0" y="30"/>
                  </a:moveTo>
                  <a:cubicBezTo>
                    <a:pt x="36" y="57"/>
                    <a:pt x="36" y="57"/>
                    <a:pt x="36" y="57"/>
                  </a:cubicBezTo>
                  <a:cubicBezTo>
                    <a:pt x="42" y="48"/>
                    <a:pt x="49" y="40"/>
                    <a:pt x="55" y="32"/>
                  </a:cubicBezTo>
                  <a:cubicBezTo>
                    <a:pt x="22" y="0"/>
                    <a:pt x="22" y="0"/>
                    <a:pt x="22" y="0"/>
                  </a:cubicBezTo>
                  <a:cubicBezTo>
                    <a:pt x="14" y="10"/>
                    <a:pt x="6" y="20"/>
                    <a:pt x="0" y="3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 name="Freeform 10">
              <a:extLst>
                <a:ext uri="{FF2B5EF4-FFF2-40B4-BE49-F238E27FC236}">
                  <a16:creationId xmlns:a16="http://schemas.microsoft.com/office/drawing/2014/main" xmlns="" id="{E7F69DD1-F253-4F8F-8DEE-6321EDDEE48A}"/>
                </a:ext>
              </a:extLst>
            </p:cNvPr>
            <p:cNvSpPr/>
            <p:nvPr/>
          </p:nvSpPr>
          <p:spPr bwMode="auto">
            <a:xfrm>
              <a:off x="1905000" y="612775"/>
              <a:ext cx="206375" cy="260350"/>
            </a:xfrm>
            <a:custGeom>
              <a:avLst/>
              <a:gdLst>
                <a:gd name="T0" fmla="*/ 0 w 49"/>
                <a:gd name="T1" fmla="*/ 21 h 61"/>
                <a:gd name="T2" fmla="*/ 23 w 49"/>
                <a:gd name="T3" fmla="*/ 61 h 61"/>
                <a:gd name="T4" fmla="*/ 49 w 49"/>
                <a:gd name="T5" fmla="*/ 43 h 61"/>
                <a:gd name="T6" fmla="*/ 35 w 49"/>
                <a:gd name="T7" fmla="*/ 0 h 61"/>
                <a:gd name="T8" fmla="*/ 0 w 49"/>
                <a:gd name="T9" fmla="*/ 21 h 61"/>
              </a:gdLst>
              <a:ahLst/>
              <a:cxnLst>
                <a:cxn ang="0">
                  <a:pos x="T0" y="T1"/>
                </a:cxn>
                <a:cxn ang="0">
                  <a:pos x="T2" y="T3"/>
                </a:cxn>
                <a:cxn ang="0">
                  <a:pos x="T4" y="T5"/>
                </a:cxn>
                <a:cxn ang="0">
                  <a:pos x="T6" y="T7"/>
                </a:cxn>
                <a:cxn ang="0">
                  <a:pos x="T8" y="T9"/>
                </a:cxn>
              </a:cxnLst>
              <a:rect l="0" t="0" r="r" b="b"/>
              <a:pathLst>
                <a:path w="49" h="61">
                  <a:moveTo>
                    <a:pt x="0" y="21"/>
                  </a:moveTo>
                  <a:cubicBezTo>
                    <a:pt x="23" y="61"/>
                    <a:pt x="23" y="61"/>
                    <a:pt x="23" y="61"/>
                  </a:cubicBezTo>
                  <a:cubicBezTo>
                    <a:pt x="31" y="54"/>
                    <a:pt x="40" y="48"/>
                    <a:pt x="49" y="43"/>
                  </a:cubicBezTo>
                  <a:cubicBezTo>
                    <a:pt x="35" y="0"/>
                    <a:pt x="35" y="0"/>
                    <a:pt x="35" y="0"/>
                  </a:cubicBezTo>
                  <a:cubicBezTo>
                    <a:pt x="22" y="5"/>
                    <a:pt x="11" y="12"/>
                    <a:pt x="0" y="21"/>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 name="Freeform 11">
              <a:extLst>
                <a:ext uri="{FF2B5EF4-FFF2-40B4-BE49-F238E27FC236}">
                  <a16:creationId xmlns:a16="http://schemas.microsoft.com/office/drawing/2014/main" xmlns="" id="{99133FDC-A397-426E-B776-F6DC58DA4102}"/>
                </a:ext>
              </a:extLst>
            </p:cNvPr>
            <p:cNvSpPr/>
            <p:nvPr/>
          </p:nvSpPr>
          <p:spPr bwMode="auto">
            <a:xfrm>
              <a:off x="2052637" y="582612"/>
              <a:ext cx="169863" cy="214313"/>
            </a:xfrm>
            <a:custGeom>
              <a:avLst/>
              <a:gdLst>
                <a:gd name="T0" fmla="*/ 0 w 40"/>
                <a:gd name="T1" fmla="*/ 7 h 50"/>
                <a:gd name="T2" fmla="*/ 14 w 40"/>
                <a:gd name="T3" fmla="*/ 50 h 50"/>
                <a:gd name="T4" fmla="*/ 40 w 40"/>
                <a:gd name="T5" fmla="*/ 44 h 50"/>
                <a:gd name="T6" fmla="*/ 38 w 40"/>
                <a:gd name="T7" fmla="*/ 1 h 50"/>
                <a:gd name="T8" fmla="*/ 0 w 40"/>
                <a:gd name="T9" fmla="*/ 7 h 50"/>
              </a:gdLst>
              <a:ahLst/>
              <a:cxnLst>
                <a:cxn ang="0">
                  <a:pos x="T0" y="T1"/>
                </a:cxn>
                <a:cxn ang="0">
                  <a:pos x="T2" y="T3"/>
                </a:cxn>
                <a:cxn ang="0">
                  <a:pos x="T4" y="T5"/>
                </a:cxn>
                <a:cxn ang="0">
                  <a:pos x="T6" y="T7"/>
                </a:cxn>
                <a:cxn ang="0">
                  <a:pos x="T8" y="T9"/>
                </a:cxn>
              </a:cxnLst>
              <a:rect l="0" t="0" r="r" b="b"/>
              <a:pathLst>
                <a:path w="40" h="50">
                  <a:moveTo>
                    <a:pt x="0" y="7"/>
                  </a:moveTo>
                  <a:cubicBezTo>
                    <a:pt x="14" y="50"/>
                    <a:pt x="14" y="50"/>
                    <a:pt x="14" y="50"/>
                  </a:cubicBezTo>
                  <a:cubicBezTo>
                    <a:pt x="23" y="47"/>
                    <a:pt x="31" y="45"/>
                    <a:pt x="40" y="44"/>
                  </a:cubicBezTo>
                  <a:cubicBezTo>
                    <a:pt x="38" y="1"/>
                    <a:pt x="38" y="1"/>
                    <a:pt x="38" y="1"/>
                  </a:cubicBezTo>
                  <a:cubicBezTo>
                    <a:pt x="25" y="0"/>
                    <a:pt x="12" y="2"/>
                    <a:pt x="0" y="7"/>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 name="Freeform 12">
              <a:extLst>
                <a:ext uri="{FF2B5EF4-FFF2-40B4-BE49-F238E27FC236}">
                  <a16:creationId xmlns:a16="http://schemas.microsoft.com/office/drawing/2014/main" xmlns="" id="{B16276DA-2FB8-4390-84C2-33E8D97810E6}"/>
                </a:ext>
              </a:extLst>
            </p:cNvPr>
            <p:cNvSpPr/>
            <p:nvPr/>
          </p:nvSpPr>
          <p:spPr bwMode="auto">
            <a:xfrm>
              <a:off x="2214562" y="587375"/>
              <a:ext cx="180975" cy="212725"/>
            </a:xfrm>
            <a:custGeom>
              <a:avLst/>
              <a:gdLst>
                <a:gd name="T0" fmla="*/ 43 w 43"/>
                <a:gd name="T1" fmla="*/ 12 h 50"/>
                <a:gd name="T2" fmla="*/ 10 w 43"/>
                <a:gd name="T3" fmla="*/ 1 h 50"/>
                <a:gd name="T4" fmla="*/ 0 w 43"/>
                <a:gd name="T5" fmla="*/ 0 h 50"/>
                <a:gd name="T6" fmla="*/ 2 w 43"/>
                <a:gd name="T7" fmla="*/ 43 h 50"/>
                <a:gd name="T8" fmla="*/ 29 w 43"/>
                <a:gd name="T9" fmla="*/ 50 h 50"/>
                <a:gd name="T10" fmla="*/ 43 w 43"/>
                <a:gd name="T11" fmla="*/ 12 h 50"/>
              </a:gdLst>
              <a:ahLst/>
              <a:cxnLst>
                <a:cxn ang="0">
                  <a:pos x="T0" y="T1"/>
                </a:cxn>
                <a:cxn ang="0">
                  <a:pos x="T2" y="T3"/>
                </a:cxn>
                <a:cxn ang="0">
                  <a:pos x="T4" y="T5"/>
                </a:cxn>
                <a:cxn ang="0">
                  <a:pos x="T6" y="T7"/>
                </a:cxn>
                <a:cxn ang="0">
                  <a:pos x="T8" y="T9"/>
                </a:cxn>
                <a:cxn ang="0">
                  <a:pos x="T10" y="T11"/>
                </a:cxn>
              </a:cxnLst>
              <a:rect l="0" t="0" r="r" b="b"/>
              <a:pathLst>
                <a:path w="43" h="50">
                  <a:moveTo>
                    <a:pt x="43" y="12"/>
                  </a:moveTo>
                  <a:cubicBezTo>
                    <a:pt x="33" y="7"/>
                    <a:pt x="22" y="3"/>
                    <a:pt x="10" y="1"/>
                  </a:cubicBezTo>
                  <a:cubicBezTo>
                    <a:pt x="7" y="0"/>
                    <a:pt x="3" y="0"/>
                    <a:pt x="0" y="0"/>
                  </a:cubicBezTo>
                  <a:cubicBezTo>
                    <a:pt x="2" y="43"/>
                    <a:pt x="2" y="43"/>
                    <a:pt x="2" y="43"/>
                  </a:cubicBezTo>
                  <a:cubicBezTo>
                    <a:pt x="11" y="43"/>
                    <a:pt x="20" y="45"/>
                    <a:pt x="29" y="50"/>
                  </a:cubicBezTo>
                  <a:lnTo>
                    <a:pt x="43" y="12"/>
                  </a:ln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 name="Freeform 13">
              <a:extLst>
                <a:ext uri="{FF2B5EF4-FFF2-40B4-BE49-F238E27FC236}">
                  <a16:creationId xmlns:a16="http://schemas.microsoft.com/office/drawing/2014/main" xmlns="" id="{02BB7F08-CE8F-44E0-802C-88979A91F54E}"/>
                </a:ext>
              </a:extLst>
            </p:cNvPr>
            <p:cNvSpPr/>
            <p:nvPr/>
          </p:nvSpPr>
          <p:spPr bwMode="auto">
            <a:xfrm>
              <a:off x="2336800" y="638175"/>
              <a:ext cx="212725" cy="239713"/>
            </a:xfrm>
            <a:custGeom>
              <a:avLst/>
              <a:gdLst>
                <a:gd name="T0" fmla="*/ 50 w 50"/>
                <a:gd name="T1" fmla="*/ 28 h 56"/>
                <a:gd name="T2" fmla="*/ 14 w 50"/>
                <a:gd name="T3" fmla="*/ 0 h 56"/>
                <a:gd name="T4" fmla="*/ 0 w 50"/>
                <a:gd name="T5" fmla="*/ 38 h 56"/>
                <a:gd name="T6" fmla="*/ 14 w 50"/>
                <a:gd name="T7" fmla="*/ 47 h 56"/>
                <a:gd name="T8" fmla="*/ 23 w 50"/>
                <a:gd name="T9" fmla="*/ 56 h 56"/>
                <a:gd name="T10" fmla="*/ 50 w 50"/>
                <a:gd name="T11" fmla="*/ 28 h 56"/>
              </a:gdLst>
              <a:ahLst/>
              <a:cxnLst>
                <a:cxn ang="0">
                  <a:pos x="T0" y="T1"/>
                </a:cxn>
                <a:cxn ang="0">
                  <a:pos x="T2" y="T3"/>
                </a:cxn>
                <a:cxn ang="0">
                  <a:pos x="T4" y="T5"/>
                </a:cxn>
                <a:cxn ang="0">
                  <a:pos x="T6" y="T7"/>
                </a:cxn>
                <a:cxn ang="0">
                  <a:pos x="T8" y="T9"/>
                </a:cxn>
                <a:cxn ang="0">
                  <a:pos x="T10" y="T11"/>
                </a:cxn>
              </a:cxnLst>
              <a:rect l="0" t="0" r="r" b="b"/>
              <a:pathLst>
                <a:path w="50" h="56">
                  <a:moveTo>
                    <a:pt x="50" y="28"/>
                  </a:moveTo>
                  <a:cubicBezTo>
                    <a:pt x="40" y="17"/>
                    <a:pt x="28" y="7"/>
                    <a:pt x="14" y="0"/>
                  </a:cubicBezTo>
                  <a:cubicBezTo>
                    <a:pt x="0" y="38"/>
                    <a:pt x="0" y="38"/>
                    <a:pt x="0" y="38"/>
                  </a:cubicBezTo>
                  <a:cubicBezTo>
                    <a:pt x="5" y="41"/>
                    <a:pt x="9" y="44"/>
                    <a:pt x="14" y="47"/>
                  </a:cubicBezTo>
                  <a:cubicBezTo>
                    <a:pt x="17" y="50"/>
                    <a:pt x="20" y="53"/>
                    <a:pt x="23" y="56"/>
                  </a:cubicBezTo>
                  <a:lnTo>
                    <a:pt x="50" y="28"/>
                  </a:ln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 name="Freeform 14">
              <a:extLst>
                <a:ext uri="{FF2B5EF4-FFF2-40B4-BE49-F238E27FC236}">
                  <a16:creationId xmlns:a16="http://schemas.microsoft.com/office/drawing/2014/main" xmlns="" id="{261A50BA-438B-4EC1-AC7B-FB080235537A}"/>
                </a:ext>
              </a:extLst>
            </p:cNvPr>
            <p:cNvSpPr/>
            <p:nvPr/>
          </p:nvSpPr>
          <p:spPr bwMode="auto">
            <a:xfrm>
              <a:off x="2433637" y="757237"/>
              <a:ext cx="207963" cy="219075"/>
            </a:xfrm>
            <a:custGeom>
              <a:avLst/>
              <a:gdLst>
                <a:gd name="T0" fmla="*/ 27 w 49"/>
                <a:gd name="T1" fmla="*/ 0 h 51"/>
                <a:gd name="T2" fmla="*/ 0 w 49"/>
                <a:gd name="T3" fmla="*/ 28 h 51"/>
                <a:gd name="T4" fmla="*/ 18 w 49"/>
                <a:gd name="T5" fmla="*/ 51 h 51"/>
                <a:gd name="T6" fmla="*/ 49 w 49"/>
                <a:gd name="T7" fmla="*/ 30 h 51"/>
                <a:gd name="T8" fmla="*/ 27 w 49"/>
                <a:gd name="T9" fmla="*/ 0 h 51"/>
              </a:gdLst>
              <a:ahLst/>
              <a:cxnLst>
                <a:cxn ang="0">
                  <a:pos x="T0" y="T1"/>
                </a:cxn>
                <a:cxn ang="0">
                  <a:pos x="T2" y="T3"/>
                </a:cxn>
                <a:cxn ang="0">
                  <a:pos x="T4" y="T5"/>
                </a:cxn>
                <a:cxn ang="0">
                  <a:pos x="T6" y="T7"/>
                </a:cxn>
                <a:cxn ang="0">
                  <a:pos x="T8" y="T9"/>
                </a:cxn>
              </a:cxnLst>
              <a:rect l="0" t="0" r="r" b="b"/>
              <a:pathLst>
                <a:path w="49" h="51">
                  <a:moveTo>
                    <a:pt x="27" y="0"/>
                  </a:moveTo>
                  <a:cubicBezTo>
                    <a:pt x="0" y="28"/>
                    <a:pt x="0" y="28"/>
                    <a:pt x="0" y="28"/>
                  </a:cubicBezTo>
                  <a:cubicBezTo>
                    <a:pt x="7" y="35"/>
                    <a:pt x="13" y="43"/>
                    <a:pt x="18" y="51"/>
                  </a:cubicBezTo>
                  <a:cubicBezTo>
                    <a:pt x="49" y="30"/>
                    <a:pt x="49" y="30"/>
                    <a:pt x="49" y="30"/>
                  </a:cubicBezTo>
                  <a:cubicBezTo>
                    <a:pt x="43" y="20"/>
                    <a:pt x="36" y="9"/>
                    <a:pt x="27" y="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 name="Freeform 15">
              <a:extLst>
                <a:ext uri="{FF2B5EF4-FFF2-40B4-BE49-F238E27FC236}">
                  <a16:creationId xmlns:a16="http://schemas.microsoft.com/office/drawing/2014/main" xmlns="" id="{CCD22CB3-CF8E-41B1-90C8-15E19B7FB390}"/>
                </a:ext>
              </a:extLst>
            </p:cNvPr>
            <p:cNvSpPr/>
            <p:nvPr/>
          </p:nvSpPr>
          <p:spPr bwMode="auto">
            <a:xfrm>
              <a:off x="2511425" y="885825"/>
              <a:ext cx="193675" cy="214313"/>
            </a:xfrm>
            <a:custGeom>
              <a:avLst/>
              <a:gdLst>
                <a:gd name="T0" fmla="*/ 31 w 46"/>
                <a:gd name="T1" fmla="*/ 0 h 50"/>
                <a:gd name="T2" fmla="*/ 0 w 46"/>
                <a:gd name="T3" fmla="*/ 21 h 50"/>
                <a:gd name="T4" fmla="*/ 14 w 46"/>
                <a:gd name="T5" fmla="*/ 50 h 50"/>
                <a:gd name="T6" fmla="*/ 46 w 46"/>
                <a:gd name="T7" fmla="*/ 35 h 50"/>
                <a:gd name="T8" fmla="*/ 31 w 46"/>
                <a:gd name="T9" fmla="*/ 0 h 50"/>
              </a:gdLst>
              <a:ahLst/>
              <a:cxnLst>
                <a:cxn ang="0">
                  <a:pos x="T0" y="T1"/>
                </a:cxn>
                <a:cxn ang="0">
                  <a:pos x="T2" y="T3"/>
                </a:cxn>
                <a:cxn ang="0">
                  <a:pos x="T4" y="T5"/>
                </a:cxn>
                <a:cxn ang="0">
                  <a:pos x="T6" y="T7"/>
                </a:cxn>
                <a:cxn ang="0">
                  <a:pos x="T8" y="T9"/>
                </a:cxn>
              </a:cxnLst>
              <a:rect l="0" t="0" r="r" b="b"/>
              <a:pathLst>
                <a:path w="46" h="50">
                  <a:moveTo>
                    <a:pt x="31" y="0"/>
                  </a:moveTo>
                  <a:cubicBezTo>
                    <a:pt x="0" y="21"/>
                    <a:pt x="0" y="21"/>
                    <a:pt x="0" y="21"/>
                  </a:cubicBezTo>
                  <a:cubicBezTo>
                    <a:pt x="6" y="31"/>
                    <a:pt x="10" y="40"/>
                    <a:pt x="14" y="50"/>
                  </a:cubicBezTo>
                  <a:cubicBezTo>
                    <a:pt x="46" y="35"/>
                    <a:pt x="46" y="35"/>
                    <a:pt x="46" y="35"/>
                  </a:cubicBezTo>
                  <a:cubicBezTo>
                    <a:pt x="43" y="24"/>
                    <a:pt x="38" y="12"/>
                    <a:pt x="31" y="0"/>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6" name="Freeform 16">
              <a:extLst>
                <a:ext uri="{FF2B5EF4-FFF2-40B4-BE49-F238E27FC236}">
                  <a16:creationId xmlns:a16="http://schemas.microsoft.com/office/drawing/2014/main" xmlns="" id="{37E1BB76-4789-4D62-B014-3E2EF21D8CFB}"/>
                </a:ext>
              </a:extLst>
            </p:cNvPr>
            <p:cNvSpPr/>
            <p:nvPr/>
          </p:nvSpPr>
          <p:spPr bwMode="auto">
            <a:xfrm>
              <a:off x="2570162" y="1036637"/>
              <a:ext cx="177800" cy="141288"/>
            </a:xfrm>
            <a:custGeom>
              <a:avLst/>
              <a:gdLst>
                <a:gd name="T0" fmla="*/ 0 w 42"/>
                <a:gd name="T1" fmla="*/ 15 h 33"/>
                <a:gd name="T2" fmla="*/ 6 w 42"/>
                <a:gd name="T3" fmla="*/ 33 h 33"/>
                <a:gd name="T4" fmla="*/ 42 w 42"/>
                <a:gd name="T5" fmla="*/ 32 h 33"/>
                <a:gd name="T6" fmla="*/ 32 w 42"/>
                <a:gd name="T7" fmla="*/ 0 h 33"/>
                <a:gd name="T8" fmla="*/ 0 w 42"/>
                <a:gd name="T9" fmla="*/ 15 h 33"/>
              </a:gdLst>
              <a:ahLst/>
              <a:cxnLst>
                <a:cxn ang="0">
                  <a:pos x="T0" y="T1"/>
                </a:cxn>
                <a:cxn ang="0">
                  <a:pos x="T2" y="T3"/>
                </a:cxn>
                <a:cxn ang="0">
                  <a:pos x="T4" y="T5"/>
                </a:cxn>
                <a:cxn ang="0">
                  <a:pos x="T6" y="T7"/>
                </a:cxn>
                <a:cxn ang="0">
                  <a:pos x="T8" y="T9"/>
                </a:cxn>
              </a:cxnLst>
              <a:rect l="0" t="0" r="r" b="b"/>
              <a:pathLst>
                <a:path w="42" h="33">
                  <a:moveTo>
                    <a:pt x="0" y="15"/>
                  </a:moveTo>
                  <a:cubicBezTo>
                    <a:pt x="2" y="21"/>
                    <a:pt x="4" y="27"/>
                    <a:pt x="6" y="33"/>
                  </a:cubicBezTo>
                  <a:cubicBezTo>
                    <a:pt x="42" y="32"/>
                    <a:pt x="42" y="32"/>
                    <a:pt x="42" y="32"/>
                  </a:cubicBezTo>
                  <a:cubicBezTo>
                    <a:pt x="42" y="32"/>
                    <a:pt x="39" y="19"/>
                    <a:pt x="32" y="0"/>
                  </a:cubicBezTo>
                  <a:lnTo>
                    <a:pt x="0" y="15"/>
                  </a:ln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7" name="Freeform 17">
              <a:extLst>
                <a:ext uri="{FF2B5EF4-FFF2-40B4-BE49-F238E27FC236}">
                  <a16:creationId xmlns:a16="http://schemas.microsoft.com/office/drawing/2014/main" xmlns="" id="{6C4F37F1-F1FA-4C9B-B61C-D107A1A51F4D}"/>
                </a:ext>
              </a:extLst>
            </p:cNvPr>
            <p:cNvSpPr/>
            <p:nvPr/>
          </p:nvSpPr>
          <p:spPr bwMode="auto">
            <a:xfrm>
              <a:off x="1785937" y="701675"/>
              <a:ext cx="215900" cy="249238"/>
            </a:xfrm>
            <a:custGeom>
              <a:avLst/>
              <a:gdLst>
                <a:gd name="T0" fmla="*/ 0 w 51"/>
                <a:gd name="T1" fmla="*/ 26 h 58"/>
                <a:gd name="T2" fmla="*/ 33 w 51"/>
                <a:gd name="T3" fmla="*/ 58 h 58"/>
                <a:gd name="T4" fmla="*/ 51 w 51"/>
                <a:gd name="T5" fmla="*/ 40 h 58"/>
                <a:gd name="T6" fmla="*/ 28 w 51"/>
                <a:gd name="T7" fmla="*/ 0 h 58"/>
                <a:gd name="T8" fmla="*/ 0 w 51"/>
                <a:gd name="T9" fmla="*/ 26 h 58"/>
              </a:gdLst>
              <a:ahLst/>
              <a:cxnLst>
                <a:cxn ang="0">
                  <a:pos x="T0" y="T1"/>
                </a:cxn>
                <a:cxn ang="0">
                  <a:pos x="T2" y="T3"/>
                </a:cxn>
                <a:cxn ang="0">
                  <a:pos x="T4" y="T5"/>
                </a:cxn>
                <a:cxn ang="0">
                  <a:pos x="T6" y="T7"/>
                </a:cxn>
                <a:cxn ang="0">
                  <a:pos x="T8" y="T9"/>
                </a:cxn>
              </a:cxnLst>
              <a:rect l="0" t="0" r="r" b="b"/>
              <a:pathLst>
                <a:path w="51" h="58">
                  <a:moveTo>
                    <a:pt x="0" y="26"/>
                  </a:moveTo>
                  <a:cubicBezTo>
                    <a:pt x="33" y="58"/>
                    <a:pt x="33" y="58"/>
                    <a:pt x="33" y="58"/>
                  </a:cubicBezTo>
                  <a:cubicBezTo>
                    <a:pt x="39" y="52"/>
                    <a:pt x="45" y="46"/>
                    <a:pt x="51" y="40"/>
                  </a:cubicBezTo>
                  <a:cubicBezTo>
                    <a:pt x="28" y="0"/>
                    <a:pt x="28" y="0"/>
                    <a:pt x="28" y="0"/>
                  </a:cubicBezTo>
                  <a:cubicBezTo>
                    <a:pt x="18" y="8"/>
                    <a:pt x="9" y="17"/>
                    <a:pt x="0" y="26"/>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8" name="Freeform 18">
              <a:extLst>
                <a:ext uri="{FF2B5EF4-FFF2-40B4-BE49-F238E27FC236}">
                  <a16:creationId xmlns:a16="http://schemas.microsoft.com/office/drawing/2014/main" xmlns="" id="{00910F67-2D51-4DFA-8932-B967D1744F39}"/>
                </a:ext>
              </a:extLst>
            </p:cNvPr>
            <p:cNvSpPr/>
            <p:nvPr/>
          </p:nvSpPr>
          <p:spPr bwMode="auto">
            <a:xfrm>
              <a:off x="1595437" y="941387"/>
              <a:ext cx="249238" cy="231775"/>
            </a:xfrm>
            <a:custGeom>
              <a:avLst/>
              <a:gdLst>
                <a:gd name="T0" fmla="*/ 0 w 59"/>
                <a:gd name="T1" fmla="*/ 36 h 54"/>
                <a:gd name="T2" fmla="*/ 41 w 59"/>
                <a:gd name="T3" fmla="*/ 54 h 54"/>
                <a:gd name="T4" fmla="*/ 59 w 59"/>
                <a:gd name="T5" fmla="*/ 27 h 54"/>
                <a:gd name="T6" fmla="*/ 23 w 59"/>
                <a:gd name="T7" fmla="*/ 0 h 54"/>
                <a:gd name="T8" fmla="*/ 0 w 59"/>
                <a:gd name="T9" fmla="*/ 36 h 54"/>
              </a:gdLst>
              <a:ahLst/>
              <a:cxnLst>
                <a:cxn ang="0">
                  <a:pos x="T0" y="T1"/>
                </a:cxn>
                <a:cxn ang="0">
                  <a:pos x="T2" y="T3"/>
                </a:cxn>
                <a:cxn ang="0">
                  <a:pos x="T4" y="T5"/>
                </a:cxn>
                <a:cxn ang="0">
                  <a:pos x="T6" y="T7"/>
                </a:cxn>
                <a:cxn ang="0">
                  <a:pos x="T8" y="T9"/>
                </a:cxn>
              </a:cxnLst>
              <a:rect l="0" t="0" r="r" b="b"/>
              <a:pathLst>
                <a:path w="59" h="54">
                  <a:moveTo>
                    <a:pt x="0" y="36"/>
                  </a:moveTo>
                  <a:cubicBezTo>
                    <a:pt x="41" y="54"/>
                    <a:pt x="41" y="54"/>
                    <a:pt x="41" y="54"/>
                  </a:cubicBezTo>
                  <a:cubicBezTo>
                    <a:pt x="47" y="46"/>
                    <a:pt x="53" y="36"/>
                    <a:pt x="59" y="27"/>
                  </a:cubicBezTo>
                  <a:cubicBezTo>
                    <a:pt x="23" y="0"/>
                    <a:pt x="23" y="0"/>
                    <a:pt x="23" y="0"/>
                  </a:cubicBezTo>
                  <a:cubicBezTo>
                    <a:pt x="13" y="13"/>
                    <a:pt x="5" y="26"/>
                    <a:pt x="0" y="36"/>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 name="Freeform 19">
              <a:extLst>
                <a:ext uri="{FF2B5EF4-FFF2-40B4-BE49-F238E27FC236}">
                  <a16:creationId xmlns:a16="http://schemas.microsoft.com/office/drawing/2014/main" xmlns="" id="{2ABE5F24-C5E1-4E6A-B96C-913FF3E08835}"/>
                </a:ext>
              </a:extLst>
            </p:cNvPr>
            <p:cNvSpPr/>
            <p:nvPr/>
          </p:nvSpPr>
          <p:spPr bwMode="auto">
            <a:xfrm>
              <a:off x="1552575" y="1095375"/>
              <a:ext cx="215900" cy="85725"/>
            </a:xfrm>
            <a:custGeom>
              <a:avLst/>
              <a:gdLst>
                <a:gd name="T0" fmla="*/ 0 w 51"/>
                <a:gd name="T1" fmla="*/ 20 h 20"/>
                <a:gd name="T2" fmla="*/ 50 w 51"/>
                <a:gd name="T3" fmla="*/ 20 h 20"/>
                <a:gd name="T4" fmla="*/ 51 w 51"/>
                <a:gd name="T5" fmla="*/ 18 h 20"/>
                <a:gd name="T6" fmla="*/ 10 w 51"/>
                <a:gd name="T7" fmla="*/ 0 h 20"/>
                <a:gd name="T8" fmla="*/ 0 w 51"/>
                <a:gd name="T9" fmla="*/ 20 h 20"/>
              </a:gdLst>
              <a:ahLst/>
              <a:cxnLst>
                <a:cxn ang="0">
                  <a:pos x="T0" y="T1"/>
                </a:cxn>
                <a:cxn ang="0">
                  <a:pos x="T2" y="T3"/>
                </a:cxn>
                <a:cxn ang="0">
                  <a:pos x="T4" y="T5"/>
                </a:cxn>
                <a:cxn ang="0">
                  <a:pos x="T6" y="T7"/>
                </a:cxn>
                <a:cxn ang="0">
                  <a:pos x="T8" y="T9"/>
                </a:cxn>
              </a:cxnLst>
              <a:rect l="0" t="0" r="r" b="b"/>
              <a:pathLst>
                <a:path w="51" h="20">
                  <a:moveTo>
                    <a:pt x="0" y="20"/>
                  </a:moveTo>
                  <a:cubicBezTo>
                    <a:pt x="50" y="20"/>
                    <a:pt x="50" y="20"/>
                    <a:pt x="50" y="20"/>
                  </a:cubicBezTo>
                  <a:cubicBezTo>
                    <a:pt x="51" y="19"/>
                    <a:pt x="51" y="19"/>
                    <a:pt x="51" y="18"/>
                  </a:cubicBezTo>
                  <a:cubicBezTo>
                    <a:pt x="10" y="0"/>
                    <a:pt x="10" y="0"/>
                    <a:pt x="10" y="0"/>
                  </a:cubicBezTo>
                  <a:cubicBezTo>
                    <a:pt x="3" y="12"/>
                    <a:pt x="0" y="20"/>
                    <a:pt x="0" y="2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 name="Freeform 20">
              <a:extLst>
                <a:ext uri="{FF2B5EF4-FFF2-40B4-BE49-F238E27FC236}">
                  <a16:creationId xmlns:a16="http://schemas.microsoft.com/office/drawing/2014/main" xmlns="" id="{DDD36D61-4785-4A63-926B-34D6F1B112F3}"/>
                </a:ext>
              </a:extLst>
            </p:cNvPr>
            <p:cNvSpPr/>
            <p:nvPr/>
          </p:nvSpPr>
          <p:spPr bwMode="auto">
            <a:xfrm>
              <a:off x="1697037" y="663575"/>
              <a:ext cx="931863" cy="517525"/>
            </a:xfrm>
            <a:custGeom>
              <a:avLst/>
              <a:gdLst>
                <a:gd name="T0" fmla="*/ 220 w 220"/>
                <a:gd name="T1" fmla="*/ 119 h 121"/>
                <a:gd name="T2" fmla="*/ 130 w 220"/>
                <a:gd name="T3" fmla="*/ 13 h 121"/>
                <a:gd name="T4" fmla="*/ 0 w 220"/>
                <a:gd name="T5" fmla="*/ 121 h 121"/>
                <a:gd name="T6" fmla="*/ 220 w 220"/>
                <a:gd name="T7" fmla="*/ 119 h 121"/>
              </a:gdLst>
              <a:ahLst/>
              <a:cxnLst>
                <a:cxn ang="0">
                  <a:pos x="T0" y="T1"/>
                </a:cxn>
                <a:cxn ang="0">
                  <a:pos x="T2" y="T3"/>
                </a:cxn>
                <a:cxn ang="0">
                  <a:pos x="T4" y="T5"/>
                </a:cxn>
                <a:cxn ang="0">
                  <a:pos x="T6" y="T7"/>
                </a:cxn>
              </a:cxnLst>
              <a:rect l="0" t="0" r="r" b="b"/>
              <a:pathLst>
                <a:path w="220" h="121">
                  <a:moveTo>
                    <a:pt x="220" y="119"/>
                  </a:moveTo>
                  <a:cubicBezTo>
                    <a:pt x="220" y="119"/>
                    <a:pt x="205" y="26"/>
                    <a:pt x="130" y="13"/>
                  </a:cubicBezTo>
                  <a:cubicBezTo>
                    <a:pt x="55" y="0"/>
                    <a:pt x="0" y="121"/>
                    <a:pt x="0" y="121"/>
                  </a:cubicBezTo>
                  <a:lnTo>
                    <a:pt x="220" y="119"/>
                  </a:lnTo>
                  <a:close/>
                </a:path>
              </a:pathLst>
            </a:custGeom>
            <a:solidFill>
              <a:srgbClr val="FF6D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1" name="Freeform 21">
              <a:extLst>
                <a:ext uri="{FF2B5EF4-FFF2-40B4-BE49-F238E27FC236}">
                  <a16:creationId xmlns:a16="http://schemas.microsoft.com/office/drawing/2014/main" xmlns="" id="{067213B7-E3AC-496A-B4FA-3652A0709162}"/>
                </a:ext>
              </a:extLst>
            </p:cNvPr>
            <p:cNvSpPr/>
            <p:nvPr/>
          </p:nvSpPr>
          <p:spPr bwMode="auto">
            <a:xfrm>
              <a:off x="2633662" y="993775"/>
              <a:ext cx="415925" cy="184150"/>
            </a:xfrm>
            <a:custGeom>
              <a:avLst/>
              <a:gdLst>
                <a:gd name="T0" fmla="*/ 0 w 98"/>
                <a:gd name="T1" fmla="*/ 43 h 43"/>
                <a:gd name="T2" fmla="*/ 95 w 98"/>
                <a:gd name="T3" fmla="*/ 43 h 43"/>
                <a:gd name="T4" fmla="*/ 98 w 98"/>
                <a:gd name="T5" fmla="*/ 38 h 43"/>
                <a:gd name="T6" fmla="*/ 19 w 98"/>
                <a:gd name="T7" fmla="*/ 0 h 43"/>
                <a:gd name="T8" fmla="*/ 0 w 98"/>
                <a:gd name="T9" fmla="*/ 43 h 43"/>
              </a:gdLst>
              <a:ahLst/>
              <a:cxnLst>
                <a:cxn ang="0">
                  <a:pos x="T0" y="T1"/>
                </a:cxn>
                <a:cxn ang="0">
                  <a:pos x="T2" y="T3"/>
                </a:cxn>
                <a:cxn ang="0">
                  <a:pos x="T4" y="T5"/>
                </a:cxn>
                <a:cxn ang="0">
                  <a:pos x="T6" y="T7"/>
                </a:cxn>
                <a:cxn ang="0">
                  <a:pos x="T8" y="T9"/>
                </a:cxn>
              </a:cxnLst>
              <a:rect l="0" t="0" r="r" b="b"/>
              <a:pathLst>
                <a:path w="98" h="43">
                  <a:moveTo>
                    <a:pt x="0" y="43"/>
                  </a:moveTo>
                  <a:cubicBezTo>
                    <a:pt x="95" y="43"/>
                    <a:pt x="95" y="43"/>
                    <a:pt x="95" y="43"/>
                  </a:cubicBezTo>
                  <a:cubicBezTo>
                    <a:pt x="96" y="41"/>
                    <a:pt x="97" y="39"/>
                    <a:pt x="98" y="38"/>
                  </a:cubicBezTo>
                  <a:cubicBezTo>
                    <a:pt x="19" y="0"/>
                    <a:pt x="19" y="0"/>
                    <a:pt x="19" y="0"/>
                  </a:cubicBezTo>
                  <a:cubicBezTo>
                    <a:pt x="11" y="16"/>
                    <a:pt x="4" y="30"/>
                    <a:pt x="0" y="43"/>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2" name="Freeform 22">
              <a:extLst>
                <a:ext uri="{FF2B5EF4-FFF2-40B4-BE49-F238E27FC236}">
                  <a16:creationId xmlns:a16="http://schemas.microsoft.com/office/drawing/2014/main" xmlns="" id="{4E25C810-CBC3-4063-A11A-5DC3D4002DCA}"/>
                </a:ext>
              </a:extLst>
            </p:cNvPr>
            <p:cNvSpPr/>
            <p:nvPr/>
          </p:nvSpPr>
          <p:spPr bwMode="auto">
            <a:xfrm>
              <a:off x="2714625" y="741362"/>
              <a:ext cx="439738" cy="414338"/>
            </a:xfrm>
            <a:custGeom>
              <a:avLst/>
              <a:gdLst>
                <a:gd name="T0" fmla="*/ 0 w 104"/>
                <a:gd name="T1" fmla="*/ 59 h 97"/>
                <a:gd name="T2" fmla="*/ 79 w 104"/>
                <a:gd name="T3" fmla="*/ 97 h 97"/>
                <a:gd name="T4" fmla="*/ 104 w 104"/>
                <a:gd name="T5" fmla="*/ 55 h 97"/>
                <a:gd name="T6" fmla="*/ 42 w 104"/>
                <a:gd name="T7" fmla="*/ 0 h 97"/>
                <a:gd name="T8" fmla="*/ 0 w 104"/>
                <a:gd name="T9" fmla="*/ 59 h 97"/>
              </a:gdLst>
              <a:ahLst/>
              <a:cxnLst>
                <a:cxn ang="0">
                  <a:pos x="T0" y="T1"/>
                </a:cxn>
                <a:cxn ang="0">
                  <a:pos x="T2" y="T3"/>
                </a:cxn>
                <a:cxn ang="0">
                  <a:pos x="T4" y="T5"/>
                </a:cxn>
                <a:cxn ang="0">
                  <a:pos x="T6" y="T7"/>
                </a:cxn>
                <a:cxn ang="0">
                  <a:pos x="T8" y="T9"/>
                </a:cxn>
              </a:cxnLst>
              <a:rect l="0" t="0" r="r" b="b"/>
              <a:pathLst>
                <a:path w="104" h="97">
                  <a:moveTo>
                    <a:pt x="0" y="59"/>
                  </a:moveTo>
                  <a:cubicBezTo>
                    <a:pt x="79" y="97"/>
                    <a:pt x="79" y="97"/>
                    <a:pt x="79" y="97"/>
                  </a:cubicBezTo>
                  <a:cubicBezTo>
                    <a:pt x="86" y="82"/>
                    <a:pt x="94" y="68"/>
                    <a:pt x="104" y="55"/>
                  </a:cubicBezTo>
                  <a:cubicBezTo>
                    <a:pt x="42" y="0"/>
                    <a:pt x="42" y="0"/>
                    <a:pt x="42" y="0"/>
                  </a:cubicBezTo>
                  <a:cubicBezTo>
                    <a:pt x="25" y="20"/>
                    <a:pt x="11" y="40"/>
                    <a:pt x="0" y="59"/>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3" name="Freeform 23">
              <a:extLst>
                <a:ext uri="{FF2B5EF4-FFF2-40B4-BE49-F238E27FC236}">
                  <a16:creationId xmlns:a16="http://schemas.microsoft.com/office/drawing/2014/main" xmlns="" id="{BE1B054E-4F09-4DCE-B90F-EB4BBD6EC287}"/>
                </a:ext>
              </a:extLst>
            </p:cNvPr>
            <p:cNvSpPr/>
            <p:nvPr/>
          </p:nvSpPr>
          <p:spPr bwMode="auto">
            <a:xfrm>
              <a:off x="3100387" y="406400"/>
              <a:ext cx="355600" cy="390525"/>
            </a:xfrm>
            <a:custGeom>
              <a:avLst/>
              <a:gdLst>
                <a:gd name="T0" fmla="*/ 0 w 84"/>
                <a:gd name="T1" fmla="*/ 32 h 91"/>
                <a:gd name="T2" fmla="*/ 48 w 84"/>
                <a:gd name="T3" fmla="*/ 91 h 91"/>
                <a:gd name="T4" fmla="*/ 84 w 84"/>
                <a:gd name="T5" fmla="*/ 62 h 91"/>
                <a:gd name="T6" fmla="*/ 49 w 84"/>
                <a:gd name="T7" fmla="*/ 0 h 91"/>
                <a:gd name="T8" fmla="*/ 0 w 84"/>
                <a:gd name="T9" fmla="*/ 32 h 91"/>
              </a:gdLst>
              <a:ahLst/>
              <a:cxnLst>
                <a:cxn ang="0">
                  <a:pos x="T0" y="T1"/>
                </a:cxn>
                <a:cxn ang="0">
                  <a:pos x="T2" y="T3"/>
                </a:cxn>
                <a:cxn ang="0">
                  <a:pos x="T4" y="T5"/>
                </a:cxn>
                <a:cxn ang="0">
                  <a:pos x="T6" y="T7"/>
                </a:cxn>
                <a:cxn ang="0">
                  <a:pos x="T8" y="T9"/>
                </a:cxn>
              </a:cxnLst>
              <a:rect l="0" t="0" r="r" b="b"/>
              <a:pathLst>
                <a:path w="84" h="91">
                  <a:moveTo>
                    <a:pt x="0" y="32"/>
                  </a:moveTo>
                  <a:cubicBezTo>
                    <a:pt x="48" y="91"/>
                    <a:pt x="48" y="91"/>
                    <a:pt x="48" y="91"/>
                  </a:cubicBezTo>
                  <a:cubicBezTo>
                    <a:pt x="59" y="80"/>
                    <a:pt x="71" y="71"/>
                    <a:pt x="84" y="62"/>
                  </a:cubicBezTo>
                  <a:cubicBezTo>
                    <a:pt x="49" y="0"/>
                    <a:pt x="49" y="0"/>
                    <a:pt x="49" y="0"/>
                  </a:cubicBezTo>
                  <a:cubicBezTo>
                    <a:pt x="32" y="9"/>
                    <a:pt x="15" y="20"/>
                    <a:pt x="0" y="32"/>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4" name="Freeform 24">
              <a:extLst>
                <a:ext uri="{FF2B5EF4-FFF2-40B4-BE49-F238E27FC236}">
                  <a16:creationId xmlns:a16="http://schemas.microsoft.com/office/drawing/2014/main" xmlns="" id="{9096BC9B-5749-486C-9956-A09B7E2BA017}"/>
                </a:ext>
              </a:extLst>
            </p:cNvPr>
            <p:cNvSpPr/>
            <p:nvPr/>
          </p:nvSpPr>
          <p:spPr bwMode="auto">
            <a:xfrm>
              <a:off x="3308350" y="317500"/>
              <a:ext cx="317500" cy="355600"/>
            </a:xfrm>
            <a:custGeom>
              <a:avLst/>
              <a:gdLst>
                <a:gd name="T0" fmla="*/ 0 w 75"/>
                <a:gd name="T1" fmla="*/ 21 h 83"/>
                <a:gd name="T2" fmla="*/ 35 w 75"/>
                <a:gd name="T3" fmla="*/ 83 h 83"/>
                <a:gd name="T4" fmla="*/ 43 w 75"/>
                <a:gd name="T5" fmla="*/ 79 h 83"/>
                <a:gd name="T6" fmla="*/ 75 w 75"/>
                <a:gd name="T7" fmla="*/ 65 h 83"/>
                <a:gd name="T8" fmla="*/ 48 w 75"/>
                <a:gd name="T9" fmla="*/ 0 h 83"/>
                <a:gd name="T10" fmla="*/ 0 w 75"/>
                <a:gd name="T11" fmla="*/ 21 h 83"/>
              </a:gdLst>
              <a:ahLst/>
              <a:cxnLst>
                <a:cxn ang="0">
                  <a:pos x="T0" y="T1"/>
                </a:cxn>
                <a:cxn ang="0">
                  <a:pos x="T2" y="T3"/>
                </a:cxn>
                <a:cxn ang="0">
                  <a:pos x="T4" y="T5"/>
                </a:cxn>
                <a:cxn ang="0">
                  <a:pos x="T6" y="T7"/>
                </a:cxn>
                <a:cxn ang="0">
                  <a:pos x="T8" y="T9"/>
                </a:cxn>
                <a:cxn ang="0">
                  <a:pos x="T10" y="T11"/>
                </a:cxn>
              </a:cxnLst>
              <a:rect l="0" t="0" r="r" b="b"/>
              <a:pathLst>
                <a:path w="75" h="83">
                  <a:moveTo>
                    <a:pt x="0" y="21"/>
                  </a:moveTo>
                  <a:cubicBezTo>
                    <a:pt x="35" y="83"/>
                    <a:pt x="35" y="83"/>
                    <a:pt x="35" y="83"/>
                  </a:cubicBezTo>
                  <a:cubicBezTo>
                    <a:pt x="38" y="82"/>
                    <a:pt x="40" y="80"/>
                    <a:pt x="43" y="79"/>
                  </a:cubicBezTo>
                  <a:cubicBezTo>
                    <a:pt x="53" y="73"/>
                    <a:pt x="64" y="68"/>
                    <a:pt x="75" y="65"/>
                  </a:cubicBezTo>
                  <a:cubicBezTo>
                    <a:pt x="48" y="0"/>
                    <a:pt x="48" y="0"/>
                    <a:pt x="48" y="0"/>
                  </a:cubicBezTo>
                  <a:cubicBezTo>
                    <a:pt x="31" y="6"/>
                    <a:pt x="15" y="13"/>
                    <a:pt x="0" y="21"/>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5" name="Freeform 25">
              <a:extLst>
                <a:ext uri="{FF2B5EF4-FFF2-40B4-BE49-F238E27FC236}">
                  <a16:creationId xmlns:a16="http://schemas.microsoft.com/office/drawing/2014/main" xmlns="" id="{071A3760-E3F5-40E2-A4D7-5D08146803B1}"/>
                </a:ext>
              </a:extLst>
            </p:cNvPr>
            <p:cNvSpPr/>
            <p:nvPr/>
          </p:nvSpPr>
          <p:spPr bwMode="auto">
            <a:xfrm>
              <a:off x="3511550" y="257175"/>
              <a:ext cx="317500" cy="338138"/>
            </a:xfrm>
            <a:custGeom>
              <a:avLst/>
              <a:gdLst>
                <a:gd name="T0" fmla="*/ 0 w 75"/>
                <a:gd name="T1" fmla="*/ 14 h 79"/>
                <a:gd name="T2" fmla="*/ 27 w 75"/>
                <a:gd name="T3" fmla="*/ 79 h 79"/>
                <a:gd name="T4" fmla="*/ 75 w 75"/>
                <a:gd name="T5" fmla="*/ 73 h 79"/>
                <a:gd name="T6" fmla="*/ 66 w 75"/>
                <a:gd name="T7" fmla="*/ 0 h 79"/>
                <a:gd name="T8" fmla="*/ 0 w 75"/>
                <a:gd name="T9" fmla="*/ 14 h 79"/>
              </a:gdLst>
              <a:ahLst/>
              <a:cxnLst>
                <a:cxn ang="0">
                  <a:pos x="T0" y="T1"/>
                </a:cxn>
                <a:cxn ang="0">
                  <a:pos x="T2" y="T3"/>
                </a:cxn>
                <a:cxn ang="0">
                  <a:pos x="T4" y="T5"/>
                </a:cxn>
                <a:cxn ang="0">
                  <a:pos x="T6" y="T7"/>
                </a:cxn>
                <a:cxn ang="0">
                  <a:pos x="T8" y="T9"/>
                </a:cxn>
              </a:cxnLst>
              <a:rect l="0" t="0" r="r" b="b"/>
              <a:pathLst>
                <a:path w="75" h="79">
                  <a:moveTo>
                    <a:pt x="0" y="14"/>
                  </a:moveTo>
                  <a:cubicBezTo>
                    <a:pt x="27" y="79"/>
                    <a:pt x="27" y="79"/>
                    <a:pt x="27" y="79"/>
                  </a:cubicBezTo>
                  <a:cubicBezTo>
                    <a:pt x="42" y="74"/>
                    <a:pt x="59" y="72"/>
                    <a:pt x="75" y="73"/>
                  </a:cubicBezTo>
                  <a:cubicBezTo>
                    <a:pt x="66" y="0"/>
                    <a:pt x="66" y="0"/>
                    <a:pt x="66" y="0"/>
                  </a:cubicBezTo>
                  <a:cubicBezTo>
                    <a:pt x="43" y="3"/>
                    <a:pt x="21" y="8"/>
                    <a:pt x="0" y="14"/>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6" name="Freeform 26">
              <a:extLst>
                <a:ext uri="{FF2B5EF4-FFF2-40B4-BE49-F238E27FC236}">
                  <a16:creationId xmlns:a16="http://schemas.microsoft.com/office/drawing/2014/main" xmlns="" id="{3E2C1024-323B-4F0C-8B74-6A299A5548E1}"/>
                </a:ext>
              </a:extLst>
            </p:cNvPr>
            <p:cNvSpPr/>
            <p:nvPr/>
          </p:nvSpPr>
          <p:spPr bwMode="auto">
            <a:xfrm>
              <a:off x="3790950" y="249237"/>
              <a:ext cx="304800" cy="371475"/>
            </a:xfrm>
            <a:custGeom>
              <a:avLst/>
              <a:gdLst>
                <a:gd name="T0" fmla="*/ 9 w 72"/>
                <a:gd name="T1" fmla="*/ 1 h 87"/>
                <a:gd name="T2" fmla="*/ 0 w 72"/>
                <a:gd name="T3" fmla="*/ 2 h 87"/>
                <a:gd name="T4" fmla="*/ 9 w 72"/>
                <a:gd name="T5" fmla="*/ 75 h 87"/>
                <a:gd name="T6" fmla="*/ 57 w 72"/>
                <a:gd name="T7" fmla="*/ 87 h 87"/>
                <a:gd name="T8" fmla="*/ 72 w 72"/>
                <a:gd name="T9" fmla="*/ 9 h 87"/>
                <a:gd name="T10" fmla="*/ 9 w 72"/>
                <a:gd name="T11" fmla="*/ 1 h 87"/>
              </a:gdLst>
              <a:ahLst/>
              <a:cxnLst>
                <a:cxn ang="0">
                  <a:pos x="T0" y="T1"/>
                </a:cxn>
                <a:cxn ang="0">
                  <a:pos x="T2" y="T3"/>
                </a:cxn>
                <a:cxn ang="0">
                  <a:pos x="T4" y="T5"/>
                </a:cxn>
                <a:cxn ang="0">
                  <a:pos x="T6" y="T7"/>
                </a:cxn>
                <a:cxn ang="0">
                  <a:pos x="T8" y="T9"/>
                </a:cxn>
                <a:cxn ang="0">
                  <a:pos x="T10" y="T11"/>
                </a:cxn>
              </a:cxnLst>
              <a:rect l="0" t="0" r="r" b="b"/>
              <a:pathLst>
                <a:path w="72" h="87">
                  <a:moveTo>
                    <a:pt x="9" y="1"/>
                  </a:moveTo>
                  <a:cubicBezTo>
                    <a:pt x="6" y="2"/>
                    <a:pt x="3" y="2"/>
                    <a:pt x="0" y="2"/>
                  </a:cubicBezTo>
                  <a:cubicBezTo>
                    <a:pt x="9" y="75"/>
                    <a:pt x="9" y="75"/>
                    <a:pt x="9" y="75"/>
                  </a:cubicBezTo>
                  <a:cubicBezTo>
                    <a:pt x="26" y="76"/>
                    <a:pt x="42" y="80"/>
                    <a:pt x="57" y="87"/>
                  </a:cubicBezTo>
                  <a:cubicBezTo>
                    <a:pt x="72" y="9"/>
                    <a:pt x="72" y="9"/>
                    <a:pt x="72" y="9"/>
                  </a:cubicBezTo>
                  <a:cubicBezTo>
                    <a:pt x="53" y="2"/>
                    <a:pt x="31" y="0"/>
                    <a:pt x="9" y="1"/>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7" name="Freeform 27">
              <a:extLst>
                <a:ext uri="{FF2B5EF4-FFF2-40B4-BE49-F238E27FC236}">
                  <a16:creationId xmlns:a16="http://schemas.microsoft.com/office/drawing/2014/main" xmlns="" id="{ABC1F56E-9D01-4586-BDF3-FAA7A2C71870}"/>
                </a:ext>
              </a:extLst>
            </p:cNvPr>
            <p:cNvSpPr/>
            <p:nvPr/>
          </p:nvSpPr>
          <p:spPr bwMode="auto">
            <a:xfrm>
              <a:off x="4032250" y="287337"/>
              <a:ext cx="352425" cy="419100"/>
            </a:xfrm>
            <a:custGeom>
              <a:avLst/>
              <a:gdLst>
                <a:gd name="T0" fmla="*/ 15 w 83"/>
                <a:gd name="T1" fmla="*/ 0 h 98"/>
                <a:gd name="T2" fmla="*/ 0 w 83"/>
                <a:gd name="T3" fmla="*/ 78 h 98"/>
                <a:gd name="T4" fmla="*/ 18 w 83"/>
                <a:gd name="T5" fmla="*/ 90 h 98"/>
                <a:gd name="T6" fmla="*/ 28 w 83"/>
                <a:gd name="T7" fmla="*/ 98 h 98"/>
                <a:gd name="T8" fmla="*/ 83 w 83"/>
                <a:gd name="T9" fmla="*/ 37 h 98"/>
                <a:gd name="T10" fmla="*/ 15 w 83"/>
                <a:gd name="T11" fmla="*/ 0 h 98"/>
              </a:gdLst>
              <a:ahLst/>
              <a:cxnLst>
                <a:cxn ang="0">
                  <a:pos x="T0" y="T1"/>
                </a:cxn>
                <a:cxn ang="0">
                  <a:pos x="T2" y="T3"/>
                </a:cxn>
                <a:cxn ang="0">
                  <a:pos x="T4" y="T5"/>
                </a:cxn>
                <a:cxn ang="0">
                  <a:pos x="T6" y="T7"/>
                </a:cxn>
                <a:cxn ang="0">
                  <a:pos x="T8" y="T9"/>
                </a:cxn>
                <a:cxn ang="0">
                  <a:pos x="T10" y="T11"/>
                </a:cxn>
              </a:cxnLst>
              <a:rect l="0" t="0" r="r" b="b"/>
              <a:pathLst>
                <a:path w="83" h="98">
                  <a:moveTo>
                    <a:pt x="15" y="0"/>
                  </a:moveTo>
                  <a:cubicBezTo>
                    <a:pt x="0" y="78"/>
                    <a:pt x="0" y="78"/>
                    <a:pt x="0" y="78"/>
                  </a:cubicBezTo>
                  <a:cubicBezTo>
                    <a:pt x="7" y="82"/>
                    <a:pt x="13" y="85"/>
                    <a:pt x="18" y="90"/>
                  </a:cubicBezTo>
                  <a:cubicBezTo>
                    <a:pt x="22" y="93"/>
                    <a:pt x="25" y="95"/>
                    <a:pt x="28" y="98"/>
                  </a:cubicBezTo>
                  <a:cubicBezTo>
                    <a:pt x="83" y="37"/>
                    <a:pt x="83" y="37"/>
                    <a:pt x="83" y="37"/>
                  </a:cubicBezTo>
                  <a:cubicBezTo>
                    <a:pt x="63" y="20"/>
                    <a:pt x="40" y="7"/>
                    <a:pt x="15" y="0"/>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8" name="Freeform 28">
              <a:extLst>
                <a:ext uri="{FF2B5EF4-FFF2-40B4-BE49-F238E27FC236}">
                  <a16:creationId xmlns:a16="http://schemas.microsoft.com/office/drawing/2014/main" xmlns="" id="{1BECB419-87A0-45FE-9737-B8E5B5CAA457}"/>
                </a:ext>
              </a:extLst>
            </p:cNvPr>
            <p:cNvSpPr/>
            <p:nvPr/>
          </p:nvSpPr>
          <p:spPr bwMode="auto">
            <a:xfrm>
              <a:off x="4151312" y="446087"/>
              <a:ext cx="415925" cy="406400"/>
            </a:xfrm>
            <a:custGeom>
              <a:avLst/>
              <a:gdLst>
                <a:gd name="T0" fmla="*/ 55 w 98"/>
                <a:gd name="T1" fmla="*/ 0 h 95"/>
                <a:gd name="T2" fmla="*/ 0 w 98"/>
                <a:gd name="T3" fmla="*/ 61 h 95"/>
                <a:gd name="T4" fmla="*/ 31 w 98"/>
                <a:gd name="T5" fmla="*/ 95 h 95"/>
                <a:gd name="T6" fmla="*/ 98 w 98"/>
                <a:gd name="T7" fmla="*/ 42 h 95"/>
                <a:gd name="T8" fmla="*/ 55 w 98"/>
                <a:gd name="T9" fmla="*/ 0 h 95"/>
              </a:gdLst>
              <a:ahLst/>
              <a:cxnLst>
                <a:cxn ang="0">
                  <a:pos x="T0" y="T1"/>
                </a:cxn>
                <a:cxn ang="0">
                  <a:pos x="T2" y="T3"/>
                </a:cxn>
                <a:cxn ang="0">
                  <a:pos x="T4" y="T5"/>
                </a:cxn>
                <a:cxn ang="0">
                  <a:pos x="T6" y="T7"/>
                </a:cxn>
                <a:cxn ang="0">
                  <a:pos x="T8" y="T9"/>
                </a:cxn>
              </a:cxnLst>
              <a:rect l="0" t="0" r="r" b="b"/>
              <a:pathLst>
                <a:path w="98" h="95">
                  <a:moveTo>
                    <a:pt x="55" y="0"/>
                  </a:moveTo>
                  <a:cubicBezTo>
                    <a:pt x="0" y="61"/>
                    <a:pt x="0" y="61"/>
                    <a:pt x="0" y="61"/>
                  </a:cubicBezTo>
                  <a:cubicBezTo>
                    <a:pt x="11" y="71"/>
                    <a:pt x="22" y="83"/>
                    <a:pt x="31" y="95"/>
                  </a:cubicBezTo>
                  <a:cubicBezTo>
                    <a:pt x="98" y="42"/>
                    <a:pt x="98" y="42"/>
                    <a:pt x="98" y="42"/>
                  </a:cubicBezTo>
                  <a:cubicBezTo>
                    <a:pt x="85" y="27"/>
                    <a:pt x="71" y="12"/>
                    <a:pt x="55" y="0"/>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9" name="Freeform 29">
              <a:extLst>
                <a:ext uri="{FF2B5EF4-FFF2-40B4-BE49-F238E27FC236}">
                  <a16:creationId xmlns:a16="http://schemas.microsoft.com/office/drawing/2014/main" xmlns="" id="{D43146CB-601C-4F2B-B4A0-C84FBA45613E}"/>
                </a:ext>
              </a:extLst>
            </p:cNvPr>
            <p:cNvSpPr/>
            <p:nvPr/>
          </p:nvSpPr>
          <p:spPr bwMode="auto">
            <a:xfrm>
              <a:off x="4283075" y="625475"/>
              <a:ext cx="614363" cy="552450"/>
            </a:xfrm>
            <a:custGeom>
              <a:avLst/>
              <a:gdLst>
                <a:gd name="T0" fmla="*/ 145 w 145"/>
                <a:gd name="T1" fmla="*/ 129 h 129"/>
                <a:gd name="T2" fmla="*/ 67 w 145"/>
                <a:gd name="T3" fmla="*/ 0 h 129"/>
                <a:gd name="T4" fmla="*/ 0 w 145"/>
                <a:gd name="T5" fmla="*/ 53 h 129"/>
                <a:gd name="T6" fmla="*/ 41 w 145"/>
                <a:gd name="T7" fmla="*/ 129 h 129"/>
                <a:gd name="T8" fmla="*/ 145 w 145"/>
                <a:gd name="T9" fmla="*/ 129 h 129"/>
              </a:gdLst>
              <a:ahLst/>
              <a:cxnLst>
                <a:cxn ang="0">
                  <a:pos x="T0" y="T1"/>
                </a:cxn>
                <a:cxn ang="0">
                  <a:pos x="T2" y="T3"/>
                </a:cxn>
                <a:cxn ang="0">
                  <a:pos x="T4" y="T5"/>
                </a:cxn>
                <a:cxn ang="0">
                  <a:pos x="T6" y="T7"/>
                </a:cxn>
                <a:cxn ang="0">
                  <a:pos x="T8" y="T9"/>
                </a:cxn>
              </a:cxnLst>
              <a:rect l="0" t="0" r="r" b="b"/>
              <a:pathLst>
                <a:path w="145" h="129">
                  <a:moveTo>
                    <a:pt x="145" y="129"/>
                  </a:moveTo>
                  <a:cubicBezTo>
                    <a:pt x="145" y="129"/>
                    <a:pt x="119" y="60"/>
                    <a:pt x="67" y="0"/>
                  </a:cubicBezTo>
                  <a:cubicBezTo>
                    <a:pt x="0" y="53"/>
                    <a:pt x="0" y="53"/>
                    <a:pt x="0" y="53"/>
                  </a:cubicBezTo>
                  <a:cubicBezTo>
                    <a:pt x="18" y="76"/>
                    <a:pt x="31" y="102"/>
                    <a:pt x="41" y="129"/>
                  </a:cubicBezTo>
                  <a:lnTo>
                    <a:pt x="145" y="129"/>
                  </a:ln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0" name="Freeform 30">
              <a:extLst>
                <a:ext uri="{FF2B5EF4-FFF2-40B4-BE49-F238E27FC236}">
                  <a16:creationId xmlns:a16="http://schemas.microsoft.com/office/drawing/2014/main" xmlns="" id="{DB656C46-6180-4943-B38B-FAEAA9E530A7}"/>
                </a:ext>
              </a:extLst>
            </p:cNvPr>
            <p:cNvSpPr/>
            <p:nvPr/>
          </p:nvSpPr>
          <p:spPr bwMode="auto">
            <a:xfrm>
              <a:off x="2892425" y="544512"/>
              <a:ext cx="411163" cy="431800"/>
            </a:xfrm>
            <a:custGeom>
              <a:avLst/>
              <a:gdLst>
                <a:gd name="T0" fmla="*/ 0 w 97"/>
                <a:gd name="T1" fmla="*/ 46 h 101"/>
                <a:gd name="T2" fmla="*/ 62 w 97"/>
                <a:gd name="T3" fmla="*/ 101 h 101"/>
                <a:gd name="T4" fmla="*/ 97 w 97"/>
                <a:gd name="T5" fmla="*/ 59 h 101"/>
                <a:gd name="T6" fmla="*/ 49 w 97"/>
                <a:gd name="T7" fmla="*/ 0 h 101"/>
                <a:gd name="T8" fmla="*/ 0 w 97"/>
                <a:gd name="T9" fmla="*/ 46 h 101"/>
              </a:gdLst>
              <a:ahLst/>
              <a:cxnLst>
                <a:cxn ang="0">
                  <a:pos x="T0" y="T1"/>
                </a:cxn>
                <a:cxn ang="0">
                  <a:pos x="T2" y="T3"/>
                </a:cxn>
                <a:cxn ang="0">
                  <a:pos x="T4" y="T5"/>
                </a:cxn>
                <a:cxn ang="0">
                  <a:pos x="T6" y="T7"/>
                </a:cxn>
                <a:cxn ang="0">
                  <a:pos x="T8" y="T9"/>
                </a:cxn>
              </a:cxnLst>
              <a:rect l="0" t="0" r="r" b="b"/>
              <a:pathLst>
                <a:path w="97" h="101">
                  <a:moveTo>
                    <a:pt x="0" y="46"/>
                  </a:moveTo>
                  <a:cubicBezTo>
                    <a:pt x="62" y="101"/>
                    <a:pt x="62" y="101"/>
                    <a:pt x="62" y="101"/>
                  </a:cubicBezTo>
                  <a:cubicBezTo>
                    <a:pt x="72" y="85"/>
                    <a:pt x="84" y="71"/>
                    <a:pt x="97" y="59"/>
                  </a:cubicBezTo>
                  <a:cubicBezTo>
                    <a:pt x="49" y="0"/>
                    <a:pt x="49" y="0"/>
                    <a:pt x="49" y="0"/>
                  </a:cubicBezTo>
                  <a:cubicBezTo>
                    <a:pt x="31" y="14"/>
                    <a:pt x="14" y="30"/>
                    <a:pt x="0" y="46"/>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1" name="Freeform 31">
              <a:extLst>
                <a:ext uri="{FF2B5EF4-FFF2-40B4-BE49-F238E27FC236}">
                  <a16:creationId xmlns:a16="http://schemas.microsoft.com/office/drawing/2014/main" xmlns="" id="{CDE86423-3BD5-4147-AED1-5D920C837AD9}"/>
                </a:ext>
              </a:extLst>
            </p:cNvPr>
            <p:cNvSpPr/>
            <p:nvPr/>
          </p:nvSpPr>
          <p:spPr bwMode="auto">
            <a:xfrm>
              <a:off x="2874962" y="428625"/>
              <a:ext cx="1738313" cy="749300"/>
            </a:xfrm>
            <a:custGeom>
              <a:avLst/>
              <a:gdLst>
                <a:gd name="T0" fmla="*/ 410 w 410"/>
                <a:gd name="T1" fmla="*/ 175 h 175"/>
                <a:gd name="T2" fmla="*/ 213 w 410"/>
                <a:gd name="T3" fmla="*/ 11 h 175"/>
                <a:gd name="T4" fmla="*/ 0 w 410"/>
                <a:gd name="T5" fmla="*/ 175 h 175"/>
                <a:gd name="T6" fmla="*/ 410 w 410"/>
                <a:gd name="T7" fmla="*/ 175 h 175"/>
              </a:gdLst>
              <a:ahLst/>
              <a:cxnLst>
                <a:cxn ang="0">
                  <a:pos x="T0" y="T1"/>
                </a:cxn>
                <a:cxn ang="0">
                  <a:pos x="T2" y="T3"/>
                </a:cxn>
                <a:cxn ang="0">
                  <a:pos x="T4" y="T5"/>
                </a:cxn>
                <a:cxn ang="0">
                  <a:pos x="T6" y="T7"/>
                </a:cxn>
              </a:cxnLst>
              <a:rect l="0" t="0" r="r" b="b"/>
              <a:pathLst>
                <a:path w="410" h="175">
                  <a:moveTo>
                    <a:pt x="410" y="175"/>
                  </a:moveTo>
                  <a:cubicBezTo>
                    <a:pt x="410" y="175"/>
                    <a:pt x="336" y="0"/>
                    <a:pt x="213" y="11"/>
                  </a:cubicBezTo>
                  <a:cubicBezTo>
                    <a:pt x="89" y="21"/>
                    <a:pt x="18" y="120"/>
                    <a:pt x="0" y="175"/>
                  </a:cubicBezTo>
                  <a:lnTo>
                    <a:pt x="410" y="175"/>
                  </a:lnTo>
                  <a:close/>
                </a:path>
              </a:pathLst>
            </a:custGeom>
            <a:solidFill>
              <a:srgbClr val="FF7E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2" name="Freeform 32">
              <a:extLst>
                <a:ext uri="{FF2B5EF4-FFF2-40B4-BE49-F238E27FC236}">
                  <a16:creationId xmlns:a16="http://schemas.microsoft.com/office/drawing/2014/main" xmlns="" id="{3754CC72-5477-4D6A-884A-618177AA682E}"/>
                </a:ext>
              </a:extLst>
            </p:cNvPr>
            <p:cNvSpPr/>
            <p:nvPr/>
          </p:nvSpPr>
          <p:spPr bwMode="auto">
            <a:xfrm>
              <a:off x="4252912" y="393700"/>
              <a:ext cx="1793875" cy="757238"/>
            </a:xfrm>
            <a:custGeom>
              <a:avLst/>
              <a:gdLst>
                <a:gd name="T0" fmla="*/ 422 w 423"/>
                <a:gd name="T1" fmla="*/ 48 h 177"/>
                <a:gd name="T2" fmla="*/ 0 w 423"/>
                <a:gd name="T3" fmla="*/ 177 h 177"/>
                <a:gd name="T4" fmla="*/ 423 w 423"/>
                <a:gd name="T5" fmla="*/ 177 h 177"/>
                <a:gd name="T6" fmla="*/ 422 w 423"/>
                <a:gd name="T7" fmla="*/ 48 h 177"/>
              </a:gdLst>
              <a:ahLst/>
              <a:cxnLst>
                <a:cxn ang="0">
                  <a:pos x="T0" y="T1"/>
                </a:cxn>
                <a:cxn ang="0">
                  <a:pos x="T2" y="T3"/>
                </a:cxn>
                <a:cxn ang="0">
                  <a:pos x="T4" y="T5"/>
                </a:cxn>
                <a:cxn ang="0">
                  <a:pos x="T6" y="T7"/>
                </a:cxn>
              </a:cxnLst>
              <a:rect l="0" t="0" r="r" b="b"/>
              <a:pathLst>
                <a:path w="423" h="177">
                  <a:moveTo>
                    <a:pt x="422" y="48"/>
                  </a:moveTo>
                  <a:cubicBezTo>
                    <a:pt x="422" y="48"/>
                    <a:pt x="163" y="0"/>
                    <a:pt x="0" y="177"/>
                  </a:cubicBezTo>
                  <a:cubicBezTo>
                    <a:pt x="423" y="177"/>
                    <a:pt x="423" y="177"/>
                    <a:pt x="423" y="177"/>
                  </a:cubicBezTo>
                  <a:lnTo>
                    <a:pt x="422" y="48"/>
                  </a:lnTo>
                  <a:close/>
                </a:path>
              </a:pathLst>
            </a:custGeom>
            <a:solidFill>
              <a:srgbClr val="B35D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3" name="Freeform 33">
              <a:extLst>
                <a:ext uri="{FF2B5EF4-FFF2-40B4-BE49-F238E27FC236}">
                  <a16:creationId xmlns:a16="http://schemas.microsoft.com/office/drawing/2014/main" xmlns="" id="{0A9E62ED-CD6F-438A-B625-81CBA04FC868}"/>
                </a:ext>
              </a:extLst>
            </p:cNvPr>
            <p:cNvSpPr/>
            <p:nvPr/>
          </p:nvSpPr>
          <p:spPr bwMode="auto">
            <a:xfrm>
              <a:off x="4549775" y="673100"/>
              <a:ext cx="1501775" cy="492125"/>
            </a:xfrm>
            <a:custGeom>
              <a:avLst/>
              <a:gdLst>
                <a:gd name="T0" fmla="*/ 354 w 354"/>
                <a:gd name="T1" fmla="*/ 31 h 115"/>
                <a:gd name="T2" fmla="*/ 0 w 354"/>
                <a:gd name="T3" fmla="*/ 115 h 115"/>
                <a:gd name="T4" fmla="*/ 353 w 354"/>
                <a:gd name="T5" fmla="*/ 115 h 115"/>
                <a:gd name="T6" fmla="*/ 354 w 354"/>
                <a:gd name="T7" fmla="*/ 31 h 115"/>
              </a:gdLst>
              <a:ahLst/>
              <a:cxnLst>
                <a:cxn ang="0">
                  <a:pos x="T0" y="T1"/>
                </a:cxn>
                <a:cxn ang="0">
                  <a:pos x="T2" y="T3"/>
                </a:cxn>
                <a:cxn ang="0">
                  <a:pos x="T4" y="T5"/>
                </a:cxn>
                <a:cxn ang="0">
                  <a:pos x="T6" y="T7"/>
                </a:cxn>
              </a:cxnLst>
              <a:rect l="0" t="0" r="r" b="b"/>
              <a:pathLst>
                <a:path w="354" h="115">
                  <a:moveTo>
                    <a:pt x="354" y="31"/>
                  </a:moveTo>
                  <a:cubicBezTo>
                    <a:pt x="354" y="31"/>
                    <a:pt x="169" y="0"/>
                    <a:pt x="0" y="115"/>
                  </a:cubicBezTo>
                  <a:cubicBezTo>
                    <a:pt x="353" y="115"/>
                    <a:pt x="353" y="115"/>
                    <a:pt x="353" y="115"/>
                  </a:cubicBezTo>
                  <a:lnTo>
                    <a:pt x="354" y="31"/>
                  </a:lnTo>
                  <a:close/>
                </a:path>
              </a:pathLst>
            </a:custGeom>
            <a:solidFill>
              <a:srgbClr val="FF8D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4" name="Freeform 34">
              <a:extLst>
                <a:ext uri="{FF2B5EF4-FFF2-40B4-BE49-F238E27FC236}">
                  <a16:creationId xmlns:a16="http://schemas.microsoft.com/office/drawing/2014/main" xmlns="" id="{24588CCE-E7B8-4502-A17E-65806DA1EEBD}"/>
                </a:ext>
              </a:extLst>
            </p:cNvPr>
            <p:cNvSpPr/>
            <p:nvPr/>
          </p:nvSpPr>
          <p:spPr bwMode="auto">
            <a:xfrm>
              <a:off x="4881562" y="903287"/>
              <a:ext cx="1165225" cy="282575"/>
            </a:xfrm>
            <a:custGeom>
              <a:avLst/>
              <a:gdLst>
                <a:gd name="T0" fmla="*/ 275 w 275"/>
                <a:gd name="T1" fmla="*/ 18 h 66"/>
                <a:gd name="T2" fmla="*/ 0 w 275"/>
                <a:gd name="T3" fmla="*/ 66 h 66"/>
                <a:gd name="T4" fmla="*/ 274 w 275"/>
                <a:gd name="T5" fmla="*/ 66 h 66"/>
                <a:gd name="T6" fmla="*/ 275 w 275"/>
                <a:gd name="T7" fmla="*/ 18 h 66"/>
              </a:gdLst>
              <a:ahLst/>
              <a:cxnLst>
                <a:cxn ang="0">
                  <a:pos x="T0" y="T1"/>
                </a:cxn>
                <a:cxn ang="0">
                  <a:pos x="T2" y="T3"/>
                </a:cxn>
                <a:cxn ang="0">
                  <a:pos x="T4" y="T5"/>
                </a:cxn>
                <a:cxn ang="0">
                  <a:pos x="T6" y="T7"/>
                </a:cxn>
              </a:cxnLst>
              <a:rect l="0" t="0" r="r" b="b"/>
              <a:pathLst>
                <a:path w="275" h="66">
                  <a:moveTo>
                    <a:pt x="275" y="18"/>
                  </a:moveTo>
                  <a:cubicBezTo>
                    <a:pt x="275" y="18"/>
                    <a:pt x="131" y="0"/>
                    <a:pt x="0" y="66"/>
                  </a:cubicBezTo>
                  <a:cubicBezTo>
                    <a:pt x="274" y="66"/>
                    <a:pt x="274" y="66"/>
                    <a:pt x="274" y="66"/>
                  </a:cubicBezTo>
                  <a:lnTo>
                    <a:pt x="275" y="18"/>
                  </a:lnTo>
                  <a:close/>
                </a:path>
              </a:pathLst>
            </a:custGeom>
            <a:solidFill>
              <a:srgbClr val="9AC7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5" name="Freeform 35">
              <a:extLst>
                <a:ext uri="{FF2B5EF4-FFF2-40B4-BE49-F238E27FC236}">
                  <a16:creationId xmlns:a16="http://schemas.microsoft.com/office/drawing/2014/main" xmlns="" id="{F26892C0-2DB0-4D4E-92F2-0A98A3D9BF10}"/>
                </a:ext>
              </a:extLst>
            </p:cNvPr>
            <p:cNvSpPr/>
            <p:nvPr/>
          </p:nvSpPr>
          <p:spPr bwMode="auto">
            <a:xfrm>
              <a:off x="4405312" y="577850"/>
              <a:ext cx="1646238" cy="582613"/>
            </a:xfrm>
            <a:custGeom>
              <a:avLst/>
              <a:gdLst>
                <a:gd name="T0" fmla="*/ 386 w 388"/>
                <a:gd name="T1" fmla="*/ 5 h 136"/>
                <a:gd name="T2" fmla="*/ 343 w 388"/>
                <a:gd name="T3" fmla="*/ 50 h 136"/>
                <a:gd name="T4" fmla="*/ 319 w 388"/>
                <a:gd name="T5" fmla="*/ 2 h 136"/>
                <a:gd name="T6" fmla="*/ 297 w 388"/>
                <a:gd name="T7" fmla="*/ 47 h 136"/>
                <a:gd name="T8" fmla="*/ 266 w 388"/>
                <a:gd name="T9" fmla="*/ 0 h 136"/>
                <a:gd name="T10" fmla="*/ 245 w 388"/>
                <a:gd name="T11" fmla="*/ 54 h 136"/>
                <a:gd name="T12" fmla="*/ 212 w 388"/>
                <a:gd name="T13" fmla="*/ 7 h 136"/>
                <a:gd name="T14" fmla="*/ 193 w 388"/>
                <a:gd name="T15" fmla="*/ 67 h 136"/>
                <a:gd name="T16" fmla="*/ 147 w 388"/>
                <a:gd name="T17" fmla="*/ 23 h 136"/>
                <a:gd name="T18" fmla="*/ 141 w 388"/>
                <a:gd name="T19" fmla="*/ 81 h 136"/>
                <a:gd name="T20" fmla="*/ 93 w 388"/>
                <a:gd name="T21" fmla="*/ 45 h 136"/>
                <a:gd name="T22" fmla="*/ 100 w 388"/>
                <a:gd name="T23" fmla="*/ 98 h 136"/>
                <a:gd name="T24" fmla="*/ 47 w 388"/>
                <a:gd name="T25" fmla="*/ 65 h 136"/>
                <a:gd name="T26" fmla="*/ 52 w 388"/>
                <a:gd name="T27" fmla="*/ 120 h 136"/>
                <a:gd name="T28" fmla="*/ 0 w 388"/>
                <a:gd name="T29" fmla="*/ 100 h 136"/>
                <a:gd name="T30" fmla="*/ 3 w 388"/>
                <a:gd name="T31" fmla="*/ 136 h 136"/>
                <a:gd name="T32" fmla="*/ 34 w 388"/>
                <a:gd name="T33" fmla="*/ 136 h 136"/>
                <a:gd name="T34" fmla="*/ 388 w 388"/>
                <a:gd name="T35" fmla="*/ 53 h 136"/>
                <a:gd name="T36" fmla="*/ 386 w 388"/>
                <a:gd name="T37" fmla="*/ 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8" h="136">
                  <a:moveTo>
                    <a:pt x="386" y="5"/>
                  </a:moveTo>
                  <a:cubicBezTo>
                    <a:pt x="343" y="50"/>
                    <a:pt x="343" y="50"/>
                    <a:pt x="343" y="50"/>
                  </a:cubicBezTo>
                  <a:cubicBezTo>
                    <a:pt x="319" y="2"/>
                    <a:pt x="319" y="2"/>
                    <a:pt x="319" y="2"/>
                  </a:cubicBezTo>
                  <a:cubicBezTo>
                    <a:pt x="297" y="47"/>
                    <a:pt x="297" y="47"/>
                    <a:pt x="297" y="47"/>
                  </a:cubicBezTo>
                  <a:cubicBezTo>
                    <a:pt x="266" y="0"/>
                    <a:pt x="266" y="0"/>
                    <a:pt x="266" y="0"/>
                  </a:cubicBezTo>
                  <a:cubicBezTo>
                    <a:pt x="245" y="54"/>
                    <a:pt x="245" y="54"/>
                    <a:pt x="245" y="54"/>
                  </a:cubicBezTo>
                  <a:cubicBezTo>
                    <a:pt x="212" y="7"/>
                    <a:pt x="212" y="7"/>
                    <a:pt x="212" y="7"/>
                  </a:cubicBezTo>
                  <a:cubicBezTo>
                    <a:pt x="193" y="67"/>
                    <a:pt x="193" y="67"/>
                    <a:pt x="193" y="67"/>
                  </a:cubicBezTo>
                  <a:cubicBezTo>
                    <a:pt x="147" y="23"/>
                    <a:pt x="147" y="23"/>
                    <a:pt x="147" y="23"/>
                  </a:cubicBezTo>
                  <a:cubicBezTo>
                    <a:pt x="141" y="81"/>
                    <a:pt x="141" y="81"/>
                    <a:pt x="141" y="81"/>
                  </a:cubicBezTo>
                  <a:cubicBezTo>
                    <a:pt x="93" y="45"/>
                    <a:pt x="93" y="45"/>
                    <a:pt x="93" y="45"/>
                  </a:cubicBezTo>
                  <a:cubicBezTo>
                    <a:pt x="100" y="98"/>
                    <a:pt x="100" y="98"/>
                    <a:pt x="100" y="98"/>
                  </a:cubicBezTo>
                  <a:cubicBezTo>
                    <a:pt x="47" y="65"/>
                    <a:pt x="47" y="65"/>
                    <a:pt x="47" y="65"/>
                  </a:cubicBezTo>
                  <a:cubicBezTo>
                    <a:pt x="52" y="120"/>
                    <a:pt x="52" y="120"/>
                    <a:pt x="52" y="120"/>
                  </a:cubicBezTo>
                  <a:cubicBezTo>
                    <a:pt x="0" y="100"/>
                    <a:pt x="0" y="100"/>
                    <a:pt x="0" y="100"/>
                  </a:cubicBezTo>
                  <a:cubicBezTo>
                    <a:pt x="3" y="136"/>
                    <a:pt x="3" y="136"/>
                    <a:pt x="3" y="136"/>
                  </a:cubicBezTo>
                  <a:cubicBezTo>
                    <a:pt x="34" y="136"/>
                    <a:pt x="34" y="136"/>
                    <a:pt x="34" y="136"/>
                  </a:cubicBezTo>
                  <a:cubicBezTo>
                    <a:pt x="34" y="136"/>
                    <a:pt x="185" y="27"/>
                    <a:pt x="388" y="53"/>
                  </a:cubicBezTo>
                  <a:lnTo>
                    <a:pt x="386" y="5"/>
                  </a:lnTo>
                  <a:close/>
                </a:path>
              </a:pathLst>
            </a:custGeom>
            <a:solidFill>
              <a:srgbClr val="88CA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6" name="Oval 35">
              <a:extLst>
                <a:ext uri="{FF2B5EF4-FFF2-40B4-BE49-F238E27FC236}">
                  <a16:creationId xmlns:a16="http://schemas.microsoft.com/office/drawing/2014/main" xmlns="" id="{38B3E050-FD34-42E5-8AB8-25CC8D797DBD}"/>
                </a:ext>
              </a:extLst>
            </p:cNvPr>
            <p:cNvSpPr>
              <a:spLocks noChangeArrowheads="1"/>
            </p:cNvSpPr>
            <p:nvPr/>
          </p:nvSpPr>
          <p:spPr bwMode="auto">
            <a:xfrm>
              <a:off x="5872162" y="620712"/>
              <a:ext cx="47625" cy="47625"/>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7" name="Oval 36">
              <a:extLst>
                <a:ext uri="{FF2B5EF4-FFF2-40B4-BE49-F238E27FC236}">
                  <a16:creationId xmlns:a16="http://schemas.microsoft.com/office/drawing/2014/main" xmlns="" id="{70B095B7-54EF-497A-980D-FD81395E4464}"/>
                </a:ext>
              </a:extLst>
            </p:cNvPr>
            <p:cNvSpPr>
              <a:spLocks noChangeArrowheads="1"/>
            </p:cNvSpPr>
            <p:nvPr/>
          </p:nvSpPr>
          <p:spPr bwMode="auto">
            <a:xfrm>
              <a:off x="5640387" y="612775"/>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8" name="Oval 37">
              <a:extLst>
                <a:ext uri="{FF2B5EF4-FFF2-40B4-BE49-F238E27FC236}">
                  <a16:creationId xmlns:a16="http://schemas.microsoft.com/office/drawing/2014/main" xmlns="" id="{C53C62BD-2214-477E-8A86-B8A8B9AC589A}"/>
                </a:ext>
              </a:extLst>
            </p:cNvPr>
            <p:cNvSpPr>
              <a:spLocks noChangeArrowheads="1"/>
            </p:cNvSpPr>
            <p:nvPr/>
          </p:nvSpPr>
          <p:spPr bwMode="auto">
            <a:xfrm>
              <a:off x="5389562" y="642937"/>
              <a:ext cx="46038" cy="42863"/>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9" name="Oval 38">
              <a:extLst>
                <a:ext uri="{FF2B5EF4-FFF2-40B4-BE49-F238E27FC236}">
                  <a16:creationId xmlns:a16="http://schemas.microsoft.com/office/drawing/2014/main" xmlns="" id="{4054B2D5-52F8-4D0D-B23B-2771EB0070F3}"/>
                </a:ext>
              </a:extLst>
            </p:cNvPr>
            <p:cNvSpPr>
              <a:spLocks noChangeArrowheads="1"/>
            </p:cNvSpPr>
            <p:nvPr/>
          </p:nvSpPr>
          <p:spPr bwMode="auto">
            <a:xfrm>
              <a:off x="5156200" y="685800"/>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0" name="Oval 39">
              <a:extLst>
                <a:ext uri="{FF2B5EF4-FFF2-40B4-BE49-F238E27FC236}">
                  <a16:creationId xmlns:a16="http://schemas.microsoft.com/office/drawing/2014/main" xmlns="" id="{E4199C9D-0E0E-47FA-B2AD-CCB2C6217B8E}"/>
                </a:ext>
              </a:extLst>
            </p:cNvPr>
            <p:cNvSpPr>
              <a:spLocks noChangeArrowheads="1"/>
            </p:cNvSpPr>
            <p:nvPr/>
          </p:nvSpPr>
          <p:spPr bwMode="auto">
            <a:xfrm>
              <a:off x="4914900" y="766762"/>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1" name="Oval 40">
              <a:extLst>
                <a:ext uri="{FF2B5EF4-FFF2-40B4-BE49-F238E27FC236}">
                  <a16:creationId xmlns:a16="http://schemas.microsoft.com/office/drawing/2014/main" xmlns="" id="{91605680-7159-435F-8D62-18762D848941}"/>
                </a:ext>
              </a:extLst>
            </p:cNvPr>
            <p:cNvSpPr>
              <a:spLocks noChangeArrowheads="1"/>
            </p:cNvSpPr>
            <p:nvPr/>
          </p:nvSpPr>
          <p:spPr bwMode="auto">
            <a:xfrm>
              <a:off x="4737100" y="847725"/>
              <a:ext cx="41275" cy="47625"/>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2" name="Oval 41">
              <a:extLst>
                <a:ext uri="{FF2B5EF4-FFF2-40B4-BE49-F238E27FC236}">
                  <a16:creationId xmlns:a16="http://schemas.microsoft.com/office/drawing/2014/main" xmlns="" id="{52915926-8E92-4304-8EA3-4171B9A525C7}"/>
                </a:ext>
              </a:extLst>
            </p:cNvPr>
            <p:cNvSpPr>
              <a:spLocks noChangeArrowheads="1"/>
            </p:cNvSpPr>
            <p:nvPr/>
          </p:nvSpPr>
          <p:spPr bwMode="auto">
            <a:xfrm>
              <a:off x="4529137" y="958850"/>
              <a:ext cx="46038" cy="42863"/>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3" name="Oval 42">
              <a:extLst>
                <a:ext uri="{FF2B5EF4-FFF2-40B4-BE49-F238E27FC236}">
                  <a16:creationId xmlns:a16="http://schemas.microsoft.com/office/drawing/2014/main" xmlns="" id="{6E7CB316-AC59-425E-BB72-52948E6CFC6E}"/>
                </a:ext>
              </a:extLst>
            </p:cNvPr>
            <p:cNvSpPr>
              <a:spLocks noChangeArrowheads="1"/>
            </p:cNvSpPr>
            <p:nvPr/>
          </p:nvSpPr>
          <p:spPr bwMode="auto">
            <a:xfrm>
              <a:off x="4333875" y="1092200"/>
              <a:ext cx="42863"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4" name="Oval 43">
              <a:extLst>
                <a:ext uri="{FF2B5EF4-FFF2-40B4-BE49-F238E27FC236}">
                  <a16:creationId xmlns:a16="http://schemas.microsoft.com/office/drawing/2014/main" xmlns="" id="{96787247-2F0F-476E-98BA-648CEDCE535B}"/>
                </a:ext>
              </a:extLst>
            </p:cNvPr>
            <p:cNvSpPr>
              <a:spLocks noChangeArrowheads="1"/>
            </p:cNvSpPr>
            <p:nvPr/>
          </p:nvSpPr>
          <p:spPr bwMode="auto">
            <a:xfrm>
              <a:off x="5686425" y="855662"/>
              <a:ext cx="42863"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5" name="Oval 44">
              <a:extLst>
                <a:ext uri="{FF2B5EF4-FFF2-40B4-BE49-F238E27FC236}">
                  <a16:creationId xmlns:a16="http://schemas.microsoft.com/office/drawing/2014/main" xmlns="" id="{87573D6A-1171-49ED-8F2C-D77FA5999CD1}"/>
                </a:ext>
              </a:extLst>
            </p:cNvPr>
            <p:cNvSpPr>
              <a:spLocks noChangeArrowheads="1"/>
            </p:cNvSpPr>
            <p:nvPr/>
          </p:nvSpPr>
          <p:spPr bwMode="auto">
            <a:xfrm>
              <a:off x="5461000" y="885825"/>
              <a:ext cx="42863" cy="42863"/>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6" name="Oval 45">
              <a:extLst>
                <a:ext uri="{FF2B5EF4-FFF2-40B4-BE49-F238E27FC236}">
                  <a16:creationId xmlns:a16="http://schemas.microsoft.com/office/drawing/2014/main" xmlns="" id="{91A35617-82AA-41D9-A000-FDAC83C342FE}"/>
                </a:ext>
              </a:extLst>
            </p:cNvPr>
            <p:cNvSpPr>
              <a:spLocks noChangeArrowheads="1"/>
            </p:cNvSpPr>
            <p:nvPr/>
          </p:nvSpPr>
          <p:spPr bwMode="auto">
            <a:xfrm>
              <a:off x="5229225" y="920750"/>
              <a:ext cx="46038"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7" name="Oval 46">
              <a:extLst>
                <a:ext uri="{FF2B5EF4-FFF2-40B4-BE49-F238E27FC236}">
                  <a16:creationId xmlns:a16="http://schemas.microsoft.com/office/drawing/2014/main" xmlns="" id="{38ABFE7F-98E4-4E6C-AF38-7A7FEF6DDA83}"/>
                </a:ext>
              </a:extLst>
            </p:cNvPr>
            <p:cNvSpPr>
              <a:spLocks noChangeArrowheads="1"/>
            </p:cNvSpPr>
            <p:nvPr/>
          </p:nvSpPr>
          <p:spPr bwMode="auto">
            <a:xfrm>
              <a:off x="5011737" y="993775"/>
              <a:ext cx="47625" cy="46038"/>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8" name="Oval 47">
              <a:extLst>
                <a:ext uri="{FF2B5EF4-FFF2-40B4-BE49-F238E27FC236}">
                  <a16:creationId xmlns:a16="http://schemas.microsoft.com/office/drawing/2014/main" xmlns="" id="{8A2FD1E5-BE02-4FB1-BC03-AF83331FB559}"/>
                </a:ext>
              </a:extLst>
            </p:cNvPr>
            <p:cNvSpPr>
              <a:spLocks noChangeArrowheads="1"/>
            </p:cNvSpPr>
            <p:nvPr/>
          </p:nvSpPr>
          <p:spPr bwMode="auto">
            <a:xfrm>
              <a:off x="4808537" y="1082675"/>
              <a:ext cx="42863"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9" name="Freeform 49">
              <a:extLst>
                <a:ext uri="{FF2B5EF4-FFF2-40B4-BE49-F238E27FC236}">
                  <a16:creationId xmlns:a16="http://schemas.microsoft.com/office/drawing/2014/main" xmlns="" id="{80BCFB6B-38EF-40BD-929D-A5C78309EFA7}"/>
                </a:ext>
              </a:extLst>
            </p:cNvPr>
            <p:cNvSpPr/>
            <p:nvPr/>
          </p:nvSpPr>
          <p:spPr bwMode="auto">
            <a:xfrm>
              <a:off x="4686300" y="496887"/>
              <a:ext cx="130175" cy="342900"/>
            </a:xfrm>
            <a:custGeom>
              <a:avLst/>
              <a:gdLst>
                <a:gd name="T0" fmla="*/ 19 w 31"/>
                <a:gd name="T1" fmla="*/ 66 h 80"/>
                <a:gd name="T2" fmla="*/ 30 w 31"/>
                <a:gd name="T3" fmla="*/ 0 h 80"/>
                <a:gd name="T4" fmla="*/ 26 w 31"/>
                <a:gd name="T5" fmla="*/ 0 h 80"/>
                <a:gd name="T6" fmla="*/ 0 w 31"/>
                <a:gd name="T7" fmla="*/ 80 h 80"/>
              </a:gdLst>
              <a:ahLst/>
              <a:cxnLst>
                <a:cxn ang="0">
                  <a:pos x="T0" y="T1"/>
                </a:cxn>
                <a:cxn ang="0">
                  <a:pos x="T2" y="T3"/>
                </a:cxn>
                <a:cxn ang="0">
                  <a:pos x="T4" y="T5"/>
                </a:cxn>
                <a:cxn ang="0">
                  <a:pos x="T6" y="T7"/>
                </a:cxn>
              </a:cxnLst>
              <a:rect l="0" t="0" r="r" b="b"/>
              <a:pathLst>
                <a:path w="31" h="80">
                  <a:moveTo>
                    <a:pt x="19" y="66"/>
                  </a:moveTo>
                  <a:cubicBezTo>
                    <a:pt x="23" y="45"/>
                    <a:pt x="31" y="22"/>
                    <a:pt x="30" y="0"/>
                  </a:cubicBezTo>
                  <a:cubicBezTo>
                    <a:pt x="29" y="0"/>
                    <a:pt x="27" y="0"/>
                    <a:pt x="26" y="0"/>
                  </a:cubicBezTo>
                  <a:cubicBezTo>
                    <a:pt x="23" y="27"/>
                    <a:pt x="10" y="58"/>
                    <a:pt x="0" y="80"/>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0" name="Freeform 50">
              <a:extLst>
                <a:ext uri="{FF2B5EF4-FFF2-40B4-BE49-F238E27FC236}">
                  <a16:creationId xmlns:a16="http://schemas.microsoft.com/office/drawing/2014/main" xmlns="" id="{DDECA00E-F865-44E5-B170-26198D2E6B7B}"/>
                </a:ext>
              </a:extLst>
            </p:cNvPr>
            <p:cNvSpPr/>
            <p:nvPr/>
          </p:nvSpPr>
          <p:spPr bwMode="auto">
            <a:xfrm>
              <a:off x="4681537" y="527050"/>
              <a:ext cx="84138" cy="153988"/>
            </a:xfrm>
            <a:custGeom>
              <a:avLst/>
              <a:gdLst>
                <a:gd name="T0" fmla="*/ 20 w 20"/>
                <a:gd name="T1" fmla="*/ 25 h 36"/>
                <a:gd name="T2" fmla="*/ 4 w 20"/>
                <a:gd name="T3" fmla="*/ 0 h 36"/>
                <a:gd name="T4" fmla="*/ 20 w 20"/>
                <a:gd name="T5" fmla="*/ 36 h 36"/>
              </a:gdLst>
              <a:ahLst/>
              <a:cxnLst>
                <a:cxn ang="0">
                  <a:pos x="T0" y="T1"/>
                </a:cxn>
                <a:cxn ang="0">
                  <a:pos x="T2" y="T3"/>
                </a:cxn>
                <a:cxn ang="0">
                  <a:pos x="T4" y="T5"/>
                </a:cxn>
              </a:cxnLst>
              <a:rect l="0" t="0" r="r" b="b"/>
              <a:pathLst>
                <a:path w="20" h="36">
                  <a:moveTo>
                    <a:pt x="20" y="25"/>
                  </a:moveTo>
                  <a:cubicBezTo>
                    <a:pt x="15" y="17"/>
                    <a:pt x="10" y="7"/>
                    <a:pt x="4" y="0"/>
                  </a:cubicBezTo>
                  <a:cubicBezTo>
                    <a:pt x="0" y="7"/>
                    <a:pt x="13" y="31"/>
                    <a:pt x="20" y="36"/>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1" name="Freeform 51">
              <a:extLst>
                <a:ext uri="{FF2B5EF4-FFF2-40B4-BE49-F238E27FC236}">
                  <a16:creationId xmlns:a16="http://schemas.microsoft.com/office/drawing/2014/main" xmlns="" id="{CCDFCAED-9304-48A2-A8B8-7D67B0AFB2AC}"/>
                </a:ext>
              </a:extLst>
            </p:cNvPr>
            <p:cNvSpPr/>
            <p:nvPr/>
          </p:nvSpPr>
          <p:spPr bwMode="auto">
            <a:xfrm>
              <a:off x="4714875" y="193675"/>
              <a:ext cx="276225" cy="388938"/>
            </a:xfrm>
            <a:custGeom>
              <a:avLst/>
              <a:gdLst>
                <a:gd name="T0" fmla="*/ 14 w 65"/>
                <a:gd name="T1" fmla="*/ 22 h 91"/>
                <a:gd name="T2" fmla="*/ 41 w 65"/>
                <a:gd name="T3" fmla="*/ 77 h 91"/>
                <a:gd name="T4" fmla="*/ 2 w 65"/>
                <a:gd name="T5" fmla="*/ 59 h 91"/>
                <a:gd name="T6" fmla="*/ 14 w 65"/>
                <a:gd name="T7" fmla="*/ 22 h 91"/>
              </a:gdLst>
              <a:ahLst/>
              <a:cxnLst>
                <a:cxn ang="0">
                  <a:pos x="T0" y="T1"/>
                </a:cxn>
                <a:cxn ang="0">
                  <a:pos x="T2" y="T3"/>
                </a:cxn>
                <a:cxn ang="0">
                  <a:pos x="T4" y="T5"/>
                </a:cxn>
                <a:cxn ang="0">
                  <a:pos x="T6" y="T7"/>
                </a:cxn>
              </a:cxnLst>
              <a:rect l="0" t="0" r="r" b="b"/>
              <a:pathLst>
                <a:path w="65" h="91">
                  <a:moveTo>
                    <a:pt x="14" y="22"/>
                  </a:moveTo>
                  <a:cubicBezTo>
                    <a:pt x="51" y="0"/>
                    <a:pt x="65" y="58"/>
                    <a:pt x="41" y="77"/>
                  </a:cubicBezTo>
                  <a:cubicBezTo>
                    <a:pt x="23" y="91"/>
                    <a:pt x="5" y="80"/>
                    <a:pt x="2" y="59"/>
                  </a:cubicBezTo>
                  <a:cubicBezTo>
                    <a:pt x="0" y="44"/>
                    <a:pt x="0" y="31"/>
                    <a:pt x="14" y="22"/>
                  </a:cubicBezTo>
                  <a:close/>
                </a:path>
              </a:pathLst>
            </a:custGeom>
            <a:solidFill>
              <a:srgbClr val="5B8B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2" name="Freeform 52">
              <a:extLst>
                <a:ext uri="{FF2B5EF4-FFF2-40B4-BE49-F238E27FC236}">
                  <a16:creationId xmlns:a16="http://schemas.microsoft.com/office/drawing/2014/main" xmlns="" id="{412F838D-B64C-44EB-8D81-F4B488C507C6}"/>
                </a:ext>
              </a:extLst>
            </p:cNvPr>
            <p:cNvSpPr/>
            <p:nvPr/>
          </p:nvSpPr>
          <p:spPr bwMode="auto">
            <a:xfrm>
              <a:off x="4549775" y="433387"/>
              <a:ext cx="169863" cy="179388"/>
            </a:xfrm>
            <a:custGeom>
              <a:avLst/>
              <a:gdLst>
                <a:gd name="T0" fmla="*/ 16 w 40"/>
                <a:gd name="T1" fmla="*/ 11 h 42"/>
                <a:gd name="T2" fmla="*/ 39 w 40"/>
                <a:gd name="T3" fmla="*/ 22 h 42"/>
                <a:gd name="T4" fmla="*/ 16 w 40"/>
                <a:gd name="T5" fmla="*/ 11 h 42"/>
              </a:gdLst>
              <a:ahLst/>
              <a:cxnLst>
                <a:cxn ang="0">
                  <a:pos x="T0" y="T1"/>
                </a:cxn>
                <a:cxn ang="0">
                  <a:pos x="T2" y="T3"/>
                </a:cxn>
                <a:cxn ang="0">
                  <a:pos x="T4" y="T5"/>
                </a:cxn>
              </a:cxnLst>
              <a:rect l="0" t="0" r="r" b="b"/>
              <a:pathLst>
                <a:path w="40" h="42">
                  <a:moveTo>
                    <a:pt x="16" y="11"/>
                  </a:moveTo>
                  <a:cubicBezTo>
                    <a:pt x="0" y="31"/>
                    <a:pt x="37" y="42"/>
                    <a:pt x="39" y="22"/>
                  </a:cubicBezTo>
                  <a:cubicBezTo>
                    <a:pt x="40" y="10"/>
                    <a:pt x="24" y="0"/>
                    <a:pt x="16" y="11"/>
                  </a:cubicBezTo>
                  <a:close/>
                </a:path>
              </a:pathLst>
            </a:custGeom>
            <a:solidFill>
              <a:srgbClr val="5B8B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3" name="Oval 52">
              <a:extLst>
                <a:ext uri="{FF2B5EF4-FFF2-40B4-BE49-F238E27FC236}">
                  <a16:creationId xmlns:a16="http://schemas.microsoft.com/office/drawing/2014/main" xmlns="" id="{E7EAFF91-63EB-4481-ABFE-4D26105276A3}"/>
                </a:ext>
              </a:extLst>
            </p:cNvPr>
            <p:cNvSpPr>
              <a:spLocks noChangeArrowheads="1"/>
            </p:cNvSpPr>
            <p:nvPr/>
          </p:nvSpPr>
          <p:spPr bwMode="auto">
            <a:xfrm>
              <a:off x="4803775" y="325437"/>
              <a:ext cx="30163"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4" name="Oval 53">
              <a:extLst>
                <a:ext uri="{FF2B5EF4-FFF2-40B4-BE49-F238E27FC236}">
                  <a16:creationId xmlns:a16="http://schemas.microsoft.com/office/drawing/2014/main" xmlns="" id="{AE8C700A-0F2A-47C7-A204-6CF25D79F3D6}"/>
                </a:ext>
              </a:extLst>
            </p:cNvPr>
            <p:cNvSpPr>
              <a:spLocks noChangeArrowheads="1"/>
            </p:cNvSpPr>
            <p:nvPr/>
          </p:nvSpPr>
          <p:spPr bwMode="auto">
            <a:xfrm>
              <a:off x="4902200" y="373062"/>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5" name="Oval 54">
              <a:extLst>
                <a:ext uri="{FF2B5EF4-FFF2-40B4-BE49-F238E27FC236}">
                  <a16:creationId xmlns:a16="http://schemas.microsoft.com/office/drawing/2014/main" xmlns="" id="{FB88B721-6FF4-4301-8427-2430023D3EB2}"/>
                </a:ext>
              </a:extLst>
            </p:cNvPr>
            <p:cNvSpPr>
              <a:spLocks noChangeArrowheads="1"/>
            </p:cNvSpPr>
            <p:nvPr/>
          </p:nvSpPr>
          <p:spPr bwMode="auto">
            <a:xfrm>
              <a:off x="4829175" y="385762"/>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6" name="Oval 55">
              <a:extLst>
                <a:ext uri="{FF2B5EF4-FFF2-40B4-BE49-F238E27FC236}">
                  <a16:creationId xmlns:a16="http://schemas.microsoft.com/office/drawing/2014/main" xmlns="" id="{BDE357AA-92F1-4B81-8EF0-2921F55D21EC}"/>
                </a:ext>
              </a:extLst>
            </p:cNvPr>
            <p:cNvSpPr>
              <a:spLocks noChangeArrowheads="1"/>
            </p:cNvSpPr>
            <p:nvPr/>
          </p:nvSpPr>
          <p:spPr bwMode="auto">
            <a:xfrm>
              <a:off x="4727575" y="360362"/>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7" name="Oval 56">
              <a:extLst>
                <a:ext uri="{FF2B5EF4-FFF2-40B4-BE49-F238E27FC236}">
                  <a16:creationId xmlns:a16="http://schemas.microsoft.com/office/drawing/2014/main" xmlns="" id="{52A07F26-0935-4E4C-818A-A472747B51B3}"/>
                </a:ext>
              </a:extLst>
            </p:cNvPr>
            <p:cNvSpPr>
              <a:spLocks noChangeArrowheads="1"/>
            </p:cNvSpPr>
            <p:nvPr/>
          </p:nvSpPr>
          <p:spPr bwMode="auto">
            <a:xfrm>
              <a:off x="4783137" y="471487"/>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8" name="Oval 57">
              <a:extLst>
                <a:ext uri="{FF2B5EF4-FFF2-40B4-BE49-F238E27FC236}">
                  <a16:creationId xmlns:a16="http://schemas.microsoft.com/office/drawing/2014/main" xmlns="" id="{9A583817-7A0A-4CC7-A2F2-C7CDA7C8DA6C}"/>
                </a:ext>
              </a:extLst>
            </p:cNvPr>
            <p:cNvSpPr>
              <a:spLocks noChangeArrowheads="1"/>
            </p:cNvSpPr>
            <p:nvPr/>
          </p:nvSpPr>
          <p:spPr bwMode="auto">
            <a:xfrm>
              <a:off x="4625975" y="484187"/>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9" name="Oval 58">
              <a:extLst>
                <a:ext uri="{FF2B5EF4-FFF2-40B4-BE49-F238E27FC236}">
                  <a16:creationId xmlns:a16="http://schemas.microsoft.com/office/drawing/2014/main" xmlns="" id="{DC37D670-67F2-4E6D-95CE-A3740BCF683F}"/>
                </a:ext>
              </a:extLst>
            </p:cNvPr>
            <p:cNvSpPr>
              <a:spLocks noChangeArrowheads="1"/>
            </p:cNvSpPr>
            <p:nvPr/>
          </p:nvSpPr>
          <p:spPr bwMode="auto">
            <a:xfrm>
              <a:off x="4681537" y="522287"/>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0" name="Oval 59">
              <a:extLst>
                <a:ext uri="{FF2B5EF4-FFF2-40B4-BE49-F238E27FC236}">
                  <a16:creationId xmlns:a16="http://schemas.microsoft.com/office/drawing/2014/main" xmlns="" id="{F525EAD3-F09E-4B10-8C2C-820590F444F7}"/>
                </a:ext>
              </a:extLst>
            </p:cNvPr>
            <p:cNvSpPr>
              <a:spLocks noChangeArrowheads="1"/>
            </p:cNvSpPr>
            <p:nvPr/>
          </p:nvSpPr>
          <p:spPr bwMode="auto">
            <a:xfrm>
              <a:off x="4876800" y="461962"/>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1" name="Freeform 61">
              <a:extLst>
                <a:ext uri="{FF2B5EF4-FFF2-40B4-BE49-F238E27FC236}">
                  <a16:creationId xmlns:a16="http://schemas.microsoft.com/office/drawing/2014/main" xmlns="" id="{5FD6EA67-057A-4B21-BABD-B1D99BBDC554}"/>
                </a:ext>
              </a:extLst>
            </p:cNvPr>
            <p:cNvSpPr/>
            <p:nvPr/>
          </p:nvSpPr>
          <p:spPr bwMode="auto">
            <a:xfrm>
              <a:off x="5029200" y="330200"/>
              <a:ext cx="444500" cy="273050"/>
            </a:xfrm>
            <a:custGeom>
              <a:avLst/>
              <a:gdLst>
                <a:gd name="T0" fmla="*/ 18 w 105"/>
                <a:gd name="T1" fmla="*/ 13 h 64"/>
                <a:gd name="T2" fmla="*/ 17 w 105"/>
                <a:gd name="T3" fmla="*/ 40 h 64"/>
                <a:gd name="T4" fmla="*/ 8 w 105"/>
                <a:gd name="T5" fmla="*/ 43 h 64"/>
                <a:gd name="T6" fmla="*/ 0 w 105"/>
                <a:gd name="T7" fmla="*/ 46 h 64"/>
                <a:gd name="T8" fmla="*/ 1 w 105"/>
                <a:gd name="T9" fmla="*/ 64 h 64"/>
                <a:gd name="T10" fmla="*/ 11 w 105"/>
                <a:gd name="T11" fmla="*/ 62 h 64"/>
                <a:gd name="T12" fmla="*/ 42 w 105"/>
                <a:gd name="T13" fmla="*/ 58 h 64"/>
                <a:gd name="T14" fmla="*/ 77 w 105"/>
                <a:gd name="T15" fmla="*/ 51 h 64"/>
                <a:gd name="T16" fmla="*/ 104 w 105"/>
                <a:gd name="T17" fmla="*/ 46 h 64"/>
                <a:gd name="T18" fmla="*/ 104 w 105"/>
                <a:gd name="T19" fmla="*/ 37 h 64"/>
                <a:gd name="T20" fmla="*/ 101 w 105"/>
                <a:gd name="T21" fmla="*/ 31 h 64"/>
                <a:gd name="T22" fmla="*/ 91 w 105"/>
                <a:gd name="T23" fmla="*/ 31 h 64"/>
                <a:gd name="T24" fmla="*/ 84 w 105"/>
                <a:gd name="T25" fmla="*/ 30 h 64"/>
                <a:gd name="T26" fmla="*/ 81 w 105"/>
                <a:gd name="T27" fmla="*/ 5 h 64"/>
                <a:gd name="T28" fmla="*/ 73 w 105"/>
                <a:gd name="T29" fmla="*/ 1 h 64"/>
                <a:gd name="T30" fmla="*/ 38 w 105"/>
                <a:gd name="T31" fmla="*/ 7 h 64"/>
                <a:gd name="T32" fmla="*/ 27 w 105"/>
                <a:gd name="T33" fmla="*/ 9 h 64"/>
                <a:gd name="T34" fmla="*/ 18 w 105"/>
                <a:gd name="T35" fmla="*/ 1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64">
                  <a:moveTo>
                    <a:pt x="18" y="13"/>
                  </a:moveTo>
                  <a:cubicBezTo>
                    <a:pt x="8" y="17"/>
                    <a:pt x="17" y="32"/>
                    <a:pt x="17" y="40"/>
                  </a:cubicBezTo>
                  <a:cubicBezTo>
                    <a:pt x="14" y="41"/>
                    <a:pt x="11" y="42"/>
                    <a:pt x="8" y="43"/>
                  </a:cubicBezTo>
                  <a:cubicBezTo>
                    <a:pt x="5" y="44"/>
                    <a:pt x="3" y="46"/>
                    <a:pt x="0" y="46"/>
                  </a:cubicBezTo>
                  <a:cubicBezTo>
                    <a:pt x="0" y="48"/>
                    <a:pt x="2" y="64"/>
                    <a:pt x="1" y="64"/>
                  </a:cubicBezTo>
                  <a:cubicBezTo>
                    <a:pt x="4" y="63"/>
                    <a:pt x="8" y="63"/>
                    <a:pt x="11" y="62"/>
                  </a:cubicBezTo>
                  <a:cubicBezTo>
                    <a:pt x="21" y="60"/>
                    <a:pt x="32" y="59"/>
                    <a:pt x="42" y="58"/>
                  </a:cubicBezTo>
                  <a:cubicBezTo>
                    <a:pt x="53" y="56"/>
                    <a:pt x="65" y="53"/>
                    <a:pt x="77" y="51"/>
                  </a:cubicBezTo>
                  <a:cubicBezTo>
                    <a:pt x="86" y="50"/>
                    <a:pt x="96" y="49"/>
                    <a:pt x="104" y="46"/>
                  </a:cubicBezTo>
                  <a:cubicBezTo>
                    <a:pt x="105" y="43"/>
                    <a:pt x="104" y="40"/>
                    <a:pt x="104" y="37"/>
                  </a:cubicBezTo>
                  <a:cubicBezTo>
                    <a:pt x="104" y="33"/>
                    <a:pt x="105" y="32"/>
                    <a:pt x="101" y="31"/>
                  </a:cubicBezTo>
                  <a:cubicBezTo>
                    <a:pt x="98" y="30"/>
                    <a:pt x="95" y="31"/>
                    <a:pt x="91" y="31"/>
                  </a:cubicBezTo>
                  <a:cubicBezTo>
                    <a:pt x="89" y="30"/>
                    <a:pt x="86" y="29"/>
                    <a:pt x="84" y="30"/>
                  </a:cubicBezTo>
                  <a:cubicBezTo>
                    <a:pt x="85" y="30"/>
                    <a:pt x="81" y="7"/>
                    <a:pt x="81" y="5"/>
                  </a:cubicBezTo>
                  <a:cubicBezTo>
                    <a:pt x="79" y="1"/>
                    <a:pt x="77" y="0"/>
                    <a:pt x="73" y="1"/>
                  </a:cubicBezTo>
                  <a:cubicBezTo>
                    <a:pt x="61" y="1"/>
                    <a:pt x="50" y="4"/>
                    <a:pt x="38" y="7"/>
                  </a:cubicBezTo>
                  <a:cubicBezTo>
                    <a:pt x="35" y="7"/>
                    <a:pt x="31" y="8"/>
                    <a:pt x="27" y="9"/>
                  </a:cubicBezTo>
                  <a:cubicBezTo>
                    <a:pt x="24" y="10"/>
                    <a:pt x="21" y="11"/>
                    <a:pt x="18" y="13"/>
                  </a:cubicBezTo>
                  <a:close/>
                </a:path>
              </a:pathLst>
            </a:custGeom>
            <a:solidFill>
              <a:srgbClr val="F56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2" name="Freeform 62">
              <a:extLst>
                <a:ext uri="{FF2B5EF4-FFF2-40B4-BE49-F238E27FC236}">
                  <a16:creationId xmlns:a16="http://schemas.microsoft.com/office/drawing/2014/main" xmlns="" id="{6389DB18-1124-457E-8942-DCE82C64A774}"/>
                </a:ext>
              </a:extLst>
            </p:cNvPr>
            <p:cNvSpPr/>
            <p:nvPr/>
          </p:nvSpPr>
          <p:spPr bwMode="auto">
            <a:xfrm>
              <a:off x="5267325" y="479425"/>
              <a:ext cx="117475" cy="133350"/>
            </a:xfrm>
            <a:custGeom>
              <a:avLst/>
              <a:gdLst>
                <a:gd name="T0" fmla="*/ 7 w 28"/>
                <a:gd name="T1" fmla="*/ 27 h 31"/>
                <a:gd name="T2" fmla="*/ 3 w 28"/>
                <a:gd name="T3" fmla="*/ 20 h 31"/>
                <a:gd name="T4" fmla="*/ 24 w 28"/>
                <a:gd name="T5" fmla="*/ 9 h 31"/>
                <a:gd name="T6" fmla="*/ 26 w 28"/>
                <a:gd name="T7" fmla="*/ 22 h 31"/>
                <a:gd name="T8" fmla="*/ 7 w 28"/>
                <a:gd name="T9" fmla="*/ 27 h 31"/>
              </a:gdLst>
              <a:ahLst/>
              <a:cxnLst>
                <a:cxn ang="0">
                  <a:pos x="T0" y="T1"/>
                </a:cxn>
                <a:cxn ang="0">
                  <a:pos x="T2" y="T3"/>
                </a:cxn>
                <a:cxn ang="0">
                  <a:pos x="T4" y="T5"/>
                </a:cxn>
                <a:cxn ang="0">
                  <a:pos x="T6" y="T7"/>
                </a:cxn>
                <a:cxn ang="0">
                  <a:pos x="T8" y="T9"/>
                </a:cxn>
              </a:cxnLst>
              <a:rect l="0" t="0" r="r" b="b"/>
              <a:pathLst>
                <a:path w="28" h="31">
                  <a:moveTo>
                    <a:pt x="7" y="27"/>
                  </a:moveTo>
                  <a:cubicBezTo>
                    <a:pt x="5" y="26"/>
                    <a:pt x="3" y="23"/>
                    <a:pt x="3" y="20"/>
                  </a:cubicBezTo>
                  <a:cubicBezTo>
                    <a:pt x="0" y="7"/>
                    <a:pt x="15" y="0"/>
                    <a:pt x="24" y="9"/>
                  </a:cubicBezTo>
                  <a:cubicBezTo>
                    <a:pt x="27" y="12"/>
                    <a:pt x="28" y="18"/>
                    <a:pt x="26" y="22"/>
                  </a:cubicBezTo>
                  <a:cubicBezTo>
                    <a:pt x="24"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3" name="Freeform 63">
              <a:extLst>
                <a:ext uri="{FF2B5EF4-FFF2-40B4-BE49-F238E27FC236}">
                  <a16:creationId xmlns:a16="http://schemas.microsoft.com/office/drawing/2014/main" xmlns="" id="{A1706E6F-10D3-4A20-884D-369C8FA16ADD}"/>
                </a:ext>
              </a:extLst>
            </p:cNvPr>
            <p:cNvSpPr/>
            <p:nvPr/>
          </p:nvSpPr>
          <p:spPr bwMode="auto">
            <a:xfrm>
              <a:off x="5305425" y="522287"/>
              <a:ext cx="46038" cy="52388"/>
            </a:xfrm>
            <a:custGeom>
              <a:avLst/>
              <a:gdLst>
                <a:gd name="T0" fmla="*/ 3 w 11"/>
                <a:gd name="T1" fmla="*/ 10 h 12"/>
                <a:gd name="T2" fmla="*/ 1 w 11"/>
                <a:gd name="T3" fmla="*/ 7 h 12"/>
                <a:gd name="T4" fmla="*/ 9 w 11"/>
                <a:gd name="T5" fmla="*/ 3 h 12"/>
                <a:gd name="T6" fmla="*/ 10 w 11"/>
                <a:gd name="T7" fmla="*/ 8 h 12"/>
                <a:gd name="T8" fmla="*/ 3 w 11"/>
                <a:gd name="T9" fmla="*/ 10 h 12"/>
              </a:gdLst>
              <a:ahLst/>
              <a:cxnLst>
                <a:cxn ang="0">
                  <a:pos x="T0" y="T1"/>
                </a:cxn>
                <a:cxn ang="0">
                  <a:pos x="T2" y="T3"/>
                </a:cxn>
                <a:cxn ang="0">
                  <a:pos x="T4" y="T5"/>
                </a:cxn>
                <a:cxn ang="0">
                  <a:pos x="T6" y="T7"/>
                </a:cxn>
                <a:cxn ang="0">
                  <a:pos x="T8" y="T9"/>
                </a:cxn>
              </a:cxnLst>
              <a:rect l="0" t="0" r="r" b="b"/>
              <a:pathLst>
                <a:path w="11" h="12">
                  <a:moveTo>
                    <a:pt x="3" y="10"/>
                  </a:moveTo>
                  <a:cubicBezTo>
                    <a:pt x="2" y="10"/>
                    <a:pt x="1" y="9"/>
                    <a:pt x="1" y="7"/>
                  </a:cubicBezTo>
                  <a:cubicBezTo>
                    <a:pt x="0" y="3"/>
                    <a:pt x="6" y="0"/>
                    <a:pt x="9" y="3"/>
                  </a:cubicBezTo>
                  <a:cubicBezTo>
                    <a:pt x="10" y="4"/>
                    <a:pt x="11"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4" name="Freeform 64">
              <a:extLst>
                <a:ext uri="{FF2B5EF4-FFF2-40B4-BE49-F238E27FC236}">
                  <a16:creationId xmlns:a16="http://schemas.microsoft.com/office/drawing/2014/main" xmlns="" id="{49694BD3-4618-4BC7-B27A-8E6FB1BDD21B}"/>
                </a:ext>
              </a:extLst>
            </p:cNvPr>
            <p:cNvSpPr/>
            <p:nvPr/>
          </p:nvSpPr>
          <p:spPr bwMode="auto">
            <a:xfrm>
              <a:off x="5080000" y="522287"/>
              <a:ext cx="114300" cy="133350"/>
            </a:xfrm>
            <a:custGeom>
              <a:avLst/>
              <a:gdLst>
                <a:gd name="T0" fmla="*/ 7 w 27"/>
                <a:gd name="T1" fmla="*/ 27 h 31"/>
                <a:gd name="T2" fmla="*/ 2 w 27"/>
                <a:gd name="T3" fmla="*/ 20 h 31"/>
                <a:gd name="T4" fmla="*/ 24 w 27"/>
                <a:gd name="T5" fmla="*/ 9 h 31"/>
                <a:gd name="T6" fmla="*/ 26 w 27"/>
                <a:gd name="T7" fmla="*/ 22 h 31"/>
                <a:gd name="T8" fmla="*/ 7 w 27"/>
                <a:gd name="T9" fmla="*/ 27 h 31"/>
              </a:gdLst>
              <a:ahLst/>
              <a:cxnLst>
                <a:cxn ang="0">
                  <a:pos x="T0" y="T1"/>
                </a:cxn>
                <a:cxn ang="0">
                  <a:pos x="T2" y="T3"/>
                </a:cxn>
                <a:cxn ang="0">
                  <a:pos x="T4" y="T5"/>
                </a:cxn>
                <a:cxn ang="0">
                  <a:pos x="T6" y="T7"/>
                </a:cxn>
                <a:cxn ang="0">
                  <a:pos x="T8" y="T9"/>
                </a:cxn>
              </a:cxnLst>
              <a:rect l="0" t="0" r="r" b="b"/>
              <a:pathLst>
                <a:path w="27" h="31">
                  <a:moveTo>
                    <a:pt x="7" y="27"/>
                  </a:moveTo>
                  <a:cubicBezTo>
                    <a:pt x="5" y="25"/>
                    <a:pt x="3" y="23"/>
                    <a:pt x="2" y="20"/>
                  </a:cubicBezTo>
                  <a:cubicBezTo>
                    <a:pt x="0" y="7"/>
                    <a:pt x="15" y="0"/>
                    <a:pt x="24" y="9"/>
                  </a:cubicBezTo>
                  <a:cubicBezTo>
                    <a:pt x="27" y="12"/>
                    <a:pt x="27" y="18"/>
                    <a:pt x="26" y="22"/>
                  </a:cubicBezTo>
                  <a:cubicBezTo>
                    <a:pt x="24"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5" name="Freeform 65">
              <a:extLst>
                <a:ext uri="{FF2B5EF4-FFF2-40B4-BE49-F238E27FC236}">
                  <a16:creationId xmlns:a16="http://schemas.microsoft.com/office/drawing/2014/main" xmlns="" id="{DF59A984-3613-4F99-A054-A077CAD1800E}"/>
                </a:ext>
              </a:extLst>
            </p:cNvPr>
            <p:cNvSpPr/>
            <p:nvPr/>
          </p:nvSpPr>
          <p:spPr bwMode="auto">
            <a:xfrm>
              <a:off x="5118100" y="565150"/>
              <a:ext cx="42863" cy="50800"/>
            </a:xfrm>
            <a:custGeom>
              <a:avLst/>
              <a:gdLst>
                <a:gd name="T0" fmla="*/ 3 w 10"/>
                <a:gd name="T1" fmla="*/ 10 h 12"/>
                <a:gd name="T2" fmla="*/ 1 w 10"/>
                <a:gd name="T3" fmla="*/ 7 h 12"/>
                <a:gd name="T4" fmla="*/ 9 w 10"/>
                <a:gd name="T5" fmla="*/ 3 h 12"/>
                <a:gd name="T6" fmla="*/ 10 w 10"/>
                <a:gd name="T7" fmla="*/ 8 h 12"/>
                <a:gd name="T8" fmla="*/ 3 w 10"/>
                <a:gd name="T9" fmla="*/ 10 h 12"/>
              </a:gdLst>
              <a:ahLst/>
              <a:cxnLst>
                <a:cxn ang="0">
                  <a:pos x="T0" y="T1"/>
                </a:cxn>
                <a:cxn ang="0">
                  <a:pos x="T2" y="T3"/>
                </a:cxn>
                <a:cxn ang="0">
                  <a:pos x="T4" y="T5"/>
                </a:cxn>
                <a:cxn ang="0">
                  <a:pos x="T6" y="T7"/>
                </a:cxn>
                <a:cxn ang="0">
                  <a:pos x="T8" y="T9"/>
                </a:cxn>
              </a:cxnLst>
              <a:rect l="0" t="0" r="r" b="b"/>
              <a:pathLst>
                <a:path w="10" h="12">
                  <a:moveTo>
                    <a:pt x="3" y="10"/>
                  </a:moveTo>
                  <a:cubicBezTo>
                    <a:pt x="2" y="9"/>
                    <a:pt x="1" y="8"/>
                    <a:pt x="1" y="7"/>
                  </a:cubicBezTo>
                  <a:cubicBezTo>
                    <a:pt x="0" y="2"/>
                    <a:pt x="6" y="0"/>
                    <a:pt x="9" y="3"/>
                  </a:cubicBezTo>
                  <a:cubicBezTo>
                    <a:pt x="10" y="4"/>
                    <a:pt x="10"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6" name="Freeform 66">
              <a:extLst>
                <a:ext uri="{FF2B5EF4-FFF2-40B4-BE49-F238E27FC236}">
                  <a16:creationId xmlns:a16="http://schemas.microsoft.com/office/drawing/2014/main" xmlns="" id="{F937CCBB-6E1D-4377-A83C-595267DAF488}"/>
                </a:ext>
              </a:extLst>
            </p:cNvPr>
            <p:cNvSpPr/>
            <p:nvPr/>
          </p:nvSpPr>
          <p:spPr bwMode="auto">
            <a:xfrm>
              <a:off x="5262562" y="368300"/>
              <a:ext cx="93663" cy="90488"/>
            </a:xfrm>
            <a:custGeom>
              <a:avLst/>
              <a:gdLst>
                <a:gd name="T0" fmla="*/ 18 w 22"/>
                <a:gd name="T1" fmla="*/ 2 h 21"/>
                <a:gd name="T2" fmla="*/ 21 w 22"/>
                <a:gd name="T3" fmla="*/ 17 h 21"/>
                <a:gd name="T4" fmla="*/ 12 w 22"/>
                <a:gd name="T5" fmla="*/ 19 h 21"/>
                <a:gd name="T6" fmla="*/ 4 w 22"/>
                <a:gd name="T7" fmla="*/ 20 h 21"/>
                <a:gd name="T8" fmla="*/ 1 w 22"/>
                <a:gd name="T9" fmla="*/ 11 h 21"/>
                <a:gd name="T10" fmla="*/ 0 w 22"/>
                <a:gd name="T11" fmla="*/ 2 h 21"/>
                <a:gd name="T12" fmla="*/ 18 w 2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18" y="2"/>
                  </a:moveTo>
                  <a:cubicBezTo>
                    <a:pt x="20" y="5"/>
                    <a:pt x="22" y="13"/>
                    <a:pt x="21" y="17"/>
                  </a:cubicBezTo>
                  <a:cubicBezTo>
                    <a:pt x="18" y="18"/>
                    <a:pt x="15" y="19"/>
                    <a:pt x="12" y="19"/>
                  </a:cubicBezTo>
                  <a:cubicBezTo>
                    <a:pt x="10" y="20"/>
                    <a:pt x="6" y="21"/>
                    <a:pt x="4" y="20"/>
                  </a:cubicBezTo>
                  <a:cubicBezTo>
                    <a:pt x="0" y="19"/>
                    <a:pt x="1" y="15"/>
                    <a:pt x="1" y="11"/>
                  </a:cubicBezTo>
                  <a:cubicBezTo>
                    <a:pt x="1" y="8"/>
                    <a:pt x="0" y="5"/>
                    <a:pt x="0" y="2"/>
                  </a:cubicBezTo>
                  <a:cubicBezTo>
                    <a:pt x="5" y="0"/>
                    <a:pt x="13" y="0"/>
                    <a:pt x="1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7" name="Freeform 67">
              <a:extLst>
                <a:ext uri="{FF2B5EF4-FFF2-40B4-BE49-F238E27FC236}">
                  <a16:creationId xmlns:a16="http://schemas.microsoft.com/office/drawing/2014/main" xmlns="" id="{14D8D0C6-BF68-4544-A0A6-0A40EB1F0814}"/>
                </a:ext>
              </a:extLst>
            </p:cNvPr>
            <p:cNvSpPr/>
            <p:nvPr/>
          </p:nvSpPr>
          <p:spPr bwMode="auto">
            <a:xfrm>
              <a:off x="5110162" y="368300"/>
              <a:ext cx="139700" cy="120650"/>
            </a:xfrm>
            <a:custGeom>
              <a:avLst/>
              <a:gdLst>
                <a:gd name="T0" fmla="*/ 31 w 33"/>
                <a:gd name="T1" fmla="*/ 4 h 28"/>
                <a:gd name="T2" fmla="*/ 32 w 33"/>
                <a:gd name="T3" fmla="*/ 22 h 28"/>
                <a:gd name="T4" fmla="*/ 2 w 33"/>
                <a:gd name="T5" fmla="*/ 28 h 28"/>
                <a:gd name="T6" fmla="*/ 0 w 33"/>
                <a:gd name="T7" fmla="*/ 17 h 28"/>
                <a:gd name="T8" fmla="*/ 6 w 33"/>
                <a:gd name="T9" fmla="*/ 7 h 28"/>
                <a:gd name="T10" fmla="*/ 30 w 33"/>
                <a:gd name="T11" fmla="*/ 3 h 28"/>
              </a:gdLst>
              <a:ahLst/>
              <a:cxnLst>
                <a:cxn ang="0">
                  <a:pos x="T0" y="T1"/>
                </a:cxn>
                <a:cxn ang="0">
                  <a:pos x="T2" y="T3"/>
                </a:cxn>
                <a:cxn ang="0">
                  <a:pos x="T4" y="T5"/>
                </a:cxn>
                <a:cxn ang="0">
                  <a:pos x="T6" y="T7"/>
                </a:cxn>
                <a:cxn ang="0">
                  <a:pos x="T8" y="T9"/>
                </a:cxn>
                <a:cxn ang="0">
                  <a:pos x="T10" y="T11"/>
                </a:cxn>
              </a:cxnLst>
              <a:rect l="0" t="0" r="r" b="b"/>
              <a:pathLst>
                <a:path w="33" h="28">
                  <a:moveTo>
                    <a:pt x="31" y="4"/>
                  </a:moveTo>
                  <a:cubicBezTo>
                    <a:pt x="31" y="10"/>
                    <a:pt x="33" y="16"/>
                    <a:pt x="32" y="22"/>
                  </a:cubicBezTo>
                  <a:cubicBezTo>
                    <a:pt x="23" y="24"/>
                    <a:pt x="12" y="28"/>
                    <a:pt x="2" y="28"/>
                  </a:cubicBezTo>
                  <a:cubicBezTo>
                    <a:pt x="2" y="24"/>
                    <a:pt x="0" y="21"/>
                    <a:pt x="0" y="17"/>
                  </a:cubicBezTo>
                  <a:cubicBezTo>
                    <a:pt x="0" y="12"/>
                    <a:pt x="1" y="9"/>
                    <a:pt x="6" y="7"/>
                  </a:cubicBezTo>
                  <a:cubicBezTo>
                    <a:pt x="10" y="6"/>
                    <a:pt x="28" y="0"/>
                    <a:pt x="30" y="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8" name="Freeform 68">
              <a:extLst>
                <a:ext uri="{FF2B5EF4-FFF2-40B4-BE49-F238E27FC236}">
                  <a16:creationId xmlns:a16="http://schemas.microsoft.com/office/drawing/2014/main" xmlns="" id="{6BBFF923-7DE3-4645-93EC-15CE241E11B1}"/>
                </a:ext>
              </a:extLst>
            </p:cNvPr>
            <p:cNvSpPr/>
            <p:nvPr/>
          </p:nvSpPr>
          <p:spPr bwMode="auto">
            <a:xfrm>
              <a:off x="3359150" y="0"/>
              <a:ext cx="533400" cy="239713"/>
            </a:xfrm>
            <a:custGeom>
              <a:avLst/>
              <a:gdLst>
                <a:gd name="T0" fmla="*/ 1 w 126"/>
                <a:gd name="T1" fmla="*/ 31 h 56"/>
                <a:gd name="T2" fmla="*/ 2 w 126"/>
                <a:gd name="T3" fmla="*/ 22 h 56"/>
                <a:gd name="T4" fmla="*/ 2 w 126"/>
                <a:gd name="T5" fmla="*/ 17 h 56"/>
                <a:gd name="T6" fmla="*/ 16 w 126"/>
                <a:gd name="T7" fmla="*/ 10 h 56"/>
                <a:gd name="T8" fmla="*/ 29 w 126"/>
                <a:gd name="T9" fmla="*/ 7 h 56"/>
                <a:gd name="T10" fmla="*/ 73 w 126"/>
                <a:gd name="T11" fmla="*/ 2 h 56"/>
                <a:gd name="T12" fmla="*/ 104 w 126"/>
                <a:gd name="T13" fmla="*/ 1 h 56"/>
                <a:gd name="T14" fmla="*/ 124 w 126"/>
                <a:gd name="T15" fmla="*/ 6 h 56"/>
                <a:gd name="T16" fmla="*/ 126 w 126"/>
                <a:gd name="T17" fmla="*/ 11 h 56"/>
                <a:gd name="T18" fmla="*/ 126 w 126"/>
                <a:gd name="T19" fmla="*/ 21 h 56"/>
                <a:gd name="T20" fmla="*/ 125 w 126"/>
                <a:gd name="T21" fmla="*/ 42 h 56"/>
                <a:gd name="T22" fmla="*/ 113 w 126"/>
                <a:gd name="T23" fmla="*/ 44 h 56"/>
                <a:gd name="T24" fmla="*/ 101 w 126"/>
                <a:gd name="T25" fmla="*/ 45 h 56"/>
                <a:gd name="T26" fmla="*/ 77 w 126"/>
                <a:gd name="T27" fmla="*/ 48 h 56"/>
                <a:gd name="T28" fmla="*/ 31 w 126"/>
                <a:gd name="T29" fmla="*/ 52 h 56"/>
                <a:gd name="T30" fmla="*/ 9 w 126"/>
                <a:gd name="T31" fmla="*/ 55 h 56"/>
                <a:gd name="T32" fmla="*/ 2 w 126"/>
                <a:gd name="T33" fmla="*/ 55 h 56"/>
                <a:gd name="T34" fmla="*/ 1 w 126"/>
                <a:gd name="T35" fmla="*/ 46 h 56"/>
                <a:gd name="T36" fmla="*/ 1 w 126"/>
                <a:gd name="T37" fmla="*/ 34 h 56"/>
                <a:gd name="T38" fmla="*/ 1 w 126"/>
                <a:gd name="T39" fmla="*/ 3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6" h="56">
                  <a:moveTo>
                    <a:pt x="1" y="31"/>
                  </a:moveTo>
                  <a:cubicBezTo>
                    <a:pt x="1" y="28"/>
                    <a:pt x="2" y="25"/>
                    <a:pt x="2" y="22"/>
                  </a:cubicBezTo>
                  <a:cubicBezTo>
                    <a:pt x="2" y="20"/>
                    <a:pt x="1" y="19"/>
                    <a:pt x="2" y="17"/>
                  </a:cubicBezTo>
                  <a:cubicBezTo>
                    <a:pt x="6" y="12"/>
                    <a:pt x="11" y="12"/>
                    <a:pt x="16" y="10"/>
                  </a:cubicBezTo>
                  <a:cubicBezTo>
                    <a:pt x="21" y="9"/>
                    <a:pt x="25" y="8"/>
                    <a:pt x="29" y="7"/>
                  </a:cubicBezTo>
                  <a:cubicBezTo>
                    <a:pt x="44" y="6"/>
                    <a:pt x="59" y="3"/>
                    <a:pt x="73" y="2"/>
                  </a:cubicBezTo>
                  <a:cubicBezTo>
                    <a:pt x="84" y="2"/>
                    <a:pt x="94" y="1"/>
                    <a:pt x="104" y="1"/>
                  </a:cubicBezTo>
                  <a:cubicBezTo>
                    <a:pt x="110" y="2"/>
                    <a:pt x="120" y="0"/>
                    <a:pt x="124" y="6"/>
                  </a:cubicBezTo>
                  <a:cubicBezTo>
                    <a:pt x="125" y="7"/>
                    <a:pt x="125" y="10"/>
                    <a:pt x="126" y="11"/>
                  </a:cubicBezTo>
                  <a:cubicBezTo>
                    <a:pt x="126" y="15"/>
                    <a:pt x="126" y="18"/>
                    <a:pt x="126" y="21"/>
                  </a:cubicBezTo>
                  <a:cubicBezTo>
                    <a:pt x="126" y="28"/>
                    <a:pt x="126" y="35"/>
                    <a:pt x="125" y="42"/>
                  </a:cubicBezTo>
                  <a:cubicBezTo>
                    <a:pt x="125" y="43"/>
                    <a:pt x="114" y="43"/>
                    <a:pt x="113" y="44"/>
                  </a:cubicBezTo>
                  <a:cubicBezTo>
                    <a:pt x="109" y="44"/>
                    <a:pt x="105" y="45"/>
                    <a:pt x="101" y="45"/>
                  </a:cubicBezTo>
                  <a:cubicBezTo>
                    <a:pt x="93" y="46"/>
                    <a:pt x="85" y="47"/>
                    <a:pt x="77" y="48"/>
                  </a:cubicBezTo>
                  <a:cubicBezTo>
                    <a:pt x="62" y="49"/>
                    <a:pt x="46" y="50"/>
                    <a:pt x="31" y="52"/>
                  </a:cubicBezTo>
                  <a:cubicBezTo>
                    <a:pt x="23" y="53"/>
                    <a:pt x="16" y="53"/>
                    <a:pt x="9" y="55"/>
                  </a:cubicBezTo>
                  <a:cubicBezTo>
                    <a:pt x="7" y="55"/>
                    <a:pt x="4" y="56"/>
                    <a:pt x="2" y="55"/>
                  </a:cubicBezTo>
                  <a:cubicBezTo>
                    <a:pt x="0" y="53"/>
                    <a:pt x="1" y="48"/>
                    <a:pt x="1" y="46"/>
                  </a:cubicBezTo>
                  <a:cubicBezTo>
                    <a:pt x="1" y="42"/>
                    <a:pt x="1" y="38"/>
                    <a:pt x="1" y="34"/>
                  </a:cubicBezTo>
                  <a:cubicBezTo>
                    <a:pt x="1" y="33"/>
                    <a:pt x="1" y="32"/>
                    <a:pt x="1" y="31"/>
                  </a:cubicBezTo>
                  <a:close/>
                </a:path>
              </a:pathLst>
            </a:custGeom>
            <a:solidFill>
              <a:srgbClr val="FFC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9" name="Freeform 69">
              <a:extLst>
                <a:ext uri="{FF2B5EF4-FFF2-40B4-BE49-F238E27FC236}">
                  <a16:creationId xmlns:a16="http://schemas.microsoft.com/office/drawing/2014/main" xmlns="" id="{E72BC72F-62A3-41E0-8526-E27C38AA1742}"/>
                </a:ext>
              </a:extLst>
            </p:cNvPr>
            <p:cNvSpPr/>
            <p:nvPr/>
          </p:nvSpPr>
          <p:spPr bwMode="auto">
            <a:xfrm>
              <a:off x="3328987" y="180975"/>
              <a:ext cx="593725" cy="111125"/>
            </a:xfrm>
            <a:custGeom>
              <a:avLst/>
              <a:gdLst>
                <a:gd name="T0" fmla="*/ 7 w 140"/>
                <a:gd name="T1" fmla="*/ 13 h 26"/>
                <a:gd name="T2" fmla="*/ 10 w 140"/>
                <a:gd name="T3" fmla="*/ 13 h 26"/>
                <a:gd name="T4" fmla="*/ 18 w 140"/>
                <a:gd name="T5" fmla="*/ 12 h 26"/>
                <a:gd name="T6" fmla="*/ 30 w 140"/>
                <a:gd name="T7" fmla="*/ 11 h 26"/>
                <a:gd name="T8" fmla="*/ 53 w 140"/>
                <a:gd name="T9" fmla="*/ 9 h 26"/>
                <a:gd name="T10" fmla="*/ 99 w 140"/>
                <a:gd name="T11" fmla="*/ 4 h 26"/>
                <a:gd name="T12" fmla="*/ 117 w 140"/>
                <a:gd name="T13" fmla="*/ 2 h 26"/>
                <a:gd name="T14" fmla="*/ 135 w 140"/>
                <a:gd name="T15" fmla="*/ 0 h 26"/>
                <a:gd name="T16" fmla="*/ 138 w 140"/>
                <a:gd name="T17" fmla="*/ 1 h 26"/>
                <a:gd name="T18" fmla="*/ 138 w 140"/>
                <a:gd name="T19" fmla="*/ 10 h 26"/>
                <a:gd name="T20" fmla="*/ 129 w 140"/>
                <a:gd name="T21" fmla="*/ 11 h 26"/>
                <a:gd name="T22" fmla="*/ 106 w 140"/>
                <a:gd name="T23" fmla="*/ 14 h 26"/>
                <a:gd name="T24" fmla="*/ 71 w 140"/>
                <a:gd name="T25" fmla="*/ 19 h 26"/>
                <a:gd name="T26" fmla="*/ 44 w 140"/>
                <a:gd name="T27" fmla="*/ 22 h 26"/>
                <a:gd name="T28" fmla="*/ 20 w 140"/>
                <a:gd name="T29" fmla="*/ 24 h 26"/>
                <a:gd name="T30" fmla="*/ 8 w 140"/>
                <a:gd name="T31" fmla="*/ 24 h 26"/>
                <a:gd name="T32" fmla="*/ 1 w 140"/>
                <a:gd name="T33" fmla="*/ 25 h 26"/>
                <a:gd name="T34" fmla="*/ 0 w 140"/>
                <a:gd name="T35" fmla="*/ 19 h 26"/>
                <a:gd name="T36" fmla="*/ 2 w 140"/>
                <a:gd name="T37" fmla="*/ 14 h 26"/>
                <a:gd name="T38" fmla="*/ 7 w 140"/>
                <a:gd name="T39"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0" h="26">
                  <a:moveTo>
                    <a:pt x="7" y="13"/>
                  </a:moveTo>
                  <a:cubicBezTo>
                    <a:pt x="8" y="13"/>
                    <a:pt x="10" y="13"/>
                    <a:pt x="10" y="13"/>
                  </a:cubicBezTo>
                  <a:cubicBezTo>
                    <a:pt x="13" y="13"/>
                    <a:pt x="15" y="12"/>
                    <a:pt x="18" y="12"/>
                  </a:cubicBezTo>
                  <a:cubicBezTo>
                    <a:pt x="22" y="12"/>
                    <a:pt x="26" y="11"/>
                    <a:pt x="30" y="11"/>
                  </a:cubicBezTo>
                  <a:cubicBezTo>
                    <a:pt x="38" y="10"/>
                    <a:pt x="45" y="9"/>
                    <a:pt x="53" y="9"/>
                  </a:cubicBezTo>
                  <a:cubicBezTo>
                    <a:pt x="68" y="7"/>
                    <a:pt x="84" y="6"/>
                    <a:pt x="99" y="4"/>
                  </a:cubicBezTo>
                  <a:cubicBezTo>
                    <a:pt x="105" y="4"/>
                    <a:pt x="111" y="3"/>
                    <a:pt x="117" y="2"/>
                  </a:cubicBezTo>
                  <a:cubicBezTo>
                    <a:pt x="123" y="1"/>
                    <a:pt x="129" y="0"/>
                    <a:pt x="135" y="0"/>
                  </a:cubicBezTo>
                  <a:cubicBezTo>
                    <a:pt x="137" y="0"/>
                    <a:pt x="138" y="0"/>
                    <a:pt x="138" y="1"/>
                  </a:cubicBezTo>
                  <a:cubicBezTo>
                    <a:pt x="140" y="4"/>
                    <a:pt x="138" y="7"/>
                    <a:pt x="138" y="10"/>
                  </a:cubicBezTo>
                  <a:cubicBezTo>
                    <a:pt x="135" y="11"/>
                    <a:pt x="133" y="11"/>
                    <a:pt x="129" y="11"/>
                  </a:cubicBezTo>
                  <a:cubicBezTo>
                    <a:pt x="121" y="12"/>
                    <a:pt x="114" y="13"/>
                    <a:pt x="106" y="14"/>
                  </a:cubicBezTo>
                  <a:cubicBezTo>
                    <a:pt x="94" y="16"/>
                    <a:pt x="83" y="18"/>
                    <a:pt x="71" y="19"/>
                  </a:cubicBezTo>
                  <a:cubicBezTo>
                    <a:pt x="62" y="19"/>
                    <a:pt x="53" y="21"/>
                    <a:pt x="44" y="22"/>
                  </a:cubicBezTo>
                  <a:cubicBezTo>
                    <a:pt x="36" y="23"/>
                    <a:pt x="28" y="23"/>
                    <a:pt x="20" y="24"/>
                  </a:cubicBezTo>
                  <a:cubicBezTo>
                    <a:pt x="16" y="24"/>
                    <a:pt x="12" y="24"/>
                    <a:pt x="8" y="24"/>
                  </a:cubicBezTo>
                  <a:cubicBezTo>
                    <a:pt x="7" y="24"/>
                    <a:pt x="2" y="26"/>
                    <a:pt x="1" y="25"/>
                  </a:cubicBezTo>
                  <a:cubicBezTo>
                    <a:pt x="0" y="24"/>
                    <a:pt x="0" y="20"/>
                    <a:pt x="0" y="19"/>
                  </a:cubicBezTo>
                  <a:cubicBezTo>
                    <a:pt x="0" y="17"/>
                    <a:pt x="0" y="15"/>
                    <a:pt x="2" y="14"/>
                  </a:cubicBezTo>
                  <a:cubicBezTo>
                    <a:pt x="4" y="13"/>
                    <a:pt x="6" y="13"/>
                    <a:pt x="7" y="13"/>
                  </a:cubicBezTo>
                  <a:close/>
                </a:path>
              </a:pathLst>
            </a:custGeom>
            <a:solidFill>
              <a:srgbClr val="776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0" name="Freeform 70">
              <a:extLst>
                <a:ext uri="{FF2B5EF4-FFF2-40B4-BE49-F238E27FC236}">
                  <a16:creationId xmlns:a16="http://schemas.microsoft.com/office/drawing/2014/main" xmlns="" id="{EE5933F0-BF24-46EA-B279-0396580BA597}"/>
                </a:ext>
              </a:extLst>
            </p:cNvPr>
            <p:cNvSpPr/>
            <p:nvPr/>
          </p:nvSpPr>
          <p:spPr bwMode="auto">
            <a:xfrm>
              <a:off x="3879850" y="184150"/>
              <a:ext cx="9525" cy="9525"/>
            </a:xfrm>
            <a:custGeom>
              <a:avLst/>
              <a:gdLst>
                <a:gd name="T0" fmla="*/ 0 w 2"/>
                <a:gd name="T1" fmla="*/ 1 h 2"/>
                <a:gd name="T2" fmla="*/ 2 w 2"/>
                <a:gd name="T3" fmla="*/ 0 h 2"/>
                <a:gd name="T4" fmla="*/ 2 w 2"/>
                <a:gd name="T5" fmla="*/ 2 h 2"/>
                <a:gd name="T6" fmla="*/ 0 w 2"/>
                <a:gd name="T7" fmla="*/ 1 h 2"/>
              </a:gdLst>
              <a:ahLst/>
              <a:cxnLst>
                <a:cxn ang="0">
                  <a:pos x="T0" y="T1"/>
                </a:cxn>
                <a:cxn ang="0">
                  <a:pos x="T2" y="T3"/>
                </a:cxn>
                <a:cxn ang="0">
                  <a:pos x="T4" y="T5"/>
                </a:cxn>
                <a:cxn ang="0">
                  <a:pos x="T6" y="T7"/>
                </a:cxn>
              </a:cxnLst>
              <a:rect l="0" t="0" r="r" b="b"/>
              <a:pathLst>
                <a:path w="2" h="2">
                  <a:moveTo>
                    <a:pt x="0" y="1"/>
                  </a:moveTo>
                  <a:cubicBezTo>
                    <a:pt x="1" y="0"/>
                    <a:pt x="1" y="0"/>
                    <a:pt x="2" y="0"/>
                  </a:cubicBezTo>
                  <a:cubicBezTo>
                    <a:pt x="2" y="1"/>
                    <a:pt x="2" y="1"/>
                    <a:pt x="2" y="2"/>
                  </a:cubicBezTo>
                  <a:lnTo>
                    <a:pt x="0" y="1"/>
                  </a:lnTo>
                  <a:close/>
                </a:path>
              </a:pathLst>
            </a:custGeom>
            <a:solidFill>
              <a:srgbClr val="8D6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1" name="Freeform 71">
              <a:extLst>
                <a:ext uri="{FF2B5EF4-FFF2-40B4-BE49-F238E27FC236}">
                  <a16:creationId xmlns:a16="http://schemas.microsoft.com/office/drawing/2014/main" xmlns="" id="{036BBCF3-CFEA-4BAB-A087-614F5E2A1B1A}"/>
                </a:ext>
              </a:extLst>
            </p:cNvPr>
            <p:cNvSpPr/>
            <p:nvPr/>
          </p:nvSpPr>
          <p:spPr bwMode="auto">
            <a:xfrm>
              <a:off x="3744912" y="180975"/>
              <a:ext cx="114300" cy="131763"/>
            </a:xfrm>
            <a:custGeom>
              <a:avLst/>
              <a:gdLst>
                <a:gd name="T0" fmla="*/ 7 w 27"/>
                <a:gd name="T1" fmla="*/ 27 h 31"/>
                <a:gd name="T2" fmla="*/ 2 w 27"/>
                <a:gd name="T3" fmla="*/ 20 h 31"/>
                <a:gd name="T4" fmla="*/ 24 w 27"/>
                <a:gd name="T5" fmla="*/ 9 h 31"/>
                <a:gd name="T6" fmla="*/ 26 w 27"/>
                <a:gd name="T7" fmla="*/ 21 h 31"/>
                <a:gd name="T8" fmla="*/ 7 w 27"/>
                <a:gd name="T9" fmla="*/ 27 h 31"/>
              </a:gdLst>
              <a:ahLst/>
              <a:cxnLst>
                <a:cxn ang="0">
                  <a:pos x="T0" y="T1"/>
                </a:cxn>
                <a:cxn ang="0">
                  <a:pos x="T2" y="T3"/>
                </a:cxn>
                <a:cxn ang="0">
                  <a:pos x="T4" y="T5"/>
                </a:cxn>
                <a:cxn ang="0">
                  <a:pos x="T6" y="T7"/>
                </a:cxn>
                <a:cxn ang="0">
                  <a:pos x="T8" y="T9"/>
                </a:cxn>
              </a:cxnLst>
              <a:rect l="0" t="0" r="r" b="b"/>
              <a:pathLst>
                <a:path w="27" h="31">
                  <a:moveTo>
                    <a:pt x="7" y="27"/>
                  </a:moveTo>
                  <a:cubicBezTo>
                    <a:pt x="5" y="25"/>
                    <a:pt x="3" y="23"/>
                    <a:pt x="2" y="20"/>
                  </a:cubicBezTo>
                  <a:cubicBezTo>
                    <a:pt x="0" y="7"/>
                    <a:pt x="15" y="0"/>
                    <a:pt x="24" y="9"/>
                  </a:cubicBezTo>
                  <a:cubicBezTo>
                    <a:pt x="27" y="12"/>
                    <a:pt x="27" y="18"/>
                    <a:pt x="26" y="21"/>
                  </a:cubicBezTo>
                  <a:cubicBezTo>
                    <a:pt x="23"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2" name="Freeform 72">
              <a:extLst>
                <a:ext uri="{FF2B5EF4-FFF2-40B4-BE49-F238E27FC236}">
                  <a16:creationId xmlns:a16="http://schemas.microsoft.com/office/drawing/2014/main" xmlns="" id="{3DC8ED86-BA92-4D33-BA23-CCD990F39DC3}"/>
                </a:ext>
              </a:extLst>
            </p:cNvPr>
            <p:cNvSpPr/>
            <p:nvPr/>
          </p:nvSpPr>
          <p:spPr bwMode="auto">
            <a:xfrm>
              <a:off x="3783012" y="219075"/>
              <a:ext cx="41275" cy="50800"/>
            </a:xfrm>
            <a:custGeom>
              <a:avLst/>
              <a:gdLst>
                <a:gd name="T0" fmla="*/ 2 w 10"/>
                <a:gd name="T1" fmla="*/ 11 h 12"/>
                <a:gd name="T2" fmla="*/ 1 w 10"/>
                <a:gd name="T3" fmla="*/ 8 h 12"/>
                <a:gd name="T4" fmla="*/ 9 w 10"/>
                <a:gd name="T5" fmla="*/ 4 h 12"/>
                <a:gd name="T6" fmla="*/ 10 w 10"/>
                <a:gd name="T7" fmla="*/ 9 h 12"/>
                <a:gd name="T8" fmla="*/ 2 w 10"/>
                <a:gd name="T9" fmla="*/ 11 h 12"/>
              </a:gdLst>
              <a:ahLst/>
              <a:cxnLst>
                <a:cxn ang="0">
                  <a:pos x="T0" y="T1"/>
                </a:cxn>
                <a:cxn ang="0">
                  <a:pos x="T2" y="T3"/>
                </a:cxn>
                <a:cxn ang="0">
                  <a:pos x="T4" y="T5"/>
                </a:cxn>
                <a:cxn ang="0">
                  <a:pos x="T6" y="T7"/>
                </a:cxn>
                <a:cxn ang="0">
                  <a:pos x="T8" y="T9"/>
                </a:cxn>
              </a:cxnLst>
              <a:rect l="0" t="0" r="r" b="b"/>
              <a:pathLst>
                <a:path w="10" h="12">
                  <a:moveTo>
                    <a:pt x="2" y="11"/>
                  </a:moveTo>
                  <a:cubicBezTo>
                    <a:pt x="2" y="10"/>
                    <a:pt x="1" y="9"/>
                    <a:pt x="1" y="8"/>
                  </a:cubicBezTo>
                  <a:cubicBezTo>
                    <a:pt x="0" y="3"/>
                    <a:pt x="6" y="0"/>
                    <a:pt x="9" y="4"/>
                  </a:cubicBezTo>
                  <a:cubicBezTo>
                    <a:pt x="10" y="5"/>
                    <a:pt x="10" y="7"/>
                    <a:pt x="10" y="9"/>
                  </a:cubicBezTo>
                  <a:cubicBezTo>
                    <a:pt x="9" y="12"/>
                    <a:pt x="5" y="12"/>
                    <a:pt x="2" y="11"/>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3" name="Freeform 73">
              <a:extLst>
                <a:ext uri="{FF2B5EF4-FFF2-40B4-BE49-F238E27FC236}">
                  <a16:creationId xmlns:a16="http://schemas.microsoft.com/office/drawing/2014/main" xmlns="" id="{C62F8EB0-BDFA-4900-8F84-DB4D0A63517C}"/>
                </a:ext>
              </a:extLst>
            </p:cNvPr>
            <p:cNvSpPr/>
            <p:nvPr/>
          </p:nvSpPr>
          <p:spPr bwMode="auto">
            <a:xfrm>
              <a:off x="3413125" y="227012"/>
              <a:ext cx="119063" cy="133350"/>
            </a:xfrm>
            <a:custGeom>
              <a:avLst/>
              <a:gdLst>
                <a:gd name="T0" fmla="*/ 7 w 28"/>
                <a:gd name="T1" fmla="*/ 27 h 31"/>
                <a:gd name="T2" fmla="*/ 3 w 28"/>
                <a:gd name="T3" fmla="*/ 20 h 31"/>
                <a:gd name="T4" fmla="*/ 24 w 28"/>
                <a:gd name="T5" fmla="*/ 9 h 31"/>
                <a:gd name="T6" fmla="*/ 27 w 28"/>
                <a:gd name="T7" fmla="*/ 22 h 31"/>
                <a:gd name="T8" fmla="*/ 7 w 28"/>
                <a:gd name="T9" fmla="*/ 27 h 31"/>
              </a:gdLst>
              <a:ahLst/>
              <a:cxnLst>
                <a:cxn ang="0">
                  <a:pos x="T0" y="T1"/>
                </a:cxn>
                <a:cxn ang="0">
                  <a:pos x="T2" y="T3"/>
                </a:cxn>
                <a:cxn ang="0">
                  <a:pos x="T4" y="T5"/>
                </a:cxn>
                <a:cxn ang="0">
                  <a:pos x="T6" y="T7"/>
                </a:cxn>
                <a:cxn ang="0">
                  <a:pos x="T8" y="T9"/>
                </a:cxn>
              </a:cxnLst>
              <a:rect l="0" t="0" r="r" b="b"/>
              <a:pathLst>
                <a:path w="28" h="31">
                  <a:moveTo>
                    <a:pt x="7" y="27"/>
                  </a:moveTo>
                  <a:cubicBezTo>
                    <a:pt x="5" y="25"/>
                    <a:pt x="3" y="23"/>
                    <a:pt x="3" y="20"/>
                  </a:cubicBezTo>
                  <a:cubicBezTo>
                    <a:pt x="0" y="7"/>
                    <a:pt x="16" y="0"/>
                    <a:pt x="24" y="9"/>
                  </a:cubicBezTo>
                  <a:cubicBezTo>
                    <a:pt x="27" y="12"/>
                    <a:pt x="28" y="18"/>
                    <a:pt x="27" y="22"/>
                  </a:cubicBezTo>
                  <a:cubicBezTo>
                    <a:pt x="24" y="30"/>
                    <a:pt x="14"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4" name="Freeform 74">
              <a:extLst>
                <a:ext uri="{FF2B5EF4-FFF2-40B4-BE49-F238E27FC236}">
                  <a16:creationId xmlns:a16="http://schemas.microsoft.com/office/drawing/2014/main" xmlns="" id="{50B7BC3B-45B2-4A83-99CD-A06B8EB9911A}"/>
                </a:ext>
              </a:extLst>
            </p:cNvPr>
            <p:cNvSpPr/>
            <p:nvPr/>
          </p:nvSpPr>
          <p:spPr bwMode="auto">
            <a:xfrm>
              <a:off x="3451225" y="269875"/>
              <a:ext cx="47625" cy="50800"/>
            </a:xfrm>
            <a:custGeom>
              <a:avLst/>
              <a:gdLst>
                <a:gd name="T0" fmla="*/ 3 w 11"/>
                <a:gd name="T1" fmla="*/ 10 h 12"/>
                <a:gd name="T2" fmla="*/ 1 w 11"/>
                <a:gd name="T3" fmla="*/ 7 h 12"/>
                <a:gd name="T4" fmla="*/ 9 w 11"/>
                <a:gd name="T5" fmla="*/ 3 h 12"/>
                <a:gd name="T6" fmla="*/ 10 w 11"/>
                <a:gd name="T7" fmla="*/ 8 h 12"/>
                <a:gd name="T8" fmla="*/ 3 w 11"/>
                <a:gd name="T9" fmla="*/ 10 h 12"/>
              </a:gdLst>
              <a:ahLst/>
              <a:cxnLst>
                <a:cxn ang="0">
                  <a:pos x="T0" y="T1"/>
                </a:cxn>
                <a:cxn ang="0">
                  <a:pos x="T2" y="T3"/>
                </a:cxn>
                <a:cxn ang="0">
                  <a:pos x="T4" y="T5"/>
                </a:cxn>
                <a:cxn ang="0">
                  <a:pos x="T6" y="T7"/>
                </a:cxn>
                <a:cxn ang="0">
                  <a:pos x="T8" y="T9"/>
                </a:cxn>
              </a:cxnLst>
              <a:rect l="0" t="0" r="r" b="b"/>
              <a:pathLst>
                <a:path w="11" h="12">
                  <a:moveTo>
                    <a:pt x="3" y="10"/>
                  </a:moveTo>
                  <a:cubicBezTo>
                    <a:pt x="2" y="9"/>
                    <a:pt x="1" y="8"/>
                    <a:pt x="1" y="7"/>
                  </a:cubicBezTo>
                  <a:cubicBezTo>
                    <a:pt x="0" y="2"/>
                    <a:pt x="6" y="0"/>
                    <a:pt x="9" y="3"/>
                  </a:cubicBezTo>
                  <a:cubicBezTo>
                    <a:pt x="10" y="4"/>
                    <a:pt x="11"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5" name="Freeform 75">
              <a:extLst>
                <a:ext uri="{FF2B5EF4-FFF2-40B4-BE49-F238E27FC236}">
                  <a16:creationId xmlns:a16="http://schemas.microsoft.com/office/drawing/2014/main" xmlns="" id="{A3396728-E03A-488E-8284-A58D72B8F6B1}"/>
                </a:ext>
              </a:extLst>
            </p:cNvPr>
            <p:cNvSpPr/>
            <p:nvPr/>
          </p:nvSpPr>
          <p:spPr bwMode="auto">
            <a:xfrm>
              <a:off x="1781175" y="757237"/>
              <a:ext cx="758825" cy="423863"/>
            </a:xfrm>
            <a:custGeom>
              <a:avLst/>
              <a:gdLst>
                <a:gd name="T0" fmla="*/ 179 w 179"/>
                <a:gd name="T1" fmla="*/ 98 h 99"/>
                <a:gd name="T2" fmla="*/ 105 w 179"/>
                <a:gd name="T3" fmla="*/ 11 h 99"/>
                <a:gd name="T4" fmla="*/ 0 w 179"/>
                <a:gd name="T5" fmla="*/ 99 h 99"/>
                <a:gd name="T6" fmla="*/ 179 w 179"/>
                <a:gd name="T7" fmla="*/ 98 h 99"/>
              </a:gdLst>
              <a:ahLst/>
              <a:cxnLst>
                <a:cxn ang="0">
                  <a:pos x="T0" y="T1"/>
                </a:cxn>
                <a:cxn ang="0">
                  <a:pos x="T2" y="T3"/>
                </a:cxn>
                <a:cxn ang="0">
                  <a:pos x="T4" y="T5"/>
                </a:cxn>
                <a:cxn ang="0">
                  <a:pos x="T6" y="T7"/>
                </a:cxn>
              </a:cxnLst>
              <a:rect l="0" t="0" r="r" b="b"/>
              <a:pathLst>
                <a:path w="179" h="99">
                  <a:moveTo>
                    <a:pt x="179" y="98"/>
                  </a:moveTo>
                  <a:cubicBezTo>
                    <a:pt x="179" y="98"/>
                    <a:pt x="166" y="22"/>
                    <a:pt x="105" y="11"/>
                  </a:cubicBezTo>
                  <a:cubicBezTo>
                    <a:pt x="44" y="0"/>
                    <a:pt x="0" y="99"/>
                    <a:pt x="0" y="99"/>
                  </a:cubicBezTo>
                  <a:lnTo>
                    <a:pt x="179" y="98"/>
                  </a:lnTo>
                  <a:close/>
                </a:path>
              </a:pathLst>
            </a:custGeom>
            <a:solidFill>
              <a:srgbClr val="9A77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6" name="Freeform 76">
              <a:extLst>
                <a:ext uri="{FF2B5EF4-FFF2-40B4-BE49-F238E27FC236}">
                  <a16:creationId xmlns:a16="http://schemas.microsoft.com/office/drawing/2014/main" xmlns="" id="{0E9EC51B-E1D3-436F-AFC6-87720564564B}"/>
                </a:ext>
              </a:extLst>
            </p:cNvPr>
            <p:cNvSpPr/>
            <p:nvPr/>
          </p:nvSpPr>
          <p:spPr bwMode="auto">
            <a:xfrm>
              <a:off x="2082800" y="925512"/>
              <a:ext cx="195263" cy="38100"/>
            </a:xfrm>
            <a:custGeom>
              <a:avLst/>
              <a:gdLst>
                <a:gd name="T0" fmla="*/ 30 w 46"/>
                <a:gd name="T1" fmla="*/ 2 h 9"/>
                <a:gd name="T2" fmla="*/ 46 w 46"/>
                <a:gd name="T3" fmla="*/ 8 h 9"/>
                <a:gd name="T4" fmla="*/ 0 w 46"/>
                <a:gd name="T5" fmla="*/ 9 h 9"/>
                <a:gd name="T6" fmla="*/ 30 w 46"/>
                <a:gd name="T7" fmla="*/ 2 h 9"/>
              </a:gdLst>
              <a:ahLst/>
              <a:cxnLst>
                <a:cxn ang="0">
                  <a:pos x="T0" y="T1"/>
                </a:cxn>
                <a:cxn ang="0">
                  <a:pos x="T2" y="T3"/>
                </a:cxn>
                <a:cxn ang="0">
                  <a:pos x="T4" y="T5"/>
                </a:cxn>
                <a:cxn ang="0">
                  <a:pos x="T6" y="T7"/>
                </a:cxn>
              </a:cxnLst>
              <a:rect l="0" t="0" r="r" b="b"/>
              <a:pathLst>
                <a:path w="46" h="9">
                  <a:moveTo>
                    <a:pt x="30" y="2"/>
                  </a:moveTo>
                  <a:cubicBezTo>
                    <a:pt x="36" y="3"/>
                    <a:pt x="41" y="5"/>
                    <a:pt x="46" y="8"/>
                  </a:cubicBezTo>
                  <a:cubicBezTo>
                    <a:pt x="0" y="9"/>
                    <a:pt x="0" y="9"/>
                    <a:pt x="0" y="9"/>
                  </a:cubicBezTo>
                  <a:cubicBezTo>
                    <a:pt x="9" y="3"/>
                    <a:pt x="19" y="0"/>
                    <a:pt x="30" y="2"/>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7" name="Freeform 77">
              <a:extLst>
                <a:ext uri="{FF2B5EF4-FFF2-40B4-BE49-F238E27FC236}">
                  <a16:creationId xmlns:a16="http://schemas.microsoft.com/office/drawing/2014/main" xmlns="" id="{D47446AB-0FCE-4BBB-BD9F-CD19D3E54C1B}"/>
                </a:ext>
              </a:extLst>
            </p:cNvPr>
            <p:cNvSpPr/>
            <p:nvPr/>
          </p:nvSpPr>
          <p:spPr bwMode="auto">
            <a:xfrm>
              <a:off x="2044700" y="958850"/>
              <a:ext cx="274638" cy="34925"/>
            </a:xfrm>
            <a:custGeom>
              <a:avLst/>
              <a:gdLst>
                <a:gd name="T0" fmla="*/ 55 w 65"/>
                <a:gd name="T1" fmla="*/ 0 h 8"/>
                <a:gd name="T2" fmla="*/ 65 w 65"/>
                <a:gd name="T3" fmla="*/ 8 h 8"/>
                <a:gd name="T4" fmla="*/ 0 w 65"/>
                <a:gd name="T5" fmla="*/ 8 h 8"/>
                <a:gd name="T6" fmla="*/ 9 w 65"/>
                <a:gd name="T7" fmla="*/ 1 h 8"/>
                <a:gd name="T8" fmla="*/ 55 w 65"/>
                <a:gd name="T9" fmla="*/ 0 h 8"/>
              </a:gdLst>
              <a:ahLst/>
              <a:cxnLst>
                <a:cxn ang="0">
                  <a:pos x="T0" y="T1"/>
                </a:cxn>
                <a:cxn ang="0">
                  <a:pos x="T2" y="T3"/>
                </a:cxn>
                <a:cxn ang="0">
                  <a:pos x="T4" y="T5"/>
                </a:cxn>
                <a:cxn ang="0">
                  <a:pos x="T6" y="T7"/>
                </a:cxn>
                <a:cxn ang="0">
                  <a:pos x="T8" y="T9"/>
                </a:cxn>
              </a:cxnLst>
              <a:rect l="0" t="0" r="r" b="b"/>
              <a:pathLst>
                <a:path w="65" h="8">
                  <a:moveTo>
                    <a:pt x="55" y="0"/>
                  </a:moveTo>
                  <a:cubicBezTo>
                    <a:pt x="59" y="2"/>
                    <a:pt x="62" y="5"/>
                    <a:pt x="65" y="8"/>
                  </a:cubicBezTo>
                  <a:cubicBezTo>
                    <a:pt x="0" y="8"/>
                    <a:pt x="0" y="8"/>
                    <a:pt x="0" y="8"/>
                  </a:cubicBezTo>
                  <a:cubicBezTo>
                    <a:pt x="3" y="6"/>
                    <a:pt x="6" y="3"/>
                    <a:pt x="9" y="1"/>
                  </a:cubicBezTo>
                  <a:lnTo>
                    <a:pt x="55" y="0"/>
                  </a:ln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8" name="Freeform 78">
              <a:extLst>
                <a:ext uri="{FF2B5EF4-FFF2-40B4-BE49-F238E27FC236}">
                  <a16:creationId xmlns:a16="http://schemas.microsoft.com/office/drawing/2014/main" xmlns="" id="{3D736FD3-84DE-49E4-8B27-FF8EA6D3E515}"/>
                </a:ext>
              </a:extLst>
            </p:cNvPr>
            <p:cNvSpPr/>
            <p:nvPr/>
          </p:nvSpPr>
          <p:spPr bwMode="auto">
            <a:xfrm>
              <a:off x="2006600" y="993775"/>
              <a:ext cx="347663" cy="42863"/>
            </a:xfrm>
            <a:custGeom>
              <a:avLst/>
              <a:gdLst>
                <a:gd name="T0" fmla="*/ 9 w 82"/>
                <a:gd name="T1" fmla="*/ 0 h 10"/>
                <a:gd name="T2" fmla="*/ 74 w 82"/>
                <a:gd name="T3" fmla="*/ 0 h 10"/>
                <a:gd name="T4" fmla="*/ 82 w 82"/>
                <a:gd name="T5" fmla="*/ 9 h 10"/>
                <a:gd name="T6" fmla="*/ 0 w 82"/>
                <a:gd name="T7" fmla="*/ 10 h 10"/>
                <a:gd name="T8" fmla="*/ 9 w 82"/>
                <a:gd name="T9" fmla="*/ 0 h 10"/>
              </a:gdLst>
              <a:ahLst/>
              <a:cxnLst>
                <a:cxn ang="0">
                  <a:pos x="T0" y="T1"/>
                </a:cxn>
                <a:cxn ang="0">
                  <a:pos x="T2" y="T3"/>
                </a:cxn>
                <a:cxn ang="0">
                  <a:pos x="T4" y="T5"/>
                </a:cxn>
                <a:cxn ang="0">
                  <a:pos x="T6" y="T7"/>
                </a:cxn>
                <a:cxn ang="0">
                  <a:pos x="T8" y="T9"/>
                </a:cxn>
              </a:cxnLst>
              <a:rect l="0" t="0" r="r" b="b"/>
              <a:pathLst>
                <a:path w="82" h="10">
                  <a:moveTo>
                    <a:pt x="9" y="0"/>
                  </a:moveTo>
                  <a:cubicBezTo>
                    <a:pt x="74" y="0"/>
                    <a:pt x="74" y="0"/>
                    <a:pt x="74" y="0"/>
                  </a:cubicBezTo>
                  <a:cubicBezTo>
                    <a:pt x="77" y="3"/>
                    <a:pt x="80" y="6"/>
                    <a:pt x="82" y="9"/>
                  </a:cubicBezTo>
                  <a:cubicBezTo>
                    <a:pt x="0" y="10"/>
                    <a:pt x="0" y="10"/>
                    <a:pt x="0" y="10"/>
                  </a:cubicBezTo>
                  <a:cubicBezTo>
                    <a:pt x="3" y="7"/>
                    <a:pt x="6" y="3"/>
                    <a:pt x="9" y="0"/>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9" name="Freeform 79">
              <a:extLst>
                <a:ext uri="{FF2B5EF4-FFF2-40B4-BE49-F238E27FC236}">
                  <a16:creationId xmlns:a16="http://schemas.microsoft.com/office/drawing/2014/main" xmlns="" id="{55E9FDD1-A0E5-4980-82A2-F4EE668345E7}"/>
                </a:ext>
              </a:extLst>
            </p:cNvPr>
            <p:cNvSpPr/>
            <p:nvPr/>
          </p:nvSpPr>
          <p:spPr bwMode="auto">
            <a:xfrm>
              <a:off x="1976437" y="1031875"/>
              <a:ext cx="403225" cy="47625"/>
            </a:xfrm>
            <a:custGeom>
              <a:avLst/>
              <a:gdLst>
                <a:gd name="T0" fmla="*/ 7 w 95"/>
                <a:gd name="T1" fmla="*/ 1 h 11"/>
                <a:gd name="T2" fmla="*/ 89 w 95"/>
                <a:gd name="T3" fmla="*/ 0 h 11"/>
                <a:gd name="T4" fmla="*/ 95 w 95"/>
                <a:gd name="T5" fmla="*/ 10 h 11"/>
                <a:gd name="T6" fmla="*/ 0 w 95"/>
                <a:gd name="T7" fmla="*/ 11 h 11"/>
                <a:gd name="T8" fmla="*/ 7 w 95"/>
                <a:gd name="T9" fmla="*/ 1 h 11"/>
              </a:gdLst>
              <a:ahLst/>
              <a:cxnLst>
                <a:cxn ang="0">
                  <a:pos x="T0" y="T1"/>
                </a:cxn>
                <a:cxn ang="0">
                  <a:pos x="T2" y="T3"/>
                </a:cxn>
                <a:cxn ang="0">
                  <a:pos x="T4" y="T5"/>
                </a:cxn>
                <a:cxn ang="0">
                  <a:pos x="T6" y="T7"/>
                </a:cxn>
                <a:cxn ang="0">
                  <a:pos x="T8" y="T9"/>
                </a:cxn>
              </a:cxnLst>
              <a:rect l="0" t="0" r="r" b="b"/>
              <a:pathLst>
                <a:path w="95" h="11">
                  <a:moveTo>
                    <a:pt x="7" y="1"/>
                  </a:moveTo>
                  <a:cubicBezTo>
                    <a:pt x="89" y="0"/>
                    <a:pt x="89" y="0"/>
                    <a:pt x="89" y="0"/>
                  </a:cubicBezTo>
                  <a:cubicBezTo>
                    <a:pt x="91" y="4"/>
                    <a:pt x="93" y="7"/>
                    <a:pt x="95" y="10"/>
                  </a:cubicBezTo>
                  <a:cubicBezTo>
                    <a:pt x="0" y="11"/>
                    <a:pt x="0" y="11"/>
                    <a:pt x="0" y="11"/>
                  </a:cubicBezTo>
                  <a:cubicBezTo>
                    <a:pt x="2" y="7"/>
                    <a:pt x="4" y="4"/>
                    <a:pt x="7" y="1"/>
                  </a:cubicBez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0" name="Freeform 80">
              <a:extLst>
                <a:ext uri="{FF2B5EF4-FFF2-40B4-BE49-F238E27FC236}">
                  <a16:creationId xmlns:a16="http://schemas.microsoft.com/office/drawing/2014/main" xmlns="" id="{8C654E95-733C-4163-8A89-7986CCCF6BF5}"/>
                </a:ext>
              </a:extLst>
            </p:cNvPr>
            <p:cNvSpPr/>
            <p:nvPr/>
          </p:nvSpPr>
          <p:spPr bwMode="auto">
            <a:xfrm>
              <a:off x="1946275" y="1074737"/>
              <a:ext cx="446088" cy="50800"/>
            </a:xfrm>
            <a:custGeom>
              <a:avLst/>
              <a:gdLst>
                <a:gd name="T0" fmla="*/ 7 w 105"/>
                <a:gd name="T1" fmla="*/ 1 h 12"/>
                <a:gd name="T2" fmla="*/ 102 w 105"/>
                <a:gd name="T3" fmla="*/ 0 h 12"/>
                <a:gd name="T4" fmla="*/ 105 w 105"/>
                <a:gd name="T5" fmla="*/ 9 h 12"/>
                <a:gd name="T6" fmla="*/ 0 w 105"/>
                <a:gd name="T7" fmla="*/ 12 h 12"/>
                <a:gd name="T8" fmla="*/ 7 w 105"/>
                <a:gd name="T9" fmla="*/ 1 h 12"/>
              </a:gdLst>
              <a:ahLst/>
              <a:cxnLst>
                <a:cxn ang="0">
                  <a:pos x="T0" y="T1"/>
                </a:cxn>
                <a:cxn ang="0">
                  <a:pos x="T2" y="T3"/>
                </a:cxn>
                <a:cxn ang="0">
                  <a:pos x="T4" y="T5"/>
                </a:cxn>
                <a:cxn ang="0">
                  <a:pos x="T6" y="T7"/>
                </a:cxn>
                <a:cxn ang="0">
                  <a:pos x="T8" y="T9"/>
                </a:cxn>
              </a:cxnLst>
              <a:rect l="0" t="0" r="r" b="b"/>
              <a:pathLst>
                <a:path w="105" h="12">
                  <a:moveTo>
                    <a:pt x="7" y="1"/>
                  </a:moveTo>
                  <a:cubicBezTo>
                    <a:pt x="102" y="0"/>
                    <a:pt x="102" y="0"/>
                    <a:pt x="102" y="0"/>
                  </a:cubicBezTo>
                  <a:cubicBezTo>
                    <a:pt x="103" y="3"/>
                    <a:pt x="104" y="6"/>
                    <a:pt x="105" y="9"/>
                  </a:cubicBezTo>
                  <a:cubicBezTo>
                    <a:pt x="0" y="12"/>
                    <a:pt x="0" y="12"/>
                    <a:pt x="0" y="12"/>
                  </a:cubicBezTo>
                  <a:cubicBezTo>
                    <a:pt x="2" y="8"/>
                    <a:pt x="4" y="5"/>
                    <a:pt x="7" y="1"/>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1" name="Freeform 81">
              <a:extLst>
                <a:ext uri="{FF2B5EF4-FFF2-40B4-BE49-F238E27FC236}">
                  <a16:creationId xmlns:a16="http://schemas.microsoft.com/office/drawing/2014/main" xmlns="" id="{19AB5CAE-5F6F-474E-9DD9-1140392C5466}"/>
                </a:ext>
              </a:extLst>
            </p:cNvPr>
            <p:cNvSpPr/>
            <p:nvPr/>
          </p:nvSpPr>
          <p:spPr bwMode="auto">
            <a:xfrm>
              <a:off x="1930400" y="1112837"/>
              <a:ext cx="474663" cy="42863"/>
            </a:xfrm>
            <a:custGeom>
              <a:avLst/>
              <a:gdLst>
                <a:gd name="T0" fmla="*/ 4 w 112"/>
                <a:gd name="T1" fmla="*/ 3 h 10"/>
                <a:gd name="T2" fmla="*/ 109 w 112"/>
                <a:gd name="T3" fmla="*/ 0 h 10"/>
                <a:gd name="T4" fmla="*/ 112 w 112"/>
                <a:gd name="T5" fmla="*/ 9 h 10"/>
                <a:gd name="T6" fmla="*/ 0 w 112"/>
                <a:gd name="T7" fmla="*/ 10 h 10"/>
                <a:gd name="T8" fmla="*/ 4 w 112"/>
                <a:gd name="T9" fmla="*/ 3 h 10"/>
              </a:gdLst>
              <a:ahLst/>
              <a:cxnLst>
                <a:cxn ang="0">
                  <a:pos x="T0" y="T1"/>
                </a:cxn>
                <a:cxn ang="0">
                  <a:pos x="T2" y="T3"/>
                </a:cxn>
                <a:cxn ang="0">
                  <a:pos x="T4" y="T5"/>
                </a:cxn>
                <a:cxn ang="0">
                  <a:pos x="T6" y="T7"/>
                </a:cxn>
                <a:cxn ang="0">
                  <a:pos x="T8" y="T9"/>
                </a:cxn>
              </a:cxnLst>
              <a:rect l="0" t="0" r="r" b="b"/>
              <a:pathLst>
                <a:path w="112" h="10">
                  <a:moveTo>
                    <a:pt x="4" y="3"/>
                  </a:moveTo>
                  <a:cubicBezTo>
                    <a:pt x="109" y="0"/>
                    <a:pt x="109" y="0"/>
                    <a:pt x="109" y="0"/>
                  </a:cubicBezTo>
                  <a:cubicBezTo>
                    <a:pt x="111" y="3"/>
                    <a:pt x="112" y="6"/>
                    <a:pt x="112" y="9"/>
                  </a:cubicBezTo>
                  <a:cubicBezTo>
                    <a:pt x="0" y="10"/>
                    <a:pt x="0" y="10"/>
                    <a:pt x="0" y="10"/>
                  </a:cubicBezTo>
                  <a:cubicBezTo>
                    <a:pt x="1" y="8"/>
                    <a:pt x="2" y="5"/>
                    <a:pt x="4" y="3"/>
                  </a:cubicBez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2" name="Freeform 82">
              <a:extLst>
                <a:ext uri="{FF2B5EF4-FFF2-40B4-BE49-F238E27FC236}">
                  <a16:creationId xmlns:a16="http://schemas.microsoft.com/office/drawing/2014/main" xmlns="" id="{53E544FA-A93D-44E4-B6D1-B7966F24926D}"/>
                </a:ext>
              </a:extLst>
            </p:cNvPr>
            <p:cNvSpPr/>
            <p:nvPr/>
          </p:nvSpPr>
          <p:spPr bwMode="auto">
            <a:xfrm>
              <a:off x="1917700" y="1150937"/>
              <a:ext cx="495300" cy="30163"/>
            </a:xfrm>
            <a:custGeom>
              <a:avLst/>
              <a:gdLst>
                <a:gd name="T0" fmla="*/ 115 w 117"/>
                <a:gd name="T1" fmla="*/ 0 h 7"/>
                <a:gd name="T2" fmla="*/ 117 w 117"/>
                <a:gd name="T3" fmla="*/ 6 h 7"/>
                <a:gd name="T4" fmla="*/ 0 w 117"/>
                <a:gd name="T5" fmla="*/ 7 h 7"/>
                <a:gd name="T6" fmla="*/ 3 w 117"/>
                <a:gd name="T7" fmla="*/ 1 h 7"/>
                <a:gd name="T8" fmla="*/ 115 w 117"/>
                <a:gd name="T9" fmla="*/ 0 h 7"/>
              </a:gdLst>
              <a:ahLst/>
              <a:cxnLst>
                <a:cxn ang="0">
                  <a:pos x="T0" y="T1"/>
                </a:cxn>
                <a:cxn ang="0">
                  <a:pos x="T2" y="T3"/>
                </a:cxn>
                <a:cxn ang="0">
                  <a:pos x="T4" y="T5"/>
                </a:cxn>
                <a:cxn ang="0">
                  <a:pos x="T6" y="T7"/>
                </a:cxn>
                <a:cxn ang="0">
                  <a:pos x="T8" y="T9"/>
                </a:cxn>
              </a:cxnLst>
              <a:rect l="0" t="0" r="r" b="b"/>
              <a:pathLst>
                <a:path w="117" h="7">
                  <a:moveTo>
                    <a:pt x="115" y="0"/>
                  </a:moveTo>
                  <a:cubicBezTo>
                    <a:pt x="116" y="4"/>
                    <a:pt x="117" y="6"/>
                    <a:pt x="117" y="6"/>
                  </a:cubicBezTo>
                  <a:cubicBezTo>
                    <a:pt x="0" y="7"/>
                    <a:pt x="0" y="7"/>
                    <a:pt x="0" y="7"/>
                  </a:cubicBezTo>
                  <a:cubicBezTo>
                    <a:pt x="0" y="7"/>
                    <a:pt x="1" y="5"/>
                    <a:pt x="3" y="1"/>
                  </a:cubicBezTo>
                  <a:lnTo>
                    <a:pt x="115" y="0"/>
                  </a:ln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3" name="Oval 82">
              <a:extLst>
                <a:ext uri="{FF2B5EF4-FFF2-40B4-BE49-F238E27FC236}">
                  <a16:creationId xmlns:a16="http://schemas.microsoft.com/office/drawing/2014/main" xmlns="" id="{F53281A4-12DF-4661-B3AA-56F59E3DD764}"/>
                </a:ext>
              </a:extLst>
            </p:cNvPr>
            <p:cNvSpPr>
              <a:spLocks noChangeArrowheads="1"/>
            </p:cNvSpPr>
            <p:nvPr/>
          </p:nvSpPr>
          <p:spPr bwMode="auto">
            <a:xfrm>
              <a:off x="2443162" y="1104900"/>
              <a:ext cx="20638"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4" name="Oval 83">
              <a:extLst>
                <a:ext uri="{FF2B5EF4-FFF2-40B4-BE49-F238E27FC236}">
                  <a16:creationId xmlns:a16="http://schemas.microsoft.com/office/drawing/2014/main" xmlns="" id="{D0EA48A7-715C-43F4-838E-3CC89A30C5D7}"/>
                </a:ext>
              </a:extLst>
            </p:cNvPr>
            <p:cNvSpPr>
              <a:spLocks noChangeArrowheads="1"/>
            </p:cNvSpPr>
            <p:nvPr/>
          </p:nvSpPr>
          <p:spPr bwMode="auto">
            <a:xfrm>
              <a:off x="2374900" y="968375"/>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5" name="Oval 84">
              <a:extLst>
                <a:ext uri="{FF2B5EF4-FFF2-40B4-BE49-F238E27FC236}">
                  <a16:creationId xmlns:a16="http://schemas.microsoft.com/office/drawing/2014/main" xmlns="" id="{28FA0A3B-147B-48F0-B054-4BAFA88133B2}"/>
                </a:ext>
              </a:extLst>
            </p:cNvPr>
            <p:cNvSpPr>
              <a:spLocks noChangeArrowheads="1"/>
            </p:cNvSpPr>
            <p:nvPr/>
          </p:nvSpPr>
          <p:spPr bwMode="auto">
            <a:xfrm>
              <a:off x="2247900" y="873125"/>
              <a:ext cx="25400"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6" name="Oval 85">
              <a:extLst>
                <a:ext uri="{FF2B5EF4-FFF2-40B4-BE49-F238E27FC236}">
                  <a16:creationId xmlns:a16="http://schemas.microsoft.com/office/drawing/2014/main" xmlns="" id="{0E6B2478-DECF-4FE2-8F04-F5ECF8CE53EA}"/>
                </a:ext>
              </a:extLst>
            </p:cNvPr>
            <p:cNvSpPr>
              <a:spLocks noChangeArrowheads="1"/>
            </p:cNvSpPr>
            <p:nvPr/>
          </p:nvSpPr>
          <p:spPr bwMode="auto">
            <a:xfrm>
              <a:off x="2120900" y="873125"/>
              <a:ext cx="20638"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7" name="Oval 86">
              <a:extLst>
                <a:ext uri="{FF2B5EF4-FFF2-40B4-BE49-F238E27FC236}">
                  <a16:creationId xmlns:a16="http://schemas.microsoft.com/office/drawing/2014/main" xmlns="" id="{5DEAD495-617C-4ADC-84BC-F988EF53F58F}"/>
                </a:ext>
              </a:extLst>
            </p:cNvPr>
            <p:cNvSpPr>
              <a:spLocks noChangeArrowheads="1"/>
            </p:cNvSpPr>
            <p:nvPr/>
          </p:nvSpPr>
          <p:spPr bwMode="auto">
            <a:xfrm>
              <a:off x="1989137" y="946150"/>
              <a:ext cx="25400"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8" name="Oval 87">
              <a:extLst>
                <a:ext uri="{FF2B5EF4-FFF2-40B4-BE49-F238E27FC236}">
                  <a16:creationId xmlns:a16="http://schemas.microsoft.com/office/drawing/2014/main" xmlns="" id="{99637BA2-1EA9-4628-9D09-BFB244E777A6}"/>
                </a:ext>
              </a:extLst>
            </p:cNvPr>
            <p:cNvSpPr>
              <a:spLocks noChangeArrowheads="1"/>
            </p:cNvSpPr>
            <p:nvPr/>
          </p:nvSpPr>
          <p:spPr bwMode="auto">
            <a:xfrm>
              <a:off x="1912937" y="1049337"/>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9" name="Oval 88">
              <a:extLst>
                <a:ext uri="{FF2B5EF4-FFF2-40B4-BE49-F238E27FC236}">
                  <a16:creationId xmlns:a16="http://schemas.microsoft.com/office/drawing/2014/main" xmlns="" id="{8C6666E0-E28E-4E56-83BB-3421AD6589D6}"/>
                </a:ext>
              </a:extLst>
            </p:cNvPr>
            <p:cNvSpPr>
              <a:spLocks noChangeArrowheads="1"/>
            </p:cNvSpPr>
            <p:nvPr/>
          </p:nvSpPr>
          <p:spPr bwMode="auto">
            <a:xfrm>
              <a:off x="1849437" y="1130300"/>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0" name="Freeform 90">
              <a:extLst>
                <a:ext uri="{FF2B5EF4-FFF2-40B4-BE49-F238E27FC236}">
                  <a16:creationId xmlns:a16="http://schemas.microsoft.com/office/drawing/2014/main" xmlns="" id="{BF10BE4C-EEF4-4E06-B13D-B186A62E1EF3}"/>
                </a:ext>
              </a:extLst>
            </p:cNvPr>
            <p:cNvSpPr/>
            <p:nvPr/>
          </p:nvSpPr>
          <p:spPr bwMode="auto">
            <a:xfrm>
              <a:off x="3816350" y="25400"/>
              <a:ext cx="55563" cy="98425"/>
            </a:xfrm>
            <a:custGeom>
              <a:avLst/>
              <a:gdLst>
                <a:gd name="T0" fmla="*/ 0 w 13"/>
                <a:gd name="T1" fmla="*/ 0 h 23"/>
                <a:gd name="T2" fmla="*/ 12 w 13"/>
                <a:gd name="T3" fmla="*/ 4 h 23"/>
                <a:gd name="T4" fmla="*/ 13 w 13"/>
                <a:gd name="T5" fmla="*/ 21 h 23"/>
                <a:gd name="T6" fmla="*/ 0 w 13"/>
                <a:gd name="T7" fmla="*/ 23 h 23"/>
                <a:gd name="T8" fmla="*/ 0 w 13"/>
                <a:gd name="T9" fmla="*/ 0 h 23"/>
              </a:gdLst>
              <a:ahLst/>
              <a:cxnLst>
                <a:cxn ang="0">
                  <a:pos x="T0" y="T1"/>
                </a:cxn>
                <a:cxn ang="0">
                  <a:pos x="T2" y="T3"/>
                </a:cxn>
                <a:cxn ang="0">
                  <a:pos x="T4" y="T5"/>
                </a:cxn>
                <a:cxn ang="0">
                  <a:pos x="T6" y="T7"/>
                </a:cxn>
                <a:cxn ang="0">
                  <a:pos x="T8" y="T9"/>
                </a:cxn>
              </a:cxnLst>
              <a:rect l="0" t="0" r="r" b="b"/>
              <a:pathLst>
                <a:path w="13" h="23">
                  <a:moveTo>
                    <a:pt x="0" y="0"/>
                  </a:moveTo>
                  <a:cubicBezTo>
                    <a:pt x="0" y="0"/>
                    <a:pt x="12" y="1"/>
                    <a:pt x="12" y="4"/>
                  </a:cubicBezTo>
                  <a:cubicBezTo>
                    <a:pt x="13" y="6"/>
                    <a:pt x="13" y="21"/>
                    <a:pt x="13" y="21"/>
                  </a:cubicBezTo>
                  <a:cubicBezTo>
                    <a:pt x="13" y="21"/>
                    <a:pt x="2" y="23"/>
                    <a:pt x="0" y="23"/>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1" name="Freeform 91">
              <a:extLst>
                <a:ext uri="{FF2B5EF4-FFF2-40B4-BE49-F238E27FC236}">
                  <a16:creationId xmlns:a16="http://schemas.microsoft.com/office/drawing/2014/main" xmlns="" id="{D644042C-50C0-4E83-A296-1E243302ACD3}"/>
                </a:ext>
              </a:extLst>
            </p:cNvPr>
            <p:cNvSpPr/>
            <p:nvPr/>
          </p:nvSpPr>
          <p:spPr bwMode="auto">
            <a:xfrm>
              <a:off x="3727450" y="30162"/>
              <a:ext cx="68263" cy="98425"/>
            </a:xfrm>
            <a:custGeom>
              <a:avLst/>
              <a:gdLst>
                <a:gd name="T0" fmla="*/ 16 w 16"/>
                <a:gd name="T1" fmla="*/ 0 h 23"/>
                <a:gd name="T2" fmla="*/ 16 w 16"/>
                <a:gd name="T3" fmla="*/ 22 h 23"/>
                <a:gd name="T4" fmla="*/ 0 w 16"/>
                <a:gd name="T5" fmla="*/ 23 h 23"/>
                <a:gd name="T6" fmla="*/ 0 w 16"/>
                <a:gd name="T7" fmla="*/ 1 h 23"/>
                <a:gd name="T8" fmla="*/ 16 w 16"/>
                <a:gd name="T9" fmla="*/ 0 h 23"/>
              </a:gdLst>
              <a:ahLst/>
              <a:cxnLst>
                <a:cxn ang="0">
                  <a:pos x="T0" y="T1"/>
                </a:cxn>
                <a:cxn ang="0">
                  <a:pos x="T2" y="T3"/>
                </a:cxn>
                <a:cxn ang="0">
                  <a:pos x="T4" y="T5"/>
                </a:cxn>
                <a:cxn ang="0">
                  <a:pos x="T6" y="T7"/>
                </a:cxn>
                <a:cxn ang="0">
                  <a:pos x="T8" y="T9"/>
                </a:cxn>
              </a:cxnLst>
              <a:rect l="0" t="0" r="r" b="b"/>
              <a:pathLst>
                <a:path w="16" h="23">
                  <a:moveTo>
                    <a:pt x="16" y="0"/>
                  </a:moveTo>
                  <a:cubicBezTo>
                    <a:pt x="16" y="22"/>
                    <a:pt x="16" y="22"/>
                    <a:pt x="16" y="22"/>
                  </a:cubicBezTo>
                  <a:cubicBezTo>
                    <a:pt x="0" y="23"/>
                    <a:pt x="0" y="23"/>
                    <a:pt x="0" y="23"/>
                  </a:cubicBezTo>
                  <a:cubicBezTo>
                    <a:pt x="0" y="1"/>
                    <a:pt x="0" y="1"/>
                    <a:pt x="0" y="1"/>
                  </a:cubicBezTo>
                  <a:cubicBezTo>
                    <a:pt x="0" y="1"/>
                    <a:pt x="6" y="0"/>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2" name="Freeform 92">
              <a:extLst>
                <a:ext uri="{FF2B5EF4-FFF2-40B4-BE49-F238E27FC236}">
                  <a16:creationId xmlns:a16="http://schemas.microsoft.com/office/drawing/2014/main" xmlns="" id="{E984570F-474E-42A8-814C-25508CFEE2CA}"/>
                </a:ext>
              </a:extLst>
            </p:cNvPr>
            <p:cNvSpPr/>
            <p:nvPr/>
          </p:nvSpPr>
          <p:spPr bwMode="auto">
            <a:xfrm>
              <a:off x="3630612" y="34925"/>
              <a:ext cx="71438" cy="103188"/>
            </a:xfrm>
            <a:custGeom>
              <a:avLst/>
              <a:gdLst>
                <a:gd name="T0" fmla="*/ 16 w 17"/>
                <a:gd name="T1" fmla="*/ 1 h 24"/>
                <a:gd name="T2" fmla="*/ 17 w 17"/>
                <a:gd name="T3" fmla="*/ 22 h 24"/>
                <a:gd name="T4" fmla="*/ 0 w 17"/>
                <a:gd name="T5" fmla="*/ 24 h 24"/>
                <a:gd name="T6" fmla="*/ 0 w 17"/>
                <a:gd name="T7" fmla="*/ 2 h 24"/>
                <a:gd name="T8" fmla="*/ 16 w 17"/>
                <a:gd name="T9" fmla="*/ 1 h 24"/>
              </a:gdLst>
              <a:ahLst/>
              <a:cxnLst>
                <a:cxn ang="0">
                  <a:pos x="T0" y="T1"/>
                </a:cxn>
                <a:cxn ang="0">
                  <a:pos x="T2" y="T3"/>
                </a:cxn>
                <a:cxn ang="0">
                  <a:pos x="T4" y="T5"/>
                </a:cxn>
                <a:cxn ang="0">
                  <a:pos x="T6" y="T7"/>
                </a:cxn>
                <a:cxn ang="0">
                  <a:pos x="T8" y="T9"/>
                </a:cxn>
              </a:cxnLst>
              <a:rect l="0" t="0" r="r" b="b"/>
              <a:pathLst>
                <a:path w="17" h="24">
                  <a:moveTo>
                    <a:pt x="16" y="1"/>
                  </a:moveTo>
                  <a:cubicBezTo>
                    <a:pt x="17" y="22"/>
                    <a:pt x="17" y="22"/>
                    <a:pt x="17" y="22"/>
                  </a:cubicBezTo>
                  <a:cubicBezTo>
                    <a:pt x="0" y="24"/>
                    <a:pt x="0" y="24"/>
                    <a:pt x="0" y="24"/>
                  </a:cubicBezTo>
                  <a:cubicBezTo>
                    <a:pt x="0" y="2"/>
                    <a:pt x="0" y="2"/>
                    <a:pt x="0" y="2"/>
                  </a:cubicBezTo>
                  <a:cubicBezTo>
                    <a:pt x="0" y="2"/>
                    <a:pt x="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3" name="Freeform 93">
              <a:extLst>
                <a:ext uri="{FF2B5EF4-FFF2-40B4-BE49-F238E27FC236}">
                  <a16:creationId xmlns:a16="http://schemas.microsoft.com/office/drawing/2014/main" xmlns="" id="{1AE81D38-8B74-4BAE-B353-FAFE4EBF4CD0}"/>
                </a:ext>
              </a:extLst>
            </p:cNvPr>
            <p:cNvSpPr/>
            <p:nvPr/>
          </p:nvSpPr>
          <p:spPr bwMode="auto">
            <a:xfrm>
              <a:off x="3529012" y="42862"/>
              <a:ext cx="71438" cy="103188"/>
            </a:xfrm>
            <a:custGeom>
              <a:avLst/>
              <a:gdLst>
                <a:gd name="T0" fmla="*/ 16 w 17"/>
                <a:gd name="T1" fmla="*/ 1 h 24"/>
                <a:gd name="T2" fmla="*/ 17 w 17"/>
                <a:gd name="T3" fmla="*/ 22 h 24"/>
                <a:gd name="T4" fmla="*/ 0 w 17"/>
                <a:gd name="T5" fmla="*/ 24 h 24"/>
                <a:gd name="T6" fmla="*/ 0 w 17"/>
                <a:gd name="T7" fmla="*/ 2 h 24"/>
                <a:gd name="T8" fmla="*/ 16 w 17"/>
                <a:gd name="T9" fmla="*/ 1 h 24"/>
              </a:gdLst>
              <a:ahLst/>
              <a:cxnLst>
                <a:cxn ang="0">
                  <a:pos x="T0" y="T1"/>
                </a:cxn>
                <a:cxn ang="0">
                  <a:pos x="T2" y="T3"/>
                </a:cxn>
                <a:cxn ang="0">
                  <a:pos x="T4" y="T5"/>
                </a:cxn>
                <a:cxn ang="0">
                  <a:pos x="T6" y="T7"/>
                </a:cxn>
                <a:cxn ang="0">
                  <a:pos x="T8" y="T9"/>
                </a:cxn>
              </a:cxnLst>
              <a:rect l="0" t="0" r="r" b="b"/>
              <a:pathLst>
                <a:path w="17" h="24">
                  <a:moveTo>
                    <a:pt x="16" y="1"/>
                  </a:moveTo>
                  <a:cubicBezTo>
                    <a:pt x="17" y="22"/>
                    <a:pt x="17" y="22"/>
                    <a:pt x="17" y="22"/>
                  </a:cubicBezTo>
                  <a:cubicBezTo>
                    <a:pt x="0" y="24"/>
                    <a:pt x="0" y="24"/>
                    <a:pt x="0" y="24"/>
                  </a:cubicBezTo>
                  <a:cubicBezTo>
                    <a:pt x="0" y="2"/>
                    <a:pt x="0" y="2"/>
                    <a:pt x="0" y="2"/>
                  </a:cubicBezTo>
                  <a:cubicBezTo>
                    <a:pt x="0" y="2"/>
                    <a:pt x="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4" name="Freeform 94">
              <a:extLst>
                <a:ext uri="{FF2B5EF4-FFF2-40B4-BE49-F238E27FC236}">
                  <a16:creationId xmlns:a16="http://schemas.microsoft.com/office/drawing/2014/main" xmlns="" id="{77414F5B-751F-47BE-BE7C-ABF108EB4806}"/>
                </a:ext>
              </a:extLst>
            </p:cNvPr>
            <p:cNvSpPr/>
            <p:nvPr/>
          </p:nvSpPr>
          <p:spPr bwMode="auto">
            <a:xfrm>
              <a:off x="3379787" y="55562"/>
              <a:ext cx="122238" cy="98425"/>
            </a:xfrm>
            <a:custGeom>
              <a:avLst/>
              <a:gdLst>
                <a:gd name="T0" fmla="*/ 28 w 29"/>
                <a:gd name="T1" fmla="*/ 1 h 23"/>
                <a:gd name="T2" fmla="*/ 29 w 29"/>
                <a:gd name="T3" fmla="*/ 20 h 23"/>
                <a:gd name="T4" fmla="*/ 1 w 29"/>
                <a:gd name="T5" fmla="*/ 23 h 23"/>
                <a:gd name="T6" fmla="*/ 2 w 29"/>
                <a:gd name="T7" fmla="*/ 6 h 23"/>
                <a:gd name="T8" fmla="*/ 28 w 29"/>
                <a:gd name="T9" fmla="*/ 1 h 23"/>
              </a:gdLst>
              <a:ahLst/>
              <a:cxnLst>
                <a:cxn ang="0">
                  <a:pos x="T0" y="T1"/>
                </a:cxn>
                <a:cxn ang="0">
                  <a:pos x="T2" y="T3"/>
                </a:cxn>
                <a:cxn ang="0">
                  <a:pos x="T4" y="T5"/>
                </a:cxn>
                <a:cxn ang="0">
                  <a:pos x="T6" y="T7"/>
                </a:cxn>
                <a:cxn ang="0">
                  <a:pos x="T8" y="T9"/>
                </a:cxn>
              </a:cxnLst>
              <a:rect l="0" t="0" r="r" b="b"/>
              <a:pathLst>
                <a:path w="29" h="23">
                  <a:moveTo>
                    <a:pt x="28" y="1"/>
                  </a:moveTo>
                  <a:cubicBezTo>
                    <a:pt x="29" y="20"/>
                    <a:pt x="29" y="20"/>
                    <a:pt x="29" y="20"/>
                  </a:cubicBezTo>
                  <a:cubicBezTo>
                    <a:pt x="1" y="23"/>
                    <a:pt x="1" y="23"/>
                    <a:pt x="1" y="23"/>
                  </a:cubicBezTo>
                  <a:cubicBezTo>
                    <a:pt x="1" y="23"/>
                    <a:pt x="0" y="8"/>
                    <a:pt x="2" y="6"/>
                  </a:cubicBezTo>
                  <a:cubicBezTo>
                    <a:pt x="5" y="4"/>
                    <a:pt x="23" y="0"/>
                    <a:pt x="28"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5" name="Freeform 95">
              <a:extLst>
                <a:ext uri="{FF2B5EF4-FFF2-40B4-BE49-F238E27FC236}">
                  <a16:creationId xmlns:a16="http://schemas.microsoft.com/office/drawing/2014/main" xmlns="" id="{261386AA-C705-4627-8C27-94B3E90948BC}"/>
                </a:ext>
              </a:extLst>
            </p:cNvPr>
            <p:cNvSpPr/>
            <p:nvPr/>
          </p:nvSpPr>
          <p:spPr bwMode="auto">
            <a:xfrm>
              <a:off x="3367087" y="146050"/>
              <a:ext cx="522288" cy="63500"/>
            </a:xfrm>
            <a:custGeom>
              <a:avLst/>
              <a:gdLst>
                <a:gd name="T0" fmla="*/ 323 w 329"/>
                <a:gd name="T1" fmla="*/ 0 h 40"/>
                <a:gd name="T2" fmla="*/ 0 w 329"/>
                <a:gd name="T3" fmla="*/ 24 h 40"/>
                <a:gd name="T4" fmla="*/ 0 w 329"/>
                <a:gd name="T5" fmla="*/ 40 h 40"/>
                <a:gd name="T6" fmla="*/ 329 w 329"/>
                <a:gd name="T7" fmla="*/ 11 h 40"/>
                <a:gd name="T8" fmla="*/ 323 w 329"/>
                <a:gd name="T9" fmla="*/ 0 h 40"/>
              </a:gdLst>
              <a:ahLst/>
              <a:cxnLst>
                <a:cxn ang="0">
                  <a:pos x="T0" y="T1"/>
                </a:cxn>
                <a:cxn ang="0">
                  <a:pos x="T2" y="T3"/>
                </a:cxn>
                <a:cxn ang="0">
                  <a:pos x="T4" y="T5"/>
                </a:cxn>
                <a:cxn ang="0">
                  <a:pos x="T6" y="T7"/>
                </a:cxn>
                <a:cxn ang="0">
                  <a:pos x="T8" y="T9"/>
                </a:cxn>
              </a:cxnLst>
              <a:rect l="0" t="0" r="r" b="b"/>
              <a:pathLst>
                <a:path w="329" h="40">
                  <a:moveTo>
                    <a:pt x="323" y="0"/>
                  </a:moveTo>
                  <a:lnTo>
                    <a:pt x="0" y="24"/>
                  </a:lnTo>
                  <a:lnTo>
                    <a:pt x="0" y="40"/>
                  </a:lnTo>
                  <a:lnTo>
                    <a:pt x="329" y="11"/>
                  </a:lnTo>
                  <a:lnTo>
                    <a:pt x="323" y="0"/>
                  </a:lnTo>
                  <a:close/>
                </a:path>
              </a:pathLst>
            </a:custGeom>
            <a:solidFill>
              <a:srgbClr val="E377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6" name="Freeform 96">
              <a:extLst>
                <a:ext uri="{FF2B5EF4-FFF2-40B4-BE49-F238E27FC236}">
                  <a16:creationId xmlns:a16="http://schemas.microsoft.com/office/drawing/2014/main" xmlns="" id="{E6E4C302-3F28-4618-8F92-5AB1AE668484}"/>
                </a:ext>
              </a:extLst>
            </p:cNvPr>
            <p:cNvSpPr/>
            <p:nvPr/>
          </p:nvSpPr>
          <p:spPr bwMode="auto">
            <a:xfrm>
              <a:off x="0" y="180975"/>
              <a:ext cx="1570038" cy="996950"/>
            </a:xfrm>
            <a:custGeom>
              <a:avLst/>
              <a:gdLst>
                <a:gd name="T0" fmla="*/ 0 w 370"/>
                <a:gd name="T1" fmla="*/ 233 h 233"/>
                <a:gd name="T2" fmla="*/ 370 w 370"/>
                <a:gd name="T3" fmla="*/ 233 h 233"/>
                <a:gd name="T4" fmla="*/ 0 w 370"/>
                <a:gd name="T5" fmla="*/ 233 h 233"/>
              </a:gdLst>
              <a:ahLst/>
              <a:cxnLst>
                <a:cxn ang="0">
                  <a:pos x="T0" y="T1"/>
                </a:cxn>
                <a:cxn ang="0">
                  <a:pos x="T2" y="T3"/>
                </a:cxn>
                <a:cxn ang="0">
                  <a:pos x="T4" y="T5"/>
                </a:cxn>
              </a:cxnLst>
              <a:rect l="0" t="0" r="r" b="b"/>
              <a:pathLst>
                <a:path w="370" h="233">
                  <a:moveTo>
                    <a:pt x="0" y="233"/>
                  </a:moveTo>
                  <a:cubicBezTo>
                    <a:pt x="0" y="233"/>
                    <a:pt x="181" y="0"/>
                    <a:pt x="370" y="233"/>
                  </a:cubicBezTo>
                  <a:lnTo>
                    <a:pt x="0" y="233"/>
                  </a:lnTo>
                  <a:close/>
                </a:path>
              </a:pathLst>
            </a:custGeom>
            <a:solidFill>
              <a:srgbClr val="81AC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7" name="Freeform 97">
              <a:extLst>
                <a:ext uri="{FF2B5EF4-FFF2-40B4-BE49-F238E27FC236}">
                  <a16:creationId xmlns:a16="http://schemas.microsoft.com/office/drawing/2014/main" xmlns="" id="{80F07DC5-60E8-4B4F-A1C9-25D4AE977E50}"/>
                </a:ext>
              </a:extLst>
            </p:cNvPr>
            <p:cNvSpPr/>
            <p:nvPr/>
          </p:nvSpPr>
          <p:spPr bwMode="auto">
            <a:xfrm>
              <a:off x="220662" y="1062037"/>
              <a:ext cx="228600" cy="111125"/>
            </a:xfrm>
            <a:custGeom>
              <a:avLst/>
              <a:gdLst>
                <a:gd name="T0" fmla="*/ 0 w 54"/>
                <a:gd name="T1" fmla="*/ 26 h 26"/>
                <a:gd name="T2" fmla="*/ 54 w 54"/>
                <a:gd name="T3" fmla="*/ 26 h 26"/>
                <a:gd name="T4" fmla="*/ 25 w 54"/>
                <a:gd name="T5" fmla="*/ 0 h 26"/>
                <a:gd name="T6" fmla="*/ 0 w 54"/>
                <a:gd name="T7" fmla="*/ 26 h 26"/>
              </a:gdLst>
              <a:ahLst/>
              <a:cxnLst>
                <a:cxn ang="0">
                  <a:pos x="T0" y="T1"/>
                </a:cxn>
                <a:cxn ang="0">
                  <a:pos x="T2" y="T3"/>
                </a:cxn>
                <a:cxn ang="0">
                  <a:pos x="T4" y="T5"/>
                </a:cxn>
                <a:cxn ang="0">
                  <a:pos x="T6" y="T7"/>
                </a:cxn>
              </a:cxnLst>
              <a:rect l="0" t="0" r="r" b="b"/>
              <a:pathLst>
                <a:path w="54" h="26">
                  <a:moveTo>
                    <a:pt x="0" y="26"/>
                  </a:moveTo>
                  <a:cubicBezTo>
                    <a:pt x="54" y="26"/>
                    <a:pt x="54" y="26"/>
                    <a:pt x="54" y="26"/>
                  </a:cubicBezTo>
                  <a:cubicBezTo>
                    <a:pt x="25" y="0"/>
                    <a:pt x="25" y="0"/>
                    <a:pt x="25" y="0"/>
                  </a:cubicBezTo>
                  <a:cubicBezTo>
                    <a:pt x="9" y="14"/>
                    <a:pt x="0" y="26"/>
                    <a:pt x="0" y="26"/>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8" name="Freeform 98">
              <a:extLst>
                <a:ext uri="{FF2B5EF4-FFF2-40B4-BE49-F238E27FC236}">
                  <a16:creationId xmlns:a16="http://schemas.microsoft.com/office/drawing/2014/main" xmlns="" id="{415BF08B-7074-4625-B6AE-E8D29BA24F84}"/>
                </a:ext>
              </a:extLst>
            </p:cNvPr>
            <p:cNvSpPr/>
            <p:nvPr/>
          </p:nvSpPr>
          <p:spPr bwMode="auto">
            <a:xfrm>
              <a:off x="327025" y="971550"/>
              <a:ext cx="276225" cy="201613"/>
            </a:xfrm>
            <a:custGeom>
              <a:avLst/>
              <a:gdLst>
                <a:gd name="T0" fmla="*/ 0 w 65"/>
                <a:gd name="T1" fmla="*/ 21 h 47"/>
                <a:gd name="T2" fmla="*/ 29 w 65"/>
                <a:gd name="T3" fmla="*/ 47 h 47"/>
                <a:gd name="T4" fmla="*/ 65 w 65"/>
                <a:gd name="T5" fmla="*/ 47 h 47"/>
                <a:gd name="T6" fmla="*/ 28 w 65"/>
                <a:gd name="T7" fmla="*/ 0 h 47"/>
                <a:gd name="T8" fmla="*/ 0 w 65"/>
                <a:gd name="T9" fmla="*/ 21 h 47"/>
              </a:gdLst>
              <a:ahLst/>
              <a:cxnLst>
                <a:cxn ang="0">
                  <a:pos x="T0" y="T1"/>
                </a:cxn>
                <a:cxn ang="0">
                  <a:pos x="T2" y="T3"/>
                </a:cxn>
                <a:cxn ang="0">
                  <a:pos x="T4" y="T5"/>
                </a:cxn>
                <a:cxn ang="0">
                  <a:pos x="T6" y="T7"/>
                </a:cxn>
                <a:cxn ang="0">
                  <a:pos x="T8" y="T9"/>
                </a:cxn>
              </a:cxnLst>
              <a:rect l="0" t="0" r="r" b="b"/>
              <a:pathLst>
                <a:path w="65" h="47">
                  <a:moveTo>
                    <a:pt x="0" y="21"/>
                  </a:moveTo>
                  <a:cubicBezTo>
                    <a:pt x="29" y="47"/>
                    <a:pt x="29" y="47"/>
                    <a:pt x="29" y="47"/>
                  </a:cubicBezTo>
                  <a:cubicBezTo>
                    <a:pt x="65" y="47"/>
                    <a:pt x="65" y="47"/>
                    <a:pt x="65" y="47"/>
                  </a:cubicBezTo>
                  <a:cubicBezTo>
                    <a:pt x="28" y="0"/>
                    <a:pt x="28" y="0"/>
                    <a:pt x="28" y="0"/>
                  </a:cubicBezTo>
                  <a:cubicBezTo>
                    <a:pt x="17" y="7"/>
                    <a:pt x="8" y="14"/>
                    <a:pt x="0" y="21"/>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9" name="Freeform 99">
              <a:extLst>
                <a:ext uri="{FF2B5EF4-FFF2-40B4-BE49-F238E27FC236}">
                  <a16:creationId xmlns:a16="http://schemas.microsoft.com/office/drawing/2014/main" xmlns="" id="{F02E646F-8EBF-47F7-BABF-9D3B647F9220}"/>
                </a:ext>
              </a:extLst>
            </p:cNvPr>
            <p:cNvSpPr/>
            <p:nvPr/>
          </p:nvSpPr>
          <p:spPr bwMode="auto">
            <a:xfrm>
              <a:off x="801687" y="847725"/>
              <a:ext cx="195263" cy="325438"/>
            </a:xfrm>
            <a:custGeom>
              <a:avLst/>
              <a:gdLst>
                <a:gd name="T0" fmla="*/ 0 w 46"/>
                <a:gd name="T1" fmla="*/ 1 h 76"/>
                <a:gd name="T2" fmla="*/ 0 w 46"/>
                <a:gd name="T3" fmla="*/ 76 h 76"/>
                <a:gd name="T4" fmla="*/ 31 w 46"/>
                <a:gd name="T5" fmla="*/ 76 h 76"/>
                <a:gd name="T6" fmla="*/ 46 w 46"/>
                <a:gd name="T7" fmla="*/ 9 h 76"/>
                <a:gd name="T8" fmla="*/ 0 w 46"/>
                <a:gd name="T9" fmla="*/ 1 h 76"/>
              </a:gdLst>
              <a:ahLst/>
              <a:cxnLst>
                <a:cxn ang="0">
                  <a:pos x="T0" y="T1"/>
                </a:cxn>
                <a:cxn ang="0">
                  <a:pos x="T2" y="T3"/>
                </a:cxn>
                <a:cxn ang="0">
                  <a:pos x="T4" y="T5"/>
                </a:cxn>
                <a:cxn ang="0">
                  <a:pos x="T6" y="T7"/>
                </a:cxn>
                <a:cxn ang="0">
                  <a:pos x="T8" y="T9"/>
                </a:cxn>
              </a:cxnLst>
              <a:rect l="0" t="0" r="r" b="b"/>
              <a:pathLst>
                <a:path w="46" h="76">
                  <a:moveTo>
                    <a:pt x="0" y="1"/>
                  </a:moveTo>
                  <a:cubicBezTo>
                    <a:pt x="0" y="76"/>
                    <a:pt x="0" y="76"/>
                    <a:pt x="0" y="76"/>
                  </a:cubicBezTo>
                  <a:cubicBezTo>
                    <a:pt x="31" y="76"/>
                    <a:pt x="31" y="76"/>
                    <a:pt x="31" y="76"/>
                  </a:cubicBezTo>
                  <a:cubicBezTo>
                    <a:pt x="46" y="9"/>
                    <a:pt x="46" y="9"/>
                    <a:pt x="46" y="9"/>
                  </a:cubicBezTo>
                  <a:cubicBezTo>
                    <a:pt x="30" y="3"/>
                    <a:pt x="15" y="0"/>
                    <a:pt x="0" y="1"/>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0" name="Freeform 100">
              <a:extLst>
                <a:ext uri="{FF2B5EF4-FFF2-40B4-BE49-F238E27FC236}">
                  <a16:creationId xmlns:a16="http://schemas.microsoft.com/office/drawing/2014/main" xmlns="" id="{5C1D3F96-8854-4E91-AD8D-34761E06CB21}"/>
                </a:ext>
              </a:extLst>
            </p:cNvPr>
            <p:cNvSpPr/>
            <p:nvPr/>
          </p:nvSpPr>
          <p:spPr bwMode="auto">
            <a:xfrm>
              <a:off x="933450" y="885825"/>
              <a:ext cx="228600" cy="287338"/>
            </a:xfrm>
            <a:custGeom>
              <a:avLst/>
              <a:gdLst>
                <a:gd name="T0" fmla="*/ 54 w 54"/>
                <a:gd name="T1" fmla="*/ 21 h 67"/>
                <a:gd name="T2" fmla="*/ 15 w 54"/>
                <a:gd name="T3" fmla="*/ 0 h 67"/>
                <a:gd name="T4" fmla="*/ 0 w 54"/>
                <a:gd name="T5" fmla="*/ 67 h 67"/>
                <a:gd name="T6" fmla="*/ 34 w 54"/>
                <a:gd name="T7" fmla="*/ 67 h 67"/>
                <a:gd name="T8" fmla="*/ 54 w 54"/>
                <a:gd name="T9" fmla="*/ 21 h 67"/>
              </a:gdLst>
              <a:ahLst/>
              <a:cxnLst>
                <a:cxn ang="0">
                  <a:pos x="T0" y="T1"/>
                </a:cxn>
                <a:cxn ang="0">
                  <a:pos x="T2" y="T3"/>
                </a:cxn>
                <a:cxn ang="0">
                  <a:pos x="T4" y="T5"/>
                </a:cxn>
                <a:cxn ang="0">
                  <a:pos x="T6" y="T7"/>
                </a:cxn>
                <a:cxn ang="0">
                  <a:pos x="T8" y="T9"/>
                </a:cxn>
              </a:cxnLst>
              <a:rect l="0" t="0" r="r" b="b"/>
              <a:pathLst>
                <a:path w="54" h="67">
                  <a:moveTo>
                    <a:pt x="54" y="21"/>
                  </a:moveTo>
                  <a:cubicBezTo>
                    <a:pt x="41" y="11"/>
                    <a:pt x="28" y="5"/>
                    <a:pt x="15" y="0"/>
                  </a:cubicBezTo>
                  <a:cubicBezTo>
                    <a:pt x="0" y="67"/>
                    <a:pt x="0" y="67"/>
                    <a:pt x="0" y="67"/>
                  </a:cubicBezTo>
                  <a:cubicBezTo>
                    <a:pt x="34" y="67"/>
                    <a:pt x="34" y="67"/>
                    <a:pt x="34" y="67"/>
                  </a:cubicBezTo>
                  <a:lnTo>
                    <a:pt x="54" y="21"/>
                  </a:ln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1" name="Freeform 101">
              <a:extLst>
                <a:ext uri="{FF2B5EF4-FFF2-40B4-BE49-F238E27FC236}">
                  <a16:creationId xmlns:a16="http://schemas.microsoft.com/office/drawing/2014/main" xmlns="" id="{FE81A16E-F8A0-442A-B9F1-B3D704874B55}"/>
                </a:ext>
              </a:extLst>
            </p:cNvPr>
            <p:cNvSpPr/>
            <p:nvPr/>
          </p:nvSpPr>
          <p:spPr bwMode="auto">
            <a:xfrm>
              <a:off x="1222375" y="1104900"/>
              <a:ext cx="139700" cy="68263"/>
            </a:xfrm>
            <a:custGeom>
              <a:avLst/>
              <a:gdLst>
                <a:gd name="T0" fmla="*/ 19 w 33"/>
                <a:gd name="T1" fmla="*/ 0 h 16"/>
                <a:gd name="T2" fmla="*/ 0 w 33"/>
                <a:gd name="T3" fmla="*/ 16 h 16"/>
                <a:gd name="T4" fmla="*/ 33 w 33"/>
                <a:gd name="T5" fmla="*/ 16 h 16"/>
                <a:gd name="T6" fmla="*/ 19 w 33"/>
                <a:gd name="T7" fmla="*/ 0 h 16"/>
              </a:gdLst>
              <a:ahLst/>
              <a:cxnLst>
                <a:cxn ang="0">
                  <a:pos x="T0" y="T1"/>
                </a:cxn>
                <a:cxn ang="0">
                  <a:pos x="T2" y="T3"/>
                </a:cxn>
                <a:cxn ang="0">
                  <a:pos x="T4" y="T5"/>
                </a:cxn>
                <a:cxn ang="0">
                  <a:pos x="T6" y="T7"/>
                </a:cxn>
              </a:cxnLst>
              <a:rect l="0" t="0" r="r" b="b"/>
              <a:pathLst>
                <a:path w="33" h="16">
                  <a:moveTo>
                    <a:pt x="19" y="0"/>
                  </a:moveTo>
                  <a:cubicBezTo>
                    <a:pt x="0" y="16"/>
                    <a:pt x="0" y="16"/>
                    <a:pt x="0" y="16"/>
                  </a:cubicBezTo>
                  <a:cubicBezTo>
                    <a:pt x="33" y="16"/>
                    <a:pt x="33" y="16"/>
                    <a:pt x="33" y="16"/>
                  </a:cubicBezTo>
                  <a:cubicBezTo>
                    <a:pt x="28" y="10"/>
                    <a:pt x="24" y="5"/>
                    <a:pt x="19" y="0"/>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2" name="Freeform 102">
              <a:extLst>
                <a:ext uri="{FF2B5EF4-FFF2-40B4-BE49-F238E27FC236}">
                  <a16:creationId xmlns:a16="http://schemas.microsoft.com/office/drawing/2014/main" xmlns="" id="{9DBFC861-680D-4B94-B2F8-2D17F15BA660}"/>
                </a:ext>
              </a:extLst>
            </p:cNvPr>
            <p:cNvSpPr/>
            <p:nvPr/>
          </p:nvSpPr>
          <p:spPr bwMode="auto">
            <a:xfrm>
              <a:off x="1077912" y="976312"/>
              <a:ext cx="223838" cy="196850"/>
            </a:xfrm>
            <a:custGeom>
              <a:avLst/>
              <a:gdLst>
                <a:gd name="T0" fmla="*/ 20 w 53"/>
                <a:gd name="T1" fmla="*/ 0 h 46"/>
                <a:gd name="T2" fmla="*/ 0 w 53"/>
                <a:gd name="T3" fmla="*/ 46 h 46"/>
                <a:gd name="T4" fmla="*/ 34 w 53"/>
                <a:gd name="T5" fmla="*/ 46 h 46"/>
                <a:gd name="T6" fmla="*/ 53 w 53"/>
                <a:gd name="T7" fmla="*/ 30 h 46"/>
                <a:gd name="T8" fmla="*/ 20 w 53"/>
                <a:gd name="T9" fmla="*/ 0 h 46"/>
              </a:gdLst>
              <a:ahLst/>
              <a:cxnLst>
                <a:cxn ang="0">
                  <a:pos x="T0" y="T1"/>
                </a:cxn>
                <a:cxn ang="0">
                  <a:pos x="T2" y="T3"/>
                </a:cxn>
                <a:cxn ang="0">
                  <a:pos x="T4" y="T5"/>
                </a:cxn>
                <a:cxn ang="0">
                  <a:pos x="T6" y="T7"/>
                </a:cxn>
                <a:cxn ang="0">
                  <a:pos x="T8" y="T9"/>
                </a:cxn>
              </a:cxnLst>
              <a:rect l="0" t="0" r="r" b="b"/>
              <a:pathLst>
                <a:path w="53" h="46">
                  <a:moveTo>
                    <a:pt x="20" y="0"/>
                  </a:moveTo>
                  <a:cubicBezTo>
                    <a:pt x="0" y="46"/>
                    <a:pt x="0" y="46"/>
                    <a:pt x="0" y="46"/>
                  </a:cubicBezTo>
                  <a:cubicBezTo>
                    <a:pt x="34" y="46"/>
                    <a:pt x="34" y="46"/>
                    <a:pt x="34" y="46"/>
                  </a:cubicBezTo>
                  <a:cubicBezTo>
                    <a:pt x="53" y="30"/>
                    <a:pt x="53" y="30"/>
                    <a:pt x="53" y="30"/>
                  </a:cubicBezTo>
                  <a:cubicBezTo>
                    <a:pt x="42" y="18"/>
                    <a:pt x="31" y="8"/>
                    <a:pt x="20" y="0"/>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3" name="Freeform 103">
              <a:extLst>
                <a:ext uri="{FF2B5EF4-FFF2-40B4-BE49-F238E27FC236}">
                  <a16:creationId xmlns:a16="http://schemas.microsoft.com/office/drawing/2014/main" xmlns="" id="{B59FFF45-FB4A-49C8-B752-98D4D4A09C6A}"/>
                </a:ext>
              </a:extLst>
            </p:cNvPr>
            <p:cNvSpPr/>
            <p:nvPr/>
          </p:nvSpPr>
          <p:spPr bwMode="auto">
            <a:xfrm>
              <a:off x="619125" y="852487"/>
              <a:ext cx="182563" cy="320675"/>
            </a:xfrm>
            <a:custGeom>
              <a:avLst/>
              <a:gdLst>
                <a:gd name="T0" fmla="*/ 0 w 43"/>
                <a:gd name="T1" fmla="*/ 7 h 75"/>
                <a:gd name="T2" fmla="*/ 14 w 43"/>
                <a:gd name="T3" fmla="*/ 75 h 75"/>
                <a:gd name="T4" fmla="*/ 43 w 43"/>
                <a:gd name="T5" fmla="*/ 75 h 75"/>
                <a:gd name="T6" fmla="*/ 43 w 43"/>
                <a:gd name="T7" fmla="*/ 0 h 75"/>
                <a:gd name="T8" fmla="*/ 0 w 43"/>
                <a:gd name="T9" fmla="*/ 7 h 75"/>
              </a:gdLst>
              <a:ahLst/>
              <a:cxnLst>
                <a:cxn ang="0">
                  <a:pos x="T0" y="T1"/>
                </a:cxn>
                <a:cxn ang="0">
                  <a:pos x="T2" y="T3"/>
                </a:cxn>
                <a:cxn ang="0">
                  <a:pos x="T4" y="T5"/>
                </a:cxn>
                <a:cxn ang="0">
                  <a:pos x="T6" y="T7"/>
                </a:cxn>
                <a:cxn ang="0">
                  <a:pos x="T8" y="T9"/>
                </a:cxn>
              </a:cxnLst>
              <a:rect l="0" t="0" r="r" b="b"/>
              <a:pathLst>
                <a:path w="43" h="75">
                  <a:moveTo>
                    <a:pt x="0" y="7"/>
                  </a:moveTo>
                  <a:cubicBezTo>
                    <a:pt x="14" y="75"/>
                    <a:pt x="14" y="75"/>
                    <a:pt x="14" y="75"/>
                  </a:cubicBezTo>
                  <a:cubicBezTo>
                    <a:pt x="43" y="75"/>
                    <a:pt x="43" y="75"/>
                    <a:pt x="43" y="75"/>
                  </a:cubicBezTo>
                  <a:cubicBezTo>
                    <a:pt x="43" y="0"/>
                    <a:pt x="43" y="0"/>
                    <a:pt x="43" y="0"/>
                  </a:cubicBezTo>
                  <a:cubicBezTo>
                    <a:pt x="28" y="0"/>
                    <a:pt x="13" y="3"/>
                    <a:pt x="0" y="7"/>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4" name="Freeform 104">
              <a:extLst>
                <a:ext uri="{FF2B5EF4-FFF2-40B4-BE49-F238E27FC236}">
                  <a16:creationId xmlns:a16="http://schemas.microsoft.com/office/drawing/2014/main" xmlns="" id="{80EF9133-2DCE-4647-A351-9A828AC64D2B}"/>
                </a:ext>
              </a:extLst>
            </p:cNvPr>
            <p:cNvSpPr/>
            <p:nvPr/>
          </p:nvSpPr>
          <p:spPr bwMode="auto">
            <a:xfrm>
              <a:off x="446087" y="882650"/>
              <a:ext cx="233363" cy="290513"/>
            </a:xfrm>
            <a:custGeom>
              <a:avLst/>
              <a:gdLst>
                <a:gd name="T0" fmla="*/ 0 w 55"/>
                <a:gd name="T1" fmla="*/ 21 h 68"/>
                <a:gd name="T2" fmla="*/ 37 w 55"/>
                <a:gd name="T3" fmla="*/ 68 h 68"/>
                <a:gd name="T4" fmla="*/ 55 w 55"/>
                <a:gd name="T5" fmla="*/ 68 h 68"/>
                <a:gd name="T6" fmla="*/ 41 w 55"/>
                <a:gd name="T7" fmla="*/ 0 h 68"/>
                <a:gd name="T8" fmla="*/ 0 w 55"/>
                <a:gd name="T9" fmla="*/ 21 h 68"/>
              </a:gdLst>
              <a:ahLst/>
              <a:cxnLst>
                <a:cxn ang="0">
                  <a:pos x="T0" y="T1"/>
                </a:cxn>
                <a:cxn ang="0">
                  <a:pos x="T2" y="T3"/>
                </a:cxn>
                <a:cxn ang="0">
                  <a:pos x="T4" y="T5"/>
                </a:cxn>
                <a:cxn ang="0">
                  <a:pos x="T6" y="T7"/>
                </a:cxn>
                <a:cxn ang="0">
                  <a:pos x="T8" y="T9"/>
                </a:cxn>
              </a:cxnLst>
              <a:rect l="0" t="0" r="r" b="b"/>
              <a:pathLst>
                <a:path w="55" h="68">
                  <a:moveTo>
                    <a:pt x="0" y="21"/>
                  </a:moveTo>
                  <a:cubicBezTo>
                    <a:pt x="37" y="68"/>
                    <a:pt x="37" y="68"/>
                    <a:pt x="37" y="68"/>
                  </a:cubicBezTo>
                  <a:cubicBezTo>
                    <a:pt x="55" y="68"/>
                    <a:pt x="55" y="68"/>
                    <a:pt x="55" y="68"/>
                  </a:cubicBezTo>
                  <a:cubicBezTo>
                    <a:pt x="41" y="0"/>
                    <a:pt x="41" y="0"/>
                    <a:pt x="41" y="0"/>
                  </a:cubicBezTo>
                  <a:cubicBezTo>
                    <a:pt x="26" y="6"/>
                    <a:pt x="12" y="13"/>
                    <a:pt x="0" y="21"/>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5" name="Freeform 105">
              <a:extLst>
                <a:ext uri="{FF2B5EF4-FFF2-40B4-BE49-F238E27FC236}">
                  <a16:creationId xmlns:a16="http://schemas.microsoft.com/office/drawing/2014/main" xmlns="" id="{566C3E99-26CD-4068-921C-DF83801769F4}"/>
                </a:ext>
              </a:extLst>
            </p:cNvPr>
            <p:cNvSpPr/>
            <p:nvPr/>
          </p:nvSpPr>
          <p:spPr bwMode="auto">
            <a:xfrm>
              <a:off x="476250" y="731837"/>
              <a:ext cx="695325" cy="446088"/>
            </a:xfrm>
            <a:custGeom>
              <a:avLst/>
              <a:gdLst>
                <a:gd name="T0" fmla="*/ 0 w 164"/>
                <a:gd name="T1" fmla="*/ 104 h 104"/>
                <a:gd name="T2" fmla="*/ 164 w 164"/>
                <a:gd name="T3" fmla="*/ 104 h 104"/>
                <a:gd name="T4" fmla="*/ 0 w 164"/>
                <a:gd name="T5" fmla="*/ 104 h 104"/>
              </a:gdLst>
              <a:ahLst/>
              <a:cxnLst>
                <a:cxn ang="0">
                  <a:pos x="T0" y="T1"/>
                </a:cxn>
                <a:cxn ang="0">
                  <a:pos x="T2" y="T3"/>
                </a:cxn>
                <a:cxn ang="0">
                  <a:pos x="T4" y="T5"/>
                </a:cxn>
              </a:cxnLst>
              <a:rect l="0" t="0" r="r" b="b"/>
              <a:pathLst>
                <a:path w="164" h="104">
                  <a:moveTo>
                    <a:pt x="0" y="104"/>
                  </a:moveTo>
                  <a:cubicBezTo>
                    <a:pt x="0" y="104"/>
                    <a:pt x="80" y="0"/>
                    <a:pt x="164" y="104"/>
                  </a:cubicBezTo>
                  <a:lnTo>
                    <a:pt x="0" y="104"/>
                  </a:lnTo>
                  <a:close/>
                </a:path>
              </a:pathLst>
            </a:custGeom>
            <a:solidFill>
              <a:srgbClr val="FFE6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6" name="Freeform 106">
              <a:extLst>
                <a:ext uri="{FF2B5EF4-FFF2-40B4-BE49-F238E27FC236}">
                  <a16:creationId xmlns:a16="http://schemas.microsoft.com/office/drawing/2014/main" xmlns="" id="{B7FCDA6B-5B5A-4A82-B537-B969F08E4348}"/>
                </a:ext>
              </a:extLst>
            </p:cNvPr>
            <p:cNvSpPr/>
            <p:nvPr/>
          </p:nvSpPr>
          <p:spPr bwMode="auto">
            <a:xfrm>
              <a:off x="611187" y="911225"/>
              <a:ext cx="431800" cy="279400"/>
            </a:xfrm>
            <a:custGeom>
              <a:avLst/>
              <a:gdLst>
                <a:gd name="T0" fmla="*/ 0 w 102"/>
                <a:gd name="T1" fmla="*/ 65 h 65"/>
                <a:gd name="T2" fmla="*/ 102 w 102"/>
                <a:gd name="T3" fmla="*/ 65 h 65"/>
                <a:gd name="T4" fmla="*/ 0 w 102"/>
                <a:gd name="T5" fmla="*/ 65 h 65"/>
              </a:gdLst>
              <a:ahLst/>
              <a:cxnLst>
                <a:cxn ang="0">
                  <a:pos x="T0" y="T1"/>
                </a:cxn>
                <a:cxn ang="0">
                  <a:pos x="T2" y="T3"/>
                </a:cxn>
                <a:cxn ang="0">
                  <a:pos x="T4" y="T5"/>
                </a:cxn>
              </a:cxnLst>
              <a:rect l="0" t="0" r="r" b="b"/>
              <a:pathLst>
                <a:path w="102" h="65">
                  <a:moveTo>
                    <a:pt x="0" y="65"/>
                  </a:moveTo>
                  <a:cubicBezTo>
                    <a:pt x="0" y="65"/>
                    <a:pt x="50" y="0"/>
                    <a:pt x="102" y="65"/>
                  </a:cubicBezTo>
                  <a:lnTo>
                    <a:pt x="0" y="65"/>
                  </a:lnTo>
                  <a:close/>
                </a:path>
              </a:pathLst>
            </a:custGeom>
            <a:solidFill>
              <a:srgbClr val="A4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7" name="Freeform 107">
              <a:extLst>
                <a:ext uri="{FF2B5EF4-FFF2-40B4-BE49-F238E27FC236}">
                  <a16:creationId xmlns:a16="http://schemas.microsoft.com/office/drawing/2014/main" xmlns="" id="{A5F3311C-7279-40D8-BC32-D803B689E785}"/>
                </a:ext>
              </a:extLst>
            </p:cNvPr>
            <p:cNvSpPr/>
            <p:nvPr/>
          </p:nvSpPr>
          <p:spPr bwMode="auto">
            <a:xfrm>
              <a:off x="2913062" y="476250"/>
              <a:ext cx="1522413" cy="701675"/>
            </a:xfrm>
            <a:custGeom>
              <a:avLst/>
              <a:gdLst>
                <a:gd name="T0" fmla="*/ 0 w 359"/>
                <a:gd name="T1" fmla="*/ 142 h 164"/>
                <a:gd name="T2" fmla="*/ 42 w 359"/>
                <a:gd name="T3" fmla="*/ 145 h 164"/>
                <a:gd name="T4" fmla="*/ 22 w 359"/>
                <a:gd name="T5" fmla="*/ 108 h 164"/>
                <a:gd name="T6" fmla="*/ 66 w 359"/>
                <a:gd name="T7" fmla="*/ 108 h 164"/>
                <a:gd name="T8" fmla="*/ 52 w 359"/>
                <a:gd name="T9" fmla="*/ 71 h 164"/>
                <a:gd name="T10" fmla="*/ 89 w 359"/>
                <a:gd name="T11" fmla="*/ 81 h 164"/>
                <a:gd name="T12" fmla="*/ 85 w 359"/>
                <a:gd name="T13" fmla="*/ 42 h 164"/>
                <a:gd name="T14" fmla="*/ 120 w 359"/>
                <a:gd name="T15" fmla="*/ 58 h 164"/>
                <a:gd name="T16" fmla="*/ 122 w 359"/>
                <a:gd name="T17" fmla="*/ 23 h 164"/>
                <a:gd name="T18" fmla="*/ 158 w 359"/>
                <a:gd name="T19" fmla="*/ 42 h 164"/>
                <a:gd name="T20" fmla="*/ 169 w 359"/>
                <a:gd name="T21" fmla="*/ 6 h 164"/>
                <a:gd name="T22" fmla="*/ 196 w 359"/>
                <a:gd name="T23" fmla="*/ 33 h 164"/>
                <a:gd name="T24" fmla="*/ 214 w 359"/>
                <a:gd name="T25" fmla="*/ 0 h 164"/>
                <a:gd name="T26" fmla="*/ 228 w 359"/>
                <a:gd name="T27" fmla="*/ 35 h 164"/>
                <a:gd name="T28" fmla="*/ 263 w 359"/>
                <a:gd name="T29" fmla="*/ 10 h 164"/>
                <a:gd name="T30" fmla="*/ 260 w 359"/>
                <a:gd name="T31" fmla="*/ 47 h 164"/>
                <a:gd name="T32" fmla="*/ 300 w 359"/>
                <a:gd name="T33" fmla="*/ 29 h 164"/>
                <a:gd name="T34" fmla="*/ 292 w 359"/>
                <a:gd name="T35" fmla="*/ 69 h 164"/>
                <a:gd name="T36" fmla="*/ 334 w 359"/>
                <a:gd name="T37" fmla="*/ 63 h 164"/>
                <a:gd name="T38" fmla="*/ 316 w 359"/>
                <a:gd name="T39" fmla="*/ 99 h 164"/>
                <a:gd name="T40" fmla="*/ 359 w 359"/>
                <a:gd name="T41" fmla="*/ 95 h 164"/>
                <a:gd name="T42" fmla="*/ 339 w 359"/>
                <a:gd name="T43" fmla="*/ 133 h 164"/>
                <a:gd name="T44" fmla="*/ 199 w 359"/>
                <a:gd name="T45" fmla="*/ 52 h 164"/>
                <a:gd name="T46" fmla="*/ 59 w 359"/>
                <a:gd name="T47" fmla="*/ 153 h 164"/>
                <a:gd name="T48" fmla="*/ 55 w 359"/>
                <a:gd name="T49" fmla="*/ 164 h 164"/>
                <a:gd name="T50" fmla="*/ 35 w 359"/>
                <a:gd name="T51" fmla="*/ 164 h 164"/>
                <a:gd name="T52" fmla="*/ 14 w 359"/>
                <a:gd name="T53" fmla="*/ 164 h 164"/>
                <a:gd name="T54" fmla="*/ 0 w 359"/>
                <a:gd name="T55" fmla="*/ 14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 h="164">
                  <a:moveTo>
                    <a:pt x="0" y="142"/>
                  </a:moveTo>
                  <a:cubicBezTo>
                    <a:pt x="42" y="145"/>
                    <a:pt x="42" y="145"/>
                    <a:pt x="42" y="145"/>
                  </a:cubicBezTo>
                  <a:cubicBezTo>
                    <a:pt x="22" y="108"/>
                    <a:pt x="22" y="108"/>
                    <a:pt x="22" y="108"/>
                  </a:cubicBezTo>
                  <a:cubicBezTo>
                    <a:pt x="66" y="108"/>
                    <a:pt x="66" y="108"/>
                    <a:pt x="66" y="108"/>
                  </a:cubicBezTo>
                  <a:cubicBezTo>
                    <a:pt x="52" y="71"/>
                    <a:pt x="52" y="71"/>
                    <a:pt x="52" y="71"/>
                  </a:cubicBezTo>
                  <a:cubicBezTo>
                    <a:pt x="89" y="81"/>
                    <a:pt x="89" y="81"/>
                    <a:pt x="89" y="81"/>
                  </a:cubicBezTo>
                  <a:cubicBezTo>
                    <a:pt x="85" y="42"/>
                    <a:pt x="85" y="42"/>
                    <a:pt x="85" y="42"/>
                  </a:cubicBezTo>
                  <a:cubicBezTo>
                    <a:pt x="120" y="58"/>
                    <a:pt x="120" y="58"/>
                    <a:pt x="120" y="58"/>
                  </a:cubicBezTo>
                  <a:cubicBezTo>
                    <a:pt x="122" y="23"/>
                    <a:pt x="122" y="23"/>
                    <a:pt x="122" y="23"/>
                  </a:cubicBezTo>
                  <a:cubicBezTo>
                    <a:pt x="158" y="42"/>
                    <a:pt x="158" y="42"/>
                    <a:pt x="158" y="42"/>
                  </a:cubicBezTo>
                  <a:cubicBezTo>
                    <a:pt x="169" y="6"/>
                    <a:pt x="169" y="6"/>
                    <a:pt x="169" y="6"/>
                  </a:cubicBezTo>
                  <a:cubicBezTo>
                    <a:pt x="196" y="33"/>
                    <a:pt x="196" y="33"/>
                    <a:pt x="196" y="33"/>
                  </a:cubicBezTo>
                  <a:cubicBezTo>
                    <a:pt x="214" y="0"/>
                    <a:pt x="214" y="0"/>
                    <a:pt x="214" y="0"/>
                  </a:cubicBezTo>
                  <a:cubicBezTo>
                    <a:pt x="228" y="35"/>
                    <a:pt x="228" y="35"/>
                    <a:pt x="228" y="35"/>
                  </a:cubicBezTo>
                  <a:cubicBezTo>
                    <a:pt x="263" y="10"/>
                    <a:pt x="263" y="10"/>
                    <a:pt x="263" y="10"/>
                  </a:cubicBezTo>
                  <a:cubicBezTo>
                    <a:pt x="260" y="47"/>
                    <a:pt x="260" y="47"/>
                    <a:pt x="260" y="47"/>
                  </a:cubicBezTo>
                  <a:cubicBezTo>
                    <a:pt x="300" y="29"/>
                    <a:pt x="300" y="29"/>
                    <a:pt x="300" y="29"/>
                  </a:cubicBezTo>
                  <a:cubicBezTo>
                    <a:pt x="292" y="69"/>
                    <a:pt x="292" y="69"/>
                    <a:pt x="292" y="69"/>
                  </a:cubicBezTo>
                  <a:cubicBezTo>
                    <a:pt x="334" y="63"/>
                    <a:pt x="334" y="63"/>
                    <a:pt x="334" y="63"/>
                  </a:cubicBezTo>
                  <a:cubicBezTo>
                    <a:pt x="316" y="99"/>
                    <a:pt x="316" y="99"/>
                    <a:pt x="316" y="99"/>
                  </a:cubicBezTo>
                  <a:cubicBezTo>
                    <a:pt x="359" y="95"/>
                    <a:pt x="359" y="95"/>
                    <a:pt x="359" y="95"/>
                  </a:cubicBezTo>
                  <a:cubicBezTo>
                    <a:pt x="339" y="133"/>
                    <a:pt x="339" y="133"/>
                    <a:pt x="339" y="133"/>
                  </a:cubicBezTo>
                  <a:cubicBezTo>
                    <a:pt x="339" y="133"/>
                    <a:pt x="259" y="45"/>
                    <a:pt x="199" y="52"/>
                  </a:cubicBezTo>
                  <a:cubicBezTo>
                    <a:pt x="139" y="58"/>
                    <a:pt x="59" y="153"/>
                    <a:pt x="59" y="153"/>
                  </a:cubicBezTo>
                  <a:cubicBezTo>
                    <a:pt x="55" y="164"/>
                    <a:pt x="55" y="164"/>
                    <a:pt x="55" y="164"/>
                  </a:cubicBezTo>
                  <a:cubicBezTo>
                    <a:pt x="35" y="164"/>
                    <a:pt x="35" y="164"/>
                    <a:pt x="35" y="164"/>
                  </a:cubicBezTo>
                  <a:cubicBezTo>
                    <a:pt x="14" y="164"/>
                    <a:pt x="14" y="164"/>
                    <a:pt x="14" y="164"/>
                  </a:cubicBezTo>
                  <a:lnTo>
                    <a:pt x="0" y="142"/>
                  </a:lnTo>
                  <a:close/>
                </a:path>
              </a:pathLst>
            </a:custGeom>
            <a:solidFill>
              <a:srgbClr val="9ACF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8" name="Freeform 108">
              <a:extLst>
                <a:ext uri="{FF2B5EF4-FFF2-40B4-BE49-F238E27FC236}">
                  <a16:creationId xmlns:a16="http://schemas.microsoft.com/office/drawing/2014/main" xmlns="" id="{925C98B7-B80E-4710-9F6F-A6383FC1E66C}"/>
                </a:ext>
              </a:extLst>
            </p:cNvPr>
            <p:cNvSpPr/>
            <p:nvPr/>
          </p:nvSpPr>
          <p:spPr bwMode="auto">
            <a:xfrm>
              <a:off x="4029075" y="898525"/>
              <a:ext cx="376238" cy="274638"/>
            </a:xfrm>
            <a:custGeom>
              <a:avLst/>
              <a:gdLst>
                <a:gd name="T0" fmla="*/ 89 w 89"/>
                <a:gd name="T1" fmla="*/ 64 h 64"/>
                <a:gd name="T2" fmla="*/ 0 w 89"/>
                <a:gd name="T3" fmla="*/ 64 h 64"/>
                <a:gd name="T4" fmla="*/ 53 w 89"/>
                <a:gd name="T5" fmla="*/ 0 h 64"/>
                <a:gd name="T6" fmla="*/ 89 w 89"/>
                <a:gd name="T7" fmla="*/ 64 h 64"/>
              </a:gdLst>
              <a:ahLst/>
              <a:cxnLst>
                <a:cxn ang="0">
                  <a:pos x="T0" y="T1"/>
                </a:cxn>
                <a:cxn ang="0">
                  <a:pos x="T2" y="T3"/>
                </a:cxn>
                <a:cxn ang="0">
                  <a:pos x="T4" y="T5"/>
                </a:cxn>
                <a:cxn ang="0">
                  <a:pos x="T6" y="T7"/>
                </a:cxn>
              </a:cxnLst>
              <a:rect l="0" t="0" r="r" b="b"/>
              <a:pathLst>
                <a:path w="89" h="64">
                  <a:moveTo>
                    <a:pt x="89" y="64"/>
                  </a:moveTo>
                  <a:cubicBezTo>
                    <a:pt x="0" y="64"/>
                    <a:pt x="0" y="64"/>
                    <a:pt x="0" y="64"/>
                  </a:cubicBezTo>
                  <a:cubicBezTo>
                    <a:pt x="53" y="0"/>
                    <a:pt x="53" y="0"/>
                    <a:pt x="53" y="0"/>
                  </a:cubicBezTo>
                  <a:cubicBezTo>
                    <a:pt x="77" y="32"/>
                    <a:pt x="89" y="64"/>
                    <a:pt x="89" y="64"/>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9" name="Freeform 109">
              <a:extLst>
                <a:ext uri="{FF2B5EF4-FFF2-40B4-BE49-F238E27FC236}">
                  <a16:creationId xmlns:a16="http://schemas.microsoft.com/office/drawing/2014/main" xmlns="" id="{8AB6AF30-7DE1-451C-BD78-ED9E980E42D1}"/>
                </a:ext>
              </a:extLst>
            </p:cNvPr>
            <p:cNvSpPr/>
            <p:nvPr/>
          </p:nvSpPr>
          <p:spPr bwMode="auto">
            <a:xfrm>
              <a:off x="3567112" y="615950"/>
              <a:ext cx="261938" cy="557213"/>
            </a:xfrm>
            <a:custGeom>
              <a:avLst/>
              <a:gdLst>
                <a:gd name="T0" fmla="*/ 47 w 62"/>
                <a:gd name="T1" fmla="*/ 1 h 130"/>
                <a:gd name="T2" fmla="*/ 62 w 62"/>
                <a:gd name="T3" fmla="*/ 1 h 130"/>
                <a:gd name="T4" fmla="*/ 45 w 62"/>
                <a:gd name="T5" fmla="*/ 130 h 130"/>
                <a:gd name="T6" fmla="*/ 20 w 62"/>
                <a:gd name="T7" fmla="*/ 130 h 130"/>
                <a:gd name="T8" fmla="*/ 0 w 62"/>
                <a:gd name="T9" fmla="*/ 11 h 130"/>
                <a:gd name="T10" fmla="*/ 47 w 62"/>
                <a:gd name="T11" fmla="*/ 1 h 130"/>
              </a:gdLst>
              <a:ahLst/>
              <a:cxnLst>
                <a:cxn ang="0">
                  <a:pos x="T0" y="T1"/>
                </a:cxn>
                <a:cxn ang="0">
                  <a:pos x="T2" y="T3"/>
                </a:cxn>
                <a:cxn ang="0">
                  <a:pos x="T4" y="T5"/>
                </a:cxn>
                <a:cxn ang="0">
                  <a:pos x="T6" y="T7"/>
                </a:cxn>
                <a:cxn ang="0">
                  <a:pos x="T8" y="T9"/>
                </a:cxn>
                <a:cxn ang="0">
                  <a:pos x="T10" y="T11"/>
                </a:cxn>
              </a:cxnLst>
              <a:rect l="0" t="0" r="r" b="b"/>
              <a:pathLst>
                <a:path w="62" h="130">
                  <a:moveTo>
                    <a:pt x="47" y="1"/>
                  </a:moveTo>
                  <a:cubicBezTo>
                    <a:pt x="52" y="0"/>
                    <a:pt x="57" y="0"/>
                    <a:pt x="62" y="1"/>
                  </a:cubicBezTo>
                  <a:cubicBezTo>
                    <a:pt x="45" y="130"/>
                    <a:pt x="45" y="130"/>
                    <a:pt x="45" y="130"/>
                  </a:cubicBezTo>
                  <a:cubicBezTo>
                    <a:pt x="20" y="130"/>
                    <a:pt x="20" y="130"/>
                    <a:pt x="20" y="130"/>
                  </a:cubicBezTo>
                  <a:cubicBezTo>
                    <a:pt x="0" y="11"/>
                    <a:pt x="0" y="11"/>
                    <a:pt x="0" y="11"/>
                  </a:cubicBezTo>
                  <a:cubicBezTo>
                    <a:pt x="15" y="6"/>
                    <a:pt x="30" y="2"/>
                    <a:pt x="47" y="1"/>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0" name="Freeform 110">
              <a:extLst>
                <a:ext uri="{FF2B5EF4-FFF2-40B4-BE49-F238E27FC236}">
                  <a16:creationId xmlns:a16="http://schemas.microsoft.com/office/drawing/2014/main" xmlns="" id="{71BD9F89-D553-4801-AEBD-43AFC628F440}"/>
                </a:ext>
              </a:extLst>
            </p:cNvPr>
            <p:cNvSpPr/>
            <p:nvPr/>
          </p:nvSpPr>
          <p:spPr bwMode="auto">
            <a:xfrm>
              <a:off x="3349625" y="663575"/>
              <a:ext cx="301625" cy="509588"/>
            </a:xfrm>
            <a:custGeom>
              <a:avLst/>
              <a:gdLst>
                <a:gd name="T0" fmla="*/ 51 w 71"/>
                <a:gd name="T1" fmla="*/ 0 h 119"/>
                <a:gd name="T2" fmla="*/ 71 w 71"/>
                <a:gd name="T3" fmla="*/ 119 h 119"/>
                <a:gd name="T4" fmla="*/ 38 w 71"/>
                <a:gd name="T5" fmla="*/ 119 h 119"/>
                <a:gd name="T6" fmla="*/ 0 w 71"/>
                <a:gd name="T7" fmla="*/ 27 h 119"/>
                <a:gd name="T8" fmla="*/ 51 w 71"/>
                <a:gd name="T9" fmla="*/ 0 h 119"/>
              </a:gdLst>
              <a:ahLst/>
              <a:cxnLst>
                <a:cxn ang="0">
                  <a:pos x="T0" y="T1"/>
                </a:cxn>
                <a:cxn ang="0">
                  <a:pos x="T2" y="T3"/>
                </a:cxn>
                <a:cxn ang="0">
                  <a:pos x="T4" y="T5"/>
                </a:cxn>
                <a:cxn ang="0">
                  <a:pos x="T6" y="T7"/>
                </a:cxn>
                <a:cxn ang="0">
                  <a:pos x="T8" y="T9"/>
                </a:cxn>
              </a:cxnLst>
              <a:rect l="0" t="0" r="r" b="b"/>
              <a:pathLst>
                <a:path w="71" h="119">
                  <a:moveTo>
                    <a:pt x="51" y="0"/>
                  </a:moveTo>
                  <a:cubicBezTo>
                    <a:pt x="71" y="119"/>
                    <a:pt x="71" y="119"/>
                    <a:pt x="71" y="119"/>
                  </a:cubicBezTo>
                  <a:cubicBezTo>
                    <a:pt x="38" y="119"/>
                    <a:pt x="38" y="119"/>
                    <a:pt x="38" y="119"/>
                  </a:cubicBezTo>
                  <a:cubicBezTo>
                    <a:pt x="0" y="27"/>
                    <a:pt x="0" y="27"/>
                    <a:pt x="0" y="27"/>
                  </a:cubicBezTo>
                  <a:cubicBezTo>
                    <a:pt x="15" y="16"/>
                    <a:pt x="32" y="6"/>
                    <a:pt x="51"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1" name="Freeform 111">
              <a:extLst>
                <a:ext uri="{FF2B5EF4-FFF2-40B4-BE49-F238E27FC236}">
                  <a16:creationId xmlns:a16="http://schemas.microsoft.com/office/drawing/2014/main" xmlns="" id="{05315AAD-ADD9-4583-82A2-681DEA329A0D}"/>
                </a:ext>
              </a:extLst>
            </p:cNvPr>
            <p:cNvSpPr/>
            <p:nvPr/>
          </p:nvSpPr>
          <p:spPr bwMode="auto">
            <a:xfrm>
              <a:off x="3176587" y="779462"/>
              <a:ext cx="334963" cy="393700"/>
            </a:xfrm>
            <a:custGeom>
              <a:avLst/>
              <a:gdLst>
                <a:gd name="T0" fmla="*/ 41 w 79"/>
                <a:gd name="T1" fmla="*/ 0 h 92"/>
                <a:gd name="T2" fmla="*/ 79 w 79"/>
                <a:gd name="T3" fmla="*/ 92 h 92"/>
                <a:gd name="T4" fmla="*/ 39 w 79"/>
                <a:gd name="T5" fmla="*/ 92 h 92"/>
                <a:gd name="T6" fmla="*/ 0 w 79"/>
                <a:gd name="T7" fmla="*/ 40 h 92"/>
                <a:gd name="T8" fmla="*/ 41 w 79"/>
                <a:gd name="T9" fmla="*/ 0 h 92"/>
              </a:gdLst>
              <a:ahLst/>
              <a:cxnLst>
                <a:cxn ang="0">
                  <a:pos x="T0" y="T1"/>
                </a:cxn>
                <a:cxn ang="0">
                  <a:pos x="T2" y="T3"/>
                </a:cxn>
                <a:cxn ang="0">
                  <a:pos x="T4" y="T5"/>
                </a:cxn>
                <a:cxn ang="0">
                  <a:pos x="T6" y="T7"/>
                </a:cxn>
                <a:cxn ang="0">
                  <a:pos x="T8" y="T9"/>
                </a:cxn>
              </a:cxnLst>
              <a:rect l="0" t="0" r="r" b="b"/>
              <a:pathLst>
                <a:path w="79" h="92">
                  <a:moveTo>
                    <a:pt x="41" y="0"/>
                  </a:moveTo>
                  <a:cubicBezTo>
                    <a:pt x="79" y="92"/>
                    <a:pt x="79" y="92"/>
                    <a:pt x="79" y="92"/>
                  </a:cubicBezTo>
                  <a:cubicBezTo>
                    <a:pt x="39" y="92"/>
                    <a:pt x="39" y="92"/>
                    <a:pt x="39" y="92"/>
                  </a:cubicBezTo>
                  <a:cubicBezTo>
                    <a:pt x="0" y="40"/>
                    <a:pt x="0" y="40"/>
                    <a:pt x="0" y="40"/>
                  </a:cubicBezTo>
                  <a:cubicBezTo>
                    <a:pt x="11" y="26"/>
                    <a:pt x="24" y="12"/>
                    <a:pt x="41"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2" name="Freeform 112">
              <a:extLst>
                <a:ext uri="{FF2B5EF4-FFF2-40B4-BE49-F238E27FC236}">
                  <a16:creationId xmlns:a16="http://schemas.microsoft.com/office/drawing/2014/main" xmlns="" id="{9B4D6C97-C706-470C-B279-826C1DEBC1C3}"/>
                </a:ext>
              </a:extLst>
            </p:cNvPr>
            <p:cNvSpPr/>
            <p:nvPr/>
          </p:nvSpPr>
          <p:spPr bwMode="auto">
            <a:xfrm>
              <a:off x="3052762" y="950912"/>
              <a:ext cx="288925" cy="222250"/>
            </a:xfrm>
            <a:custGeom>
              <a:avLst/>
              <a:gdLst>
                <a:gd name="T0" fmla="*/ 29 w 68"/>
                <a:gd name="T1" fmla="*/ 0 h 52"/>
                <a:gd name="T2" fmla="*/ 68 w 68"/>
                <a:gd name="T3" fmla="*/ 52 h 52"/>
                <a:gd name="T4" fmla="*/ 0 w 68"/>
                <a:gd name="T5" fmla="*/ 52 h 52"/>
                <a:gd name="T6" fmla="*/ 29 w 68"/>
                <a:gd name="T7" fmla="*/ 0 h 52"/>
              </a:gdLst>
              <a:ahLst/>
              <a:cxnLst>
                <a:cxn ang="0">
                  <a:pos x="T0" y="T1"/>
                </a:cxn>
                <a:cxn ang="0">
                  <a:pos x="T2" y="T3"/>
                </a:cxn>
                <a:cxn ang="0">
                  <a:pos x="T4" y="T5"/>
                </a:cxn>
                <a:cxn ang="0">
                  <a:pos x="T6" y="T7"/>
                </a:cxn>
              </a:cxnLst>
              <a:rect l="0" t="0" r="r" b="b"/>
              <a:pathLst>
                <a:path w="68" h="52">
                  <a:moveTo>
                    <a:pt x="29" y="0"/>
                  </a:moveTo>
                  <a:cubicBezTo>
                    <a:pt x="68" y="52"/>
                    <a:pt x="68" y="52"/>
                    <a:pt x="68" y="52"/>
                  </a:cubicBezTo>
                  <a:cubicBezTo>
                    <a:pt x="0" y="52"/>
                    <a:pt x="0" y="52"/>
                    <a:pt x="0" y="52"/>
                  </a:cubicBezTo>
                  <a:cubicBezTo>
                    <a:pt x="5" y="37"/>
                    <a:pt x="14" y="19"/>
                    <a:pt x="29"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3" name="Freeform 113">
              <a:extLst>
                <a:ext uri="{FF2B5EF4-FFF2-40B4-BE49-F238E27FC236}">
                  <a16:creationId xmlns:a16="http://schemas.microsoft.com/office/drawing/2014/main" xmlns="" id="{C97FB64E-C51C-4EB5-85CA-430585752FC3}"/>
                </a:ext>
              </a:extLst>
            </p:cNvPr>
            <p:cNvSpPr/>
            <p:nvPr/>
          </p:nvSpPr>
          <p:spPr bwMode="auto">
            <a:xfrm>
              <a:off x="3757612" y="620712"/>
              <a:ext cx="330200" cy="552450"/>
            </a:xfrm>
            <a:custGeom>
              <a:avLst/>
              <a:gdLst>
                <a:gd name="T0" fmla="*/ 78 w 78"/>
                <a:gd name="T1" fmla="*/ 24 h 129"/>
                <a:gd name="T2" fmla="*/ 22 w 78"/>
                <a:gd name="T3" fmla="*/ 129 h 129"/>
                <a:gd name="T4" fmla="*/ 0 w 78"/>
                <a:gd name="T5" fmla="*/ 129 h 129"/>
                <a:gd name="T6" fmla="*/ 17 w 78"/>
                <a:gd name="T7" fmla="*/ 0 h 129"/>
                <a:gd name="T8" fmla="*/ 78 w 78"/>
                <a:gd name="T9" fmla="*/ 24 h 129"/>
              </a:gdLst>
              <a:ahLst/>
              <a:cxnLst>
                <a:cxn ang="0">
                  <a:pos x="T0" y="T1"/>
                </a:cxn>
                <a:cxn ang="0">
                  <a:pos x="T2" y="T3"/>
                </a:cxn>
                <a:cxn ang="0">
                  <a:pos x="T4" y="T5"/>
                </a:cxn>
                <a:cxn ang="0">
                  <a:pos x="T6" y="T7"/>
                </a:cxn>
                <a:cxn ang="0">
                  <a:pos x="T8" y="T9"/>
                </a:cxn>
              </a:cxnLst>
              <a:rect l="0" t="0" r="r" b="b"/>
              <a:pathLst>
                <a:path w="78" h="129">
                  <a:moveTo>
                    <a:pt x="78" y="24"/>
                  </a:moveTo>
                  <a:cubicBezTo>
                    <a:pt x="22" y="129"/>
                    <a:pt x="22" y="129"/>
                    <a:pt x="22" y="129"/>
                  </a:cubicBezTo>
                  <a:cubicBezTo>
                    <a:pt x="0" y="129"/>
                    <a:pt x="0" y="129"/>
                    <a:pt x="0" y="129"/>
                  </a:cubicBezTo>
                  <a:cubicBezTo>
                    <a:pt x="17" y="0"/>
                    <a:pt x="17" y="0"/>
                    <a:pt x="17" y="0"/>
                  </a:cubicBezTo>
                  <a:cubicBezTo>
                    <a:pt x="40" y="1"/>
                    <a:pt x="61" y="11"/>
                    <a:pt x="78" y="24"/>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4" name="Freeform 114">
              <a:extLst>
                <a:ext uri="{FF2B5EF4-FFF2-40B4-BE49-F238E27FC236}">
                  <a16:creationId xmlns:a16="http://schemas.microsoft.com/office/drawing/2014/main" xmlns="" id="{7928528D-0558-4A92-90C6-4EDFEC07473B}"/>
                </a:ext>
              </a:extLst>
            </p:cNvPr>
            <p:cNvSpPr/>
            <p:nvPr/>
          </p:nvSpPr>
          <p:spPr bwMode="auto">
            <a:xfrm>
              <a:off x="3849687" y="723900"/>
              <a:ext cx="403225" cy="449263"/>
            </a:xfrm>
            <a:custGeom>
              <a:avLst/>
              <a:gdLst>
                <a:gd name="T0" fmla="*/ 95 w 95"/>
                <a:gd name="T1" fmla="*/ 41 h 105"/>
                <a:gd name="T2" fmla="*/ 42 w 95"/>
                <a:gd name="T3" fmla="*/ 105 h 105"/>
                <a:gd name="T4" fmla="*/ 0 w 95"/>
                <a:gd name="T5" fmla="*/ 105 h 105"/>
                <a:gd name="T6" fmla="*/ 56 w 95"/>
                <a:gd name="T7" fmla="*/ 0 h 105"/>
                <a:gd name="T8" fmla="*/ 95 w 95"/>
                <a:gd name="T9" fmla="*/ 41 h 105"/>
              </a:gdLst>
              <a:ahLst/>
              <a:cxnLst>
                <a:cxn ang="0">
                  <a:pos x="T0" y="T1"/>
                </a:cxn>
                <a:cxn ang="0">
                  <a:pos x="T2" y="T3"/>
                </a:cxn>
                <a:cxn ang="0">
                  <a:pos x="T4" y="T5"/>
                </a:cxn>
                <a:cxn ang="0">
                  <a:pos x="T6" y="T7"/>
                </a:cxn>
                <a:cxn ang="0">
                  <a:pos x="T8" y="T9"/>
                </a:cxn>
              </a:cxnLst>
              <a:rect l="0" t="0" r="r" b="b"/>
              <a:pathLst>
                <a:path w="95" h="105">
                  <a:moveTo>
                    <a:pt x="95" y="41"/>
                  </a:moveTo>
                  <a:cubicBezTo>
                    <a:pt x="42" y="105"/>
                    <a:pt x="42" y="105"/>
                    <a:pt x="42" y="105"/>
                  </a:cubicBezTo>
                  <a:cubicBezTo>
                    <a:pt x="0" y="105"/>
                    <a:pt x="0" y="105"/>
                    <a:pt x="0" y="105"/>
                  </a:cubicBezTo>
                  <a:cubicBezTo>
                    <a:pt x="56" y="0"/>
                    <a:pt x="56" y="0"/>
                    <a:pt x="56" y="0"/>
                  </a:cubicBezTo>
                  <a:cubicBezTo>
                    <a:pt x="71" y="12"/>
                    <a:pt x="84" y="26"/>
                    <a:pt x="95" y="41"/>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5" name="Freeform 115">
              <a:extLst>
                <a:ext uri="{FF2B5EF4-FFF2-40B4-BE49-F238E27FC236}">
                  <a16:creationId xmlns:a16="http://schemas.microsoft.com/office/drawing/2014/main" xmlns="" id="{20CBA913-7B5E-4DB8-AC3E-B3527B7E96B5}"/>
                </a:ext>
              </a:extLst>
            </p:cNvPr>
            <p:cNvSpPr/>
            <p:nvPr/>
          </p:nvSpPr>
          <p:spPr bwMode="auto">
            <a:xfrm>
              <a:off x="3265487" y="796925"/>
              <a:ext cx="890588" cy="384175"/>
            </a:xfrm>
            <a:custGeom>
              <a:avLst/>
              <a:gdLst>
                <a:gd name="T0" fmla="*/ 210 w 210"/>
                <a:gd name="T1" fmla="*/ 90 h 90"/>
                <a:gd name="T2" fmla="*/ 111 w 210"/>
                <a:gd name="T3" fmla="*/ 5 h 90"/>
                <a:gd name="T4" fmla="*/ 0 w 210"/>
                <a:gd name="T5" fmla="*/ 90 h 90"/>
                <a:gd name="T6" fmla="*/ 210 w 210"/>
                <a:gd name="T7" fmla="*/ 90 h 90"/>
              </a:gdLst>
              <a:ahLst/>
              <a:cxnLst>
                <a:cxn ang="0">
                  <a:pos x="T0" y="T1"/>
                </a:cxn>
                <a:cxn ang="0">
                  <a:pos x="T2" y="T3"/>
                </a:cxn>
                <a:cxn ang="0">
                  <a:pos x="T4" y="T5"/>
                </a:cxn>
                <a:cxn ang="0">
                  <a:pos x="T6" y="T7"/>
                </a:cxn>
              </a:cxnLst>
              <a:rect l="0" t="0" r="r" b="b"/>
              <a:pathLst>
                <a:path w="210" h="90">
                  <a:moveTo>
                    <a:pt x="210" y="90"/>
                  </a:moveTo>
                  <a:cubicBezTo>
                    <a:pt x="210" y="90"/>
                    <a:pt x="175" y="0"/>
                    <a:pt x="111" y="5"/>
                  </a:cubicBezTo>
                  <a:cubicBezTo>
                    <a:pt x="46" y="10"/>
                    <a:pt x="9" y="62"/>
                    <a:pt x="0" y="90"/>
                  </a:cubicBezTo>
                  <a:lnTo>
                    <a:pt x="210" y="90"/>
                  </a:lnTo>
                  <a:close/>
                </a:path>
              </a:pathLst>
            </a:custGeom>
            <a:solidFill>
              <a:srgbClr val="FFDC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6" name="Freeform 116">
              <a:extLst>
                <a:ext uri="{FF2B5EF4-FFF2-40B4-BE49-F238E27FC236}">
                  <a16:creationId xmlns:a16="http://schemas.microsoft.com/office/drawing/2014/main" xmlns="" id="{081769A4-7688-4DC0-BEBA-F65F740F319C}"/>
                </a:ext>
              </a:extLst>
            </p:cNvPr>
            <p:cNvSpPr/>
            <p:nvPr/>
          </p:nvSpPr>
          <p:spPr bwMode="auto">
            <a:xfrm>
              <a:off x="3422650" y="928687"/>
              <a:ext cx="593725" cy="257175"/>
            </a:xfrm>
            <a:custGeom>
              <a:avLst/>
              <a:gdLst>
                <a:gd name="T0" fmla="*/ 140 w 140"/>
                <a:gd name="T1" fmla="*/ 60 h 60"/>
                <a:gd name="T2" fmla="*/ 74 w 140"/>
                <a:gd name="T3" fmla="*/ 3 h 60"/>
                <a:gd name="T4" fmla="*/ 0 w 140"/>
                <a:gd name="T5" fmla="*/ 60 h 60"/>
                <a:gd name="T6" fmla="*/ 140 w 140"/>
                <a:gd name="T7" fmla="*/ 60 h 60"/>
              </a:gdLst>
              <a:ahLst/>
              <a:cxnLst>
                <a:cxn ang="0">
                  <a:pos x="T0" y="T1"/>
                </a:cxn>
                <a:cxn ang="0">
                  <a:pos x="T2" y="T3"/>
                </a:cxn>
                <a:cxn ang="0">
                  <a:pos x="T4" y="T5"/>
                </a:cxn>
                <a:cxn ang="0">
                  <a:pos x="T6" y="T7"/>
                </a:cxn>
              </a:cxnLst>
              <a:rect l="0" t="0" r="r" b="b"/>
              <a:pathLst>
                <a:path w="140" h="60">
                  <a:moveTo>
                    <a:pt x="140" y="60"/>
                  </a:moveTo>
                  <a:cubicBezTo>
                    <a:pt x="140" y="60"/>
                    <a:pt x="117" y="0"/>
                    <a:pt x="74" y="3"/>
                  </a:cubicBezTo>
                  <a:cubicBezTo>
                    <a:pt x="31" y="7"/>
                    <a:pt x="6" y="41"/>
                    <a:pt x="0" y="60"/>
                  </a:cubicBezTo>
                  <a:lnTo>
                    <a:pt x="140" y="60"/>
                  </a:lnTo>
                  <a:close/>
                </a:path>
              </a:pathLst>
            </a:cu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7" name="Oval 116">
              <a:extLst>
                <a:ext uri="{FF2B5EF4-FFF2-40B4-BE49-F238E27FC236}">
                  <a16:creationId xmlns:a16="http://schemas.microsoft.com/office/drawing/2014/main" xmlns="" id="{D38993CB-8A5D-4890-8138-33CAE381B263}"/>
                </a:ext>
              </a:extLst>
            </p:cNvPr>
            <p:cNvSpPr>
              <a:spLocks noChangeArrowheads="1"/>
            </p:cNvSpPr>
            <p:nvPr/>
          </p:nvSpPr>
          <p:spPr bwMode="auto">
            <a:xfrm>
              <a:off x="3001962" y="1125537"/>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8" name="Oval 117">
              <a:extLst>
                <a:ext uri="{FF2B5EF4-FFF2-40B4-BE49-F238E27FC236}">
                  <a16:creationId xmlns:a16="http://schemas.microsoft.com/office/drawing/2014/main" xmlns="" id="{5C200B53-EB59-4CF6-AF7B-D5C70F5FED04}"/>
                </a:ext>
              </a:extLst>
            </p:cNvPr>
            <p:cNvSpPr>
              <a:spLocks noChangeArrowheads="1"/>
            </p:cNvSpPr>
            <p:nvPr/>
          </p:nvSpPr>
          <p:spPr bwMode="auto">
            <a:xfrm>
              <a:off x="3090862" y="971550"/>
              <a:ext cx="25400" cy="22225"/>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9" name="Oval 118">
              <a:extLst>
                <a:ext uri="{FF2B5EF4-FFF2-40B4-BE49-F238E27FC236}">
                  <a16:creationId xmlns:a16="http://schemas.microsoft.com/office/drawing/2014/main" xmlns="" id="{B4A5081A-F979-4381-AB12-EDD7E4C653BF}"/>
                </a:ext>
              </a:extLst>
            </p:cNvPr>
            <p:cNvSpPr>
              <a:spLocks noChangeArrowheads="1"/>
            </p:cNvSpPr>
            <p:nvPr/>
          </p:nvSpPr>
          <p:spPr bwMode="auto">
            <a:xfrm>
              <a:off x="3206750" y="835025"/>
              <a:ext cx="20638" cy="20638"/>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0" name="Oval 119">
              <a:extLst>
                <a:ext uri="{FF2B5EF4-FFF2-40B4-BE49-F238E27FC236}">
                  <a16:creationId xmlns:a16="http://schemas.microsoft.com/office/drawing/2014/main" xmlns="" id="{0D0233E9-3338-4539-BAF4-3E2040B18F52}"/>
                </a:ext>
              </a:extLst>
            </p:cNvPr>
            <p:cNvSpPr>
              <a:spLocks noChangeArrowheads="1"/>
            </p:cNvSpPr>
            <p:nvPr/>
          </p:nvSpPr>
          <p:spPr bwMode="auto">
            <a:xfrm>
              <a:off x="3336925" y="723900"/>
              <a:ext cx="22225"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1" name="Oval 120">
              <a:extLst>
                <a:ext uri="{FF2B5EF4-FFF2-40B4-BE49-F238E27FC236}">
                  <a16:creationId xmlns:a16="http://schemas.microsoft.com/office/drawing/2014/main" xmlns="" id="{AC2A9357-8569-4026-BB9C-764F3E45BA83}"/>
                </a:ext>
              </a:extLst>
            </p:cNvPr>
            <p:cNvSpPr>
              <a:spLocks noChangeArrowheads="1"/>
            </p:cNvSpPr>
            <p:nvPr/>
          </p:nvSpPr>
          <p:spPr bwMode="auto">
            <a:xfrm>
              <a:off x="3481387" y="642937"/>
              <a:ext cx="20638" cy="20638"/>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2" name="Oval 121">
              <a:extLst>
                <a:ext uri="{FF2B5EF4-FFF2-40B4-BE49-F238E27FC236}">
                  <a16:creationId xmlns:a16="http://schemas.microsoft.com/office/drawing/2014/main" xmlns="" id="{536CB145-CC59-4BD2-A10D-908E2D04B177}"/>
                </a:ext>
              </a:extLst>
            </p:cNvPr>
            <p:cNvSpPr>
              <a:spLocks noChangeArrowheads="1"/>
            </p:cNvSpPr>
            <p:nvPr/>
          </p:nvSpPr>
          <p:spPr bwMode="auto">
            <a:xfrm>
              <a:off x="3625850" y="587375"/>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3" name="Oval 122">
              <a:extLst>
                <a:ext uri="{FF2B5EF4-FFF2-40B4-BE49-F238E27FC236}">
                  <a16:creationId xmlns:a16="http://schemas.microsoft.com/office/drawing/2014/main" xmlns="" id="{063AE94B-6D96-4A91-A492-973977AC43D1}"/>
                </a:ext>
              </a:extLst>
            </p:cNvPr>
            <p:cNvSpPr>
              <a:spLocks noChangeArrowheads="1"/>
            </p:cNvSpPr>
            <p:nvPr/>
          </p:nvSpPr>
          <p:spPr bwMode="auto">
            <a:xfrm>
              <a:off x="3808412" y="577850"/>
              <a:ext cx="20638" cy="22225"/>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4" name="Oval 123">
              <a:extLst>
                <a:ext uri="{FF2B5EF4-FFF2-40B4-BE49-F238E27FC236}">
                  <a16:creationId xmlns:a16="http://schemas.microsoft.com/office/drawing/2014/main" xmlns="" id="{9DBF5B13-3E5B-4DF5-B1EC-01B2023C162A}"/>
                </a:ext>
              </a:extLst>
            </p:cNvPr>
            <p:cNvSpPr>
              <a:spLocks noChangeArrowheads="1"/>
            </p:cNvSpPr>
            <p:nvPr/>
          </p:nvSpPr>
          <p:spPr bwMode="auto">
            <a:xfrm>
              <a:off x="3952875" y="612775"/>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5" name="Oval 124">
              <a:extLst>
                <a:ext uri="{FF2B5EF4-FFF2-40B4-BE49-F238E27FC236}">
                  <a16:creationId xmlns:a16="http://schemas.microsoft.com/office/drawing/2014/main" xmlns="" id="{BC533895-EC9E-478A-94D7-7951ED8A4058}"/>
                </a:ext>
              </a:extLst>
            </p:cNvPr>
            <p:cNvSpPr>
              <a:spLocks noChangeArrowheads="1"/>
            </p:cNvSpPr>
            <p:nvPr/>
          </p:nvSpPr>
          <p:spPr bwMode="auto">
            <a:xfrm>
              <a:off x="4100512" y="685800"/>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6" name="Oval 125">
              <a:extLst>
                <a:ext uri="{FF2B5EF4-FFF2-40B4-BE49-F238E27FC236}">
                  <a16:creationId xmlns:a16="http://schemas.microsoft.com/office/drawing/2014/main" xmlns="" id="{B239FBD7-92E6-440C-92CC-D6C8BF2E7B69}"/>
                </a:ext>
              </a:extLst>
            </p:cNvPr>
            <p:cNvSpPr>
              <a:spLocks noChangeArrowheads="1"/>
            </p:cNvSpPr>
            <p:nvPr/>
          </p:nvSpPr>
          <p:spPr bwMode="auto">
            <a:xfrm>
              <a:off x="4224337" y="817562"/>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7" name="Oval 126">
              <a:extLst>
                <a:ext uri="{FF2B5EF4-FFF2-40B4-BE49-F238E27FC236}">
                  <a16:creationId xmlns:a16="http://schemas.microsoft.com/office/drawing/2014/main" xmlns="" id="{A96246A2-2886-4D70-A798-F71FF1CA5A61}"/>
                </a:ext>
              </a:extLst>
            </p:cNvPr>
            <p:cNvSpPr>
              <a:spLocks noChangeArrowheads="1"/>
            </p:cNvSpPr>
            <p:nvPr/>
          </p:nvSpPr>
          <p:spPr bwMode="auto">
            <a:xfrm>
              <a:off x="4313237" y="946150"/>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8" name="Oval 127">
              <a:extLst>
                <a:ext uri="{FF2B5EF4-FFF2-40B4-BE49-F238E27FC236}">
                  <a16:creationId xmlns:a16="http://schemas.microsoft.com/office/drawing/2014/main" xmlns="" id="{7967095A-26F4-46BF-AAC7-84CD24A1A027}"/>
                </a:ext>
              </a:extLst>
            </p:cNvPr>
            <p:cNvSpPr>
              <a:spLocks noChangeArrowheads="1"/>
            </p:cNvSpPr>
            <p:nvPr/>
          </p:nvSpPr>
          <p:spPr bwMode="auto">
            <a:xfrm>
              <a:off x="3163887" y="1082675"/>
              <a:ext cx="42863"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9" name="Oval 128">
              <a:extLst>
                <a:ext uri="{FF2B5EF4-FFF2-40B4-BE49-F238E27FC236}">
                  <a16:creationId xmlns:a16="http://schemas.microsoft.com/office/drawing/2014/main" xmlns="" id="{A8EDBCE5-393B-4BE3-B5BD-197005E8598C}"/>
                </a:ext>
              </a:extLst>
            </p:cNvPr>
            <p:cNvSpPr>
              <a:spLocks noChangeArrowheads="1"/>
            </p:cNvSpPr>
            <p:nvPr/>
          </p:nvSpPr>
          <p:spPr bwMode="auto">
            <a:xfrm>
              <a:off x="3252787" y="950912"/>
              <a:ext cx="38100"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0" name="Oval 129">
              <a:extLst>
                <a:ext uri="{FF2B5EF4-FFF2-40B4-BE49-F238E27FC236}">
                  <a16:creationId xmlns:a16="http://schemas.microsoft.com/office/drawing/2014/main" xmlns="" id="{1D20211D-957C-4FC3-B88F-32D61F984C98}"/>
                </a:ext>
              </a:extLst>
            </p:cNvPr>
            <p:cNvSpPr>
              <a:spLocks noChangeArrowheads="1"/>
            </p:cNvSpPr>
            <p:nvPr/>
          </p:nvSpPr>
          <p:spPr bwMode="auto">
            <a:xfrm>
              <a:off x="3400425" y="835025"/>
              <a:ext cx="38100"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1" name="Oval 130">
              <a:extLst>
                <a:ext uri="{FF2B5EF4-FFF2-40B4-BE49-F238E27FC236}">
                  <a16:creationId xmlns:a16="http://schemas.microsoft.com/office/drawing/2014/main" xmlns="" id="{4714B47A-4337-4C1E-8BAE-D543618C9476}"/>
                </a:ext>
              </a:extLst>
            </p:cNvPr>
            <p:cNvSpPr>
              <a:spLocks noChangeArrowheads="1"/>
            </p:cNvSpPr>
            <p:nvPr/>
          </p:nvSpPr>
          <p:spPr bwMode="auto">
            <a:xfrm>
              <a:off x="3748087" y="714375"/>
              <a:ext cx="38100"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2" name="Oval 131">
              <a:extLst>
                <a:ext uri="{FF2B5EF4-FFF2-40B4-BE49-F238E27FC236}">
                  <a16:creationId xmlns:a16="http://schemas.microsoft.com/office/drawing/2014/main" xmlns="" id="{948AF144-7736-4301-9F0D-16B84E7D39A7}"/>
                </a:ext>
              </a:extLst>
            </p:cNvPr>
            <p:cNvSpPr>
              <a:spLocks noChangeArrowheads="1"/>
            </p:cNvSpPr>
            <p:nvPr/>
          </p:nvSpPr>
          <p:spPr bwMode="auto">
            <a:xfrm>
              <a:off x="3960812" y="771525"/>
              <a:ext cx="42863"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3" name="Oval 132">
              <a:extLst>
                <a:ext uri="{FF2B5EF4-FFF2-40B4-BE49-F238E27FC236}">
                  <a16:creationId xmlns:a16="http://schemas.microsoft.com/office/drawing/2014/main" xmlns="" id="{BAEA683E-32B3-41EF-86CD-84C373F581A2}"/>
                </a:ext>
              </a:extLst>
            </p:cNvPr>
            <p:cNvSpPr>
              <a:spLocks noChangeArrowheads="1"/>
            </p:cNvSpPr>
            <p:nvPr/>
          </p:nvSpPr>
          <p:spPr bwMode="auto">
            <a:xfrm>
              <a:off x="4133850" y="898525"/>
              <a:ext cx="38100"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4" name="Oval 133">
              <a:extLst>
                <a:ext uri="{FF2B5EF4-FFF2-40B4-BE49-F238E27FC236}">
                  <a16:creationId xmlns:a16="http://schemas.microsoft.com/office/drawing/2014/main" xmlns="" id="{3C93C8E2-CEF2-42B7-9AE4-835F906BD401}"/>
                </a:ext>
              </a:extLst>
            </p:cNvPr>
            <p:cNvSpPr>
              <a:spLocks noChangeArrowheads="1"/>
            </p:cNvSpPr>
            <p:nvPr/>
          </p:nvSpPr>
          <p:spPr bwMode="auto">
            <a:xfrm>
              <a:off x="4197350" y="1069975"/>
              <a:ext cx="39688" cy="42863"/>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5" name="Oval 134">
              <a:extLst>
                <a:ext uri="{FF2B5EF4-FFF2-40B4-BE49-F238E27FC236}">
                  <a16:creationId xmlns:a16="http://schemas.microsoft.com/office/drawing/2014/main" xmlns="" id="{53F8551D-1B68-4832-8DAB-1F542D39441F}"/>
                </a:ext>
              </a:extLst>
            </p:cNvPr>
            <p:cNvSpPr>
              <a:spLocks noChangeArrowheads="1"/>
            </p:cNvSpPr>
            <p:nvPr/>
          </p:nvSpPr>
          <p:spPr bwMode="auto">
            <a:xfrm>
              <a:off x="3549650" y="749300"/>
              <a:ext cx="42863"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6" name="Oval 135">
              <a:extLst>
                <a:ext uri="{FF2B5EF4-FFF2-40B4-BE49-F238E27FC236}">
                  <a16:creationId xmlns:a16="http://schemas.microsoft.com/office/drawing/2014/main" xmlns="" id="{E946E7DE-95E4-4251-A2DE-5182318B31D7}"/>
                </a:ext>
              </a:extLst>
            </p:cNvPr>
            <p:cNvSpPr>
              <a:spLocks noChangeArrowheads="1"/>
            </p:cNvSpPr>
            <p:nvPr/>
          </p:nvSpPr>
          <p:spPr bwMode="auto">
            <a:xfrm>
              <a:off x="1535112" y="423862"/>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7" name="Oval 136">
              <a:extLst>
                <a:ext uri="{FF2B5EF4-FFF2-40B4-BE49-F238E27FC236}">
                  <a16:creationId xmlns:a16="http://schemas.microsoft.com/office/drawing/2014/main" xmlns="" id="{3073A1E2-72A7-41AC-89CC-BA001FF3F4EF}"/>
                </a:ext>
              </a:extLst>
            </p:cNvPr>
            <p:cNvSpPr>
              <a:spLocks noChangeArrowheads="1"/>
            </p:cNvSpPr>
            <p:nvPr/>
          </p:nvSpPr>
          <p:spPr bwMode="auto">
            <a:xfrm>
              <a:off x="1433512" y="471487"/>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8" name="Oval 137">
              <a:extLst>
                <a:ext uri="{FF2B5EF4-FFF2-40B4-BE49-F238E27FC236}">
                  <a16:creationId xmlns:a16="http://schemas.microsoft.com/office/drawing/2014/main" xmlns="" id="{7C37CF9F-1DCD-4788-A1BC-CA4F2743BC8B}"/>
                </a:ext>
              </a:extLst>
            </p:cNvPr>
            <p:cNvSpPr>
              <a:spLocks noChangeArrowheads="1"/>
            </p:cNvSpPr>
            <p:nvPr/>
          </p:nvSpPr>
          <p:spPr bwMode="auto">
            <a:xfrm>
              <a:off x="1501775" y="517525"/>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9" name="Oval 138">
              <a:extLst>
                <a:ext uri="{FF2B5EF4-FFF2-40B4-BE49-F238E27FC236}">
                  <a16:creationId xmlns:a16="http://schemas.microsoft.com/office/drawing/2014/main" xmlns="" id="{5F33032F-7EB2-42BD-965D-DB45DAF5A90F}"/>
                </a:ext>
              </a:extLst>
            </p:cNvPr>
            <p:cNvSpPr>
              <a:spLocks noChangeArrowheads="1"/>
            </p:cNvSpPr>
            <p:nvPr/>
          </p:nvSpPr>
          <p:spPr bwMode="auto">
            <a:xfrm>
              <a:off x="1611312" y="496887"/>
              <a:ext cx="17463" cy="20638"/>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0" name="Oval 139">
              <a:extLst>
                <a:ext uri="{FF2B5EF4-FFF2-40B4-BE49-F238E27FC236}">
                  <a16:creationId xmlns:a16="http://schemas.microsoft.com/office/drawing/2014/main" xmlns="" id="{F77A49D7-2BCF-47EC-A768-1CC885373D78}"/>
                </a:ext>
              </a:extLst>
            </p:cNvPr>
            <p:cNvSpPr>
              <a:spLocks noChangeArrowheads="1"/>
            </p:cNvSpPr>
            <p:nvPr/>
          </p:nvSpPr>
          <p:spPr bwMode="auto">
            <a:xfrm>
              <a:off x="1573212" y="587375"/>
              <a:ext cx="17463"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1" name="Oval 140">
              <a:extLst>
                <a:ext uri="{FF2B5EF4-FFF2-40B4-BE49-F238E27FC236}">
                  <a16:creationId xmlns:a16="http://schemas.microsoft.com/office/drawing/2014/main" xmlns="" id="{34CF38E7-A01F-4A72-91F1-93B258213BAD}"/>
                </a:ext>
              </a:extLst>
            </p:cNvPr>
            <p:cNvSpPr>
              <a:spLocks noChangeArrowheads="1"/>
            </p:cNvSpPr>
            <p:nvPr/>
          </p:nvSpPr>
          <p:spPr bwMode="auto">
            <a:xfrm>
              <a:off x="1484312" y="630237"/>
              <a:ext cx="17463" cy="20638"/>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2" name="Oval 141">
              <a:extLst>
                <a:ext uri="{FF2B5EF4-FFF2-40B4-BE49-F238E27FC236}">
                  <a16:creationId xmlns:a16="http://schemas.microsoft.com/office/drawing/2014/main" xmlns="" id="{A03787C0-BA75-40F2-A429-99A033AE715A}"/>
                </a:ext>
              </a:extLst>
            </p:cNvPr>
            <p:cNvSpPr>
              <a:spLocks noChangeArrowheads="1"/>
            </p:cNvSpPr>
            <p:nvPr/>
          </p:nvSpPr>
          <p:spPr bwMode="auto">
            <a:xfrm>
              <a:off x="1420812" y="552450"/>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3" name="Oval 142">
              <a:extLst>
                <a:ext uri="{FF2B5EF4-FFF2-40B4-BE49-F238E27FC236}">
                  <a16:creationId xmlns:a16="http://schemas.microsoft.com/office/drawing/2014/main" xmlns="" id="{5EC4D695-C948-4F73-A656-157DE9E50F13}"/>
                </a:ext>
              </a:extLst>
            </p:cNvPr>
            <p:cNvSpPr>
              <a:spLocks noChangeArrowheads="1"/>
            </p:cNvSpPr>
            <p:nvPr/>
          </p:nvSpPr>
          <p:spPr bwMode="auto">
            <a:xfrm>
              <a:off x="1382712" y="638175"/>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4" name="Oval 143">
              <a:extLst>
                <a:ext uri="{FF2B5EF4-FFF2-40B4-BE49-F238E27FC236}">
                  <a16:creationId xmlns:a16="http://schemas.microsoft.com/office/drawing/2014/main" xmlns="" id="{6665BC25-F33E-452D-9B9C-AB0A9D6915FB}"/>
                </a:ext>
              </a:extLst>
            </p:cNvPr>
            <p:cNvSpPr>
              <a:spLocks noChangeArrowheads="1"/>
            </p:cNvSpPr>
            <p:nvPr/>
          </p:nvSpPr>
          <p:spPr bwMode="auto">
            <a:xfrm>
              <a:off x="1450975" y="701675"/>
              <a:ext cx="15875"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5" name="Oval 144">
              <a:extLst>
                <a:ext uri="{FF2B5EF4-FFF2-40B4-BE49-F238E27FC236}">
                  <a16:creationId xmlns:a16="http://schemas.microsoft.com/office/drawing/2014/main" xmlns="" id="{CB2A1E91-8519-4B90-8689-A7EA00F13B95}"/>
                </a:ext>
              </a:extLst>
            </p:cNvPr>
            <p:cNvSpPr>
              <a:spLocks noChangeArrowheads="1"/>
            </p:cNvSpPr>
            <p:nvPr/>
          </p:nvSpPr>
          <p:spPr bwMode="auto">
            <a:xfrm>
              <a:off x="1544637" y="658812"/>
              <a:ext cx="20638" cy="2222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6" name="Oval 145">
              <a:extLst>
                <a:ext uri="{FF2B5EF4-FFF2-40B4-BE49-F238E27FC236}">
                  <a16:creationId xmlns:a16="http://schemas.microsoft.com/office/drawing/2014/main" xmlns="" id="{51AA05CF-D920-4CE9-B709-EBA37EB037F2}"/>
                </a:ext>
              </a:extLst>
            </p:cNvPr>
            <p:cNvSpPr>
              <a:spLocks noChangeArrowheads="1"/>
            </p:cNvSpPr>
            <p:nvPr/>
          </p:nvSpPr>
          <p:spPr bwMode="auto">
            <a:xfrm>
              <a:off x="1285875" y="615950"/>
              <a:ext cx="15875" cy="2222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7" name="Oval 146">
              <a:extLst>
                <a:ext uri="{FF2B5EF4-FFF2-40B4-BE49-F238E27FC236}">
                  <a16:creationId xmlns:a16="http://schemas.microsoft.com/office/drawing/2014/main" xmlns="" id="{2399FC2C-CE21-405B-9E3B-4A66BD1021D8}"/>
                </a:ext>
              </a:extLst>
            </p:cNvPr>
            <p:cNvSpPr>
              <a:spLocks noChangeArrowheads="1"/>
            </p:cNvSpPr>
            <p:nvPr/>
          </p:nvSpPr>
          <p:spPr bwMode="auto">
            <a:xfrm>
              <a:off x="1230312" y="646112"/>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8" name="Oval 147">
              <a:extLst>
                <a:ext uri="{FF2B5EF4-FFF2-40B4-BE49-F238E27FC236}">
                  <a16:creationId xmlns:a16="http://schemas.microsoft.com/office/drawing/2014/main" xmlns="" id="{6B17DE37-0443-42BE-9B57-EA22B3BFE399}"/>
                </a:ext>
              </a:extLst>
            </p:cNvPr>
            <p:cNvSpPr>
              <a:spLocks noChangeArrowheads="1"/>
            </p:cNvSpPr>
            <p:nvPr/>
          </p:nvSpPr>
          <p:spPr bwMode="auto">
            <a:xfrm>
              <a:off x="1281112" y="681037"/>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9" name="Oval 148">
              <a:extLst>
                <a:ext uri="{FF2B5EF4-FFF2-40B4-BE49-F238E27FC236}">
                  <a16:creationId xmlns:a16="http://schemas.microsoft.com/office/drawing/2014/main" xmlns="" id="{4B458D04-28CB-4AA2-ACAC-98B19467363B}"/>
                </a:ext>
              </a:extLst>
            </p:cNvPr>
            <p:cNvSpPr>
              <a:spLocks noChangeArrowheads="1"/>
            </p:cNvSpPr>
            <p:nvPr/>
          </p:nvSpPr>
          <p:spPr bwMode="auto">
            <a:xfrm>
              <a:off x="1339850" y="663575"/>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0" name="Oval 149">
              <a:extLst>
                <a:ext uri="{FF2B5EF4-FFF2-40B4-BE49-F238E27FC236}">
                  <a16:creationId xmlns:a16="http://schemas.microsoft.com/office/drawing/2014/main" xmlns="" id="{B233F65E-A19E-459F-B416-8A7C99D0494F}"/>
                </a:ext>
              </a:extLst>
            </p:cNvPr>
            <p:cNvSpPr>
              <a:spLocks noChangeArrowheads="1"/>
            </p:cNvSpPr>
            <p:nvPr/>
          </p:nvSpPr>
          <p:spPr bwMode="auto">
            <a:xfrm>
              <a:off x="1306512" y="741362"/>
              <a:ext cx="17463"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1" name="Oval 150">
              <a:extLst>
                <a:ext uri="{FF2B5EF4-FFF2-40B4-BE49-F238E27FC236}">
                  <a16:creationId xmlns:a16="http://schemas.microsoft.com/office/drawing/2014/main" xmlns="" id="{9BF55271-5E06-4A31-8D3B-25729A7818F5}"/>
                </a:ext>
              </a:extLst>
            </p:cNvPr>
            <p:cNvSpPr>
              <a:spLocks noChangeArrowheads="1"/>
            </p:cNvSpPr>
            <p:nvPr/>
          </p:nvSpPr>
          <p:spPr bwMode="auto">
            <a:xfrm>
              <a:off x="1235075" y="698500"/>
              <a:ext cx="15875"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152" name="Picture 151">
            <a:extLst>
              <a:ext uri="{FF2B5EF4-FFF2-40B4-BE49-F238E27FC236}">
                <a16:creationId xmlns:a16="http://schemas.microsoft.com/office/drawing/2014/main" xmlns="" id="{B33CC8A5-0DC2-4B64-B71E-240A21E34AF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4859" y="308887"/>
            <a:ext cx="2626541" cy="2477495"/>
          </a:xfrm>
          <a:prstGeom prst="rect">
            <a:avLst/>
          </a:prstGeom>
          <a:noFill/>
          <a:ln>
            <a:noFill/>
          </a:ln>
        </p:spPr>
      </p:pic>
      <p:sp>
        <p:nvSpPr>
          <p:cNvPr id="2" name="Rectangle: Rounded Corners 1">
            <a:extLst>
              <a:ext uri="{FF2B5EF4-FFF2-40B4-BE49-F238E27FC236}">
                <a16:creationId xmlns:a16="http://schemas.microsoft.com/office/drawing/2014/main" xmlns="" id="{0771CE18-5CFA-4AAB-BE96-63B21E90CB82}"/>
              </a:ext>
            </a:extLst>
          </p:cNvPr>
          <p:cNvSpPr/>
          <p:nvPr/>
        </p:nvSpPr>
        <p:spPr>
          <a:xfrm>
            <a:off x="1360729" y="2429902"/>
            <a:ext cx="7036107" cy="2232582"/>
          </a:xfrm>
          <a:prstGeom prst="roundRect">
            <a:avLst/>
          </a:prstGeom>
          <a:solidFill>
            <a:schemeClr val="accent4">
              <a:lumMod val="40000"/>
              <a:lumOff val="60000"/>
            </a:schemeClr>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dirty="0">
                <a:solidFill>
                  <a:srgbClr val="002060"/>
                </a:solidFill>
                <a:effectLst/>
                <a:latin typeface="Times New Roman" panose="02020603050405020304" pitchFamily="18" charset="0"/>
                <a:ea typeface="Calibri" panose="020F0502020204030204" pitchFamily="34" charset="0"/>
              </a:rPr>
              <a:t>BÀI </a:t>
            </a:r>
            <a:r>
              <a:rPr lang="en-US" sz="2600" dirty="0" smtClean="0">
                <a:solidFill>
                  <a:srgbClr val="002060"/>
                </a:solidFill>
                <a:effectLst/>
                <a:latin typeface="Times New Roman" panose="02020603050405020304" pitchFamily="18" charset="0"/>
                <a:ea typeface="Calibri" panose="020F0502020204030204" pitchFamily="34" charset="0"/>
              </a:rPr>
              <a:t>6- </a:t>
            </a:r>
            <a:r>
              <a:rPr lang="en-US" sz="2600" dirty="0">
                <a:solidFill>
                  <a:srgbClr val="002060"/>
                </a:solidFill>
                <a:effectLst/>
                <a:latin typeface="Times New Roman" panose="02020603050405020304" pitchFamily="18" charset="0"/>
                <a:ea typeface="Calibri" panose="020F0502020204030204" pitchFamily="34" charset="0"/>
              </a:rPr>
              <a:t>Viết một đoạn văn ngắn (khoảng 5 đến 7 dòng) về một tác phẩm, tác giả hoặc nhân vật đã học, trong đó sử dụng biện pháp tu từ so sánh</a:t>
            </a:r>
            <a:r>
              <a:rPr lang="en-US" sz="2600" i="1" dirty="0">
                <a:solidFill>
                  <a:schemeClr val="tx1"/>
                </a:solidFill>
                <a:effectLst/>
                <a:latin typeface="Times New Roman" panose="02020603050405020304" pitchFamily="18" charset="0"/>
                <a:ea typeface="Calibri" panose="020F0502020204030204" pitchFamily="34" charset="0"/>
              </a:rPr>
              <a:t>.</a:t>
            </a:r>
            <a:endParaRPr lang="en-US" sz="2600" i="1" dirty="0">
              <a:solidFill>
                <a:schemeClr val="tx1"/>
              </a:solidFill>
            </a:endParaRPr>
          </a:p>
        </p:txBody>
      </p:sp>
    </p:spTree>
    <p:extLst>
      <p:ext uri="{BB962C8B-B14F-4D97-AF65-F5344CB8AC3E}">
        <p14:creationId xmlns:p14="http://schemas.microsoft.com/office/powerpoint/2010/main" val="30221825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51">
            <a:extLst>
              <a:ext uri="{FF2B5EF4-FFF2-40B4-BE49-F238E27FC236}">
                <a16:creationId xmlns:a16="http://schemas.microsoft.com/office/drawing/2014/main" xmlns="" id="{9290519E-C887-4C08-9D29-70E4FE7DA8CE}"/>
              </a:ext>
            </a:extLst>
          </p:cNvPr>
          <p:cNvGrpSpPr/>
          <p:nvPr/>
        </p:nvGrpSpPr>
        <p:grpSpPr>
          <a:xfrm>
            <a:off x="344" y="4759036"/>
            <a:ext cx="12191655" cy="2098964"/>
            <a:chOff x="0" y="0"/>
            <a:chExt cx="6051550" cy="1190625"/>
          </a:xfrm>
        </p:grpSpPr>
        <p:sp>
          <p:nvSpPr>
            <p:cNvPr id="5" name="Freeform 5">
              <a:extLst>
                <a:ext uri="{FF2B5EF4-FFF2-40B4-BE49-F238E27FC236}">
                  <a16:creationId xmlns:a16="http://schemas.microsoft.com/office/drawing/2014/main" xmlns="" id="{AB88BA70-86ED-4F60-A247-56CE921BF5E3}"/>
                </a:ext>
              </a:extLst>
            </p:cNvPr>
            <p:cNvSpPr/>
            <p:nvPr/>
          </p:nvSpPr>
          <p:spPr bwMode="auto">
            <a:xfrm>
              <a:off x="1425575" y="668337"/>
              <a:ext cx="134938" cy="492125"/>
            </a:xfrm>
            <a:custGeom>
              <a:avLst/>
              <a:gdLst>
                <a:gd name="T0" fmla="*/ 11 w 32"/>
                <a:gd name="T1" fmla="*/ 111 h 115"/>
                <a:gd name="T2" fmla="*/ 4 w 32"/>
                <a:gd name="T3" fmla="*/ 48 h 115"/>
                <a:gd name="T4" fmla="*/ 8 w 32"/>
                <a:gd name="T5" fmla="*/ 0 h 115"/>
                <a:gd name="T6" fmla="*/ 9 w 32"/>
                <a:gd name="T7" fmla="*/ 31 h 115"/>
                <a:gd name="T8" fmla="*/ 14 w 32"/>
                <a:gd name="T9" fmla="*/ 60 h 115"/>
                <a:gd name="T10" fmla="*/ 32 w 32"/>
                <a:gd name="T11" fmla="*/ 115 h 115"/>
              </a:gdLst>
              <a:ahLst/>
              <a:cxnLst>
                <a:cxn ang="0">
                  <a:pos x="T0" y="T1"/>
                </a:cxn>
                <a:cxn ang="0">
                  <a:pos x="T2" y="T3"/>
                </a:cxn>
                <a:cxn ang="0">
                  <a:pos x="T4" y="T5"/>
                </a:cxn>
                <a:cxn ang="0">
                  <a:pos x="T6" y="T7"/>
                </a:cxn>
                <a:cxn ang="0">
                  <a:pos x="T8" y="T9"/>
                </a:cxn>
                <a:cxn ang="0">
                  <a:pos x="T10" y="T11"/>
                </a:cxn>
              </a:cxnLst>
              <a:rect l="0" t="0" r="r" b="b"/>
              <a:pathLst>
                <a:path w="32" h="115">
                  <a:moveTo>
                    <a:pt x="11" y="111"/>
                  </a:moveTo>
                  <a:cubicBezTo>
                    <a:pt x="10" y="90"/>
                    <a:pt x="5" y="69"/>
                    <a:pt x="4" y="48"/>
                  </a:cubicBezTo>
                  <a:cubicBezTo>
                    <a:pt x="3" y="36"/>
                    <a:pt x="0" y="8"/>
                    <a:pt x="8" y="0"/>
                  </a:cubicBezTo>
                  <a:cubicBezTo>
                    <a:pt x="12" y="7"/>
                    <a:pt x="9" y="21"/>
                    <a:pt x="9" y="31"/>
                  </a:cubicBezTo>
                  <a:cubicBezTo>
                    <a:pt x="10" y="41"/>
                    <a:pt x="12" y="51"/>
                    <a:pt x="14" y="60"/>
                  </a:cubicBezTo>
                  <a:cubicBezTo>
                    <a:pt x="16" y="78"/>
                    <a:pt x="21" y="101"/>
                    <a:pt x="32" y="115"/>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 name="Freeform 6">
              <a:extLst>
                <a:ext uri="{FF2B5EF4-FFF2-40B4-BE49-F238E27FC236}">
                  <a16:creationId xmlns:a16="http://schemas.microsoft.com/office/drawing/2014/main" xmlns="" id="{5D24E29C-BDAB-45E1-8489-3C804FD9B485}"/>
                </a:ext>
              </a:extLst>
            </p:cNvPr>
            <p:cNvSpPr/>
            <p:nvPr/>
          </p:nvSpPr>
          <p:spPr bwMode="auto">
            <a:xfrm>
              <a:off x="1285875" y="681037"/>
              <a:ext cx="185738" cy="295275"/>
            </a:xfrm>
            <a:custGeom>
              <a:avLst/>
              <a:gdLst>
                <a:gd name="T0" fmla="*/ 37 w 44"/>
                <a:gd name="T1" fmla="*/ 47 h 69"/>
                <a:gd name="T2" fmla="*/ 19 w 44"/>
                <a:gd name="T3" fmla="*/ 28 h 69"/>
                <a:gd name="T4" fmla="*/ 3 w 44"/>
                <a:gd name="T5" fmla="*/ 0 h 69"/>
                <a:gd name="T6" fmla="*/ 44 w 44"/>
                <a:gd name="T7" fmla="*/ 69 h 69"/>
              </a:gdLst>
              <a:ahLst/>
              <a:cxnLst>
                <a:cxn ang="0">
                  <a:pos x="T0" y="T1"/>
                </a:cxn>
                <a:cxn ang="0">
                  <a:pos x="T2" y="T3"/>
                </a:cxn>
                <a:cxn ang="0">
                  <a:pos x="T4" y="T5"/>
                </a:cxn>
                <a:cxn ang="0">
                  <a:pos x="T6" y="T7"/>
                </a:cxn>
              </a:cxnLst>
              <a:rect l="0" t="0" r="r" b="b"/>
              <a:pathLst>
                <a:path w="44" h="69">
                  <a:moveTo>
                    <a:pt x="37" y="47"/>
                  </a:moveTo>
                  <a:cubicBezTo>
                    <a:pt x="32" y="41"/>
                    <a:pt x="25" y="34"/>
                    <a:pt x="19" y="28"/>
                  </a:cubicBezTo>
                  <a:cubicBezTo>
                    <a:pt x="12" y="19"/>
                    <a:pt x="9" y="9"/>
                    <a:pt x="3" y="0"/>
                  </a:cubicBezTo>
                  <a:cubicBezTo>
                    <a:pt x="0" y="22"/>
                    <a:pt x="29" y="55"/>
                    <a:pt x="44" y="69"/>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 name="Freeform 7">
              <a:extLst>
                <a:ext uri="{FF2B5EF4-FFF2-40B4-BE49-F238E27FC236}">
                  <a16:creationId xmlns:a16="http://schemas.microsoft.com/office/drawing/2014/main" xmlns="" id="{06935768-9F74-4EE5-BF1B-9FD46CAD6009}"/>
                </a:ext>
              </a:extLst>
            </p:cNvPr>
            <p:cNvSpPr/>
            <p:nvPr/>
          </p:nvSpPr>
          <p:spPr bwMode="auto">
            <a:xfrm>
              <a:off x="1374775" y="381000"/>
              <a:ext cx="271463" cy="385763"/>
            </a:xfrm>
            <a:custGeom>
              <a:avLst/>
              <a:gdLst>
                <a:gd name="T0" fmla="*/ 62 w 64"/>
                <a:gd name="T1" fmla="*/ 46 h 90"/>
                <a:gd name="T2" fmla="*/ 22 w 64"/>
                <a:gd name="T3" fmla="*/ 89 h 90"/>
                <a:gd name="T4" fmla="*/ 0 w 64"/>
                <a:gd name="T5" fmla="*/ 49 h 90"/>
                <a:gd name="T6" fmla="*/ 38 w 64"/>
                <a:gd name="T7" fmla="*/ 0 h 90"/>
                <a:gd name="T8" fmla="*/ 62 w 64"/>
                <a:gd name="T9" fmla="*/ 46 h 90"/>
              </a:gdLst>
              <a:ahLst/>
              <a:cxnLst>
                <a:cxn ang="0">
                  <a:pos x="T0" y="T1"/>
                </a:cxn>
                <a:cxn ang="0">
                  <a:pos x="T2" y="T3"/>
                </a:cxn>
                <a:cxn ang="0">
                  <a:pos x="T4" y="T5"/>
                </a:cxn>
                <a:cxn ang="0">
                  <a:pos x="T6" y="T7"/>
                </a:cxn>
                <a:cxn ang="0">
                  <a:pos x="T8" y="T9"/>
                </a:cxn>
              </a:cxnLst>
              <a:rect l="0" t="0" r="r" b="b"/>
              <a:pathLst>
                <a:path w="64" h="90">
                  <a:moveTo>
                    <a:pt x="62" y="46"/>
                  </a:moveTo>
                  <a:cubicBezTo>
                    <a:pt x="60" y="60"/>
                    <a:pt x="39" y="90"/>
                    <a:pt x="22" y="89"/>
                  </a:cubicBezTo>
                  <a:cubicBezTo>
                    <a:pt x="6" y="88"/>
                    <a:pt x="0" y="61"/>
                    <a:pt x="0" y="49"/>
                  </a:cubicBezTo>
                  <a:cubicBezTo>
                    <a:pt x="1" y="27"/>
                    <a:pt x="14" y="1"/>
                    <a:pt x="38" y="0"/>
                  </a:cubicBezTo>
                  <a:cubicBezTo>
                    <a:pt x="59" y="0"/>
                    <a:pt x="64" y="29"/>
                    <a:pt x="62" y="46"/>
                  </a:cubicBezTo>
                  <a:close/>
                </a:path>
              </a:pathLst>
            </a:custGeom>
            <a:solidFill>
              <a:srgbClr val="9FC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 name="Freeform 8">
              <a:extLst>
                <a:ext uri="{FF2B5EF4-FFF2-40B4-BE49-F238E27FC236}">
                  <a16:creationId xmlns:a16="http://schemas.microsoft.com/office/drawing/2014/main" xmlns="" id="{D6F35B70-C519-4455-9C6E-3D3A541486ED}"/>
                </a:ext>
              </a:extLst>
            </p:cNvPr>
            <p:cNvSpPr/>
            <p:nvPr/>
          </p:nvSpPr>
          <p:spPr bwMode="auto">
            <a:xfrm>
              <a:off x="1184275" y="544512"/>
              <a:ext cx="185738" cy="273050"/>
            </a:xfrm>
            <a:custGeom>
              <a:avLst/>
              <a:gdLst>
                <a:gd name="T0" fmla="*/ 37 w 44"/>
                <a:gd name="T1" fmla="*/ 19 h 64"/>
                <a:gd name="T2" fmla="*/ 9 w 44"/>
                <a:gd name="T3" fmla="*/ 40 h 64"/>
                <a:gd name="T4" fmla="*/ 40 w 44"/>
                <a:gd name="T5" fmla="*/ 47 h 64"/>
                <a:gd name="T6" fmla="*/ 37 w 44"/>
                <a:gd name="T7" fmla="*/ 19 h 64"/>
              </a:gdLst>
              <a:ahLst/>
              <a:cxnLst>
                <a:cxn ang="0">
                  <a:pos x="T0" y="T1"/>
                </a:cxn>
                <a:cxn ang="0">
                  <a:pos x="T2" y="T3"/>
                </a:cxn>
                <a:cxn ang="0">
                  <a:pos x="T4" y="T5"/>
                </a:cxn>
                <a:cxn ang="0">
                  <a:pos x="T6" y="T7"/>
                </a:cxn>
              </a:cxnLst>
              <a:rect l="0" t="0" r="r" b="b"/>
              <a:pathLst>
                <a:path w="44" h="64">
                  <a:moveTo>
                    <a:pt x="37" y="19"/>
                  </a:moveTo>
                  <a:cubicBezTo>
                    <a:pt x="19" y="0"/>
                    <a:pt x="0" y="20"/>
                    <a:pt x="9" y="40"/>
                  </a:cubicBezTo>
                  <a:cubicBezTo>
                    <a:pt x="15" y="52"/>
                    <a:pt x="31" y="64"/>
                    <a:pt x="40" y="47"/>
                  </a:cubicBezTo>
                  <a:cubicBezTo>
                    <a:pt x="44" y="39"/>
                    <a:pt x="44" y="26"/>
                    <a:pt x="37" y="19"/>
                  </a:cubicBezTo>
                  <a:close/>
                </a:path>
              </a:pathLst>
            </a:custGeom>
            <a:solidFill>
              <a:srgbClr val="9FC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 name="Freeform 9">
              <a:extLst>
                <a:ext uri="{FF2B5EF4-FFF2-40B4-BE49-F238E27FC236}">
                  <a16:creationId xmlns:a16="http://schemas.microsoft.com/office/drawing/2014/main" xmlns="" id="{B15C375C-4BEF-4C69-A7D0-49F39A4F5764}"/>
                </a:ext>
              </a:extLst>
            </p:cNvPr>
            <p:cNvSpPr/>
            <p:nvPr/>
          </p:nvSpPr>
          <p:spPr bwMode="auto">
            <a:xfrm>
              <a:off x="1692275" y="812800"/>
              <a:ext cx="233363" cy="244475"/>
            </a:xfrm>
            <a:custGeom>
              <a:avLst/>
              <a:gdLst>
                <a:gd name="T0" fmla="*/ 0 w 55"/>
                <a:gd name="T1" fmla="*/ 30 h 57"/>
                <a:gd name="T2" fmla="*/ 36 w 55"/>
                <a:gd name="T3" fmla="*/ 57 h 57"/>
                <a:gd name="T4" fmla="*/ 55 w 55"/>
                <a:gd name="T5" fmla="*/ 32 h 57"/>
                <a:gd name="T6" fmla="*/ 22 w 55"/>
                <a:gd name="T7" fmla="*/ 0 h 57"/>
                <a:gd name="T8" fmla="*/ 0 w 55"/>
                <a:gd name="T9" fmla="*/ 30 h 57"/>
              </a:gdLst>
              <a:ahLst/>
              <a:cxnLst>
                <a:cxn ang="0">
                  <a:pos x="T0" y="T1"/>
                </a:cxn>
                <a:cxn ang="0">
                  <a:pos x="T2" y="T3"/>
                </a:cxn>
                <a:cxn ang="0">
                  <a:pos x="T4" y="T5"/>
                </a:cxn>
                <a:cxn ang="0">
                  <a:pos x="T6" y="T7"/>
                </a:cxn>
                <a:cxn ang="0">
                  <a:pos x="T8" y="T9"/>
                </a:cxn>
              </a:cxnLst>
              <a:rect l="0" t="0" r="r" b="b"/>
              <a:pathLst>
                <a:path w="55" h="57">
                  <a:moveTo>
                    <a:pt x="0" y="30"/>
                  </a:moveTo>
                  <a:cubicBezTo>
                    <a:pt x="36" y="57"/>
                    <a:pt x="36" y="57"/>
                    <a:pt x="36" y="57"/>
                  </a:cubicBezTo>
                  <a:cubicBezTo>
                    <a:pt x="42" y="48"/>
                    <a:pt x="49" y="40"/>
                    <a:pt x="55" y="32"/>
                  </a:cubicBezTo>
                  <a:cubicBezTo>
                    <a:pt x="22" y="0"/>
                    <a:pt x="22" y="0"/>
                    <a:pt x="22" y="0"/>
                  </a:cubicBezTo>
                  <a:cubicBezTo>
                    <a:pt x="14" y="10"/>
                    <a:pt x="6" y="20"/>
                    <a:pt x="0" y="3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 name="Freeform 10">
              <a:extLst>
                <a:ext uri="{FF2B5EF4-FFF2-40B4-BE49-F238E27FC236}">
                  <a16:creationId xmlns:a16="http://schemas.microsoft.com/office/drawing/2014/main" xmlns="" id="{E7F69DD1-F253-4F8F-8DEE-6321EDDEE48A}"/>
                </a:ext>
              </a:extLst>
            </p:cNvPr>
            <p:cNvSpPr/>
            <p:nvPr/>
          </p:nvSpPr>
          <p:spPr bwMode="auto">
            <a:xfrm>
              <a:off x="1905000" y="612775"/>
              <a:ext cx="206375" cy="260350"/>
            </a:xfrm>
            <a:custGeom>
              <a:avLst/>
              <a:gdLst>
                <a:gd name="T0" fmla="*/ 0 w 49"/>
                <a:gd name="T1" fmla="*/ 21 h 61"/>
                <a:gd name="T2" fmla="*/ 23 w 49"/>
                <a:gd name="T3" fmla="*/ 61 h 61"/>
                <a:gd name="T4" fmla="*/ 49 w 49"/>
                <a:gd name="T5" fmla="*/ 43 h 61"/>
                <a:gd name="T6" fmla="*/ 35 w 49"/>
                <a:gd name="T7" fmla="*/ 0 h 61"/>
                <a:gd name="T8" fmla="*/ 0 w 49"/>
                <a:gd name="T9" fmla="*/ 21 h 61"/>
              </a:gdLst>
              <a:ahLst/>
              <a:cxnLst>
                <a:cxn ang="0">
                  <a:pos x="T0" y="T1"/>
                </a:cxn>
                <a:cxn ang="0">
                  <a:pos x="T2" y="T3"/>
                </a:cxn>
                <a:cxn ang="0">
                  <a:pos x="T4" y="T5"/>
                </a:cxn>
                <a:cxn ang="0">
                  <a:pos x="T6" y="T7"/>
                </a:cxn>
                <a:cxn ang="0">
                  <a:pos x="T8" y="T9"/>
                </a:cxn>
              </a:cxnLst>
              <a:rect l="0" t="0" r="r" b="b"/>
              <a:pathLst>
                <a:path w="49" h="61">
                  <a:moveTo>
                    <a:pt x="0" y="21"/>
                  </a:moveTo>
                  <a:cubicBezTo>
                    <a:pt x="23" y="61"/>
                    <a:pt x="23" y="61"/>
                    <a:pt x="23" y="61"/>
                  </a:cubicBezTo>
                  <a:cubicBezTo>
                    <a:pt x="31" y="54"/>
                    <a:pt x="40" y="48"/>
                    <a:pt x="49" y="43"/>
                  </a:cubicBezTo>
                  <a:cubicBezTo>
                    <a:pt x="35" y="0"/>
                    <a:pt x="35" y="0"/>
                    <a:pt x="35" y="0"/>
                  </a:cubicBezTo>
                  <a:cubicBezTo>
                    <a:pt x="22" y="5"/>
                    <a:pt x="11" y="12"/>
                    <a:pt x="0" y="21"/>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 name="Freeform 11">
              <a:extLst>
                <a:ext uri="{FF2B5EF4-FFF2-40B4-BE49-F238E27FC236}">
                  <a16:creationId xmlns:a16="http://schemas.microsoft.com/office/drawing/2014/main" xmlns="" id="{99133FDC-A397-426E-B776-F6DC58DA4102}"/>
                </a:ext>
              </a:extLst>
            </p:cNvPr>
            <p:cNvSpPr/>
            <p:nvPr/>
          </p:nvSpPr>
          <p:spPr bwMode="auto">
            <a:xfrm>
              <a:off x="2052637" y="582612"/>
              <a:ext cx="169863" cy="214313"/>
            </a:xfrm>
            <a:custGeom>
              <a:avLst/>
              <a:gdLst>
                <a:gd name="T0" fmla="*/ 0 w 40"/>
                <a:gd name="T1" fmla="*/ 7 h 50"/>
                <a:gd name="T2" fmla="*/ 14 w 40"/>
                <a:gd name="T3" fmla="*/ 50 h 50"/>
                <a:gd name="T4" fmla="*/ 40 w 40"/>
                <a:gd name="T5" fmla="*/ 44 h 50"/>
                <a:gd name="T6" fmla="*/ 38 w 40"/>
                <a:gd name="T7" fmla="*/ 1 h 50"/>
                <a:gd name="T8" fmla="*/ 0 w 40"/>
                <a:gd name="T9" fmla="*/ 7 h 50"/>
              </a:gdLst>
              <a:ahLst/>
              <a:cxnLst>
                <a:cxn ang="0">
                  <a:pos x="T0" y="T1"/>
                </a:cxn>
                <a:cxn ang="0">
                  <a:pos x="T2" y="T3"/>
                </a:cxn>
                <a:cxn ang="0">
                  <a:pos x="T4" y="T5"/>
                </a:cxn>
                <a:cxn ang="0">
                  <a:pos x="T6" y="T7"/>
                </a:cxn>
                <a:cxn ang="0">
                  <a:pos x="T8" y="T9"/>
                </a:cxn>
              </a:cxnLst>
              <a:rect l="0" t="0" r="r" b="b"/>
              <a:pathLst>
                <a:path w="40" h="50">
                  <a:moveTo>
                    <a:pt x="0" y="7"/>
                  </a:moveTo>
                  <a:cubicBezTo>
                    <a:pt x="14" y="50"/>
                    <a:pt x="14" y="50"/>
                    <a:pt x="14" y="50"/>
                  </a:cubicBezTo>
                  <a:cubicBezTo>
                    <a:pt x="23" y="47"/>
                    <a:pt x="31" y="45"/>
                    <a:pt x="40" y="44"/>
                  </a:cubicBezTo>
                  <a:cubicBezTo>
                    <a:pt x="38" y="1"/>
                    <a:pt x="38" y="1"/>
                    <a:pt x="38" y="1"/>
                  </a:cubicBezTo>
                  <a:cubicBezTo>
                    <a:pt x="25" y="0"/>
                    <a:pt x="12" y="2"/>
                    <a:pt x="0" y="7"/>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 name="Freeform 12">
              <a:extLst>
                <a:ext uri="{FF2B5EF4-FFF2-40B4-BE49-F238E27FC236}">
                  <a16:creationId xmlns:a16="http://schemas.microsoft.com/office/drawing/2014/main" xmlns="" id="{B16276DA-2FB8-4390-84C2-33E8D97810E6}"/>
                </a:ext>
              </a:extLst>
            </p:cNvPr>
            <p:cNvSpPr/>
            <p:nvPr/>
          </p:nvSpPr>
          <p:spPr bwMode="auto">
            <a:xfrm>
              <a:off x="2214562" y="587375"/>
              <a:ext cx="180975" cy="212725"/>
            </a:xfrm>
            <a:custGeom>
              <a:avLst/>
              <a:gdLst>
                <a:gd name="T0" fmla="*/ 43 w 43"/>
                <a:gd name="T1" fmla="*/ 12 h 50"/>
                <a:gd name="T2" fmla="*/ 10 w 43"/>
                <a:gd name="T3" fmla="*/ 1 h 50"/>
                <a:gd name="T4" fmla="*/ 0 w 43"/>
                <a:gd name="T5" fmla="*/ 0 h 50"/>
                <a:gd name="T6" fmla="*/ 2 w 43"/>
                <a:gd name="T7" fmla="*/ 43 h 50"/>
                <a:gd name="T8" fmla="*/ 29 w 43"/>
                <a:gd name="T9" fmla="*/ 50 h 50"/>
                <a:gd name="T10" fmla="*/ 43 w 43"/>
                <a:gd name="T11" fmla="*/ 12 h 50"/>
              </a:gdLst>
              <a:ahLst/>
              <a:cxnLst>
                <a:cxn ang="0">
                  <a:pos x="T0" y="T1"/>
                </a:cxn>
                <a:cxn ang="0">
                  <a:pos x="T2" y="T3"/>
                </a:cxn>
                <a:cxn ang="0">
                  <a:pos x="T4" y="T5"/>
                </a:cxn>
                <a:cxn ang="0">
                  <a:pos x="T6" y="T7"/>
                </a:cxn>
                <a:cxn ang="0">
                  <a:pos x="T8" y="T9"/>
                </a:cxn>
                <a:cxn ang="0">
                  <a:pos x="T10" y="T11"/>
                </a:cxn>
              </a:cxnLst>
              <a:rect l="0" t="0" r="r" b="b"/>
              <a:pathLst>
                <a:path w="43" h="50">
                  <a:moveTo>
                    <a:pt x="43" y="12"/>
                  </a:moveTo>
                  <a:cubicBezTo>
                    <a:pt x="33" y="7"/>
                    <a:pt x="22" y="3"/>
                    <a:pt x="10" y="1"/>
                  </a:cubicBezTo>
                  <a:cubicBezTo>
                    <a:pt x="7" y="0"/>
                    <a:pt x="3" y="0"/>
                    <a:pt x="0" y="0"/>
                  </a:cubicBezTo>
                  <a:cubicBezTo>
                    <a:pt x="2" y="43"/>
                    <a:pt x="2" y="43"/>
                    <a:pt x="2" y="43"/>
                  </a:cubicBezTo>
                  <a:cubicBezTo>
                    <a:pt x="11" y="43"/>
                    <a:pt x="20" y="45"/>
                    <a:pt x="29" y="50"/>
                  </a:cubicBezTo>
                  <a:lnTo>
                    <a:pt x="43" y="12"/>
                  </a:ln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 name="Freeform 13">
              <a:extLst>
                <a:ext uri="{FF2B5EF4-FFF2-40B4-BE49-F238E27FC236}">
                  <a16:creationId xmlns:a16="http://schemas.microsoft.com/office/drawing/2014/main" xmlns="" id="{02BB7F08-CE8F-44E0-802C-88979A91F54E}"/>
                </a:ext>
              </a:extLst>
            </p:cNvPr>
            <p:cNvSpPr/>
            <p:nvPr/>
          </p:nvSpPr>
          <p:spPr bwMode="auto">
            <a:xfrm>
              <a:off x="2336800" y="638175"/>
              <a:ext cx="212725" cy="239713"/>
            </a:xfrm>
            <a:custGeom>
              <a:avLst/>
              <a:gdLst>
                <a:gd name="T0" fmla="*/ 50 w 50"/>
                <a:gd name="T1" fmla="*/ 28 h 56"/>
                <a:gd name="T2" fmla="*/ 14 w 50"/>
                <a:gd name="T3" fmla="*/ 0 h 56"/>
                <a:gd name="T4" fmla="*/ 0 w 50"/>
                <a:gd name="T5" fmla="*/ 38 h 56"/>
                <a:gd name="T6" fmla="*/ 14 w 50"/>
                <a:gd name="T7" fmla="*/ 47 h 56"/>
                <a:gd name="T8" fmla="*/ 23 w 50"/>
                <a:gd name="T9" fmla="*/ 56 h 56"/>
                <a:gd name="T10" fmla="*/ 50 w 50"/>
                <a:gd name="T11" fmla="*/ 28 h 56"/>
              </a:gdLst>
              <a:ahLst/>
              <a:cxnLst>
                <a:cxn ang="0">
                  <a:pos x="T0" y="T1"/>
                </a:cxn>
                <a:cxn ang="0">
                  <a:pos x="T2" y="T3"/>
                </a:cxn>
                <a:cxn ang="0">
                  <a:pos x="T4" y="T5"/>
                </a:cxn>
                <a:cxn ang="0">
                  <a:pos x="T6" y="T7"/>
                </a:cxn>
                <a:cxn ang="0">
                  <a:pos x="T8" y="T9"/>
                </a:cxn>
                <a:cxn ang="0">
                  <a:pos x="T10" y="T11"/>
                </a:cxn>
              </a:cxnLst>
              <a:rect l="0" t="0" r="r" b="b"/>
              <a:pathLst>
                <a:path w="50" h="56">
                  <a:moveTo>
                    <a:pt x="50" y="28"/>
                  </a:moveTo>
                  <a:cubicBezTo>
                    <a:pt x="40" y="17"/>
                    <a:pt x="28" y="7"/>
                    <a:pt x="14" y="0"/>
                  </a:cubicBezTo>
                  <a:cubicBezTo>
                    <a:pt x="0" y="38"/>
                    <a:pt x="0" y="38"/>
                    <a:pt x="0" y="38"/>
                  </a:cubicBezTo>
                  <a:cubicBezTo>
                    <a:pt x="5" y="41"/>
                    <a:pt x="9" y="44"/>
                    <a:pt x="14" y="47"/>
                  </a:cubicBezTo>
                  <a:cubicBezTo>
                    <a:pt x="17" y="50"/>
                    <a:pt x="20" y="53"/>
                    <a:pt x="23" y="56"/>
                  </a:cubicBezTo>
                  <a:lnTo>
                    <a:pt x="50" y="28"/>
                  </a:ln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 name="Freeform 14">
              <a:extLst>
                <a:ext uri="{FF2B5EF4-FFF2-40B4-BE49-F238E27FC236}">
                  <a16:creationId xmlns:a16="http://schemas.microsoft.com/office/drawing/2014/main" xmlns="" id="{261A50BA-438B-4EC1-AC7B-FB080235537A}"/>
                </a:ext>
              </a:extLst>
            </p:cNvPr>
            <p:cNvSpPr/>
            <p:nvPr/>
          </p:nvSpPr>
          <p:spPr bwMode="auto">
            <a:xfrm>
              <a:off x="2433637" y="757237"/>
              <a:ext cx="207963" cy="219075"/>
            </a:xfrm>
            <a:custGeom>
              <a:avLst/>
              <a:gdLst>
                <a:gd name="T0" fmla="*/ 27 w 49"/>
                <a:gd name="T1" fmla="*/ 0 h 51"/>
                <a:gd name="T2" fmla="*/ 0 w 49"/>
                <a:gd name="T3" fmla="*/ 28 h 51"/>
                <a:gd name="T4" fmla="*/ 18 w 49"/>
                <a:gd name="T5" fmla="*/ 51 h 51"/>
                <a:gd name="T6" fmla="*/ 49 w 49"/>
                <a:gd name="T7" fmla="*/ 30 h 51"/>
                <a:gd name="T8" fmla="*/ 27 w 49"/>
                <a:gd name="T9" fmla="*/ 0 h 51"/>
              </a:gdLst>
              <a:ahLst/>
              <a:cxnLst>
                <a:cxn ang="0">
                  <a:pos x="T0" y="T1"/>
                </a:cxn>
                <a:cxn ang="0">
                  <a:pos x="T2" y="T3"/>
                </a:cxn>
                <a:cxn ang="0">
                  <a:pos x="T4" y="T5"/>
                </a:cxn>
                <a:cxn ang="0">
                  <a:pos x="T6" y="T7"/>
                </a:cxn>
                <a:cxn ang="0">
                  <a:pos x="T8" y="T9"/>
                </a:cxn>
              </a:cxnLst>
              <a:rect l="0" t="0" r="r" b="b"/>
              <a:pathLst>
                <a:path w="49" h="51">
                  <a:moveTo>
                    <a:pt x="27" y="0"/>
                  </a:moveTo>
                  <a:cubicBezTo>
                    <a:pt x="0" y="28"/>
                    <a:pt x="0" y="28"/>
                    <a:pt x="0" y="28"/>
                  </a:cubicBezTo>
                  <a:cubicBezTo>
                    <a:pt x="7" y="35"/>
                    <a:pt x="13" y="43"/>
                    <a:pt x="18" y="51"/>
                  </a:cubicBezTo>
                  <a:cubicBezTo>
                    <a:pt x="49" y="30"/>
                    <a:pt x="49" y="30"/>
                    <a:pt x="49" y="30"/>
                  </a:cubicBezTo>
                  <a:cubicBezTo>
                    <a:pt x="43" y="20"/>
                    <a:pt x="36" y="9"/>
                    <a:pt x="27" y="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 name="Freeform 15">
              <a:extLst>
                <a:ext uri="{FF2B5EF4-FFF2-40B4-BE49-F238E27FC236}">
                  <a16:creationId xmlns:a16="http://schemas.microsoft.com/office/drawing/2014/main" xmlns="" id="{CCD22CB3-CF8E-41B1-90C8-15E19B7FB390}"/>
                </a:ext>
              </a:extLst>
            </p:cNvPr>
            <p:cNvSpPr/>
            <p:nvPr/>
          </p:nvSpPr>
          <p:spPr bwMode="auto">
            <a:xfrm>
              <a:off x="2511425" y="885825"/>
              <a:ext cx="193675" cy="214313"/>
            </a:xfrm>
            <a:custGeom>
              <a:avLst/>
              <a:gdLst>
                <a:gd name="T0" fmla="*/ 31 w 46"/>
                <a:gd name="T1" fmla="*/ 0 h 50"/>
                <a:gd name="T2" fmla="*/ 0 w 46"/>
                <a:gd name="T3" fmla="*/ 21 h 50"/>
                <a:gd name="T4" fmla="*/ 14 w 46"/>
                <a:gd name="T5" fmla="*/ 50 h 50"/>
                <a:gd name="T6" fmla="*/ 46 w 46"/>
                <a:gd name="T7" fmla="*/ 35 h 50"/>
                <a:gd name="T8" fmla="*/ 31 w 46"/>
                <a:gd name="T9" fmla="*/ 0 h 50"/>
              </a:gdLst>
              <a:ahLst/>
              <a:cxnLst>
                <a:cxn ang="0">
                  <a:pos x="T0" y="T1"/>
                </a:cxn>
                <a:cxn ang="0">
                  <a:pos x="T2" y="T3"/>
                </a:cxn>
                <a:cxn ang="0">
                  <a:pos x="T4" y="T5"/>
                </a:cxn>
                <a:cxn ang="0">
                  <a:pos x="T6" y="T7"/>
                </a:cxn>
                <a:cxn ang="0">
                  <a:pos x="T8" y="T9"/>
                </a:cxn>
              </a:cxnLst>
              <a:rect l="0" t="0" r="r" b="b"/>
              <a:pathLst>
                <a:path w="46" h="50">
                  <a:moveTo>
                    <a:pt x="31" y="0"/>
                  </a:moveTo>
                  <a:cubicBezTo>
                    <a:pt x="0" y="21"/>
                    <a:pt x="0" y="21"/>
                    <a:pt x="0" y="21"/>
                  </a:cubicBezTo>
                  <a:cubicBezTo>
                    <a:pt x="6" y="31"/>
                    <a:pt x="10" y="40"/>
                    <a:pt x="14" y="50"/>
                  </a:cubicBezTo>
                  <a:cubicBezTo>
                    <a:pt x="46" y="35"/>
                    <a:pt x="46" y="35"/>
                    <a:pt x="46" y="35"/>
                  </a:cubicBezTo>
                  <a:cubicBezTo>
                    <a:pt x="43" y="24"/>
                    <a:pt x="38" y="12"/>
                    <a:pt x="31" y="0"/>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6" name="Freeform 16">
              <a:extLst>
                <a:ext uri="{FF2B5EF4-FFF2-40B4-BE49-F238E27FC236}">
                  <a16:creationId xmlns:a16="http://schemas.microsoft.com/office/drawing/2014/main" xmlns="" id="{37E1BB76-4789-4D62-B014-3E2EF21D8CFB}"/>
                </a:ext>
              </a:extLst>
            </p:cNvPr>
            <p:cNvSpPr/>
            <p:nvPr/>
          </p:nvSpPr>
          <p:spPr bwMode="auto">
            <a:xfrm>
              <a:off x="2570162" y="1036637"/>
              <a:ext cx="177800" cy="141288"/>
            </a:xfrm>
            <a:custGeom>
              <a:avLst/>
              <a:gdLst>
                <a:gd name="T0" fmla="*/ 0 w 42"/>
                <a:gd name="T1" fmla="*/ 15 h 33"/>
                <a:gd name="T2" fmla="*/ 6 w 42"/>
                <a:gd name="T3" fmla="*/ 33 h 33"/>
                <a:gd name="T4" fmla="*/ 42 w 42"/>
                <a:gd name="T5" fmla="*/ 32 h 33"/>
                <a:gd name="T6" fmla="*/ 32 w 42"/>
                <a:gd name="T7" fmla="*/ 0 h 33"/>
                <a:gd name="T8" fmla="*/ 0 w 42"/>
                <a:gd name="T9" fmla="*/ 15 h 33"/>
              </a:gdLst>
              <a:ahLst/>
              <a:cxnLst>
                <a:cxn ang="0">
                  <a:pos x="T0" y="T1"/>
                </a:cxn>
                <a:cxn ang="0">
                  <a:pos x="T2" y="T3"/>
                </a:cxn>
                <a:cxn ang="0">
                  <a:pos x="T4" y="T5"/>
                </a:cxn>
                <a:cxn ang="0">
                  <a:pos x="T6" y="T7"/>
                </a:cxn>
                <a:cxn ang="0">
                  <a:pos x="T8" y="T9"/>
                </a:cxn>
              </a:cxnLst>
              <a:rect l="0" t="0" r="r" b="b"/>
              <a:pathLst>
                <a:path w="42" h="33">
                  <a:moveTo>
                    <a:pt x="0" y="15"/>
                  </a:moveTo>
                  <a:cubicBezTo>
                    <a:pt x="2" y="21"/>
                    <a:pt x="4" y="27"/>
                    <a:pt x="6" y="33"/>
                  </a:cubicBezTo>
                  <a:cubicBezTo>
                    <a:pt x="42" y="32"/>
                    <a:pt x="42" y="32"/>
                    <a:pt x="42" y="32"/>
                  </a:cubicBezTo>
                  <a:cubicBezTo>
                    <a:pt x="42" y="32"/>
                    <a:pt x="39" y="19"/>
                    <a:pt x="32" y="0"/>
                  </a:cubicBezTo>
                  <a:lnTo>
                    <a:pt x="0" y="15"/>
                  </a:ln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7" name="Freeform 17">
              <a:extLst>
                <a:ext uri="{FF2B5EF4-FFF2-40B4-BE49-F238E27FC236}">
                  <a16:creationId xmlns:a16="http://schemas.microsoft.com/office/drawing/2014/main" xmlns="" id="{6C4F37F1-F1FA-4C9B-B61C-D107A1A51F4D}"/>
                </a:ext>
              </a:extLst>
            </p:cNvPr>
            <p:cNvSpPr/>
            <p:nvPr/>
          </p:nvSpPr>
          <p:spPr bwMode="auto">
            <a:xfrm>
              <a:off x="1785937" y="701675"/>
              <a:ext cx="215900" cy="249238"/>
            </a:xfrm>
            <a:custGeom>
              <a:avLst/>
              <a:gdLst>
                <a:gd name="T0" fmla="*/ 0 w 51"/>
                <a:gd name="T1" fmla="*/ 26 h 58"/>
                <a:gd name="T2" fmla="*/ 33 w 51"/>
                <a:gd name="T3" fmla="*/ 58 h 58"/>
                <a:gd name="T4" fmla="*/ 51 w 51"/>
                <a:gd name="T5" fmla="*/ 40 h 58"/>
                <a:gd name="T6" fmla="*/ 28 w 51"/>
                <a:gd name="T7" fmla="*/ 0 h 58"/>
                <a:gd name="T8" fmla="*/ 0 w 51"/>
                <a:gd name="T9" fmla="*/ 26 h 58"/>
              </a:gdLst>
              <a:ahLst/>
              <a:cxnLst>
                <a:cxn ang="0">
                  <a:pos x="T0" y="T1"/>
                </a:cxn>
                <a:cxn ang="0">
                  <a:pos x="T2" y="T3"/>
                </a:cxn>
                <a:cxn ang="0">
                  <a:pos x="T4" y="T5"/>
                </a:cxn>
                <a:cxn ang="0">
                  <a:pos x="T6" y="T7"/>
                </a:cxn>
                <a:cxn ang="0">
                  <a:pos x="T8" y="T9"/>
                </a:cxn>
              </a:cxnLst>
              <a:rect l="0" t="0" r="r" b="b"/>
              <a:pathLst>
                <a:path w="51" h="58">
                  <a:moveTo>
                    <a:pt x="0" y="26"/>
                  </a:moveTo>
                  <a:cubicBezTo>
                    <a:pt x="33" y="58"/>
                    <a:pt x="33" y="58"/>
                    <a:pt x="33" y="58"/>
                  </a:cubicBezTo>
                  <a:cubicBezTo>
                    <a:pt x="39" y="52"/>
                    <a:pt x="45" y="46"/>
                    <a:pt x="51" y="40"/>
                  </a:cubicBezTo>
                  <a:cubicBezTo>
                    <a:pt x="28" y="0"/>
                    <a:pt x="28" y="0"/>
                    <a:pt x="28" y="0"/>
                  </a:cubicBezTo>
                  <a:cubicBezTo>
                    <a:pt x="18" y="8"/>
                    <a:pt x="9" y="17"/>
                    <a:pt x="0" y="26"/>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8" name="Freeform 18">
              <a:extLst>
                <a:ext uri="{FF2B5EF4-FFF2-40B4-BE49-F238E27FC236}">
                  <a16:creationId xmlns:a16="http://schemas.microsoft.com/office/drawing/2014/main" xmlns="" id="{00910F67-2D51-4DFA-8932-B967D1744F39}"/>
                </a:ext>
              </a:extLst>
            </p:cNvPr>
            <p:cNvSpPr/>
            <p:nvPr/>
          </p:nvSpPr>
          <p:spPr bwMode="auto">
            <a:xfrm>
              <a:off x="1595437" y="941387"/>
              <a:ext cx="249238" cy="231775"/>
            </a:xfrm>
            <a:custGeom>
              <a:avLst/>
              <a:gdLst>
                <a:gd name="T0" fmla="*/ 0 w 59"/>
                <a:gd name="T1" fmla="*/ 36 h 54"/>
                <a:gd name="T2" fmla="*/ 41 w 59"/>
                <a:gd name="T3" fmla="*/ 54 h 54"/>
                <a:gd name="T4" fmla="*/ 59 w 59"/>
                <a:gd name="T5" fmla="*/ 27 h 54"/>
                <a:gd name="T6" fmla="*/ 23 w 59"/>
                <a:gd name="T7" fmla="*/ 0 h 54"/>
                <a:gd name="T8" fmla="*/ 0 w 59"/>
                <a:gd name="T9" fmla="*/ 36 h 54"/>
              </a:gdLst>
              <a:ahLst/>
              <a:cxnLst>
                <a:cxn ang="0">
                  <a:pos x="T0" y="T1"/>
                </a:cxn>
                <a:cxn ang="0">
                  <a:pos x="T2" y="T3"/>
                </a:cxn>
                <a:cxn ang="0">
                  <a:pos x="T4" y="T5"/>
                </a:cxn>
                <a:cxn ang="0">
                  <a:pos x="T6" y="T7"/>
                </a:cxn>
                <a:cxn ang="0">
                  <a:pos x="T8" y="T9"/>
                </a:cxn>
              </a:cxnLst>
              <a:rect l="0" t="0" r="r" b="b"/>
              <a:pathLst>
                <a:path w="59" h="54">
                  <a:moveTo>
                    <a:pt x="0" y="36"/>
                  </a:moveTo>
                  <a:cubicBezTo>
                    <a:pt x="41" y="54"/>
                    <a:pt x="41" y="54"/>
                    <a:pt x="41" y="54"/>
                  </a:cubicBezTo>
                  <a:cubicBezTo>
                    <a:pt x="47" y="46"/>
                    <a:pt x="53" y="36"/>
                    <a:pt x="59" y="27"/>
                  </a:cubicBezTo>
                  <a:cubicBezTo>
                    <a:pt x="23" y="0"/>
                    <a:pt x="23" y="0"/>
                    <a:pt x="23" y="0"/>
                  </a:cubicBezTo>
                  <a:cubicBezTo>
                    <a:pt x="13" y="13"/>
                    <a:pt x="5" y="26"/>
                    <a:pt x="0" y="36"/>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 name="Freeform 19">
              <a:extLst>
                <a:ext uri="{FF2B5EF4-FFF2-40B4-BE49-F238E27FC236}">
                  <a16:creationId xmlns:a16="http://schemas.microsoft.com/office/drawing/2014/main" xmlns="" id="{2ABE5F24-C5E1-4E6A-B96C-913FF3E08835}"/>
                </a:ext>
              </a:extLst>
            </p:cNvPr>
            <p:cNvSpPr/>
            <p:nvPr/>
          </p:nvSpPr>
          <p:spPr bwMode="auto">
            <a:xfrm>
              <a:off x="1552575" y="1095375"/>
              <a:ext cx="215900" cy="85725"/>
            </a:xfrm>
            <a:custGeom>
              <a:avLst/>
              <a:gdLst>
                <a:gd name="T0" fmla="*/ 0 w 51"/>
                <a:gd name="T1" fmla="*/ 20 h 20"/>
                <a:gd name="T2" fmla="*/ 50 w 51"/>
                <a:gd name="T3" fmla="*/ 20 h 20"/>
                <a:gd name="T4" fmla="*/ 51 w 51"/>
                <a:gd name="T5" fmla="*/ 18 h 20"/>
                <a:gd name="T6" fmla="*/ 10 w 51"/>
                <a:gd name="T7" fmla="*/ 0 h 20"/>
                <a:gd name="T8" fmla="*/ 0 w 51"/>
                <a:gd name="T9" fmla="*/ 20 h 20"/>
              </a:gdLst>
              <a:ahLst/>
              <a:cxnLst>
                <a:cxn ang="0">
                  <a:pos x="T0" y="T1"/>
                </a:cxn>
                <a:cxn ang="0">
                  <a:pos x="T2" y="T3"/>
                </a:cxn>
                <a:cxn ang="0">
                  <a:pos x="T4" y="T5"/>
                </a:cxn>
                <a:cxn ang="0">
                  <a:pos x="T6" y="T7"/>
                </a:cxn>
                <a:cxn ang="0">
                  <a:pos x="T8" y="T9"/>
                </a:cxn>
              </a:cxnLst>
              <a:rect l="0" t="0" r="r" b="b"/>
              <a:pathLst>
                <a:path w="51" h="20">
                  <a:moveTo>
                    <a:pt x="0" y="20"/>
                  </a:moveTo>
                  <a:cubicBezTo>
                    <a:pt x="50" y="20"/>
                    <a:pt x="50" y="20"/>
                    <a:pt x="50" y="20"/>
                  </a:cubicBezTo>
                  <a:cubicBezTo>
                    <a:pt x="51" y="19"/>
                    <a:pt x="51" y="19"/>
                    <a:pt x="51" y="18"/>
                  </a:cubicBezTo>
                  <a:cubicBezTo>
                    <a:pt x="10" y="0"/>
                    <a:pt x="10" y="0"/>
                    <a:pt x="10" y="0"/>
                  </a:cubicBezTo>
                  <a:cubicBezTo>
                    <a:pt x="3" y="12"/>
                    <a:pt x="0" y="20"/>
                    <a:pt x="0" y="2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 name="Freeform 20">
              <a:extLst>
                <a:ext uri="{FF2B5EF4-FFF2-40B4-BE49-F238E27FC236}">
                  <a16:creationId xmlns:a16="http://schemas.microsoft.com/office/drawing/2014/main" xmlns="" id="{DDD36D61-4785-4A63-926B-34D6F1B112F3}"/>
                </a:ext>
              </a:extLst>
            </p:cNvPr>
            <p:cNvSpPr/>
            <p:nvPr/>
          </p:nvSpPr>
          <p:spPr bwMode="auto">
            <a:xfrm>
              <a:off x="1697037" y="663575"/>
              <a:ext cx="931863" cy="517525"/>
            </a:xfrm>
            <a:custGeom>
              <a:avLst/>
              <a:gdLst>
                <a:gd name="T0" fmla="*/ 220 w 220"/>
                <a:gd name="T1" fmla="*/ 119 h 121"/>
                <a:gd name="T2" fmla="*/ 130 w 220"/>
                <a:gd name="T3" fmla="*/ 13 h 121"/>
                <a:gd name="T4" fmla="*/ 0 w 220"/>
                <a:gd name="T5" fmla="*/ 121 h 121"/>
                <a:gd name="T6" fmla="*/ 220 w 220"/>
                <a:gd name="T7" fmla="*/ 119 h 121"/>
              </a:gdLst>
              <a:ahLst/>
              <a:cxnLst>
                <a:cxn ang="0">
                  <a:pos x="T0" y="T1"/>
                </a:cxn>
                <a:cxn ang="0">
                  <a:pos x="T2" y="T3"/>
                </a:cxn>
                <a:cxn ang="0">
                  <a:pos x="T4" y="T5"/>
                </a:cxn>
                <a:cxn ang="0">
                  <a:pos x="T6" y="T7"/>
                </a:cxn>
              </a:cxnLst>
              <a:rect l="0" t="0" r="r" b="b"/>
              <a:pathLst>
                <a:path w="220" h="121">
                  <a:moveTo>
                    <a:pt x="220" y="119"/>
                  </a:moveTo>
                  <a:cubicBezTo>
                    <a:pt x="220" y="119"/>
                    <a:pt x="205" y="26"/>
                    <a:pt x="130" y="13"/>
                  </a:cubicBezTo>
                  <a:cubicBezTo>
                    <a:pt x="55" y="0"/>
                    <a:pt x="0" y="121"/>
                    <a:pt x="0" y="121"/>
                  </a:cubicBezTo>
                  <a:lnTo>
                    <a:pt x="220" y="119"/>
                  </a:lnTo>
                  <a:close/>
                </a:path>
              </a:pathLst>
            </a:custGeom>
            <a:solidFill>
              <a:srgbClr val="FF6D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1" name="Freeform 21">
              <a:extLst>
                <a:ext uri="{FF2B5EF4-FFF2-40B4-BE49-F238E27FC236}">
                  <a16:creationId xmlns:a16="http://schemas.microsoft.com/office/drawing/2014/main" xmlns="" id="{067213B7-E3AC-496A-B4FA-3652A0709162}"/>
                </a:ext>
              </a:extLst>
            </p:cNvPr>
            <p:cNvSpPr/>
            <p:nvPr/>
          </p:nvSpPr>
          <p:spPr bwMode="auto">
            <a:xfrm>
              <a:off x="2633662" y="993775"/>
              <a:ext cx="415925" cy="184150"/>
            </a:xfrm>
            <a:custGeom>
              <a:avLst/>
              <a:gdLst>
                <a:gd name="T0" fmla="*/ 0 w 98"/>
                <a:gd name="T1" fmla="*/ 43 h 43"/>
                <a:gd name="T2" fmla="*/ 95 w 98"/>
                <a:gd name="T3" fmla="*/ 43 h 43"/>
                <a:gd name="T4" fmla="*/ 98 w 98"/>
                <a:gd name="T5" fmla="*/ 38 h 43"/>
                <a:gd name="T6" fmla="*/ 19 w 98"/>
                <a:gd name="T7" fmla="*/ 0 h 43"/>
                <a:gd name="T8" fmla="*/ 0 w 98"/>
                <a:gd name="T9" fmla="*/ 43 h 43"/>
              </a:gdLst>
              <a:ahLst/>
              <a:cxnLst>
                <a:cxn ang="0">
                  <a:pos x="T0" y="T1"/>
                </a:cxn>
                <a:cxn ang="0">
                  <a:pos x="T2" y="T3"/>
                </a:cxn>
                <a:cxn ang="0">
                  <a:pos x="T4" y="T5"/>
                </a:cxn>
                <a:cxn ang="0">
                  <a:pos x="T6" y="T7"/>
                </a:cxn>
                <a:cxn ang="0">
                  <a:pos x="T8" y="T9"/>
                </a:cxn>
              </a:cxnLst>
              <a:rect l="0" t="0" r="r" b="b"/>
              <a:pathLst>
                <a:path w="98" h="43">
                  <a:moveTo>
                    <a:pt x="0" y="43"/>
                  </a:moveTo>
                  <a:cubicBezTo>
                    <a:pt x="95" y="43"/>
                    <a:pt x="95" y="43"/>
                    <a:pt x="95" y="43"/>
                  </a:cubicBezTo>
                  <a:cubicBezTo>
                    <a:pt x="96" y="41"/>
                    <a:pt x="97" y="39"/>
                    <a:pt x="98" y="38"/>
                  </a:cubicBezTo>
                  <a:cubicBezTo>
                    <a:pt x="19" y="0"/>
                    <a:pt x="19" y="0"/>
                    <a:pt x="19" y="0"/>
                  </a:cubicBezTo>
                  <a:cubicBezTo>
                    <a:pt x="11" y="16"/>
                    <a:pt x="4" y="30"/>
                    <a:pt x="0" y="43"/>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2" name="Freeform 22">
              <a:extLst>
                <a:ext uri="{FF2B5EF4-FFF2-40B4-BE49-F238E27FC236}">
                  <a16:creationId xmlns:a16="http://schemas.microsoft.com/office/drawing/2014/main" xmlns="" id="{4E25C810-CBC3-4063-A11A-5DC3D4002DCA}"/>
                </a:ext>
              </a:extLst>
            </p:cNvPr>
            <p:cNvSpPr/>
            <p:nvPr/>
          </p:nvSpPr>
          <p:spPr bwMode="auto">
            <a:xfrm>
              <a:off x="2714625" y="741362"/>
              <a:ext cx="439738" cy="414338"/>
            </a:xfrm>
            <a:custGeom>
              <a:avLst/>
              <a:gdLst>
                <a:gd name="T0" fmla="*/ 0 w 104"/>
                <a:gd name="T1" fmla="*/ 59 h 97"/>
                <a:gd name="T2" fmla="*/ 79 w 104"/>
                <a:gd name="T3" fmla="*/ 97 h 97"/>
                <a:gd name="T4" fmla="*/ 104 w 104"/>
                <a:gd name="T5" fmla="*/ 55 h 97"/>
                <a:gd name="T6" fmla="*/ 42 w 104"/>
                <a:gd name="T7" fmla="*/ 0 h 97"/>
                <a:gd name="T8" fmla="*/ 0 w 104"/>
                <a:gd name="T9" fmla="*/ 59 h 97"/>
              </a:gdLst>
              <a:ahLst/>
              <a:cxnLst>
                <a:cxn ang="0">
                  <a:pos x="T0" y="T1"/>
                </a:cxn>
                <a:cxn ang="0">
                  <a:pos x="T2" y="T3"/>
                </a:cxn>
                <a:cxn ang="0">
                  <a:pos x="T4" y="T5"/>
                </a:cxn>
                <a:cxn ang="0">
                  <a:pos x="T6" y="T7"/>
                </a:cxn>
                <a:cxn ang="0">
                  <a:pos x="T8" y="T9"/>
                </a:cxn>
              </a:cxnLst>
              <a:rect l="0" t="0" r="r" b="b"/>
              <a:pathLst>
                <a:path w="104" h="97">
                  <a:moveTo>
                    <a:pt x="0" y="59"/>
                  </a:moveTo>
                  <a:cubicBezTo>
                    <a:pt x="79" y="97"/>
                    <a:pt x="79" y="97"/>
                    <a:pt x="79" y="97"/>
                  </a:cubicBezTo>
                  <a:cubicBezTo>
                    <a:pt x="86" y="82"/>
                    <a:pt x="94" y="68"/>
                    <a:pt x="104" y="55"/>
                  </a:cubicBezTo>
                  <a:cubicBezTo>
                    <a:pt x="42" y="0"/>
                    <a:pt x="42" y="0"/>
                    <a:pt x="42" y="0"/>
                  </a:cubicBezTo>
                  <a:cubicBezTo>
                    <a:pt x="25" y="20"/>
                    <a:pt x="11" y="40"/>
                    <a:pt x="0" y="59"/>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3" name="Freeform 23">
              <a:extLst>
                <a:ext uri="{FF2B5EF4-FFF2-40B4-BE49-F238E27FC236}">
                  <a16:creationId xmlns:a16="http://schemas.microsoft.com/office/drawing/2014/main" xmlns="" id="{BE1B054E-4F09-4DCE-B90F-EB4BBD6EC287}"/>
                </a:ext>
              </a:extLst>
            </p:cNvPr>
            <p:cNvSpPr/>
            <p:nvPr/>
          </p:nvSpPr>
          <p:spPr bwMode="auto">
            <a:xfrm>
              <a:off x="3100387" y="406400"/>
              <a:ext cx="355600" cy="390525"/>
            </a:xfrm>
            <a:custGeom>
              <a:avLst/>
              <a:gdLst>
                <a:gd name="T0" fmla="*/ 0 w 84"/>
                <a:gd name="T1" fmla="*/ 32 h 91"/>
                <a:gd name="T2" fmla="*/ 48 w 84"/>
                <a:gd name="T3" fmla="*/ 91 h 91"/>
                <a:gd name="T4" fmla="*/ 84 w 84"/>
                <a:gd name="T5" fmla="*/ 62 h 91"/>
                <a:gd name="T6" fmla="*/ 49 w 84"/>
                <a:gd name="T7" fmla="*/ 0 h 91"/>
                <a:gd name="T8" fmla="*/ 0 w 84"/>
                <a:gd name="T9" fmla="*/ 32 h 91"/>
              </a:gdLst>
              <a:ahLst/>
              <a:cxnLst>
                <a:cxn ang="0">
                  <a:pos x="T0" y="T1"/>
                </a:cxn>
                <a:cxn ang="0">
                  <a:pos x="T2" y="T3"/>
                </a:cxn>
                <a:cxn ang="0">
                  <a:pos x="T4" y="T5"/>
                </a:cxn>
                <a:cxn ang="0">
                  <a:pos x="T6" y="T7"/>
                </a:cxn>
                <a:cxn ang="0">
                  <a:pos x="T8" y="T9"/>
                </a:cxn>
              </a:cxnLst>
              <a:rect l="0" t="0" r="r" b="b"/>
              <a:pathLst>
                <a:path w="84" h="91">
                  <a:moveTo>
                    <a:pt x="0" y="32"/>
                  </a:moveTo>
                  <a:cubicBezTo>
                    <a:pt x="48" y="91"/>
                    <a:pt x="48" y="91"/>
                    <a:pt x="48" y="91"/>
                  </a:cubicBezTo>
                  <a:cubicBezTo>
                    <a:pt x="59" y="80"/>
                    <a:pt x="71" y="71"/>
                    <a:pt x="84" y="62"/>
                  </a:cubicBezTo>
                  <a:cubicBezTo>
                    <a:pt x="49" y="0"/>
                    <a:pt x="49" y="0"/>
                    <a:pt x="49" y="0"/>
                  </a:cubicBezTo>
                  <a:cubicBezTo>
                    <a:pt x="32" y="9"/>
                    <a:pt x="15" y="20"/>
                    <a:pt x="0" y="32"/>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4" name="Freeform 24">
              <a:extLst>
                <a:ext uri="{FF2B5EF4-FFF2-40B4-BE49-F238E27FC236}">
                  <a16:creationId xmlns:a16="http://schemas.microsoft.com/office/drawing/2014/main" xmlns="" id="{9096BC9B-5749-486C-9956-A09B7E2BA017}"/>
                </a:ext>
              </a:extLst>
            </p:cNvPr>
            <p:cNvSpPr/>
            <p:nvPr/>
          </p:nvSpPr>
          <p:spPr bwMode="auto">
            <a:xfrm>
              <a:off x="3308350" y="317500"/>
              <a:ext cx="317500" cy="355600"/>
            </a:xfrm>
            <a:custGeom>
              <a:avLst/>
              <a:gdLst>
                <a:gd name="T0" fmla="*/ 0 w 75"/>
                <a:gd name="T1" fmla="*/ 21 h 83"/>
                <a:gd name="T2" fmla="*/ 35 w 75"/>
                <a:gd name="T3" fmla="*/ 83 h 83"/>
                <a:gd name="T4" fmla="*/ 43 w 75"/>
                <a:gd name="T5" fmla="*/ 79 h 83"/>
                <a:gd name="T6" fmla="*/ 75 w 75"/>
                <a:gd name="T7" fmla="*/ 65 h 83"/>
                <a:gd name="T8" fmla="*/ 48 w 75"/>
                <a:gd name="T9" fmla="*/ 0 h 83"/>
                <a:gd name="T10" fmla="*/ 0 w 75"/>
                <a:gd name="T11" fmla="*/ 21 h 83"/>
              </a:gdLst>
              <a:ahLst/>
              <a:cxnLst>
                <a:cxn ang="0">
                  <a:pos x="T0" y="T1"/>
                </a:cxn>
                <a:cxn ang="0">
                  <a:pos x="T2" y="T3"/>
                </a:cxn>
                <a:cxn ang="0">
                  <a:pos x="T4" y="T5"/>
                </a:cxn>
                <a:cxn ang="0">
                  <a:pos x="T6" y="T7"/>
                </a:cxn>
                <a:cxn ang="0">
                  <a:pos x="T8" y="T9"/>
                </a:cxn>
                <a:cxn ang="0">
                  <a:pos x="T10" y="T11"/>
                </a:cxn>
              </a:cxnLst>
              <a:rect l="0" t="0" r="r" b="b"/>
              <a:pathLst>
                <a:path w="75" h="83">
                  <a:moveTo>
                    <a:pt x="0" y="21"/>
                  </a:moveTo>
                  <a:cubicBezTo>
                    <a:pt x="35" y="83"/>
                    <a:pt x="35" y="83"/>
                    <a:pt x="35" y="83"/>
                  </a:cubicBezTo>
                  <a:cubicBezTo>
                    <a:pt x="38" y="82"/>
                    <a:pt x="40" y="80"/>
                    <a:pt x="43" y="79"/>
                  </a:cubicBezTo>
                  <a:cubicBezTo>
                    <a:pt x="53" y="73"/>
                    <a:pt x="64" y="68"/>
                    <a:pt x="75" y="65"/>
                  </a:cubicBezTo>
                  <a:cubicBezTo>
                    <a:pt x="48" y="0"/>
                    <a:pt x="48" y="0"/>
                    <a:pt x="48" y="0"/>
                  </a:cubicBezTo>
                  <a:cubicBezTo>
                    <a:pt x="31" y="6"/>
                    <a:pt x="15" y="13"/>
                    <a:pt x="0" y="21"/>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5" name="Freeform 25">
              <a:extLst>
                <a:ext uri="{FF2B5EF4-FFF2-40B4-BE49-F238E27FC236}">
                  <a16:creationId xmlns:a16="http://schemas.microsoft.com/office/drawing/2014/main" xmlns="" id="{071A3760-E3F5-40E2-A4D7-5D08146803B1}"/>
                </a:ext>
              </a:extLst>
            </p:cNvPr>
            <p:cNvSpPr/>
            <p:nvPr/>
          </p:nvSpPr>
          <p:spPr bwMode="auto">
            <a:xfrm>
              <a:off x="3511550" y="257175"/>
              <a:ext cx="317500" cy="338138"/>
            </a:xfrm>
            <a:custGeom>
              <a:avLst/>
              <a:gdLst>
                <a:gd name="T0" fmla="*/ 0 w 75"/>
                <a:gd name="T1" fmla="*/ 14 h 79"/>
                <a:gd name="T2" fmla="*/ 27 w 75"/>
                <a:gd name="T3" fmla="*/ 79 h 79"/>
                <a:gd name="T4" fmla="*/ 75 w 75"/>
                <a:gd name="T5" fmla="*/ 73 h 79"/>
                <a:gd name="T6" fmla="*/ 66 w 75"/>
                <a:gd name="T7" fmla="*/ 0 h 79"/>
                <a:gd name="T8" fmla="*/ 0 w 75"/>
                <a:gd name="T9" fmla="*/ 14 h 79"/>
              </a:gdLst>
              <a:ahLst/>
              <a:cxnLst>
                <a:cxn ang="0">
                  <a:pos x="T0" y="T1"/>
                </a:cxn>
                <a:cxn ang="0">
                  <a:pos x="T2" y="T3"/>
                </a:cxn>
                <a:cxn ang="0">
                  <a:pos x="T4" y="T5"/>
                </a:cxn>
                <a:cxn ang="0">
                  <a:pos x="T6" y="T7"/>
                </a:cxn>
                <a:cxn ang="0">
                  <a:pos x="T8" y="T9"/>
                </a:cxn>
              </a:cxnLst>
              <a:rect l="0" t="0" r="r" b="b"/>
              <a:pathLst>
                <a:path w="75" h="79">
                  <a:moveTo>
                    <a:pt x="0" y="14"/>
                  </a:moveTo>
                  <a:cubicBezTo>
                    <a:pt x="27" y="79"/>
                    <a:pt x="27" y="79"/>
                    <a:pt x="27" y="79"/>
                  </a:cubicBezTo>
                  <a:cubicBezTo>
                    <a:pt x="42" y="74"/>
                    <a:pt x="59" y="72"/>
                    <a:pt x="75" y="73"/>
                  </a:cubicBezTo>
                  <a:cubicBezTo>
                    <a:pt x="66" y="0"/>
                    <a:pt x="66" y="0"/>
                    <a:pt x="66" y="0"/>
                  </a:cubicBezTo>
                  <a:cubicBezTo>
                    <a:pt x="43" y="3"/>
                    <a:pt x="21" y="8"/>
                    <a:pt x="0" y="14"/>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6" name="Freeform 26">
              <a:extLst>
                <a:ext uri="{FF2B5EF4-FFF2-40B4-BE49-F238E27FC236}">
                  <a16:creationId xmlns:a16="http://schemas.microsoft.com/office/drawing/2014/main" xmlns="" id="{3E2C1024-323B-4F0C-8B74-6A299A5548E1}"/>
                </a:ext>
              </a:extLst>
            </p:cNvPr>
            <p:cNvSpPr/>
            <p:nvPr/>
          </p:nvSpPr>
          <p:spPr bwMode="auto">
            <a:xfrm>
              <a:off x="3790950" y="249237"/>
              <a:ext cx="304800" cy="371475"/>
            </a:xfrm>
            <a:custGeom>
              <a:avLst/>
              <a:gdLst>
                <a:gd name="T0" fmla="*/ 9 w 72"/>
                <a:gd name="T1" fmla="*/ 1 h 87"/>
                <a:gd name="T2" fmla="*/ 0 w 72"/>
                <a:gd name="T3" fmla="*/ 2 h 87"/>
                <a:gd name="T4" fmla="*/ 9 w 72"/>
                <a:gd name="T5" fmla="*/ 75 h 87"/>
                <a:gd name="T6" fmla="*/ 57 w 72"/>
                <a:gd name="T7" fmla="*/ 87 h 87"/>
                <a:gd name="T8" fmla="*/ 72 w 72"/>
                <a:gd name="T9" fmla="*/ 9 h 87"/>
                <a:gd name="T10" fmla="*/ 9 w 72"/>
                <a:gd name="T11" fmla="*/ 1 h 87"/>
              </a:gdLst>
              <a:ahLst/>
              <a:cxnLst>
                <a:cxn ang="0">
                  <a:pos x="T0" y="T1"/>
                </a:cxn>
                <a:cxn ang="0">
                  <a:pos x="T2" y="T3"/>
                </a:cxn>
                <a:cxn ang="0">
                  <a:pos x="T4" y="T5"/>
                </a:cxn>
                <a:cxn ang="0">
                  <a:pos x="T6" y="T7"/>
                </a:cxn>
                <a:cxn ang="0">
                  <a:pos x="T8" y="T9"/>
                </a:cxn>
                <a:cxn ang="0">
                  <a:pos x="T10" y="T11"/>
                </a:cxn>
              </a:cxnLst>
              <a:rect l="0" t="0" r="r" b="b"/>
              <a:pathLst>
                <a:path w="72" h="87">
                  <a:moveTo>
                    <a:pt x="9" y="1"/>
                  </a:moveTo>
                  <a:cubicBezTo>
                    <a:pt x="6" y="2"/>
                    <a:pt x="3" y="2"/>
                    <a:pt x="0" y="2"/>
                  </a:cubicBezTo>
                  <a:cubicBezTo>
                    <a:pt x="9" y="75"/>
                    <a:pt x="9" y="75"/>
                    <a:pt x="9" y="75"/>
                  </a:cubicBezTo>
                  <a:cubicBezTo>
                    <a:pt x="26" y="76"/>
                    <a:pt x="42" y="80"/>
                    <a:pt x="57" y="87"/>
                  </a:cubicBezTo>
                  <a:cubicBezTo>
                    <a:pt x="72" y="9"/>
                    <a:pt x="72" y="9"/>
                    <a:pt x="72" y="9"/>
                  </a:cubicBezTo>
                  <a:cubicBezTo>
                    <a:pt x="53" y="2"/>
                    <a:pt x="31" y="0"/>
                    <a:pt x="9" y="1"/>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7" name="Freeform 27">
              <a:extLst>
                <a:ext uri="{FF2B5EF4-FFF2-40B4-BE49-F238E27FC236}">
                  <a16:creationId xmlns:a16="http://schemas.microsoft.com/office/drawing/2014/main" xmlns="" id="{ABC1F56E-9D01-4586-BDF3-FAA7A2C71870}"/>
                </a:ext>
              </a:extLst>
            </p:cNvPr>
            <p:cNvSpPr/>
            <p:nvPr/>
          </p:nvSpPr>
          <p:spPr bwMode="auto">
            <a:xfrm>
              <a:off x="4032250" y="287337"/>
              <a:ext cx="352425" cy="419100"/>
            </a:xfrm>
            <a:custGeom>
              <a:avLst/>
              <a:gdLst>
                <a:gd name="T0" fmla="*/ 15 w 83"/>
                <a:gd name="T1" fmla="*/ 0 h 98"/>
                <a:gd name="T2" fmla="*/ 0 w 83"/>
                <a:gd name="T3" fmla="*/ 78 h 98"/>
                <a:gd name="T4" fmla="*/ 18 w 83"/>
                <a:gd name="T5" fmla="*/ 90 h 98"/>
                <a:gd name="T6" fmla="*/ 28 w 83"/>
                <a:gd name="T7" fmla="*/ 98 h 98"/>
                <a:gd name="T8" fmla="*/ 83 w 83"/>
                <a:gd name="T9" fmla="*/ 37 h 98"/>
                <a:gd name="T10" fmla="*/ 15 w 83"/>
                <a:gd name="T11" fmla="*/ 0 h 98"/>
              </a:gdLst>
              <a:ahLst/>
              <a:cxnLst>
                <a:cxn ang="0">
                  <a:pos x="T0" y="T1"/>
                </a:cxn>
                <a:cxn ang="0">
                  <a:pos x="T2" y="T3"/>
                </a:cxn>
                <a:cxn ang="0">
                  <a:pos x="T4" y="T5"/>
                </a:cxn>
                <a:cxn ang="0">
                  <a:pos x="T6" y="T7"/>
                </a:cxn>
                <a:cxn ang="0">
                  <a:pos x="T8" y="T9"/>
                </a:cxn>
                <a:cxn ang="0">
                  <a:pos x="T10" y="T11"/>
                </a:cxn>
              </a:cxnLst>
              <a:rect l="0" t="0" r="r" b="b"/>
              <a:pathLst>
                <a:path w="83" h="98">
                  <a:moveTo>
                    <a:pt x="15" y="0"/>
                  </a:moveTo>
                  <a:cubicBezTo>
                    <a:pt x="0" y="78"/>
                    <a:pt x="0" y="78"/>
                    <a:pt x="0" y="78"/>
                  </a:cubicBezTo>
                  <a:cubicBezTo>
                    <a:pt x="7" y="82"/>
                    <a:pt x="13" y="85"/>
                    <a:pt x="18" y="90"/>
                  </a:cubicBezTo>
                  <a:cubicBezTo>
                    <a:pt x="22" y="93"/>
                    <a:pt x="25" y="95"/>
                    <a:pt x="28" y="98"/>
                  </a:cubicBezTo>
                  <a:cubicBezTo>
                    <a:pt x="83" y="37"/>
                    <a:pt x="83" y="37"/>
                    <a:pt x="83" y="37"/>
                  </a:cubicBezTo>
                  <a:cubicBezTo>
                    <a:pt x="63" y="20"/>
                    <a:pt x="40" y="7"/>
                    <a:pt x="15" y="0"/>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8" name="Freeform 28">
              <a:extLst>
                <a:ext uri="{FF2B5EF4-FFF2-40B4-BE49-F238E27FC236}">
                  <a16:creationId xmlns:a16="http://schemas.microsoft.com/office/drawing/2014/main" xmlns="" id="{1BECB419-87A0-45FE-9737-B8E5B5CAA457}"/>
                </a:ext>
              </a:extLst>
            </p:cNvPr>
            <p:cNvSpPr/>
            <p:nvPr/>
          </p:nvSpPr>
          <p:spPr bwMode="auto">
            <a:xfrm>
              <a:off x="4151312" y="446087"/>
              <a:ext cx="415925" cy="406400"/>
            </a:xfrm>
            <a:custGeom>
              <a:avLst/>
              <a:gdLst>
                <a:gd name="T0" fmla="*/ 55 w 98"/>
                <a:gd name="T1" fmla="*/ 0 h 95"/>
                <a:gd name="T2" fmla="*/ 0 w 98"/>
                <a:gd name="T3" fmla="*/ 61 h 95"/>
                <a:gd name="T4" fmla="*/ 31 w 98"/>
                <a:gd name="T5" fmla="*/ 95 h 95"/>
                <a:gd name="T6" fmla="*/ 98 w 98"/>
                <a:gd name="T7" fmla="*/ 42 h 95"/>
                <a:gd name="T8" fmla="*/ 55 w 98"/>
                <a:gd name="T9" fmla="*/ 0 h 95"/>
              </a:gdLst>
              <a:ahLst/>
              <a:cxnLst>
                <a:cxn ang="0">
                  <a:pos x="T0" y="T1"/>
                </a:cxn>
                <a:cxn ang="0">
                  <a:pos x="T2" y="T3"/>
                </a:cxn>
                <a:cxn ang="0">
                  <a:pos x="T4" y="T5"/>
                </a:cxn>
                <a:cxn ang="0">
                  <a:pos x="T6" y="T7"/>
                </a:cxn>
                <a:cxn ang="0">
                  <a:pos x="T8" y="T9"/>
                </a:cxn>
              </a:cxnLst>
              <a:rect l="0" t="0" r="r" b="b"/>
              <a:pathLst>
                <a:path w="98" h="95">
                  <a:moveTo>
                    <a:pt x="55" y="0"/>
                  </a:moveTo>
                  <a:cubicBezTo>
                    <a:pt x="0" y="61"/>
                    <a:pt x="0" y="61"/>
                    <a:pt x="0" y="61"/>
                  </a:cubicBezTo>
                  <a:cubicBezTo>
                    <a:pt x="11" y="71"/>
                    <a:pt x="22" y="83"/>
                    <a:pt x="31" y="95"/>
                  </a:cubicBezTo>
                  <a:cubicBezTo>
                    <a:pt x="98" y="42"/>
                    <a:pt x="98" y="42"/>
                    <a:pt x="98" y="42"/>
                  </a:cubicBezTo>
                  <a:cubicBezTo>
                    <a:pt x="85" y="27"/>
                    <a:pt x="71" y="12"/>
                    <a:pt x="55" y="0"/>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9" name="Freeform 29">
              <a:extLst>
                <a:ext uri="{FF2B5EF4-FFF2-40B4-BE49-F238E27FC236}">
                  <a16:creationId xmlns:a16="http://schemas.microsoft.com/office/drawing/2014/main" xmlns="" id="{D43146CB-601C-4F2B-B4A0-C84FBA45613E}"/>
                </a:ext>
              </a:extLst>
            </p:cNvPr>
            <p:cNvSpPr/>
            <p:nvPr/>
          </p:nvSpPr>
          <p:spPr bwMode="auto">
            <a:xfrm>
              <a:off x="4283075" y="625475"/>
              <a:ext cx="614363" cy="552450"/>
            </a:xfrm>
            <a:custGeom>
              <a:avLst/>
              <a:gdLst>
                <a:gd name="T0" fmla="*/ 145 w 145"/>
                <a:gd name="T1" fmla="*/ 129 h 129"/>
                <a:gd name="T2" fmla="*/ 67 w 145"/>
                <a:gd name="T3" fmla="*/ 0 h 129"/>
                <a:gd name="T4" fmla="*/ 0 w 145"/>
                <a:gd name="T5" fmla="*/ 53 h 129"/>
                <a:gd name="T6" fmla="*/ 41 w 145"/>
                <a:gd name="T7" fmla="*/ 129 h 129"/>
                <a:gd name="T8" fmla="*/ 145 w 145"/>
                <a:gd name="T9" fmla="*/ 129 h 129"/>
              </a:gdLst>
              <a:ahLst/>
              <a:cxnLst>
                <a:cxn ang="0">
                  <a:pos x="T0" y="T1"/>
                </a:cxn>
                <a:cxn ang="0">
                  <a:pos x="T2" y="T3"/>
                </a:cxn>
                <a:cxn ang="0">
                  <a:pos x="T4" y="T5"/>
                </a:cxn>
                <a:cxn ang="0">
                  <a:pos x="T6" y="T7"/>
                </a:cxn>
                <a:cxn ang="0">
                  <a:pos x="T8" y="T9"/>
                </a:cxn>
              </a:cxnLst>
              <a:rect l="0" t="0" r="r" b="b"/>
              <a:pathLst>
                <a:path w="145" h="129">
                  <a:moveTo>
                    <a:pt x="145" y="129"/>
                  </a:moveTo>
                  <a:cubicBezTo>
                    <a:pt x="145" y="129"/>
                    <a:pt x="119" y="60"/>
                    <a:pt x="67" y="0"/>
                  </a:cubicBezTo>
                  <a:cubicBezTo>
                    <a:pt x="0" y="53"/>
                    <a:pt x="0" y="53"/>
                    <a:pt x="0" y="53"/>
                  </a:cubicBezTo>
                  <a:cubicBezTo>
                    <a:pt x="18" y="76"/>
                    <a:pt x="31" y="102"/>
                    <a:pt x="41" y="129"/>
                  </a:cubicBezTo>
                  <a:lnTo>
                    <a:pt x="145" y="129"/>
                  </a:ln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0" name="Freeform 30">
              <a:extLst>
                <a:ext uri="{FF2B5EF4-FFF2-40B4-BE49-F238E27FC236}">
                  <a16:creationId xmlns:a16="http://schemas.microsoft.com/office/drawing/2014/main" xmlns="" id="{DB656C46-6180-4943-B38B-FAEAA9E530A7}"/>
                </a:ext>
              </a:extLst>
            </p:cNvPr>
            <p:cNvSpPr/>
            <p:nvPr/>
          </p:nvSpPr>
          <p:spPr bwMode="auto">
            <a:xfrm>
              <a:off x="2892425" y="544512"/>
              <a:ext cx="411163" cy="431800"/>
            </a:xfrm>
            <a:custGeom>
              <a:avLst/>
              <a:gdLst>
                <a:gd name="T0" fmla="*/ 0 w 97"/>
                <a:gd name="T1" fmla="*/ 46 h 101"/>
                <a:gd name="T2" fmla="*/ 62 w 97"/>
                <a:gd name="T3" fmla="*/ 101 h 101"/>
                <a:gd name="T4" fmla="*/ 97 w 97"/>
                <a:gd name="T5" fmla="*/ 59 h 101"/>
                <a:gd name="T6" fmla="*/ 49 w 97"/>
                <a:gd name="T7" fmla="*/ 0 h 101"/>
                <a:gd name="T8" fmla="*/ 0 w 97"/>
                <a:gd name="T9" fmla="*/ 46 h 101"/>
              </a:gdLst>
              <a:ahLst/>
              <a:cxnLst>
                <a:cxn ang="0">
                  <a:pos x="T0" y="T1"/>
                </a:cxn>
                <a:cxn ang="0">
                  <a:pos x="T2" y="T3"/>
                </a:cxn>
                <a:cxn ang="0">
                  <a:pos x="T4" y="T5"/>
                </a:cxn>
                <a:cxn ang="0">
                  <a:pos x="T6" y="T7"/>
                </a:cxn>
                <a:cxn ang="0">
                  <a:pos x="T8" y="T9"/>
                </a:cxn>
              </a:cxnLst>
              <a:rect l="0" t="0" r="r" b="b"/>
              <a:pathLst>
                <a:path w="97" h="101">
                  <a:moveTo>
                    <a:pt x="0" y="46"/>
                  </a:moveTo>
                  <a:cubicBezTo>
                    <a:pt x="62" y="101"/>
                    <a:pt x="62" y="101"/>
                    <a:pt x="62" y="101"/>
                  </a:cubicBezTo>
                  <a:cubicBezTo>
                    <a:pt x="72" y="85"/>
                    <a:pt x="84" y="71"/>
                    <a:pt x="97" y="59"/>
                  </a:cubicBezTo>
                  <a:cubicBezTo>
                    <a:pt x="49" y="0"/>
                    <a:pt x="49" y="0"/>
                    <a:pt x="49" y="0"/>
                  </a:cubicBezTo>
                  <a:cubicBezTo>
                    <a:pt x="31" y="14"/>
                    <a:pt x="14" y="30"/>
                    <a:pt x="0" y="46"/>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1" name="Freeform 31">
              <a:extLst>
                <a:ext uri="{FF2B5EF4-FFF2-40B4-BE49-F238E27FC236}">
                  <a16:creationId xmlns:a16="http://schemas.microsoft.com/office/drawing/2014/main" xmlns="" id="{CDE86423-3BD5-4147-AED1-5D920C837AD9}"/>
                </a:ext>
              </a:extLst>
            </p:cNvPr>
            <p:cNvSpPr/>
            <p:nvPr/>
          </p:nvSpPr>
          <p:spPr bwMode="auto">
            <a:xfrm>
              <a:off x="2874962" y="428625"/>
              <a:ext cx="1738313" cy="749300"/>
            </a:xfrm>
            <a:custGeom>
              <a:avLst/>
              <a:gdLst>
                <a:gd name="T0" fmla="*/ 410 w 410"/>
                <a:gd name="T1" fmla="*/ 175 h 175"/>
                <a:gd name="T2" fmla="*/ 213 w 410"/>
                <a:gd name="T3" fmla="*/ 11 h 175"/>
                <a:gd name="T4" fmla="*/ 0 w 410"/>
                <a:gd name="T5" fmla="*/ 175 h 175"/>
                <a:gd name="T6" fmla="*/ 410 w 410"/>
                <a:gd name="T7" fmla="*/ 175 h 175"/>
              </a:gdLst>
              <a:ahLst/>
              <a:cxnLst>
                <a:cxn ang="0">
                  <a:pos x="T0" y="T1"/>
                </a:cxn>
                <a:cxn ang="0">
                  <a:pos x="T2" y="T3"/>
                </a:cxn>
                <a:cxn ang="0">
                  <a:pos x="T4" y="T5"/>
                </a:cxn>
                <a:cxn ang="0">
                  <a:pos x="T6" y="T7"/>
                </a:cxn>
              </a:cxnLst>
              <a:rect l="0" t="0" r="r" b="b"/>
              <a:pathLst>
                <a:path w="410" h="175">
                  <a:moveTo>
                    <a:pt x="410" y="175"/>
                  </a:moveTo>
                  <a:cubicBezTo>
                    <a:pt x="410" y="175"/>
                    <a:pt x="336" y="0"/>
                    <a:pt x="213" y="11"/>
                  </a:cubicBezTo>
                  <a:cubicBezTo>
                    <a:pt x="89" y="21"/>
                    <a:pt x="18" y="120"/>
                    <a:pt x="0" y="175"/>
                  </a:cubicBezTo>
                  <a:lnTo>
                    <a:pt x="410" y="175"/>
                  </a:lnTo>
                  <a:close/>
                </a:path>
              </a:pathLst>
            </a:custGeom>
            <a:solidFill>
              <a:srgbClr val="FF7E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2" name="Freeform 32">
              <a:extLst>
                <a:ext uri="{FF2B5EF4-FFF2-40B4-BE49-F238E27FC236}">
                  <a16:creationId xmlns:a16="http://schemas.microsoft.com/office/drawing/2014/main" xmlns="" id="{3754CC72-5477-4D6A-884A-618177AA682E}"/>
                </a:ext>
              </a:extLst>
            </p:cNvPr>
            <p:cNvSpPr/>
            <p:nvPr/>
          </p:nvSpPr>
          <p:spPr bwMode="auto">
            <a:xfrm>
              <a:off x="4252912" y="393700"/>
              <a:ext cx="1793875" cy="757238"/>
            </a:xfrm>
            <a:custGeom>
              <a:avLst/>
              <a:gdLst>
                <a:gd name="T0" fmla="*/ 422 w 423"/>
                <a:gd name="T1" fmla="*/ 48 h 177"/>
                <a:gd name="T2" fmla="*/ 0 w 423"/>
                <a:gd name="T3" fmla="*/ 177 h 177"/>
                <a:gd name="T4" fmla="*/ 423 w 423"/>
                <a:gd name="T5" fmla="*/ 177 h 177"/>
                <a:gd name="T6" fmla="*/ 422 w 423"/>
                <a:gd name="T7" fmla="*/ 48 h 177"/>
              </a:gdLst>
              <a:ahLst/>
              <a:cxnLst>
                <a:cxn ang="0">
                  <a:pos x="T0" y="T1"/>
                </a:cxn>
                <a:cxn ang="0">
                  <a:pos x="T2" y="T3"/>
                </a:cxn>
                <a:cxn ang="0">
                  <a:pos x="T4" y="T5"/>
                </a:cxn>
                <a:cxn ang="0">
                  <a:pos x="T6" y="T7"/>
                </a:cxn>
              </a:cxnLst>
              <a:rect l="0" t="0" r="r" b="b"/>
              <a:pathLst>
                <a:path w="423" h="177">
                  <a:moveTo>
                    <a:pt x="422" y="48"/>
                  </a:moveTo>
                  <a:cubicBezTo>
                    <a:pt x="422" y="48"/>
                    <a:pt x="163" y="0"/>
                    <a:pt x="0" y="177"/>
                  </a:cubicBezTo>
                  <a:cubicBezTo>
                    <a:pt x="423" y="177"/>
                    <a:pt x="423" y="177"/>
                    <a:pt x="423" y="177"/>
                  </a:cubicBezTo>
                  <a:lnTo>
                    <a:pt x="422" y="48"/>
                  </a:lnTo>
                  <a:close/>
                </a:path>
              </a:pathLst>
            </a:custGeom>
            <a:solidFill>
              <a:srgbClr val="B35D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3" name="Freeform 33">
              <a:extLst>
                <a:ext uri="{FF2B5EF4-FFF2-40B4-BE49-F238E27FC236}">
                  <a16:creationId xmlns:a16="http://schemas.microsoft.com/office/drawing/2014/main" xmlns="" id="{0A9E62ED-CD6F-438A-B625-81CBA04FC868}"/>
                </a:ext>
              </a:extLst>
            </p:cNvPr>
            <p:cNvSpPr/>
            <p:nvPr/>
          </p:nvSpPr>
          <p:spPr bwMode="auto">
            <a:xfrm>
              <a:off x="4549775" y="673100"/>
              <a:ext cx="1501775" cy="492125"/>
            </a:xfrm>
            <a:custGeom>
              <a:avLst/>
              <a:gdLst>
                <a:gd name="T0" fmla="*/ 354 w 354"/>
                <a:gd name="T1" fmla="*/ 31 h 115"/>
                <a:gd name="T2" fmla="*/ 0 w 354"/>
                <a:gd name="T3" fmla="*/ 115 h 115"/>
                <a:gd name="T4" fmla="*/ 353 w 354"/>
                <a:gd name="T5" fmla="*/ 115 h 115"/>
                <a:gd name="T6" fmla="*/ 354 w 354"/>
                <a:gd name="T7" fmla="*/ 31 h 115"/>
              </a:gdLst>
              <a:ahLst/>
              <a:cxnLst>
                <a:cxn ang="0">
                  <a:pos x="T0" y="T1"/>
                </a:cxn>
                <a:cxn ang="0">
                  <a:pos x="T2" y="T3"/>
                </a:cxn>
                <a:cxn ang="0">
                  <a:pos x="T4" y="T5"/>
                </a:cxn>
                <a:cxn ang="0">
                  <a:pos x="T6" y="T7"/>
                </a:cxn>
              </a:cxnLst>
              <a:rect l="0" t="0" r="r" b="b"/>
              <a:pathLst>
                <a:path w="354" h="115">
                  <a:moveTo>
                    <a:pt x="354" y="31"/>
                  </a:moveTo>
                  <a:cubicBezTo>
                    <a:pt x="354" y="31"/>
                    <a:pt x="169" y="0"/>
                    <a:pt x="0" y="115"/>
                  </a:cubicBezTo>
                  <a:cubicBezTo>
                    <a:pt x="353" y="115"/>
                    <a:pt x="353" y="115"/>
                    <a:pt x="353" y="115"/>
                  </a:cubicBezTo>
                  <a:lnTo>
                    <a:pt x="354" y="31"/>
                  </a:lnTo>
                  <a:close/>
                </a:path>
              </a:pathLst>
            </a:custGeom>
            <a:solidFill>
              <a:srgbClr val="FF8D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4" name="Freeform 34">
              <a:extLst>
                <a:ext uri="{FF2B5EF4-FFF2-40B4-BE49-F238E27FC236}">
                  <a16:creationId xmlns:a16="http://schemas.microsoft.com/office/drawing/2014/main" xmlns="" id="{24588CCE-E7B8-4502-A17E-65806DA1EEBD}"/>
                </a:ext>
              </a:extLst>
            </p:cNvPr>
            <p:cNvSpPr/>
            <p:nvPr/>
          </p:nvSpPr>
          <p:spPr bwMode="auto">
            <a:xfrm>
              <a:off x="4881562" y="903287"/>
              <a:ext cx="1165225" cy="282575"/>
            </a:xfrm>
            <a:custGeom>
              <a:avLst/>
              <a:gdLst>
                <a:gd name="T0" fmla="*/ 275 w 275"/>
                <a:gd name="T1" fmla="*/ 18 h 66"/>
                <a:gd name="T2" fmla="*/ 0 w 275"/>
                <a:gd name="T3" fmla="*/ 66 h 66"/>
                <a:gd name="T4" fmla="*/ 274 w 275"/>
                <a:gd name="T5" fmla="*/ 66 h 66"/>
                <a:gd name="T6" fmla="*/ 275 w 275"/>
                <a:gd name="T7" fmla="*/ 18 h 66"/>
              </a:gdLst>
              <a:ahLst/>
              <a:cxnLst>
                <a:cxn ang="0">
                  <a:pos x="T0" y="T1"/>
                </a:cxn>
                <a:cxn ang="0">
                  <a:pos x="T2" y="T3"/>
                </a:cxn>
                <a:cxn ang="0">
                  <a:pos x="T4" y="T5"/>
                </a:cxn>
                <a:cxn ang="0">
                  <a:pos x="T6" y="T7"/>
                </a:cxn>
              </a:cxnLst>
              <a:rect l="0" t="0" r="r" b="b"/>
              <a:pathLst>
                <a:path w="275" h="66">
                  <a:moveTo>
                    <a:pt x="275" y="18"/>
                  </a:moveTo>
                  <a:cubicBezTo>
                    <a:pt x="275" y="18"/>
                    <a:pt x="131" y="0"/>
                    <a:pt x="0" y="66"/>
                  </a:cubicBezTo>
                  <a:cubicBezTo>
                    <a:pt x="274" y="66"/>
                    <a:pt x="274" y="66"/>
                    <a:pt x="274" y="66"/>
                  </a:cubicBezTo>
                  <a:lnTo>
                    <a:pt x="275" y="18"/>
                  </a:lnTo>
                  <a:close/>
                </a:path>
              </a:pathLst>
            </a:custGeom>
            <a:solidFill>
              <a:srgbClr val="9AC7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5" name="Freeform 35">
              <a:extLst>
                <a:ext uri="{FF2B5EF4-FFF2-40B4-BE49-F238E27FC236}">
                  <a16:creationId xmlns:a16="http://schemas.microsoft.com/office/drawing/2014/main" xmlns="" id="{F26892C0-2DB0-4D4E-92F2-0A98A3D9BF10}"/>
                </a:ext>
              </a:extLst>
            </p:cNvPr>
            <p:cNvSpPr/>
            <p:nvPr/>
          </p:nvSpPr>
          <p:spPr bwMode="auto">
            <a:xfrm>
              <a:off x="4405312" y="577850"/>
              <a:ext cx="1646238" cy="582613"/>
            </a:xfrm>
            <a:custGeom>
              <a:avLst/>
              <a:gdLst>
                <a:gd name="T0" fmla="*/ 386 w 388"/>
                <a:gd name="T1" fmla="*/ 5 h 136"/>
                <a:gd name="T2" fmla="*/ 343 w 388"/>
                <a:gd name="T3" fmla="*/ 50 h 136"/>
                <a:gd name="T4" fmla="*/ 319 w 388"/>
                <a:gd name="T5" fmla="*/ 2 h 136"/>
                <a:gd name="T6" fmla="*/ 297 w 388"/>
                <a:gd name="T7" fmla="*/ 47 h 136"/>
                <a:gd name="T8" fmla="*/ 266 w 388"/>
                <a:gd name="T9" fmla="*/ 0 h 136"/>
                <a:gd name="T10" fmla="*/ 245 w 388"/>
                <a:gd name="T11" fmla="*/ 54 h 136"/>
                <a:gd name="T12" fmla="*/ 212 w 388"/>
                <a:gd name="T13" fmla="*/ 7 h 136"/>
                <a:gd name="T14" fmla="*/ 193 w 388"/>
                <a:gd name="T15" fmla="*/ 67 h 136"/>
                <a:gd name="T16" fmla="*/ 147 w 388"/>
                <a:gd name="T17" fmla="*/ 23 h 136"/>
                <a:gd name="T18" fmla="*/ 141 w 388"/>
                <a:gd name="T19" fmla="*/ 81 h 136"/>
                <a:gd name="T20" fmla="*/ 93 w 388"/>
                <a:gd name="T21" fmla="*/ 45 h 136"/>
                <a:gd name="T22" fmla="*/ 100 w 388"/>
                <a:gd name="T23" fmla="*/ 98 h 136"/>
                <a:gd name="T24" fmla="*/ 47 w 388"/>
                <a:gd name="T25" fmla="*/ 65 h 136"/>
                <a:gd name="T26" fmla="*/ 52 w 388"/>
                <a:gd name="T27" fmla="*/ 120 h 136"/>
                <a:gd name="T28" fmla="*/ 0 w 388"/>
                <a:gd name="T29" fmla="*/ 100 h 136"/>
                <a:gd name="T30" fmla="*/ 3 w 388"/>
                <a:gd name="T31" fmla="*/ 136 h 136"/>
                <a:gd name="T32" fmla="*/ 34 w 388"/>
                <a:gd name="T33" fmla="*/ 136 h 136"/>
                <a:gd name="T34" fmla="*/ 388 w 388"/>
                <a:gd name="T35" fmla="*/ 53 h 136"/>
                <a:gd name="T36" fmla="*/ 386 w 388"/>
                <a:gd name="T37" fmla="*/ 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8" h="136">
                  <a:moveTo>
                    <a:pt x="386" y="5"/>
                  </a:moveTo>
                  <a:cubicBezTo>
                    <a:pt x="343" y="50"/>
                    <a:pt x="343" y="50"/>
                    <a:pt x="343" y="50"/>
                  </a:cubicBezTo>
                  <a:cubicBezTo>
                    <a:pt x="319" y="2"/>
                    <a:pt x="319" y="2"/>
                    <a:pt x="319" y="2"/>
                  </a:cubicBezTo>
                  <a:cubicBezTo>
                    <a:pt x="297" y="47"/>
                    <a:pt x="297" y="47"/>
                    <a:pt x="297" y="47"/>
                  </a:cubicBezTo>
                  <a:cubicBezTo>
                    <a:pt x="266" y="0"/>
                    <a:pt x="266" y="0"/>
                    <a:pt x="266" y="0"/>
                  </a:cubicBezTo>
                  <a:cubicBezTo>
                    <a:pt x="245" y="54"/>
                    <a:pt x="245" y="54"/>
                    <a:pt x="245" y="54"/>
                  </a:cubicBezTo>
                  <a:cubicBezTo>
                    <a:pt x="212" y="7"/>
                    <a:pt x="212" y="7"/>
                    <a:pt x="212" y="7"/>
                  </a:cubicBezTo>
                  <a:cubicBezTo>
                    <a:pt x="193" y="67"/>
                    <a:pt x="193" y="67"/>
                    <a:pt x="193" y="67"/>
                  </a:cubicBezTo>
                  <a:cubicBezTo>
                    <a:pt x="147" y="23"/>
                    <a:pt x="147" y="23"/>
                    <a:pt x="147" y="23"/>
                  </a:cubicBezTo>
                  <a:cubicBezTo>
                    <a:pt x="141" y="81"/>
                    <a:pt x="141" y="81"/>
                    <a:pt x="141" y="81"/>
                  </a:cubicBezTo>
                  <a:cubicBezTo>
                    <a:pt x="93" y="45"/>
                    <a:pt x="93" y="45"/>
                    <a:pt x="93" y="45"/>
                  </a:cubicBezTo>
                  <a:cubicBezTo>
                    <a:pt x="100" y="98"/>
                    <a:pt x="100" y="98"/>
                    <a:pt x="100" y="98"/>
                  </a:cubicBezTo>
                  <a:cubicBezTo>
                    <a:pt x="47" y="65"/>
                    <a:pt x="47" y="65"/>
                    <a:pt x="47" y="65"/>
                  </a:cubicBezTo>
                  <a:cubicBezTo>
                    <a:pt x="52" y="120"/>
                    <a:pt x="52" y="120"/>
                    <a:pt x="52" y="120"/>
                  </a:cubicBezTo>
                  <a:cubicBezTo>
                    <a:pt x="0" y="100"/>
                    <a:pt x="0" y="100"/>
                    <a:pt x="0" y="100"/>
                  </a:cubicBezTo>
                  <a:cubicBezTo>
                    <a:pt x="3" y="136"/>
                    <a:pt x="3" y="136"/>
                    <a:pt x="3" y="136"/>
                  </a:cubicBezTo>
                  <a:cubicBezTo>
                    <a:pt x="34" y="136"/>
                    <a:pt x="34" y="136"/>
                    <a:pt x="34" y="136"/>
                  </a:cubicBezTo>
                  <a:cubicBezTo>
                    <a:pt x="34" y="136"/>
                    <a:pt x="185" y="27"/>
                    <a:pt x="388" y="53"/>
                  </a:cubicBezTo>
                  <a:lnTo>
                    <a:pt x="386" y="5"/>
                  </a:lnTo>
                  <a:close/>
                </a:path>
              </a:pathLst>
            </a:custGeom>
            <a:solidFill>
              <a:srgbClr val="88CA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6" name="Oval 35">
              <a:extLst>
                <a:ext uri="{FF2B5EF4-FFF2-40B4-BE49-F238E27FC236}">
                  <a16:creationId xmlns:a16="http://schemas.microsoft.com/office/drawing/2014/main" xmlns="" id="{38B3E050-FD34-42E5-8AB8-25CC8D797DBD}"/>
                </a:ext>
              </a:extLst>
            </p:cNvPr>
            <p:cNvSpPr>
              <a:spLocks noChangeArrowheads="1"/>
            </p:cNvSpPr>
            <p:nvPr/>
          </p:nvSpPr>
          <p:spPr bwMode="auto">
            <a:xfrm>
              <a:off x="5872162" y="620712"/>
              <a:ext cx="47625" cy="47625"/>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7" name="Oval 36">
              <a:extLst>
                <a:ext uri="{FF2B5EF4-FFF2-40B4-BE49-F238E27FC236}">
                  <a16:creationId xmlns:a16="http://schemas.microsoft.com/office/drawing/2014/main" xmlns="" id="{70B095B7-54EF-497A-980D-FD81395E4464}"/>
                </a:ext>
              </a:extLst>
            </p:cNvPr>
            <p:cNvSpPr>
              <a:spLocks noChangeArrowheads="1"/>
            </p:cNvSpPr>
            <p:nvPr/>
          </p:nvSpPr>
          <p:spPr bwMode="auto">
            <a:xfrm>
              <a:off x="5640387" y="612775"/>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8" name="Oval 37">
              <a:extLst>
                <a:ext uri="{FF2B5EF4-FFF2-40B4-BE49-F238E27FC236}">
                  <a16:creationId xmlns:a16="http://schemas.microsoft.com/office/drawing/2014/main" xmlns="" id="{C53C62BD-2214-477E-8A86-B8A8B9AC589A}"/>
                </a:ext>
              </a:extLst>
            </p:cNvPr>
            <p:cNvSpPr>
              <a:spLocks noChangeArrowheads="1"/>
            </p:cNvSpPr>
            <p:nvPr/>
          </p:nvSpPr>
          <p:spPr bwMode="auto">
            <a:xfrm>
              <a:off x="5389562" y="642937"/>
              <a:ext cx="46038" cy="42863"/>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9" name="Oval 38">
              <a:extLst>
                <a:ext uri="{FF2B5EF4-FFF2-40B4-BE49-F238E27FC236}">
                  <a16:creationId xmlns:a16="http://schemas.microsoft.com/office/drawing/2014/main" xmlns="" id="{4054B2D5-52F8-4D0D-B23B-2771EB0070F3}"/>
                </a:ext>
              </a:extLst>
            </p:cNvPr>
            <p:cNvSpPr>
              <a:spLocks noChangeArrowheads="1"/>
            </p:cNvSpPr>
            <p:nvPr/>
          </p:nvSpPr>
          <p:spPr bwMode="auto">
            <a:xfrm>
              <a:off x="5156200" y="685800"/>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0" name="Oval 39">
              <a:extLst>
                <a:ext uri="{FF2B5EF4-FFF2-40B4-BE49-F238E27FC236}">
                  <a16:creationId xmlns:a16="http://schemas.microsoft.com/office/drawing/2014/main" xmlns="" id="{E4199C9D-0E0E-47FA-B2AD-CCB2C6217B8E}"/>
                </a:ext>
              </a:extLst>
            </p:cNvPr>
            <p:cNvSpPr>
              <a:spLocks noChangeArrowheads="1"/>
            </p:cNvSpPr>
            <p:nvPr/>
          </p:nvSpPr>
          <p:spPr bwMode="auto">
            <a:xfrm>
              <a:off x="4914900" y="766762"/>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1" name="Oval 40">
              <a:extLst>
                <a:ext uri="{FF2B5EF4-FFF2-40B4-BE49-F238E27FC236}">
                  <a16:creationId xmlns:a16="http://schemas.microsoft.com/office/drawing/2014/main" xmlns="" id="{91605680-7159-435F-8D62-18762D848941}"/>
                </a:ext>
              </a:extLst>
            </p:cNvPr>
            <p:cNvSpPr>
              <a:spLocks noChangeArrowheads="1"/>
            </p:cNvSpPr>
            <p:nvPr/>
          </p:nvSpPr>
          <p:spPr bwMode="auto">
            <a:xfrm>
              <a:off x="4737100" y="847725"/>
              <a:ext cx="41275" cy="47625"/>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2" name="Oval 41">
              <a:extLst>
                <a:ext uri="{FF2B5EF4-FFF2-40B4-BE49-F238E27FC236}">
                  <a16:creationId xmlns:a16="http://schemas.microsoft.com/office/drawing/2014/main" xmlns="" id="{52915926-8E92-4304-8EA3-4171B9A525C7}"/>
                </a:ext>
              </a:extLst>
            </p:cNvPr>
            <p:cNvSpPr>
              <a:spLocks noChangeArrowheads="1"/>
            </p:cNvSpPr>
            <p:nvPr/>
          </p:nvSpPr>
          <p:spPr bwMode="auto">
            <a:xfrm>
              <a:off x="4529137" y="958850"/>
              <a:ext cx="46038" cy="42863"/>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3" name="Oval 42">
              <a:extLst>
                <a:ext uri="{FF2B5EF4-FFF2-40B4-BE49-F238E27FC236}">
                  <a16:creationId xmlns:a16="http://schemas.microsoft.com/office/drawing/2014/main" xmlns="" id="{6E7CB316-AC59-425E-BB72-52948E6CFC6E}"/>
                </a:ext>
              </a:extLst>
            </p:cNvPr>
            <p:cNvSpPr>
              <a:spLocks noChangeArrowheads="1"/>
            </p:cNvSpPr>
            <p:nvPr/>
          </p:nvSpPr>
          <p:spPr bwMode="auto">
            <a:xfrm>
              <a:off x="4333875" y="1092200"/>
              <a:ext cx="42863"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4" name="Oval 43">
              <a:extLst>
                <a:ext uri="{FF2B5EF4-FFF2-40B4-BE49-F238E27FC236}">
                  <a16:creationId xmlns:a16="http://schemas.microsoft.com/office/drawing/2014/main" xmlns="" id="{96787247-2F0F-476E-98BA-648CEDCE535B}"/>
                </a:ext>
              </a:extLst>
            </p:cNvPr>
            <p:cNvSpPr>
              <a:spLocks noChangeArrowheads="1"/>
            </p:cNvSpPr>
            <p:nvPr/>
          </p:nvSpPr>
          <p:spPr bwMode="auto">
            <a:xfrm>
              <a:off x="5686425" y="855662"/>
              <a:ext cx="42863"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5" name="Oval 44">
              <a:extLst>
                <a:ext uri="{FF2B5EF4-FFF2-40B4-BE49-F238E27FC236}">
                  <a16:creationId xmlns:a16="http://schemas.microsoft.com/office/drawing/2014/main" xmlns="" id="{87573D6A-1171-49ED-8F2C-D77FA5999CD1}"/>
                </a:ext>
              </a:extLst>
            </p:cNvPr>
            <p:cNvSpPr>
              <a:spLocks noChangeArrowheads="1"/>
            </p:cNvSpPr>
            <p:nvPr/>
          </p:nvSpPr>
          <p:spPr bwMode="auto">
            <a:xfrm>
              <a:off x="5461000" y="885825"/>
              <a:ext cx="42863" cy="42863"/>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6" name="Oval 45">
              <a:extLst>
                <a:ext uri="{FF2B5EF4-FFF2-40B4-BE49-F238E27FC236}">
                  <a16:creationId xmlns:a16="http://schemas.microsoft.com/office/drawing/2014/main" xmlns="" id="{91A35617-82AA-41D9-A000-FDAC83C342FE}"/>
                </a:ext>
              </a:extLst>
            </p:cNvPr>
            <p:cNvSpPr>
              <a:spLocks noChangeArrowheads="1"/>
            </p:cNvSpPr>
            <p:nvPr/>
          </p:nvSpPr>
          <p:spPr bwMode="auto">
            <a:xfrm>
              <a:off x="5229225" y="920750"/>
              <a:ext cx="46038"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7" name="Oval 46">
              <a:extLst>
                <a:ext uri="{FF2B5EF4-FFF2-40B4-BE49-F238E27FC236}">
                  <a16:creationId xmlns:a16="http://schemas.microsoft.com/office/drawing/2014/main" xmlns="" id="{38ABFE7F-98E4-4E6C-AF38-7A7FEF6DDA83}"/>
                </a:ext>
              </a:extLst>
            </p:cNvPr>
            <p:cNvSpPr>
              <a:spLocks noChangeArrowheads="1"/>
            </p:cNvSpPr>
            <p:nvPr/>
          </p:nvSpPr>
          <p:spPr bwMode="auto">
            <a:xfrm>
              <a:off x="5011737" y="993775"/>
              <a:ext cx="47625" cy="46038"/>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8" name="Oval 47">
              <a:extLst>
                <a:ext uri="{FF2B5EF4-FFF2-40B4-BE49-F238E27FC236}">
                  <a16:creationId xmlns:a16="http://schemas.microsoft.com/office/drawing/2014/main" xmlns="" id="{8A2FD1E5-BE02-4FB1-BC03-AF83331FB559}"/>
                </a:ext>
              </a:extLst>
            </p:cNvPr>
            <p:cNvSpPr>
              <a:spLocks noChangeArrowheads="1"/>
            </p:cNvSpPr>
            <p:nvPr/>
          </p:nvSpPr>
          <p:spPr bwMode="auto">
            <a:xfrm>
              <a:off x="4808537" y="1082675"/>
              <a:ext cx="42863"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9" name="Freeform 49">
              <a:extLst>
                <a:ext uri="{FF2B5EF4-FFF2-40B4-BE49-F238E27FC236}">
                  <a16:creationId xmlns:a16="http://schemas.microsoft.com/office/drawing/2014/main" xmlns="" id="{80BCFB6B-38EF-40BD-929D-A5C78309EFA7}"/>
                </a:ext>
              </a:extLst>
            </p:cNvPr>
            <p:cNvSpPr/>
            <p:nvPr/>
          </p:nvSpPr>
          <p:spPr bwMode="auto">
            <a:xfrm>
              <a:off x="4686300" y="496887"/>
              <a:ext cx="130175" cy="342900"/>
            </a:xfrm>
            <a:custGeom>
              <a:avLst/>
              <a:gdLst>
                <a:gd name="T0" fmla="*/ 19 w 31"/>
                <a:gd name="T1" fmla="*/ 66 h 80"/>
                <a:gd name="T2" fmla="*/ 30 w 31"/>
                <a:gd name="T3" fmla="*/ 0 h 80"/>
                <a:gd name="T4" fmla="*/ 26 w 31"/>
                <a:gd name="T5" fmla="*/ 0 h 80"/>
                <a:gd name="T6" fmla="*/ 0 w 31"/>
                <a:gd name="T7" fmla="*/ 80 h 80"/>
              </a:gdLst>
              <a:ahLst/>
              <a:cxnLst>
                <a:cxn ang="0">
                  <a:pos x="T0" y="T1"/>
                </a:cxn>
                <a:cxn ang="0">
                  <a:pos x="T2" y="T3"/>
                </a:cxn>
                <a:cxn ang="0">
                  <a:pos x="T4" y="T5"/>
                </a:cxn>
                <a:cxn ang="0">
                  <a:pos x="T6" y="T7"/>
                </a:cxn>
              </a:cxnLst>
              <a:rect l="0" t="0" r="r" b="b"/>
              <a:pathLst>
                <a:path w="31" h="80">
                  <a:moveTo>
                    <a:pt x="19" y="66"/>
                  </a:moveTo>
                  <a:cubicBezTo>
                    <a:pt x="23" y="45"/>
                    <a:pt x="31" y="22"/>
                    <a:pt x="30" y="0"/>
                  </a:cubicBezTo>
                  <a:cubicBezTo>
                    <a:pt x="29" y="0"/>
                    <a:pt x="27" y="0"/>
                    <a:pt x="26" y="0"/>
                  </a:cubicBezTo>
                  <a:cubicBezTo>
                    <a:pt x="23" y="27"/>
                    <a:pt x="10" y="58"/>
                    <a:pt x="0" y="80"/>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0" name="Freeform 50">
              <a:extLst>
                <a:ext uri="{FF2B5EF4-FFF2-40B4-BE49-F238E27FC236}">
                  <a16:creationId xmlns:a16="http://schemas.microsoft.com/office/drawing/2014/main" xmlns="" id="{DDECA00E-F865-44E5-B170-26198D2E6B7B}"/>
                </a:ext>
              </a:extLst>
            </p:cNvPr>
            <p:cNvSpPr/>
            <p:nvPr/>
          </p:nvSpPr>
          <p:spPr bwMode="auto">
            <a:xfrm>
              <a:off x="4681537" y="527050"/>
              <a:ext cx="84138" cy="153988"/>
            </a:xfrm>
            <a:custGeom>
              <a:avLst/>
              <a:gdLst>
                <a:gd name="T0" fmla="*/ 20 w 20"/>
                <a:gd name="T1" fmla="*/ 25 h 36"/>
                <a:gd name="T2" fmla="*/ 4 w 20"/>
                <a:gd name="T3" fmla="*/ 0 h 36"/>
                <a:gd name="T4" fmla="*/ 20 w 20"/>
                <a:gd name="T5" fmla="*/ 36 h 36"/>
              </a:gdLst>
              <a:ahLst/>
              <a:cxnLst>
                <a:cxn ang="0">
                  <a:pos x="T0" y="T1"/>
                </a:cxn>
                <a:cxn ang="0">
                  <a:pos x="T2" y="T3"/>
                </a:cxn>
                <a:cxn ang="0">
                  <a:pos x="T4" y="T5"/>
                </a:cxn>
              </a:cxnLst>
              <a:rect l="0" t="0" r="r" b="b"/>
              <a:pathLst>
                <a:path w="20" h="36">
                  <a:moveTo>
                    <a:pt x="20" y="25"/>
                  </a:moveTo>
                  <a:cubicBezTo>
                    <a:pt x="15" y="17"/>
                    <a:pt x="10" y="7"/>
                    <a:pt x="4" y="0"/>
                  </a:cubicBezTo>
                  <a:cubicBezTo>
                    <a:pt x="0" y="7"/>
                    <a:pt x="13" y="31"/>
                    <a:pt x="20" y="36"/>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1" name="Freeform 51">
              <a:extLst>
                <a:ext uri="{FF2B5EF4-FFF2-40B4-BE49-F238E27FC236}">
                  <a16:creationId xmlns:a16="http://schemas.microsoft.com/office/drawing/2014/main" xmlns="" id="{CCDFCAED-9304-48A2-A8B8-7D67B0AFB2AC}"/>
                </a:ext>
              </a:extLst>
            </p:cNvPr>
            <p:cNvSpPr/>
            <p:nvPr/>
          </p:nvSpPr>
          <p:spPr bwMode="auto">
            <a:xfrm>
              <a:off x="4714875" y="193675"/>
              <a:ext cx="276225" cy="388938"/>
            </a:xfrm>
            <a:custGeom>
              <a:avLst/>
              <a:gdLst>
                <a:gd name="T0" fmla="*/ 14 w 65"/>
                <a:gd name="T1" fmla="*/ 22 h 91"/>
                <a:gd name="T2" fmla="*/ 41 w 65"/>
                <a:gd name="T3" fmla="*/ 77 h 91"/>
                <a:gd name="T4" fmla="*/ 2 w 65"/>
                <a:gd name="T5" fmla="*/ 59 h 91"/>
                <a:gd name="T6" fmla="*/ 14 w 65"/>
                <a:gd name="T7" fmla="*/ 22 h 91"/>
              </a:gdLst>
              <a:ahLst/>
              <a:cxnLst>
                <a:cxn ang="0">
                  <a:pos x="T0" y="T1"/>
                </a:cxn>
                <a:cxn ang="0">
                  <a:pos x="T2" y="T3"/>
                </a:cxn>
                <a:cxn ang="0">
                  <a:pos x="T4" y="T5"/>
                </a:cxn>
                <a:cxn ang="0">
                  <a:pos x="T6" y="T7"/>
                </a:cxn>
              </a:cxnLst>
              <a:rect l="0" t="0" r="r" b="b"/>
              <a:pathLst>
                <a:path w="65" h="91">
                  <a:moveTo>
                    <a:pt x="14" y="22"/>
                  </a:moveTo>
                  <a:cubicBezTo>
                    <a:pt x="51" y="0"/>
                    <a:pt x="65" y="58"/>
                    <a:pt x="41" y="77"/>
                  </a:cubicBezTo>
                  <a:cubicBezTo>
                    <a:pt x="23" y="91"/>
                    <a:pt x="5" y="80"/>
                    <a:pt x="2" y="59"/>
                  </a:cubicBezTo>
                  <a:cubicBezTo>
                    <a:pt x="0" y="44"/>
                    <a:pt x="0" y="31"/>
                    <a:pt x="14" y="22"/>
                  </a:cubicBezTo>
                  <a:close/>
                </a:path>
              </a:pathLst>
            </a:custGeom>
            <a:solidFill>
              <a:srgbClr val="5B8B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2" name="Freeform 52">
              <a:extLst>
                <a:ext uri="{FF2B5EF4-FFF2-40B4-BE49-F238E27FC236}">
                  <a16:creationId xmlns:a16="http://schemas.microsoft.com/office/drawing/2014/main" xmlns="" id="{412F838D-B64C-44EB-8D81-F4B488C507C6}"/>
                </a:ext>
              </a:extLst>
            </p:cNvPr>
            <p:cNvSpPr/>
            <p:nvPr/>
          </p:nvSpPr>
          <p:spPr bwMode="auto">
            <a:xfrm>
              <a:off x="4549775" y="433387"/>
              <a:ext cx="169863" cy="179388"/>
            </a:xfrm>
            <a:custGeom>
              <a:avLst/>
              <a:gdLst>
                <a:gd name="T0" fmla="*/ 16 w 40"/>
                <a:gd name="T1" fmla="*/ 11 h 42"/>
                <a:gd name="T2" fmla="*/ 39 w 40"/>
                <a:gd name="T3" fmla="*/ 22 h 42"/>
                <a:gd name="T4" fmla="*/ 16 w 40"/>
                <a:gd name="T5" fmla="*/ 11 h 42"/>
              </a:gdLst>
              <a:ahLst/>
              <a:cxnLst>
                <a:cxn ang="0">
                  <a:pos x="T0" y="T1"/>
                </a:cxn>
                <a:cxn ang="0">
                  <a:pos x="T2" y="T3"/>
                </a:cxn>
                <a:cxn ang="0">
                  <a:pos x="T4" y="T5"/>
                </a:cxn>
              </a:cxnLst>
              <a:rect l="0" t="0" r="r" b="b"/>
              <a:pathLst>
                <a:path w="40" h="42">
                  <a:moveTo>
                    <a:pt x="16" y="11"/>
                  </a:moveTo>
                  <a:cubicBezTo>
                    <a:pt x="0" y="31"/>
                    <a:pt x="37" y="42"/>
                    <a:pt x="39" y="22"/>
                  </a:cubicBezTo>
                  <a:cubicBezTo>
                    <a:pt x="40" y="10"/>
                    <a:pt x="24" y="0"/>
                    <a:pt x="16" y="11"/>
                  </a:cubicBezTo>
                  <a:close/>
                </a:path>
              </a:pathLst>
            </a:custGeom>
            <a:solidFill>
              <a:srgbClr val="5B8B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3" name="Oval 52">
              <a:extLst>
                <a:ext uri="{FF2B5EF4-FFF2-40B4-BE49-F238E27FC236}">
                  <a16:creationId xmlns:a16="http://schemas.microsoft.com/office/drawing/2014/main" xmlns="" id="{E7EAFF91-63EB-4481-ABFE-4D26105276A3}"/>
                </a:ext>
              </a:extLst>
            </p:cNvPr>
            <p:cNvSpPr>
              <a:spLocks noChangeArrowheads="1"/>
            </p:cNvSpPr>
            <p:nvPr/>
          </p:nvSpPr>
          <p:spPr bwMode="auto">
            <a:xfrm>
              <a:off x="4803775" y="325437"/>
              <a:ext cx="30163"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4" name="Oval 53">
              <a:extLst>
                <a:ext uri="{FF2B5EF4-FFF2-40B4-BE49-F238E27FC236}">
                  <a16:creationId xmlns:a16="http://schemas.microsoft.com/office/drawing/2014/main" xmlns="" id="{AE8C700A-0F2A-47C7-A204-6CF25D79F3D6}"/>
                </a:ext>
              </a:extLst>
            </p:cNvPr>
            <p:cNvSpPr>
              <a:spLocks noChangeArrowheads="1"/>
            </p:cNvSpPr>
            <p:nvPr/>
          </p:nvSpPr>
          <p:spPr bwMode="auto">
            <a:xfrm>
              <a:off x="4902200" y="373062"/>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5" name="Oval 54">
              <a:extLst>
                <a:ext uri="{FF2B5EF4-FFF2-40B4-BE49-F238E27FC236}">
                  <a16:creationId xmlns:a16="http://schemas.microsoft.com/office/drawing/2014/main" xmlns="" id="{FB88B721-6FF4-4301-8427-2430023D3EB2}"/>
                </a:ext>
              </a:extLst>
            </p:cNvPr>
            <p:cNvSpPr>
              <a:spLocks noChangeArrowheads="1"/>
            </p:cNvSpPr>
            <p:nvPr/>
          </p:nvSpPr>
          <p:spPr bwMode="auto">
            <a:xfrm>
              <a:off x="4829175" y="385762"/>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6" name="Oval 55">
              <a:extLst>
                <a:ext uri="{FF2B5EF4-FFF2-40B4-BE49-F238E27FC236}">
                  <a16:creationId xmlns:a16="http://schemas.microsoft.com/office/drawing/2014/main" xmlns="" id="{BDE357AA-92F1-4B81-8EF0-2921F55D21EC}"/>
                </a:ext>
              </a:extLst>
            </p:cNvPr>
            <p:cNvSpPr>
              <a:spLocks noChangeArrowheads="1"/>
            </p:cNvSpPr>
            <p:nvPr/>
          </p:nvSpPr>
          <p:spPr bwMode="auto">
            <a:xfrm>
              <a:off x="4727575" y="360362"/>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7" name="Oval 56">
              <a:extLst>
                <a:ext uri="{FF2B5EF4-FFF2-40B4-BE49-F238E27FC236}">
                  <a16:creationId xmlns:a16="http://schemas.microsoft.com/office/drawing/2014/main" xmlns="" id="{52A07F26-0935-4E4C-818A-A472747B51B3}"/>
                </a:ext>
              </a:extLst>
            </p:cNvPr>
            <p:cNvSpPr>
              <a:spLocks noChangeArrowheads="1"/>
            </p:cNvSpPr>
            <p:nvPr/>
          </p:nvSpPr>
          <p:spPr bwMode="auto">
            <a:xfrm>
              <a:off x="4783137" y="471487"/>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8" name="Oval 57">
              <a:extLst>
                <a:ext uri="{FF2B5EF4-FFF2-40B4-BE49-F238E27FC236}">
                  <a16:creationId xmlns:a16="http://schemas.microsoft.com/office/drawing/2014/main" xmlns="" id="{9A583817-7A0A-4CC7-A2F2-C7CDA7C8DA6C}"/>
                </a:ext>
              </a:extLst>
            </p:cNvPr>
            <p:cNvSpPr>
              <a:spLocks noChangeArrowheads="1"/>
            </p:cNvSpPr>
            <p:nvPr/>
          </p:nvSpPr>
          <p:spPr bwMode="auto">
            <a:xfrm>
              <a:off x="4625975" y="484187"/>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9" name="Oval 58">
              <a:extLst>
                <a:ext uri="{FF2B5EF4-FFF2-40B4-BE49-F238E27FC236}">
                  <a16:creationId xmlns:a16="http://schemas.microsoft.com/office/drawing/2014/main" xmlns="" id="{DC37D670-67F2-4E6D-95CE-A3740BCF683F}"/>
                </a:ext>
              </a:extLst>
            </p:cNvPr>
            <p:cNvSpPr>
              <a:spLocks noChangeArrowheads="1"/>
            </p:cNvSpPr>
            <p:nvPr/>
          </p:nvSpPr>
          <p:spPr bwMode="auto">
            <a:xfrm>
              <a:off x="4681537" y="522287"/>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0" name="Oval 59">
              <a:extLst>
                <a:ext uri="{FF2B5EF4-FFF2-40B4-BE49-F238E27FC236}">
                  <a16:creationId xmlns:a16="http://schemas.microsoft.com/office/drawing/2014/main" xmlns="" id="{F525EAD3-F09E-4B10-8C2C-820590F444F7}"/>
                </a:ext>
              </a:extLst>
            </p:cNvPr>
            <p:cNvSpPr>
              <a:spLocks noChangeArrowheads="1"/>
            </p:cNvSpPr>
            <p:nvPr/>
          </p:nvSpPr>
          <p:spPr bwMode="auto">
            <a:xfrm>
              <a:off x="4876800" y="461962"/>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1" name="Freeform 61">
              <a:extLst>
                <a:ext uri="{FF2B5EF4-FFF2-40B4-BE49-F238E27FC236}">
                  <a16:creationId xmlns:a16="http://schemas.microsoft.com/office/drawing/2014/main" xmlns="" id="{5FD6EA67-057A-4B21-BABD-B1D99BBDC554}"/>
                </a:ext>
              </a:extLst>
            </p:cNvPr>
            <p:cNvSpPr/>
            <p:nvPr/>
          </p:nvSpPr>
          <p:spPr bwMode="auto">
            <a:xfrm>
              <a:off x="5029200" y="330200"/>
              <a:ext cx="444500" cy="273050"/>
            </a:xfrm>
            <a:custGeom>
              <a:avLst/>
              <a:gdLst>
                <a:gd name="T0" fmla="*/ 18 w 105"/>
                <a:gd name="T1" fmla="*/ 13 h 64"/>
                <a:gd name="T2" fmla="*/ 17 w 105"/>
                <a:gd name="T3" fmla="*/ 40 h 64"/>
                <a:gd name="T4" fmla="*/ 8 w 105"/>
                <a:gd name="T5" fmla="*/ 43 h 64"/>
                <a:gd name="T6" fmla="*/ 0 w 105"/>
                <a:gd name="T7" fmla="*/ 46 h 64"/>
                <a:gd name="T8" fmla="*/ 1 w 105"/>
                <a:gd name="T9" fmla="*/ 64 h 64"/>
                <a:gd name="T10" fmla="*/ 11 w 105"/>
                <a:gd name="T11" fmla="*/ 62 h 64"/>
                <a:gd name="T12" fmla="*/ 42 w 105"/>
                <a:gd name="T13" fmla="*/ 58 h 64"/>
                <a:gd name="T14" fmla="*/ 77 w 105"/>
                <a:gd name="T15" fmla="*/ 51 h 64"/>
                <a:gd name="T16" fmla="*/ 104 w 105"/>
                <a:gd name="T17" fmla="*/ 46 h 64"/>
                <a:gd name="T18" fmla="*/ 104 w 105"/>
                <a:gd name="T19" fmla="*/ 37 h 64"/>
                <a:gd name="T20" fmla="*/ 101 w 105"/>
                <a:gd name="T21" fmla="*/ 31 h 64"/>
                <a:gd name="T22" fmla="*/ 91 w 105"/>
                <a:gd name="T23" fmla="*/ 31 h 64"/>
                <a:gd name="T24" fmla="*/ 84 w 105"/>
                <a:gd name="T25" fmla="*/ 30 h 64"/>
                <a:gd name="T26" fmla="*/ 81 w 105"/>
                <a:gd name="T27" fmla="*/ 5 h 64"/>
                <a:gd name="T28" fmla="*/ 73 w 105"/>
                <a:gd name="T29" fmla="*/ 1 h 64"/>
                <a:gd name="T30" fmla="*/ 38 w 105"/>
                <a:gd name="T31" fmla="*/ 7 h 64"/>
                <a:gd name="T32" fmla="*/ 27 w 105"/>
                <a:gd name="T33" fmla="*/ 9 h 64"/>
                <a:gd name="T34" fmla="*/ 18 w 105"/>
                <a:gd name="T35" fmla="*/ 1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64">
                  <a:moveTo>
                    <a:pt x="18" y="13"/>
                  </a:moveTo>
                  <a:cubicBezTo>
                    <a:pt x="8" y="17"/>
                    <a:pt x="17" y="32"/>
                    <a:pt x="17" y="40"/>
                  </a:cubicBezTo>
                  <a:cubicBezTo>
                    <a:pt x="14" y="41"/>
                    <a:pt x="11" y="42"/>
                    <a:pt x="8" y="43"/>
                  </a:cubicBezTo>
                  <a:cubicBezTo>
                    <a:pt x="5" y="44"/>
                    <a:pt x="3" y="46"/>
                    <a:pt x="0" y="46"/>
                  </a:cubicBezTo>
                  <a:cubicBezTo>
                    <a:pt x="0" y="48"/>
                    <a:pt x="2" y="64"/>
                    <a:pt x="1" y="64"/>
                  </a:cubicBezTo>
                  <a:cubicBezTo>
                    <a:pt x="4" y="63"/>
                    <a:pt x="8" y="63"/>
                    <a:pt x="11" y="62"/>
                  </a:cubicBezTo>
                  <a:cubicBezTo>
                    <a:pt x="21" y="60"/>
                    <a:pt x="32" y="59"/>
                    <a:pt x="42" y="58"/>
                  </a:cubicBezTo>
                  <a:cubicBezTo>
                    <a:pt x="53" y="56"/>
                    <a:pt x="65" y="53"/>
                    <a:pt x="77" y="51"/>
                  </a:cubicBezTo>
                  <a:cubicBezTo>
                    <a:pt x="86" y="50"/>
                    <a:pt x="96" y="49"/>
                    <a:pt x="104" y="46"/>
                  </a:cubicBezTo>
                  <a:cubicBezTo>
                    <a:pt x="105" y="43"/>
                    <a:pt x="104" y="40"/>
                    <a:pt x="104" y="37"/>
                  </a:cubicBezTo>
                  <a:cubicBezTo>
                    <a:pt x="104" y="33"/>
                    <a:pt x="105" y="32"/>
                    <a:pt x="101" y="31"/>
                  </a:cubicBezTo>
                  <a:cubicBezTo>
                    <a:pt x="98" y="30"/>
                    <a:pt x="95" y="31"/>
                    <a:pt x="91" y="31"/>
                  </a:cubicBezTo>
                  <a:cubicBezTo>
                    <a:pt x="89" y="30"/>
                    <a:pt x="86" y="29"/>
                    <a:pt x="84" y="30"/>
                  </a:cubicBezTo>
                  <a:cubicBezTo>
                    <a:pt x="85" y="30"/>
                    <a:pt x="81" y="7"/>
                    <a:pt x="81" y="5"/>
                  </a:cubicBezTo>
                  <a:cubicBezTo>
                    <a:pt x="79" y="1"/>
                    <a:pt x="77" y="0"/>
                    <a:pt x="73" y="1"/>
                  </a:cubicBezTo>
                  <a:cubicBezTo>
                    <a:pt x="61" y="1"/>
                    <a:pt x="50" y="4"/>
                    <a:pt x="38" y="7"/>
                  </a:cubicBezTo>
                  <a:cubicBezTo>
                    <a:pt x="35" y="7"/>
                    <a:pt x="31" y="8"/>
                    <a:pt x="27" y="9"/>
                  </a:cubicBezTo>
                  <a:cubicBezTo>
                    <a:pt x="24" y="10"/>
                    <a:pt x="21" y="11"/>
                    <a:pt x="18" y="13"/>
                  </a:cubicBezTo>
                  <a:close/>
                </a:path>
              </a:pathLst>
            </a:custGeom>
            <a:solidFill>
              <a:srgbClr val="F56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2" name="Freeform 62">
              <a:extLst>
                <a:ext uri="{FF2B5EF4-FFF2-40B4-BE49-F238E27FC236}">
                  <a16:creationId xmlns:a16="http://schemas.microsoft.com/office/drawing/2014/main" xmlns="" id="{6389DB18-1124-457E-8942-DCE82C64A774}"/>
                </a:ext>
              </a:extLst>
            </p:cNvPr>
            <p:cNvSpPr/>
            <p:nvPr/>
          </p:nvSpPr>
          <p:spPr bwMode="auto">
            <a:xfrm>
              <a:off x="5267325" y="479425"/>
              <a:ext cx="117475" cy="133350"/>
            </a:xfrm>
            <a:custGeom>
              <a:avLst/>
              <a:gdLst>
                <a:gd name="T0" fmla="*/ 7 w 28"/>
                <a:gd name="T1" fmla="*/ 27 h 31"/>
                <a:gd name="T2" fmla="*/ 3 w 28"/>
                <a:gd name="T3" fmla="*/ 20 h 31"/>
                <a:gd name="T4" fmla="*/ 24 w 28"/>
                <a:gd name="T5" fmla="*/ 9 h 31"/>
                <a:gd name="T6" fmla="*/ 26 w 28"/>
                <a:gd name="T7" fmla="*/ 22 h 31"/>
                <a:gd name="T8" fmla="*/ 7 w 28"/>
                <a:gd name="T9" fmla="*/ 27 h 31"/>
              </a:gdLst>
              <a:ahLst/>
              <a:cxnLst>
                <a:cxn ang="0">
                  <a:pos x="T0" y="T1"/>
                </a:cxn>
                <a:cxn ang="0">
                  <a:pos x="T2" y="T3"/>
                </a:cxn>
                <a:cxn ang="0">
                  <a:pos x="T4" y="T5"/>
                </a:cxn>
                <a:cxn ang="0">
                  <a:pos x="T6" y="T7"/>
                </a:cxn>
                <a:cxn ang="0">
                  <a:pos x="T8" y="T9"/>
                </a:cxn>
              </a:cxnLst>
              <a:rect l="0" t="0" r="r" b="b"/>
              <a:pathLst>
                <a:path w="28" h="31">
                  <a:moveTo>
                    <a:pt x="7" y="27"/>
                  </a:moveTo>
                  <a:cubicBezTo>
                    <a:pt x="5" y="26"/>
                    <a:pt x="3" y="23"/>
                    <a:pt x="3" y="20"/>
                  </a:cubicBezTo>
                  <a:cubicBezTo>
                    <a:pt x="0" y="7"/>
                    <a:pt x="15" y="0"/>
                    <a:pt x="24" y="9"/>
                  </a:cubicBezTo>
                  <a:cubicBezTo>
                    <a:pt x="27" y="12"/>
                    <a:pt x="28" y="18"/>
                    <a:pt x="26" y="22"/>
                  </a:cubicBezTo>
                  <a:cubicBezTo>
                    <a:pt x="24"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3" name="Freeform 63">
              <a:extLst>
                <a:ext uri="{FF2B5EF4-FFF2-40B4-BE49-F238E27FC236}">
                  <a16:creationId xmlns:a16="http://schemas.microsoft.com/office/drawing/2014/main" xmlns="" id="{A1706E6F-10D3-4A20-884D-369C8FA16ADD}"/>
                </a:ext>
              </a:extLst>
            </p:cNvPr>
            <p:cNvSpPr/>
            <p:nvPr/>
          </p:nvSpPr>
          <p:spPr bwMode="auto">
            <a:xfrm>
              <a:off x="5305425" y="522287"/>
              <a:ext cx="46038" cy="52388"/>
            </a:xfrm>
            <a:custGeom>
              <a:avLst/>
              <a:gdLst>
                <a:gd name="T0" fmla="*/ 3 w 11"/>
                <a:gd name="T1" fmla="*/ 10 h 12"/>
                <a:gd name="T2" fmla="*/ 1 w 11"/>
                <a:gd name="T3" fmla="*/ 7 h 12"/>
                <a:gd name="T4" fmla="*/ 9 w 11"/>
                <a:gd name="T5" fmla="*/ 3 h 12"/>
                <a:gd name="T6" fmla="*/ 10 w 11"/>
                <a:gd name="T7" fmla="*/ 8 h 12"/>
                <a:gd name="T8" fmla="*/ 3 w 11"/>
                <a:gd name="T9" fmla="*/ 10 h 12"/>
              </a:gdLst>
              <a:ahLst/>
              <a:cxnLst>
                <a:cxn ang="0">
                  <a:pos x="T0" y="T1"/>
                </a:cxn>
                <a:cxn ang="0">
                  <a:pos x="T2" y="T3"/>
                </a:cxn>
                <a:cxn ang="0">
                  <a:pos x="T4" y="T5"/>
                </a:cxn>
                <a:cxn ang="0">
                  <a:pos x="T6" y="T7"/>
                </a:cxn>
                <a:cxn ang="0">
                  <a:pos x="T8" y="T9"/>
                </a:cxn>
              </a:cxnLst>
              <a:rect l="0" t="0" r="r" b="b"/>
              <a:pathLst>
                <a:path w="11" h="12">
                  <a:moveTo>
                    <a:pt x="3" y="10"/>
                  </a:moveTo>
                  <a:cubicBezTo>
                    <a:pt x="2" y="10"/>
                    <a:pt x="1" y="9"/>
                    <a:pt x="1" y="7"/>
                  </a:cubicBezTo>
                  <a:cubicBezTo>
                    <a:pt x="0" y="3"/>
                    <a:pt x="6" y="0"/>
                    <a:pt x="9" y="3"/>
                  </a:cubicBezTo>
                  <a:cubicBezTo>
                    <a:pt x="10" y="4"/>
                    <a:pt x="11"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4" name="Freeform 64">
              <a:extLst>
                <a:ext uri="{FF2B5EF4-FFF2-40B4-BE49-F238E27FC236}">
                  <a16:creationId xmlns:a16="http://schemas.microsoft.com/office/drawing/2014/main" xmlns="" id="{49694BD3-4618-4BC7-B27A-8E6FB1BDD21B}"/>
                </a:ext>
              </a:extLst>
            </p:cNvPr>
            <p:cNvSpPr/>
            <p:nvPr/>
          </p:nvSpPr>
          <p:spPr bwMode="auto">
            <a:xfrm>
              <a:off x="5080000" y="522287"/>
              <a:ext cx="114300" cy="133350"/>
            </a:xfrm>
            <a:custGeom>
              <a:avLst/>
              <a:gdLst>
                <a:gd name="T0" fmla="*/ 7 w 27"/>
                <a:gd name="T1" fmla="*/ 27 h 31"/>
                <a:gd name="T2" fmla="*/ 2 w 27"/>
                <a:gd name="T3" fmla="*/ 20 h 31"/>
                <a:gd name="T4" fmla="*/ 24 w 27"/>
                <a:gd name="T5" fmla="*/ 9 h 31"/>
                <a:gd name="T6" fmla="*/ 26 w 27"/>
                <a:gd name="T7" fmla="*/ 22 h 31"/>
                <a:gd name="T8" fmla="*/ 7 w 27"/>
                <a:gd name="T9" fmla="*/ 27 h 31"/>
              </a:gdLst>
              <a:ahLst/>
              <a:cxnLst>
                <a:cxn ang="0">
                  <a:pos x="T0" y="T1"/>
                </a:cxn>
                <a:cxn ang="0">
                  <a:pos x="T2" y="T3"/>
                </a:cxn>
                <a:cxn ang="0">
                  <a:pos x="T4" y="T5"/>
                </a:cxn>
                <a:cxn ang="0">
                  <a:pos x="T6" y="T7"/>
                </a:cxn>
                <a:cxn ang="0">
                  <a:pos x="T8" y="T9"/>
                </a:cxn>
              </a:cxnLst>
              <a:rect l="0" t="0" r="r" b="b"/>
              <a:pathLst>
                <a:path w="27" h="31">
                  <a:moveTo>
                    <a:pt x="7" y="27"/>
                  </a:moveTo>
                  <a:cubicBezTo>
                    <a:pt x="5" y="25"/>
                    <a:pt x="3" y="23"/>
                    <a:pt x="2" y="20"/>
                  </a:cubicBezTo>
                  <a:cubicBezTo>
                    <a:pt x="0" y="7"/>
                    <a:pt x="15" y="0"/>
                    <a:pt x="24" y="9"/>
                  </a:cubicBezTo>
                  <a:cubicBezTo>
                    <a:pt x="27" y="12"/>
                    <a:pt x="27" y="18"/>
                    <a:pt x="26" y="22"/>
                  </a:cubicBezTo>
                  <a:cubicBezTo>
                    <a:pt x="24"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5" name="Freeform 65">
              <a:extLst>
                <a:ext uri="{FF2B5EF4-FFF2-40B4-BE49-F238E27FC236}">
                  <a16:creationId xmlns:a16="http://schemas.microsoft.com/office/drawing/2014/main" xmlns="" id="{DF59A984-3613-4F99-A054-A077CAD1800E}"/>
                </a:ext>
              </a:extLst>
            </p:cNvPr>
            <p:cNvSpPr/>
            <p:nvPr/>
          </p:nvSpPr>
          <p:spPr bwMode="auto">
            <a:xfrm>
              <a:off x="5118100" y="565150"/>
              <a:ext cx="42863" cy="50800"/>
            </a:xfrm>
            <a:custGeom>
              <a:avLst/>
              <a:gdLst>
                <a:gd name="T0" fmla="*/ 3 w 10"/>
                <a:gd name="T1" fmla="*/ 10 h 12"/>
                <a:gd name="T2" fmla="*/ 1 w 10"/>
                <a:gd name="T3" fmla="*/ 7 h 12"/>
                <a:gd name="T4" fmla="*/ 9 w 10"/>
                <a:gd name="T5" fmla="*/ 3 h 12"/>
                <a:gd name="T6" fmla="*/ 10 w 10"/>
                <a:gd name="T7" fmla="*/ 8 h 12"/>
                <a:gd name="T8" fmla="*/ 3 w 10"/>
                <a:gd name="T9" fmla="*/ 10 h 12"/>
              </a:gdLst>
              <a:ahLst/>
              <a:cxnLst>
                <a:cxn ang="0">
                  <a:pos x="T0" y="T1"/>
                </a:cxn>
                <a:cxn ang="0">
                  <a:pos x="T2" y="T3"/>
                </a:cxn>
                <a:cxn ang="0">
                  <a:pos x="T4" y="T5"/>
                </a:cxn>
                <a:cxn ang="0">
                  <a:pos x="T6" y="T7"/>
                </a:cxn>
                <a:cxn ang="0">
                  <a:pos x="T8" y="T9"/>
                </a:cxn>
              </a:cxnLst>
              <a:rect l="0" t="0" r="r" b="b"/>
              <a:pathLst>
                <a:path w="10" h="12">
                  <a:moveTo>
                    <a:pt x="3" y="10"/>
                  </a:moveTo>
                  <a:cubicBezTo>
                    <a:pt x="2" y="9"/>
                    <a:pt x="1" y="8"/>
                    <a:pt x="1" y="7"/>
                  </a:cubicBezTo>
                  <a:cubicBezTo>
                    <a:pt x="0" y="2"/>
                    <a:pt x="6" y="0"/>
                    <a:pt x="9" y="3"/>
                  </a:cubicBezTo>
                  <a:cubicBezTo>
                    <a:pt x="10" y="4"/>
                    <a:pt x="10"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6" name="Freeform 66">
              <a:extLst>
                <a:ext uri="{FF2B5EF4-FFF2-40B4-BE49-F238E27FC236}">
                  <a16:creationId xmlns:a16="http://schemas.microsoft.com/office/drawing/2014/main" xmlns="" id="{F937CCBB-6E1D-4377-A83C-595267DAF488}"/>
                </a:ext>
              </a:extLst>
            </p:cNvPr>
            <p:cNvSpPr/>
            <p:nvPr/>
          </p:nvSpPr>
          <p:spPr bwMode="auto">
            <a:xfrm>
              <a:off x="5262562" y="368300"/>
              <a:ext cx="93663" cy="90488"/>
            </a:xfrm>
            <a:custGeom>
              <a:avLst/>
              <a:gdLst>
                <a:gd name="T0" fmla="*/ 18 w 22"/>
                <a:gd name="T1" fmla="*/ 2 h 21"/>
                <a:gd name="T2" fmla="*/ 21 w 22"/>
                <a:gd name="T3" fmla="*/ 17 h 21"/>
                <a:gd name="T4" fmla="*/ 12 w 22"/>
                <a:gd name="T5" fmla="*/ 19 h 21"/>
                <a:gd name="T6" fmla="*/ 4 w 22"/>
                <a:gd name="T7" fmla="*/ 20 h 21"/>
                <a:gd name="T8" fmla="*/ 1 w 22"/>
                <a:gd name="T9" fmla="*/ 11 h 21"/>
                <a:gd name="T10" fmla="*/ 0 w 22"/>
                <a:gd name="T11" fmla="*/ 2 h 21"/>
                <a:gd name="T12" fmla="*/ 18 w 2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18" y="2"/>
                  </a:moveTo>
                  <a:cubicBezTo>
                    <a:pt x="20" y="5"/>
                    <a:pt x="22" y="13"/>
                    <a:pt x="21" y="17"/>
                  </a:cubicBezTo>
                  <a:cubicBezTo>
                    <a:pt x="18" y="18"/>
                    <a:pt x="15" y="19"/>
                    <a:pt x="12" y="19"/>
                  </a:cubicBezTo>
                  <a:cubicBezTo>
                    <a:pt x="10" y="20"/>
                    <a:pt x="6" y="21"/>
                    <a:pt x="4" y="20"/>
                  </a:cubicBezTo>
                  <a:cubicBezTo>
                    <a:pt x="0" y="19"/>
                    <a:pt x="1" y="15"/>
                    <a:pt x="1" y="11"/>
                  </a:cubicBezTo>
                  <a:cubicBezTo>
                    <a:pt x="1" y="8"/>
                    <a:pt x="0" y="5"/>
                    <a:pt x="0" y="2"/>
                  </a:cubicBezTo>
                  <a:cubicBezTo>
                    <a:pt x="5" y="0"/>
                    <a:pt x="13" y="0"/>
                    <a:pt x="1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7" name="Freeform 67">
              <a:extLst>
                <a:ext uri="{FF2B5EF4-FFF2-40B4-BE49-F238E27FC236}">
                  <a16:creationId xmlns:a16="http://schemas.microsoft.com/office/drawing/2014/main" xmlns="" id="{14D8D0C6-BF68-4544-A0A6-0A40EB1F0814}"/>
                </a:ext>
              </a:extLst>
            </p:cNvPr>
            <p:cNvSpPr/>
            <p:nvPr/>
          </p:nvSpPr>
          <p:spPr bwMode="auto">
            <a:xfrm>
              <a:off x="5110162" y="368300"/>
              <a:ext cx="139700" cy="120650"/>
            </a:xfrm>
            <a:custGeom>
              <a:avLst/>
              <a:gdLst>
                <a:gd name="T0" fmla="*/ 31 w 33"/>
                <a:gd name="T1" fmla="*/ 4 h 28"/>
                <a:gd name="T2" fmla="*/ 32 w 33"/>
                <a:gd name="T3" fmla="*/ 22 h 28"/>
                <a:gd name="T4" fmla="*/ 2 w 33"/>
                <a:gd name="T5" fmla="*/ 28 h 28"/>
                <a:gd name="T6" fmla="*/ 0 w 33"/>
                <a:gd name="T7" fmla="*/ 17 h 28"/>
                <a:gd name="T8" fmla="*/ 6 w 33"/>
                <a:gd name="T9" fmla="*/ 7 h 28"/>
                <a:gd name="T10" fmla="*/ 30 w 33"/>
                <a:gd name="T11" fmla="*/ 3 h 28"/>
              </a:gdLst>
              <a:ahLst/>
              <a:cxnLst>
                <a:cxn ang="0">
                  <a:pos x="T0" y="T1"/>
                </a:cxn>
                <a:cxn ang="0">
                  <a:pos x="T2" y="T3"/>
                </a:cxn>
                <a:cxn ang="0">
                  <a:pos x="T4" y="T5"/>
                </a:cxn>
                <a:cxn ang="0">
                  <a:pos x="T6" y="T7"/>
                </a:cxn>
                <a:cxn ang="0">
                  <a:pos x="T8" y="T9"/>
                </a:cxn>
                <a:cxn ang="0">
                  <a:pos x="T10" y="T11"/>
                </a:cxn>
              </a:cxnLst>
              <a:rect l="0" t="0" r="r" b="b"/>
              <a:pathLst>
                <a:path w="33" h="28">
                  <a:moveTo>
                    <a:pt x="31" y="4"/>
                  </a:moveTo>
                  <a:cubicBezTo>
                    <a:pt x="31" y="10"/>
                    <a:pt x="33" y="16"/>
                    <a:pt x="32" y="22"/>
                  </a:cubicBezTo>
                  <a:cubicBezTo>
                    <a:pt x="23" y="24"/>
                    <a:pt x="12" y="28"/>
                    <a:pt x="2" y="28"/>
                  </a:cubicBezTo>
                  <a:cubicBezTo>
                    <a:pt x="2" y="24"/>
                    <a:pt x="0" y="21"/>
                    <a:pt x="0" y="17"/>
                  </a:cubicBezTo>
                  <a:cubicBezTo>
                    <a:pt x="0" y="12"/>
                    <a:pt x="1" y="9"/>
                    <a:pt x="6" y="7"/>
                  </a:cubicBezTo>
                  <a:cubicBezTo>
                    <a:pt x="10" y="6"/>
                    <a:pt x="28" y="0"/>
                    <a:pt x="30" y="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8" name="Freeform 68">
              <a:extLst>
                <a:ext uri="{FF2B5EF4-FFF2-40B4-BE49-F238E27FC236}">
                  <a16:creationId xmlns:a16="http://schemas.microsoft.com/office/drawing/2014/main" xmlns="" id="{6BBFF923-7DE3-4645-93EC-15CE241E11B1}"/>
                </a:ext>
              </a:extLst>
            </p:cNvPr>
            <p:cNvSpPr/>
            <p:nvPr/>
          </p:nvSpPr>
          <p:spPr bwMode="auto">
            <a:xfrm>
              <a:off x="3359150" y="0"/>
              <a:ext cx="533400" cy="239713"/>
            </a:xfrm>
            <a:custGeom>
              <a:avLst/>
              <a:gdLst>
                <a:gd name="T0" fmla="*/ 1 w 126"/>
                <a:gd name="T1" fmla="*/ 31 h 56"/>
                <a:gd name="T2" fmla="*/ 2 w 126"/>
                <a:gd name="T3" fmla="*/ 22 h 56"/>
                <a:gd name="T4" fmla="*/ 2 w 126"/>
                <a:gd name="T5" fmla="*/ 17 h 56"/>
                <a:gd name="T6" fmla="*/ 16 w 126"/>
                <a:gd name="T7" fmla="*/ 10 h 56"/>
                <a:gd name="T8" fmla="*/ 29 w 126"/>
                <a:gd name="T9" fmla="*/ 7 h 56"/>
                <a:gd name="T10" fmla="*/ 73 w 126"/>
                <a:gd name="T11" fmla="*/ 2 h 56"/>
                <a:gd name="T12" fmla="*/ 104 w 126"/>
                <a:gd name="T13" fmla="*/ 1 h 56"/>
                <a:gd name="T14" fmla="*/ 124 w 126"/>
                <a:gd name="T15" fmla="*/ 6 h 56"/>
                <a:gd name="T16" fmla="*/ 126 w 126"/>
                <a:gd name="T17" fmla="*/ 11 h 56"/>
                <a:gd name="T18" fmla="*/ 126 w 126"/>
                <a:gd name="T19" fmla="*/ 21 h 56"/>
                <a:gd name="T20" fmla="*/ 125 w 126"/>
                <a:gd name="T21" fmla="*/ 42 h 56"/>
                <a:gd name="T22" fmla="*/ 113 w 126"/>
                <a:gd name="T23" fmla="*/ 44 h 56"/>
                <a:gd name="T24" fmla="*/ 101 w 126"/>
                <a:gd name="T25" fmla="*/ 45 h 56"/>
                <a:gd name="T26" fmla="*/ 77 w 126"/>
                <a:gd name="T27" fmla="*/ 48 h 56"/>
                <a:gd name="T28" fmla="*/ 31 w 126"/>
                <a:gd name="T29" fmla="*/ 52 h 56"/>
                <a:gd name="T30" fmla="*/ 9 w 126"/>
                <a:gd name="T31" fmla="*/ 55 h 56"/>
                <a:gd name="T32" fmla="*/ 2 w 126"/>
                <a:gd name="T33" fmla="*/ 55 h 56"/>
                <a:gd name="T34" fmla="*/ 1 w 126"/>
                <a:gd name="T35" fmla="*/ 46 h 56"/>
                <a:gd name="T36" fmla="*/ 1 w 126"/>
                <a:gd name="T37" fmla="*/ 34 h 56"/>
                <a:gd name="T38" fmla="*/ 1 w 126"/>
                <a:gd name="T39" fmla="*/ 3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6" h="56">
                  <a:moveTo>
                    <a:pt x="1" y="31"/>
                  </a:moveTo>
                  <a:cubicBezTo>
                    <a:pt x="1" y="28"/>
                    <a:pt x="2" y="25"/>
                    <a:pt x="2" y="22"/>
                  </a:cubicBezTo>
                  <a:cubicBezTo>
                    <a:pt x="2" y="20"/>
                    <a:pt x="1" y="19"/>
                    <a:pt x="2" y="17"/>
                  </a:cubicBezTo>
                  <a:cubicBezTo>
                    <a:pt x="6" y="12"/>
                    <a:pt x="11" y="12"/>
                    <a:pt x="16" y="10"/>
                  </a:cubicBezTo>
                  <a:cubicBezTo>
                    <a:pt x="21" y="9"/>
                    <a:pt x="25" y="8"/>
                    <a:pt x="29" y="7"/>
                  </a:cubicBezTo>
                  <a:cubicBezTo>
                    <a:pt x="44" y="6"/>
                    <a:pt x="59" y="3"/>
                    <a:pt x="73" y="2"/>
                  </a:cubicBezTo>
                  <a:cubicBezTo>
                    <a:pt x="84" y="2"/>
                    <a:pt x="94" y="1"/>
                    <a:pt x="104" y="1"/>
                  </a:cubicBezTo>
                  <a:cubicBezTo>
                    <a:pt x="110" y="2"/>
                    <a:pt x="120" y="0"/>
                    <a:pt x="124" y="6"/>
                  </a:cubicBezTo>
                  <a:cubicBezTo>
                    <a:pt x="125" y="7"/>
                    <a:pt x="125" y="10"/>
                    <a:pt x="126" y="11"/>
                  </a:cubicBezTo>
                  <a:cubicBezTo>
                    <a:pt x="126" y="15"/>
                    <a:pt x="126" y="18"/>
                    <a:pt x="126" y="21"/>
                  </a:cubicBezTo>
                  <a:cubicBezTo>
                    <a:pt x="126" y="28"/>
                    <a:pt x="126" y="35"/>
                    <a:pt x="125" y="42"/>
                  </a:cubicBezTo>
                  <a:cubicBezTo>
                    <a:pt x="125" y="43"/>
                    <a:pt x="114" y="43"/>
                    <a:pt x="113" y="44"/>
                  </a:cubicBezTo>
                  <a:cubicBezTo>
                    <a:pt x="109" y="44"/>
                    <a:pt x="105" y="45"/>
                    <a:pt x="101" y="45"/>
                  </a:cubicBezTo>
                  <a:cubicBezTo>
                    <a:pt x="93" y="46"/>
                    <a:pt x="85" y="47"/>
                    <a:pt x="77" y="48"/>
                  </a:cubicBezTo>
                  <a:cubicBezTo>
                    <a:pt x="62" y="49"/>
                    <a:pt x="46" y="50"/>
                    <a:pt x="31" y="52"/>
                  </a:cubicBezTo>
                  <a:cubicBezTo>
                    <a:pt x="23" y="53"/>
                    <a:pt x="16" y="53"/>
                    <a:pt x="9" y="55"/>
                  </a:cubicBezTo>
                  <a:cubicBezTo>
                    <a:pt x="7" y="55"/>
                    <a:pt x="4" y="56"/>
                    <a:pt x="2" y="55"/>
                  </a:cubicBezTo>
                  <a:cubicBezTo>
                    <a:pt x="0" y="53"/>
                    <a:pt x="1" y="48"/>
                    <a:pt x="1" y="46"/>
                  </a:cubicBezTo>
                  <a:cubicBezTo>
                    <a:pt x="1" y="42"/>
                    <a:pt x="1" y="38"/>
                    <a:pt x="1" y="34"/>
                  </a:cubicBezTo>
                  <a:cubicBezTo>
                    <a:pt x="1" y="33"/>
                    <a:pt x="1" y="32"/>
                    <a:pt x="1" y="31"/>
                  </a:cubicBezTo>
                  <a:close/>
                </a:path>
              </a:pathLst>
            </a:custGeom>
            <a:solidFill>
              <a:srgbClr val="FFC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9" name="Freeform 69">
              <a:extLst>
                <a:ext uri="{FF2B5EF4-FFF2-40B4-BE49-F238E27FC236}">
                  <a16:creationId xmlns:a16="http://schemas.microsoft.com/office/drawing/2014/main" xmlns="" id="{E72BC72F-62A3-41E0-8526-E27C38AA1742}"/>
                </a:ext>
              </a:extLst>
            </p:cNvPr>
            <p:cNvSpPr/>
            <p:nvPr/>
          </p:nvSpPr>
          <p:spPr bwMode="auto">
            <a:xfrm>
              <a:off x="3328987" y="180975"/>
              <a:ext cx="593725" cy="111125"/>
            </a:xfrm>
            <a:custGeom>
              <a:avLst/>
              <a:gdLst>
                <a:gd name="T0" fmla="*/ 7 w 140"/>
                <a:gd name="T1" fmla="*/ 13 h 26"/>
                <a:gd name="T2" fmla="*/ 10 w 140"/>
                <a:gd name="T3" fmla="*/ 13 h 26"/>
                <a:gd name="T4" fmla="*/ 18 w 140"/>
                <a:gd name="T5" fmla="*/ 12 h 26"/>
                <a:gd name="T6" fmla="*/ 30 w 140"/>
                <a:gd name="T7" fmla="*/ 11 h 26"/>
                <a:gd name="T8" fmla="*/ 53 w 140"/>
                <a:gd name="T9" fmla="*/ 9 h 26"/>
                <a:gd name="T10" fmla="*/ 99 w 140"/>
                <a:gd name="T11" fmla="*/ 4 h 26"/>
                <a:gd name="T12" fmla="*/ 117 w 140"/>
                <a:gd name="T13" fmla="*/ 2 h 26"/>
                <a:gd name="T14" fmla="*/ 135 w 140"/>
                <a:gd name="T15" fmla="*/ 0 h 26"/>
                <a:gd name="T16" fmla="*/ 138 w 140"/>
                <a:gd name="T17" fmla="*/ 1 h 26"/>
                <a:gd name="T18" fmla="*/ 138 w 140"/>
                <a:gd name="T19" fmla="*/ 10 h 26"/>
                <a:gd name="T20" fmla="*/ 129 w 140"/>
                <a:gd name="T21" fmla="*/ 11 h 26"/>
                <a:gd name="T22" fmla="*/ 106 w 140"/>
                <a:gd name="T23" fmla="*/ 14 h 26"/>
                <a:gd name="T24" fmla="*/ 71 w 140"/>
                <a:gd name="T25" fmla="*/ 19 h 26"/>
                <a:gd name="T26" fmla="*/ 44 w 140"/>
                <a:gd name="T27" fmla="*/ 22 h 26"/>
                <a:gd name="T28" fmla="*/ 20 w 140"/>
                <a:gd name="T29" fmla="*/ 24 h 26"/>
                <a:gd name="T30" fmla="*/ 8 w 140"/>
                <a:gd name="T31" fmla="*/ 24 h 26"/>
                <a:gd name="T32" fmla="*/ 1 w 140"/>
                <a:gd name="T33" fmla="*/ 25 h 26"/>
                <a:gd name="T34" fmla="*/ 0 w 140"/>
                <a:gd name="T35" fmla="*/ 19 h 26"/>
                <a:gd name="T36" fmla="*/ 2 w 140"/>
                <a:gd name="T37" fmla="*/ 14 h 26"/>
                <a:gd name="T38" fmla="*/ 7 w 140"/>
                <a:gd name="T39"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0" h="26">
                  <a:moveTo>
                    <a:pt x="7" y="13"/>
                  </a:moveTo>
                  <a:cubicBezTo>
                    <a:pt x="8" y="13"/>
                    <a:pt x="10" y="13"/>
                    <a:pt x="10" y="13"/>
                  </a:cubicBezTo>
                  <a:cubicBezTo>
                    <a:pt x="13" y="13"/>
                    <a:pt x="15" y="12"/>
                    <a:pt x="18" y="12"/>
                  </a:cubicBezTo>
                  <a:cubicBezTo>
                    <a:pt x="22" y="12"/>
                    <a:pt x="26" y="11"/>
                    <a:pt x="30" y="11"/>
                  </a:cubicBezTo>
                  <a:cubicBezTo>
                    <a:pt x="38" y="10"/>
                    <a:pt x="45" y="9"/>
                    <a:pt x="53" y="9"/>
                  </a:cubicBezTo>
                  <a:cubicBezTo>
                    <a:pt x="68" y="7"/>
                    <a:pt x="84" y="6"/>
                    <a:pt x="99" y="4"/>
                  </a:cubicBezTo>
                  <a:cubicBezTo>
                    <a:pt x="105" y="4"/>
                    <a:pt x="111" y="3"/>
                    <a:pt x="117" y="2"/>
                  </a:cubicBezTo>
                  <a:cubicBezTo>
                    <a:pt x="123" y="1"/>
                    <a:pt x="129" y="0"/>
                    <a:pt x="135" y="0"/>
                  </a:cubicBezTo>
                  <a:cubicBezTo>
                    <a:pt x="137" y="0"/>
                    <a:pt x="138" y="0"/>
                    <a:pt x="138" y="1"/>
                  </a:cubicBezTo>
                  <a:cubicBezTo>
                    <a:pt x="140" y="4"/>
                    <a:pt x="138" y="7"/>
                    <a:pt x="138" y="10"/>
                  </a:cubicBezTo>
                  <a:cubicBezTo>
                    <a:pt x="135" y="11"/>
                    <a:pt x="133" y="11"/>
                    <a:pt x="129" y="11"/>
                  </a:cubicBezTo>
                  <a:cubicBezTo>
                    <a:pt x="121" y="12"/>
                    <a:pt x="114" y="13"/>
                    <a:pt x="106" y="14"/>
                  </a:cubicBezTo>
                  <a:cubicBezTo>
                    <a:pt x="94" y="16"/>
                    <a:pt x="83" y="18"/>
                    <a:pt x="71" y="19"/>
                  </a:cubicBezTo>
                  <a:cubicBezTo>
                    <a:pt x="62" y="19"/>
                    <a:pt x="53" y="21"/>
                    <a:pt x="44" y="22"/>
                  </a:cubicBezTo>
                  <a:cubicBezTo>
                    <a:pt x="36" y="23"/>
                    <a:pt x="28" y="23"/>
                    <a:pt x="20" y="24"/>
                  </a:cubicBezTo>
                  <a:cubicBezTo>
                    <a:pt x="16" y="24"/>
                    <a:pt x="12" y="24"/>
                    <a:pt x="8" y="24"/>
                  </a:cubicBezTo>
                  <a:cubicBezTo>
                    <a:pt x="7" y="24"/>
                    <a:pt x="2" y="26"/>
                    <a:pt x="1" y="25"/>
                  </a:cubicBezTo>
                  <a:cubicBezTo>
                    <a:pt x="0" y="24"/>
                    <a:pt x="0" y="20"/>
                    <a:pt x="0" y="19"/>
                  </a:cubicBezTo>
                  <a:cubicBezTo>
                    <a:pt x="0" y="17"/>
                    <a:pt x="0" y="15"/>
                    <a:pt x="2" y="14"/>
                  </a:cubicBezTo>
                  <a:cubicBezTo>
                    <a:pt x="4" y="13"/>
                    <a:pt x="6" y="13"/>
                    <a:pt x="7" y="13"/>
                  </a:cubicBezTo>
                  <a:close/>
                </a:path>
              </a:pathLst>
            </a:custGeom>
            <a:solidFill>
              <a:srgbClr val="776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0" name="Freeform 70">
              <a:extLst>
                <a:ext uri="{FF2B5EF4-FFF2-40B4-BE49-F238E27FC236}">
                  <a16:creationId xmlns:a16="http://schemas.microsoft.com/office/drawing/2014/main" xmlns="" id="{EE5933F0-BF24-46EA-B279-0396580BA597}"/>
                </a:ext>
              </a:extLst>
            </p:cNvPr>
            <p:cNvSpPr/>
            <p:nvPr/>
          </p:nvSpPr>
          <p:spPr bwMode="auto">
            <a:xfrm>
              <a:off x="3879850" y="184150"/>
              <a:ext cx="9525" cy="9525"/>
            </a:xfrm>
            <a:custGeom>
              <a:avLst/>
              <a:gdLst>
                <a:gd name="T0" fmla="*/ 0 w 2"/>
                <a:gd name="T1" fmla="*/ 1 h 2"/>
                <a:gd name="T2" fmla="*/ 2 w 2"/>
                <a:gd name="T3" fmla="*/ 0 h 2"/>
                <a:gd name="T4" fmla="*/ 2 w 2"/>
                <a:gd name="T5" fmla="*/ 2 h 2"/>
                <a:gd name="T6" fmla="*/ 0 w 2"/>
                <a:gd name="T7" fmla="*/ 1 h 2"/>
              </a:gdLst>
              <a:ahLst/>
              <a:cxnLst>
                <a:cxn ang="0">
                  <a:pos x="T0" y="T1"/>
                </a:cxn>
                <a:cxn ang="0">
                  <a:pos x="T2" y="T3"/>
                </a:cxn>
                <a:cxn ang="0">
                  <a:pos x="T4" y="T5"/>
                </a:cxn>
                <a:cxn ang="0">
                  <a:pos x="T6" y="T7"/>
                </a:cxn>
              </a:cxnLst>
              <a:rect l="0" t="0" r="r" b="b"/>
              <a:pathLst>
                <a:path w="2" h="2">
                  <a:moveTo>
                    <a:pt x="0" y="1"/>
                  </a:moveTo>
                  <a:cubicBezTo>
                    <a:pt x="1" y="0"/>
                    <a:pt x="1" y="0"/>
                    <a:pt x="2" y="0"/>
                  </a:cubicBezTo>
                  <a:cubicBezTo>
                    <a:pt x="2" y="1"/>
                    <a:pt x="2" y="1"/>
                    <a:pt x="2" y="2"/>
                  </a:cubicBezTo>
                  <a:lnTo>
                    <a:pt x="0" y="1"/>
                  </a:lnTo>
                  <a:close/>
                </a:path>
              </a:pathLst>
            </a:custGeom>
            <a:solidFill>
              <a:srgbClr val="8D6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1" name="Freeform 71">
              <a:extLst>
                <a:ext uri="{FF2B5EF4-FFF2-40B4-BE49-F238E27FC236}">
                  <a16:creationId xmlns:a16="http://schemas.microsoft.com/office/drawing/2014/main" xmlns="" id="{036BBCF3-CFEA-4BAB-A087-614F5E2A1B1A}"/>
                </a:ext>
              </a:extLst>
            </p:cNvPr>
            <p:cNvSpPr/>
            <p:nvPr/>
          </p:nvSpPr>
          <p:spPr bwMode="auto">
            <a:xfrm>
              <a:off x="3744912" y="180975"/>
              <a:ext cx="114300" cy="131763"/>
            </a:xfrm>
            <a:custGeom>
              <a:avLst/>
              <a:gdLst>
                <a:gd name="T0" fmla="*/ 7 w 27"/>
                <a:gd name="T1" fmla="*/ 27 h 31"/>
                <a:gd name="T2" fmla="*/ 2 w 27"/>
                <a:gd name="T3" fmla="*/ 20 h 31"/>
                <a:gd name="T4" fmla="*/ 24 w 27"/>
                <a:gd name="T5" fmla="*/ 9 h 31"/>
                <a:gd name="T6" fmla="*/ 26 w 27"/>
                <a:gd name="T7" fmla="*/ 21 h 31"/>
                <a:gd name="T8" fmla="*/ 7 w 27"/>
                <a:gd name="T9" fmla="*/ 27 h 31"/>
              </a:gdLst>
              <a:ahLst/>
              <a:cxnLst>
                <a:cxn ang="0">
                  <a:pos x="T0" y="T1"/>
                </a:cxn>
                <a:cxn ang="0">
                  <a:pos x="T2" y="T3"/>
                </a:cxn>
                <a:cxn ang="0">
                  <a:pos x="T4" y="T5"/>
                </a:cxn>
                <a:cxn ang="0">
                  <a:pos x="T6" y="T7"/>
                </a:cxn>
                <a:cxn ang="0">
                  <a:pos x="T8" y="T9"/>
                </a:cxn>
              </a:cxnLst>
              <a:rect l="0" t="0" r="r" b="b"/>
              <a:pathLst>
                <a:path w="27" h="31">
                  <a:moveTo>
                    <a:pt x="7" y="27"/>
                  </a:moveTo>
                  <a:cubicBezTo>
                    <a:pt x="5" y="25"/>
                    <a:pt x="3" y="23"/>
                    <a:pt x="2" y="20"/>
                  </a:cubicBezTo>
                  <a:cubicBezTo>
                    <a:pt x="0" y="7"/>
                    <a:pt x="15" y="0"/>
                    <a:pt x="24" y="9"/>
                  </a:cubicBezTo>
                  <a:cubicBezTo>
                    <a:pt x="27" y="12"/>
                    <a:pt x="27" y="18"/>
                    <a:pt x="26" y="21"/>
                  </a:cubicBezTo>
                  <a:cubicBezTo>
                    <a:pt x="23"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2" name="Freeform 72">
              <a:extLst>
                <a:ext uri="{FF2B5EF4-FFF2-40B4-BE49-F238E27FC236}">
                  <a16:creationId xmlns:a16="http://schemas.microsoft.com/office/drawing/2014/main" xmlns="" id="{3DC8ED86-BA92-4D33-BA23-CCD990F39DC3}"/>
                </a:ext>
              </a:extLst>
            </p:cNvPr>
            <p:cNvSpPr/>
            <p:nvPr/>
          </p:nvSpPr>
          <p:spPr bwMode="auto">
            <a:xfrm>
              <a:off x="3783012" y="219075"/>
              <a:ext cx="41275" cy="50800"/>
            </a:xfrm>
            <a:custGeom>
              <a:avLst/>
              <a:gdLst>
                <a:gd name="T0" fmla="*/ 2 w 10"/>
                <a:gd name="T1" fmla="*/ 11 h 12"/>
                <a:gd name="T2" fmla="*/ 1 w 10"/>
                <a:gd name="T3" fmla="*/ 8 h 12"/>
                <a:gd name="T4" fmla="*/ 9 w 10"/>
                <a:gd name="T5" fmla="*/ 4 h 12"/>
                <a:gd name="T6" fmla="*/ 10 w 10"/>
                <a:gd name="T7" fmla="*/ 9 h 12"/>
                <a:gd name="T8" fmla="*/ 2 w 10"/>
                <a:gd name="T9" fmla="*/ 11 h 12"/>
              </a:gdLst>
              <a:ahLst/>
              <a:cxnLst>
                <a:cxn ang="0">
                  <a:pos x="T0" y="T1"/>
                </a:cxn>
                <a:cxn ang="0">
                  <a:pos x="T2" y="T3"/>
                </a:cxn>
                <a:cxn ang="0">
                  <a:pos x="T4" y="T5"/>
                </a:cxn>
                <a:cxn ang="0">
                  <a:pos x="T6" y="T7"/>
                </a:cxn>
                <a:cxn ang="0">
                  <a:pos x="T8" y="T9"/>
                </a:cxn>
              </a:cxnLst>
              <a:rect l="0" t="0" r="r" b="b"/>
              <a:pathLst>
                <a:path w="10" h="12">
                  <a:moveTo>
                    <a:pt x="2" y="11"/>
                  </a:moveTo>
                  <a:cubicBezTo>
                    <a:pt x="2" y="10"/>
                    <a:pt x="1" y="9"/>
                    <a:pt x="1" y="8"/>
                  </a:cubicBezTo>
                  <a:cubicBezTo>
                    <a:pt x="0" y="3"/>
                    <a:pt x="6" y="0"/>
                    <a:pt x="9" y="4"/>
                  </a:cubicBezTo>
                  <a:cubicBezTo>
                    <a:pt x="10" y="5"/>
                    <a:pt x="10" y="7"/>
                    <a:pt x="10" y="9"/>
                  </a:cubicBezTo>
                  <a:cubicBezTo>
                    <a:pt x="9" y="12"/>
                    <a:pt x="5" y="12"/>
                    <a:pt x="2" y="11"/>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3" name="Freeform 73">
              <a:extLst>
                <a:ext uri="{FF2B5EF4-FFF2-40B4-BE49-F238E27FC236}">
                  <a16:creationId xmlns:a16="http://schemas.microsoft.com/office/drawing/2014/main" xmlns="" id="{C62F8EB0-BDFA-4900-8F84-DB4D0A63517C}"/>
                </a:ext>
              </a:extLst>
            </p:cNvPr>
            <p:cNvSpPr/>
            <p:nvPr/>
          </p:nvSpPr>
          <p:spPr bwMode="auto">
            <a:xfrm>
              <a:off x="3413125" y="227012"/>
              <a:ext cx="119063" cy="133350"/>
            </a:xfrm>
            <a:custGeom>
              <a:avLst/>
              <a:gdLst>
                <a:gd name="T0" fmla="*/ 7 w 28"/>
                <a:gd name="T1" fmla="*/ 27 h 31"/>
                <a:gd name="T2" fmla="*/ 3 w 28"/>
                <a:gd name="T3" fmla="*/ 20 h 31"/>
                <a:gd name="T4" fmla="*/ 24 w 28"/>
                <a:gd name="T5" fmla="*/ 9 h 31"/>
                <a:gd name="T6" fmla="*/ 27 w 28"/>
                <a:gd name="T7" fmla="*/ 22 h 31"/>
                <a:gd name="T8" fmla="*/ 7 w 28"/>
                <a:gd name="T9" fmla="*/ 27 h 31"/>
              </a:gdLst>
              <a:ahLst/>
              <a:cxnLst>
                <a:cxn ang="0">
                  <a:pos x="T0" y="T1"/>
                </a:cxn>
                <a:cxn ang="0">
                  <a:pos x="T2" y="T3"/>
                </a:cxn>
                <a:cxn ang="0">
                  <a:pos x="T4" y="T5"/>
                </a:cxn>
                <a:cxn ang="0">
                  <a:pos x="T6" y="T7"/>
                </a:cxn>
                <a:cxn ang="0">
                  <a:pos x="T8" y="T9"/>
                </a:cxn>
              </a:cxnLst>
              <a:rect l="0" t="0" r="r" b="b"/>
              <a:pathLst>
                <a:path w="28" h="31">
                  <a:moveTo>
                    <a:pt x="7" y="27"/>
                  </a:moveTo>
                  <a:cubicBezTo>
                    <a:pt x="5" y="25"/>
                    <a:pt x="3" y="23"/>
                    <a:pt x="3" y="20"/>
                  </a:cubicBezTo>
                  <a:cubicBezTo>
                    <a:pt x="0" y="7"/>
                    <a:pt x="16" y="0"/>
                    <a:pt x="24" y="9"/>
                  </a:cubicBezTo>
                  <a:cubicBezTo>
                    <a:pt x="27" y="12"/>
                    <a:pt x="28" y="18"/>
                    <a:pt x="27" y="22"/>
                  </a:cubicBezTo>
                  <a:cubicBezTo>
                    <a:pt x="24" y="30"/>
                    <a:pt x="14"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4" name="Freeform 74">
              <a:extLst>
                <a:ext uri="{FF2B5EF4-FFF2-40B4-BE49-F238E27FC236}">
                  <a16:creationId xmlns:a16="http://schemas.microsoft.com/office/drawing/2014/main" xmlns="" id="{50B7BC3B-45B2-4A83-99CD-A06B8EB9911A}"/>
                </a:ext>
              </a:extLst>
            </p:cNvPr>
            <p:cNvSpPr/>
            <p:nvPr/>
          </p:nvSpPr>
          <p:spPr bwMode="auto">
            <a:xfrm>
              <a:off x="3451225" y="269875"/>
              <a:ext cx="47625" cy="50800"/>
            </a:xfrm>
            <a:custGeom>
              <a:avLst/>
              <a:gdLst>
                <a:gd name="T0" fmla="*/ 3 w 11"/>
                <a:gd name="T1" fmla="*/ 10 h 12"/>
                <a:gd name="T2" fmla="*/ 1 w 11"/>
                <a:gd name="T3" fmla="*/ 7 h 12"/>
                <a:gd name="T4" fmla="*/ 9 w 11"/>
                <a:gd name="T5" fmla="*/ 3 h 12"/>
                <a:gd name="T6" fmla="*/ 10 w 11"/>
                <a:gd name="T7" fmla="*/ 8 h 12"/>
                <a:gd name="T8" fmla="*/ 3 w 11"/>
                <a:gd name="T9" fmla="*/ 10 h 12"/>
              </a:gdLst>
              <a:ahLst/>
              <a:cxnLst>
                <a:cxn ang="0">
                  <a:pos x="T0" y="T1"/>
                </a:cxn>
                <a:cxn ang="0">
                  <a:pos x="T2" y="T3"/>
                </a:cxn>
                <a:cxn ang="0">
                  <a:pos x="T4" y="T5"/>
                </a:cxn>
                <a:cxn ang="0">
                  <a:pos x="T6" y="T7"/>
                </a:cxn>
                <a:cxn ang="0">
                  <a:pos x="T8" y="T9"/>
                </a:cxn>
              </a:cxnLst>
              <a:rect l="0" t="0" r="r" b="b"/>
              <a:pathLst>
                <a:path w="11" h="12">
                  <a:moveTo>
                    <a:pt x="3" y="10"/>
                  </a:moveTo>
                  <a:cubicBezTo>
                    <a:pt x="2" y="9"/>
                    <a:pt x="1" y="8"/>
                    <a:pt x="1" y="7"/>
                  </a:cubicBezTo>
                  <a:cubicBezTo>
                    <a:pt x="0" y="2"/>
                    <a:pt x="6" y="0"/>
                    <a:pt x="9" y="3"/>
                  </a:cubicBezTo>
                  <a:cubicBezTo>
                    <a:pt x="10" y="4"/>
                    <a:pt x="11"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5" name="Freeform 75">
              <a:extLst>
                <a:ext uri="{FF2B5EF4-FFF2-40B4-BE49-F238E27FC236}">
                  <a16:creationId xmlns:a16="http://schemas.microsoft.com/office/drawing/2014/main" xmlns="" id="{A3396728-E03A-488E-8284-A58D72B8F6B1}"/>
                </a:ext>
              </a:extLst>
            </p:cNvPr>
            <p:cNvSpPr/>
            <p:nvPr/>
          </p:nvSpPr>
          <p:spPr bwMode="auto">
            <a:xfrm>
              <a:off x="1781175" y="757237"/>
              <a:ext cx="758825" cy="423863"/>
            </a:xfrm>
            <a:custGeom>
              <a:avLst/>
              <a:gdLst>
                <a:gd name="T0" fmla="*/ 179 w 179"/>
                <a:gd name="T1" fmla="*/ 98 h 99"/>
                <a:gd name="T2" fmla="*/ 105 w 179"/>
                <a:gd name="T3" fmla="*/ 11 h 99"/>
                <a:gd name="T4" fmla="*/ 0 w 179"/>
                <a:gd name="T5" fmla="*/ 99 h 99"/>
                <a:gd name="T6" fmla="*/ 179 w 179"/>
                <a:gd name="T7" fmla="*/ 98 h 99"/>
              </a:gdLst>
              <a:ahLst/>
              <a:cxnLst>
                <a:cxn ang="0">
                  <a:pos x="T0" y="T1"/>
                </a:cxn>
                <a:cxn ang="0">
                  <a:pos x="T2" y="T3"/>
                </a:cxn>
                <a:cxn ang="0">
                  <a:pos x="T4" y="T5"/>
                </a:cxn>
                <a:cxn ang="0">
                  <a:pos x="T6" y="T7"/>
                </a:cxn>
              </a:cxnLst>
              <a:rect l="0" t="0" r="r" b="b"/>
              <a:pathLst>
                <a:path w="179" h="99">
                  <a:moveTo>
                    <a:pt x="179" y="98"/>
                  </a:moveTo>
                  <a:cubicBezTo>
                    <a:pt x="179" y="98"/>
                    <a:pt x="166" y="22"/>
                    <a:pt x="105" y="11"/>
                  </a:cubicBezTo>
                  <a:cubicBezTo>
                    <a:pt x="44" y="0"/>
                    <a:pt x="0" y="99"/>
                    <a:pt x="0" y="99"/>
                  </a:cubicBezTo>
                  <a:lnTo>
                    <a:pt x="179" y="98"/>
                  </a:lnTo>
                  <a:close/>
                </a:path>
              </a:pathLst>
            </a:custGeom>
            <a:solidFill>
              <a:srgbClr val="9A77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6" name="Freeform 76">
              <a:extLst>
                <a:ext uri="{FF2B5EF4-FFF2-40B4-BE49-F238E27FC236}">
                  <a16:creationId xmlns:a16="http://schemas.microsoft.com/office/drawing/2014/main" xmlns="" id="{0E9EC51B-E1D3-436F-AFC6-87720564564B}"/>
                </a:ext>
              </a:extLst>
            </p:cNvPr>
            <p:cNvSpPr/>
            <p:nvPr/>
          </p:nvSpPr>
          <p:spPr bwMode="auto">
            <a:xfrm>
              <a:off x="2082800" y="925512"/>
              <a:ext cx="195263" cy="38100"/>
            </a:xfrm>
            <a:custGeom>
              <a:avLst/>
              <a:gdLst>
                <a:gd name="T0" fmla="*/ 30 w 46"/>
                <a:gd name="T1" fmla="*/ 2 h 9"/>
                <a:gd name="T2" fmla="*/ 46 w 46"/>
                <a:gd name="T3" fmla="*/ 8 h 9"/>
                <a:gd name="T4" fmla="*/ 0 w 46"/>
                <a:gd name="T5" fmla="*/ 9 h 9"/>
                <a:gd name="T6" fmla="*/ 30 w 46"/>
                <a:gd name="T7" fmla="*/ 2 h 9"/>
              </a:gdLst>
              <a:ahLst/>
              <a:cxnLst>
                <a:cxn ang="0">
                  <a:pos x="T0" y="T1"/>
                </a:cxn>
                <a:cxn ang="0">
                  <a:pos x="T2" y="T3"/>
                </a:cxn>
                <a:cxn ang="0">
                  <a:pos x="T4" y="T5"/>
                </a:cxn>
                <a:cxn ang="0">
                  <a:pos x="T6" y="T7"/>
                </a:cxn>
              </a:cxnLst>
              <a:rect l="0" t="0" r="r" b="b"/>
              <a:pathLst>
                <a:path w="46" h="9">
                  <a:moveTo>
                    <a:pt x="30" y="2"/>
                  </a:moveTo>
                  <a:cubicBezTo>
                    <a:pt x="36" y="3"/>
                    <a:pt x="41" y="5"/>
                    <a:pt x="46" y="8"/>
                  </a:cubicBezTo>
                  <a:cubicBezTo>
                    <a:pt x="0" y="9"/>
                    <a:pt x="0" y="9"/>
                    <a:pt x="0" y="9"/>
                  </a:cubicBezTo>
                  <a:cubicBezTo>
                    <a:pt x="9" y="3"/>
                    <a:pt x="19" y="0"/>
                    <a:pt x="30" y="2"/>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7" name="Freeform 77">
              <a:extLst>
                <a:ext uri="{FF2B5EF4-FFF2-40B4-BE49-F238E27FC236}">
                  <a16:creationId xmlns:a16="http://schemas.microsoft.com/office/drawing/2014/main" xmlns="" id="{D47446AB-0FCE-4BBB-BD9F-CD19D3E54C1B}"/>
                </a:ext>
              </a:extLst>
            </p:cNvPr>
            <p:cNvSpPr/>
            <p:nvPr/>
          </p:nvSpPr>
          <p:spPr bwMode="auto">
            <a:xfrm>
              <a:off x="2044700" y="958850"/>
              <a:ext cx="274638" cy="34925"/>
            </a:xfrm>
            <a:custGeom>
              <a:avLst/>
              <a:gdLst>
                <a:gd name="T0" fmla="*/ 55 w 65"/>
                <a:gd name="T1" fmla="*/ 0 h 8"/>
                <a:gd name="T2" fmla="*/ 65 w 65"/>
                <a:gd name="T3" fmla="*/ 8 h 8"/>
                <a:gd name="T4" fmla="*/ 0 w 65"/>
                <a:gd name="T5" fmla="*/ 8 h 8"/>
                <a:gd name="T6" fmla="*/ 9 w 65"/>
                <a:gd name="T7" fmla="*/ 1 h 8"/>
                <a:gd name="T8" fmla="*/ 55 w 65"/>
                <a:gd name="T9" fmla="*/ 0 h 8"/>
              </a:gdLst>
              <a:ahLst/>
              <a:cxnLst>
                <a:cxn ang="0">
                  <a:pos x="T0" y="T1"/>
                </a:cxn>
                <a:cxn ang="0">
                  <a:pos x="T2" y="T3"/>
                </a:cxn>
                <a:cxn ang="0">
                  <a:pos x="T4" y="T5"/>
                </a:cxn>
                <a:cxn ang="0">
                  <a:pos x="T6" y="T7"/>
                </a:cxn>
                <a:cxn ang="0">
                  <a:pos x="T8" y="T9"/>
                </a:cxn>
              </a:cxnLst>
              <a:rect l="0" t="0" r="r" b="b"/>
              <a:pathLst>
                <a:path w="65" h="8">
                  <a:moveTo>
                    <a:pt x="55" y="0"/>
                  </a:moveTo>
                  <a:cubicBezTo>
                    <a:pt x="59" y="2"/>
                    <a:pt x="62" y="5"/>
                    <a:pt x="65" y="8"/>
                  </a:cubicBezTo>
                  <a:cubicBezTo>
                    <a:pt x="0" y="8"/>
                    <a:pt x="0" y="8"/>
                    <a:pt x="0" y="8"/>
                  </a:cubicBezTo>
                  <a:cubicBezTo>
                    <a:pt x="3" y="6"/>
                    <a:pt x="6" y="3"/>
                    <a:pt x="9" y="1"/>
                  </a:cubicBezTo>
                  <a:lnTo>
                    <a:pt x="55" y="0"/>
                  </a:ln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8" name="Freeform 78">
              <a:extLst>
                <a:ext uri="{FF2B5EF4-FFF2-40B4-BE49-F238E27FC236}">
                  <a16:creationId xmlns:a16="http://schemas.microsoft.com/office/drawing/2014/main" xmlns="" id="{3D736FD3-84DE-49E4-8B27-FF8EA6D3E515}"/>
                </a:ext>
              </a:extLst>
            </p:cNvPr>
            <p:cNvSpPr/>
            <p:nvPr/>
          </p:nvSpPr>
          <p:spPr bwMode="auto">
            <a:xfrm>
              <a:off x="2006600" y="993775"/>
              <a:ext cx="347663" cy="42863"/>
            </a:xfrm>
            <a:custGeom>
              <a:avLst/>
              <a:gdLst>
                <a:gd name="T0" fmla="*/ 9 w 82"/>
                <a:gd name="T1" fmla="*/ 0 h 10"/>
                <a:gd name="T2" fmla="*/ 74 w 82"/>
                <a:gd name="T3" fmla="*/ 0 h 10"/>
                <a:gd name="T4" fmla="*/ 82 w 82"/>
                <a:gd name="T5" fmla="*/ 9 h 10"/>
                <a:gd name="T6" fmla="*/ 0 w 82"/>
                <a:gd name="T7" fmla="*/ 10 h 10"/>
                <a:gd name="T8" fmla="*/ 9 w 82"/>
                <a:gd name="T9" fmla="*/ 0 h 10"/>
              </a:gdLst>
              <a:ahLst/>
              <a:cxnLst>
                <a:cxn ang="0">
                  <a:pos x="T0" y="T1"/>
                </a:cxn>
                <a:cxn ang="0">
                  <a:pos x="T2" y="T3"/>
                </a:cxn>
                <a:cxn ang="0">
                  <a:pos x="T4" y="T5"/>
                </a:cxn>
                <a:cxn ang="0">
                  <a:pos x="T6" y="T7"/>
                </a:cxn>
                <a:cxn ang="0">
                  <a:pos x="T8" y="T9"/>
                </a:cxn>
              </a:cxnLst>
              <a:rect l="0" t="0" r="r" b="b"/>
              <a:pathLst>
                <a:path w="82" h="10">
                  <a:moveTo>
                    <a:pt x="9" y="0"/>
                  </a:moveTo>
                  <a:cubicBezTo>
                    <a:pt x="74" y="0"/>
                    <a:pt x="74" y="0"/>
                    <a:pt x="74" y="0"/>
                  </a:cubicBezTo>
                  <a:cubicBezTo>
                    <a:pt x="77" y="3"/>
                    <a:pt x="80" y="6"/>
                    <a:pt x="82" y="9"/>
                  </a:cubicBezTo>
                  <a:cubicBezTo>
                    <a:pt x="0" y="10"/>
                    <a:pt x="0" y="10"/>
                    <a:pt x="0" y="10"/>
                  </a:cubicBezTo>
                  <a:cubicBezTo>
                    <a:pt x="3" y="7"/>
                    <a:pt x="6" y="3"/>
                    <a:pt x="9" y="0"/>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9" name="Freeform 79">
              <a:extLst>
                <a:ext uri="{FF2B5EF4-FFF2-40B4-BE49-F238E27FC236}">
                  <a16:creationId xmlns:a16="http://schemas.microsoft.com/office/drawing/2014/main" xmlns="" id="{55E9FDD1-A0E5-4980-82A2-F4EE668345E7}"/>
                </a:ext>
              </a:extLst>
            </p:cNvPr>
            <p:cNvSpPr/>
            <p:nvPr/>
          </p:nvSpPr>
          <p:spPr bwMode="auto">
            <a:xfrm>
              <a:off x="1976437" y="1031875"/>
              <a:ext cx="403225" cy="47625"/>
            </a:xfrm>
            <a:custGeom>
              <a:avLst/>
              <a:gdLst>
                <a:gd name="T0" fmla="*/ 7 w 95"/>
                <a:gd name="T1" fmla="*/ 1 h 11"/>
                <a:gd name="T2" fmla="*/ 89 w 95"/>
                <a:gd name="T3" fmla="*/ 0 h 11"/>
                <a:gd name="T4" fmla="*/ 95 w 95"/>
                <a:gd name="T5" fmla="*/ 10 h 11"/>
                <a:gd name="T6" fmla="*/ 0 w 95"/>
                <a:gd name="T7" fmla="*/ 11 h 11"/>
                <a:gd name="T8" fmla="*/ 7 w 95"/>
                <a:gd name="T9" fmla="*/ 1 h 11"/>
              </a:gdLst>
              <a:ahLst/>
              <a:cxnLst>
                <a:cxn ang="0">
                  <a:pos x="T0" y="T1"/>
                </a:cxn>
                <a:cxn ang="0">
                  <a:pos x="T2" y="T3"/>
                </a:cxn>
                <a:cxn ang="0">
                  <a:pos x="T4" y="T5"/>
                </a:cxn>
                <a:cxn ang="0">
                  <a:pos x="T6" y="T7"/>
                </a:cxn>
                <a:cxn ang="0">
                  <a:pos x="T8" y="T9"/>
                </a:cxn>
              </a:cxnLst>
              <a:rect l="0" t="0" r="r" b="b"/>
              <a:pathLst>
                <a:path w="95" h="11">
                  <a:moveTo>
                    <a:pt x="7" y="1"/>
                  </a:moveTo>
                  <a:cubicBezTo>
                    <a:pt x="89" y="0"/>
                    <a:pt x="89" y="0"/>
                    <a:pt x="89" y="0"/>
                  </a:cubicBezTo>
                  <a:cubicBezTo>
                    <a:pt x="91" y="4"/>
                    <a:pt x="93" y="7"/>
                    <a:pt x="95" y="10"/>
                  </a:cubicBezTo>
                  <a:cubicBezTo>
                    <a:pt x="0" y="11"/>
                    <a:pt x="0" y="11"/>
                    <a:pt x="0" y="11"/>
                  </a:cubicBezTo>
                  <a:cubicBezTo>
                    <a:pt x="2" y="7"/>
                    <a:pt x="4" y="4"/>
                    <a:pt x="7" y="1"/>
                  </a:cubicBez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0" name="Freeform 80">
              <a:extLst>
                <a:ext uri="{FF2B5EF4-FFF2-40B4-BE49-F238E27FC236}">
                  <a16:creationId xmlns:a16="http://schemas.microsoft.com/office/drawing/2014/main" xmlns="" id="{8C654E95-733C-4163-8A89-7986CCCF6BF5}"/>
                </a:ext>
              </a:extLst>
            </p:cNvPr>
            <p:cNvSpPr/>
            <p:nvPr/>
          </p:nvSpPr>
          <p:spPr bwMode="auto">
            <a:xfrm>
              <a:off x="1946275" y="1074737"/>
              <a:ext cx="446088" cy="50800"/>
            </a:xfrm>
            <a:custGeom>
              <a:avLst/>
              <a:gdLst>
                <a:gd name="T0" fmla="*/ 7 w 105"/>
                <a:gd name="T1" fmla="*/ 1 h 12"/>
                <a:gd name="T2" fmla="*/ 102 w 105"/>
                <a:gd name="T3" fmla="*/ 0 h 12"/>
                <a:gd name="T4" fmla="*/ 105 w 105"/>
                <a:gd name="T5" fmla="*/ 9 h 12"/>
                <a:gd name="T6" fmla="*/ 0 w 105"/>
                <a:gd name="T7" fmla="*/ 12 h 12"/>
                <a:gd name="T8" fmla="*/ 7 w 105"/>
                <a:gd name="T9" fmla="*/ 1 h 12"/>
              </a:gdLst>
              <a:ahLst/>
              <a:cxnLst>
                <a:cxn ang="0">
                  <a:pos x="T0" y="T1"/>
                </a:cxn>
                <a:cxn ang="0">
                  <a:pos x="T2" y="T3"/>
                </a:cxn>
                <a:cxn ang="0">
                  <a:pos x="T4" y="T5"/>
                </a:cxn>
                <a:cxn ang="0">
                  <a:pos x="T6" y="T7"/>
                </a:cxn>
                <a:cxn ang="0">
                  <a:pos x="T8" y="T9"/>
                </a:cxn>
              </a:cxnLst>
              <a:rect l="0" t="0" r="r" b="b"/>
              <a:pathLst>
                <a:path w="105" h="12">
                  <a:moveTo>
                    <a:pt x="7" y="1"/>
                  </a:moveTo>
                  <a:cubicBezTo>
                    <a:pt x="102" y="0"/>
                    <a:pt x="102" y="0"/>
                    <a:pt x="102" y="0"/>
                  </a:cubicBezTo>
                  <a:cubicBezTo>
                    <a:pt x="103" y="3"/>
                    <a:pt x="104" y="6"/>
                    <a:pt x="105" y="9"/>
                  </a:cubicBezTo>
                  <a:cubicBezTo>
                    <a:pt x="0" y="12"/>
                    <a:pt x="0" y="12"/>
                    <a:pt x="0" y="12"/>
                  </a:cubicBezTo>
                  <a:cubicBezTo>
                    <a:pt x="2" y="8"/>
                    <a:pt x="4" y="5"/>
                    <a:pt x="7" y="1"/>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1" name="Freeform 81">
              <a:extLst>
                <a:ext uri="{FF2B5EF4-FFF2-40B4-BE49-F238E27FC236}">
                  <a16:creationId xmlns:a16="http://schemas.microsoft.com/office/drawing/2014/main" xmlns="" id="{19AB5CAE-5F6F-474E-9DD9-1140392C5466}"/>
                </a:ext>
              </a:extLst>
            </p:cNvPr>
            <p:cNvSpPr/>
            <p:nvPr/>
          </p:nvSpPr>
          <p:spPr bwMode="auto">
            <a:xfrm>
              <a:off x="1930400" y="1112837"/>
              <a:ext cx="474663" cy="42863"/>
            </a:xfrm>
            <a:custGeom>
              <a:avLst/>
              <a:gdLst>
                <a:gd name="T0" fmla="*/ 4 w 112"/>
                <a:gd name="T1" fmla="*/ 3 h 10"/>
                <a:gd name="T2" fmla="*/ 109 w 112"/>
                <a:gd name="T3" fmla="*/ 0 h 10"/>
                <a:gd name="T4" fmla="*/ 112 w 112"/>
                <a:gd name="T5" fmla="*/ 9 h 10"/>
                <a:gd name="T6" fmla="*/ 0 w 112"/>
                <a:gd name="T7" fmla="*/ 10 h 10"/>
                <a:gd name="T8" fmla="*/ 4 w 112"/>
                <a:gd name="T9" fmla="*/ 3 h 10"/>
              </a:gdLst>
              <a:ahLst/>
              <a:cxnLst>
                <a:cxn ang="0">
                  <a:pos x="T0" y="T1"/>
                </a:cxn>
                <a:cxn ang="0">
                  <a:pos x="T2" y="T3"/>
                </a:cxn>
                <a:cxn ang="0">
                  <a:pos x="T4" y="T5"/>
                </a:cxn>
                <a:cxn ang="0">
                  <a:pos x="T6" y="T7"/>
                </a:cxn>
                <a:cxn ang="0">
                  <a:pos x="T8" y="T9"/>
                </a:cxn>
              </a:cxnLst>
              <a:rect l="0" t="0" r="r" b="b"/>
              <a:pathLst>
                <a:path w="112" h="10">
                  <a:moveTo>
                    <a:pt x="4" y="3"/>
                  </a:moveTo>
                  <a:cubicBezTo>
                    <a:pt x="109" y="0"/>
                    <a:pt x="109" y="0"/>
                    <a:pt x="109" y="0"/>
                  </a:cubicBezTo>
                  <a:cubicBezTo>
                    <a:pt x="111" y="3"/>
                    <a:pt x="112" y="6"/>
                    <a:pt x="112" y="9"/>
                  </a:cubicBezTo>
                  <a:cubicBezTo>
                    <a:pt x="0" y="10"/>
                    <a:pt x="0" y="10"/>
                    <a:pt x="0" y="10"/>
                  </a:cubicBezTo>
                  <a:cubicBezTo>
                    <a:pt x="1" y="8"/>
                    <a:pt x="2" y="5"/>
                    <a:pt x="4" y="3"/>
                  </a:cubicBez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2" name="Freeform 82">
              <a:extLst>
                <a:ext uri="{FF2B5EF4-FFF2-40B4-BE49-F238E27FC236}">
                  <a16:creationId xmlns:a16="http://schemas.microsoft.com/office/drawing/2014/main" xmlns="" id="{53E544FA-A93D-44E4-B6D1-B7966F24926D}"/>
                </a:ext>
              </a:extLst>
            </p:cNvPr>
            <p:cNvSpPr/>
            <p:nvPr/>
          </p:nvSpPr>
          <p:spPr bwMode="auto">
            <a:xfrm>
              <a:off x="1917700" y="1150937"/>
              <a:ext cx="495300" cy="30163"/>
            </a:xfrm>
            <a:custGeom>
              <a:avLst/>
              <a:gdLst>
                <a:gd name="T0" fmla="*/ 115 w 117"/>
                <a:gd name="T1" fmla="*/ 0 h 7"/>
                <a:gd name="T2" fmla="*/ 117 w 117"/>
                <a:gd name="T3" fmla="*/ 6 h 7"/>
                <a:gd name="T4" fmla="*/ 0 w 117"/>
                <a:gd name="T5" fmla="*/ 7 h 7"/>
                <a:gd name="T6" fmla="*/ 3 w 117"/>
                <a:gd name="T7" fmla="*/ 1 h 7"/>
                <a:gd name="T8" fmla="*/ 115 w 117"/>
                <a:gd name="T9" fmla="*/ 0 h 7"/>
              </a:gdLst>
              <a:ahLst/>
              <a:cxnLst>
                <a:cxn ang="0">
                  <a:pos x="T0" y="T1"/>
                </a:cxn>
                <a:cxn ang="0">
                  <a:pos x="T2" y="T3"/>
                </a:cxn>
                <a:cxn ang="0">
                  <a:pos x="T4" y="T5"/>
                </a:cxn>
                <a:cxn ang="0">
                  <a:pos x="T6" y="T7"/>
                </a:cxn>
                <a:cxn ang="0">
                  <a:pos x="T8" y="T9"/>
                </a:cxn>
              </a:cxnLst>
              <a:rect l="0" t="0" r="r" b="b"/>
              <a:pathLst>
                <a:path w="117" h="7">
                  <a:moveTo>
                    <a:pt x="115" y="0"/>
                  </a:moveTo>
                  <a:cubicBezTo>
                    <a:pt x="116" y="4"/>
                    <a:pt x="117" y="6"/>
                    <a:pt x="117" y="6"/>
                  </a:cubicBezTo>
                  <a:cubicBezTo>
                    <a:pt x="0" y="7"/>
                    <a:pt x="0" y="7"/>
                    <a:pt x="0" y="7"/>
                  </a:cubicBezTo>
                  <a:cubicBezTo>
                    <a:pt x="0" y="7"/>
                    <a:pt x="1" y="5"/>
                    <a:pt x="3" y="1"/>
                  </a:cubicBezTo>
                  <a:lnTo>
                    <a:pt x="115" y="0"/>
                  </a:ln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3" name="Oval 82">
              <a:extLst>
                <a:ext uri="{FF2B5EF4-FFF2-40B4-BE49-F238E27FC236}">
                  <a16:creationId xmlns:a16="http://schemas.microsoft.com/office/drawing/2014/main" xmlns="" id="{F53281A4-12DF-4661-B3AA-56F59E3DD764}"/>
                </a:ext>
              </a:extLst>
            </p:cNvPr>
            <p:cNvSpPr>
              <a:spLocks noChangeArrowheads="1"/>
            </p:cNvSpPr>
            <p:nvPr/>
          </p:nvSpPr>
          <p:spPr bwMode="auto">
            <a:xfrm>
              <a:off x="2443162" y="1104900"/>
              <a:ext cx="20638"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4" name="Oval 83">
              <a:extLst>
                <a:ext uri="{FF2B5EF4-FFF2-40B4-BE49-F238E27FC236}">
                  <a16:creationId xmlns:a16="http://schemas.microsoft.com/office/drawing/2014/main" xmlns="" id="{D0EA48A7-715C-43F4-838E-3CC89A30C5D7}"/>
                </a:ext>
              </a:extLst>
            </p:cNvPr>
            <p:cNvSpPr>
              <a:spLocks noChangeArrowheads="1"/>
            </p:cNvSpPr>
            <p:nvPr/>
          </p:nvSpPr>
          <p:spPr bwMode="auto">
            <a:xfrm>
              <a:off x="2374900" y="968375"/>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5" name="Oval 84">
              <a:extLst>
                <a:ext uri="{FF2B5EF4-FFF2-40B4-BE49-F238E27FC236}">
                  <a16:creationId xmlns:a16="http://schemas.microsoft.com/office/drawing/2014/main" xmlns="" id="{28FA0A3B-147B-48F0-B054-4BAFA88133B2}"/>
                </a:ext>
              </a:extLst>
            </p:cNvPr>
            <p:cNvSpPr>
              <a:spLocks noChangeArrowheads="1"/>
            </p:cNvSpPr>
            <p:nvPr/>
          </p:nvSpPr>
          <p:spPr bwMode="auto">
            <a:xfrm>
              <a:off x="2247900" y="873125"/>
              <a:ext cx="25400"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6" name="Oval 85">
              <a:extLst>
                <a:ext uri="{FF2B5EF4-FFF2-40B4-BE49-F238E27FC236}">
                  <a16:creationId xmlns:a16="http://schemas.microsoft.com/office/drawing/2014/main" xmlns="" id="{0E6B2478-DECF-4FE2-8F04-F5ECF8CE53EA}"/>
                </a:ext>
              </a:extLst>
            </p:cNvPr>
            <p:cNvSpPr>
              <a:spLocks noChangeArrowheads="1"/>
            </p:cNvSpPr>
            <p:nvPr/>
          </p:nvSpPr>
          <p:spPr bwMode="auto">
            <a:xfrm>
              <a:off x="2120900" y="873125"/>
              <a:ext cx="20638"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7" name="Oval 86">
              <a:extLst>
                <a:ext uri="{FF2B5EF4-FFF2-40B4-BE49-F238E27FC236}">
                  <a16:creationId xmlns:a16="http://schemas.microsoft.com/office/drawing/2014/main" xmlns="" id="{5DEAD495-617C-4ADC-84BC-F988EF53F58F}"/>
                </a:ext>
              </a:extLst>
            </p:cNvPr>
            <p:cNvSpPr>
              <a:spLocks noChangeArrowheads="1"/>
            </p:cNvSpPr>
            <p:nvPr/>
          </p:nvSpPr>
          <p:spPr bwMode="auto">
            <a:xfrm>
              <a:off x="1989137" y="946150"/>
              <a:ext cx="25400"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8" name="Oval 87">
              <a:extLst>
                <a:ext uri="{FF2B5EF4-FFF2-40B4-BE49-F238E27FC236}">
                  <a16:creationId xmlns:a16="http://schemas.microsoft.com/office/drawing/2014/main" xmlns="" id="{99637BA2-1EA9-4628-9D09-BFB244E777A6}"/>
                </a:ext>
              </a:extLst>
            </p:cNvPr>
            <p:cNvSpPr>
              <a:spLocks noChangeArrowheads="1"/>
            </p:cNvSpPr>
            <p:nvPr/>
          </p:nvSpPr>
          <p:spPr bwMode="auto">
            <a:xfrm>
              <a:off x="1912937" y="1049337"/>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9" name="Oval 88">
              <a:extLst>
                <a:ext uri="{FF2B5EF4-FFF2-40B4-BE49-F238E27FC236}">
                  <a16:creationId xmlns:a16="http://schemas.microsoft.com/office/drawing/2014/main" xmlns="" id="{8C6666E0-E28E-4E56-83BB-3421AD6589D6}"/>
                </a:ext>
              </a:extLst>
            </p:cNvPr>
            <p:cNvSpPr>
              <a:spLocks noChangeArrowheads="1"/>
            </p:cNvSpPr>
            <p:nvPr/>
          </p:nvSpPr>
          <p:spPr bwMode="auto">
            <a:xfrm>
              <a:off x="1849437" y="1130300"/>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0" name="Freeform 90">
              <a:extLst>
                <a:ext uri="{FF2B5EF4-FFF2-40B4-BE49-F238E27FC236}">
                  <a16:creationId xmlns:a16="http://schemas.microsoft.com/office/drawing/2014/main" xmlns="" id="{BF10BE4C-EEF4-4E06-B13D-B186A62E1EF3}"/>
                </a:ext>
              </a:extLst>
            </p:cNvPr>
            <p:cNvSpPr/>
            <p:nvPr/>
          </p:nvSpPr>
          <p:spPr bwMode="auto">
            <a:xfrm>
              <a:off x="3816350" y="25400"/>
              <a:ext cx="55563" cy="98425"/>
            </a:xfrm>
            <a:custGeom>
              <a:avLst/>
              <a:gdLst>
                <a:gd name="T0" fmla="*/ 0 w 13"/>
                <a:gd name="T1" fmla="*/ 0 h 23"/>
                <a:gd name="T2" fmla="*/ 12 w 13"/>
                <a:gd name="T3" fmla="*/ 4 h 23"/>
                <a:gd name="T4" fmla="*/ 13 w 13"/>
                <a:gd name="T5" fmla="*/ 21 h 23"/>
                <a:gd name="T6" fmla="*/ 0 w 13"/>
                <a:gd name="T7" fmla="*/ 23 h 23"/>
                <a:gd name="T8" fmla="*/ 0 w 13"/>
                <a:gd name="T9" fmla="*/ 0 h 23"/>
              </a:gdLst>
              <a:ahLst/>
              <a:cxnLst>
                <a:cxn ang="0">
                  <a:pos x="T0" y="T1"/>
                </a:cxn>
                <a:cxn ang="0">
                  <a:pos x="T2" y="T3"/>
                </a:cxn>
                <a:cxn ang="0">
                  <a:pos x="T4" y="T5"/>
                </a:cxn>
                <a:cxn ang="0">
                  <a:pos x="T6" y="T7"/>
                </a:cxn>
                <a:cxn ang="0">
                  <a:pos x="T8" y="T9"/>
                </a:cxn>
              </a:cxnLst>
              <a:rect l="0" t="0" r="r" b="b"/>
              <a:pathLst>
                <a:path w="13" h="23">
                  <a:moveTo>
                    <a:pt x="0" y="0"/>
                  </a:moveTo>
                  <a:cubicBezTo>
                    <a:pt x="0" y="0"/>
                    <a:pt x="12" y="1"/>
                    <a:pt x="12" y="4"/>
                  </a:cubicBezTo>
                  <a:cubicBezTo>
                    <a:pt x="13" y="6"/>
                    <a:pt x="13" y="21"/>
                    <a:pt x="13" y="21"/>
                  </a:cubicBezTo>
                  <a:cubicBezTo>
                    <a:pt x="13" y="21"/>
                    <a:pt x="2" y="23"/>
                    <a:pt x="0" y="23"/>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1" name="Freeform 91">
              <a:extLst>
                <a:ext uri="{FF2B5EF4-FFF2-40B4-BE49-F238E27FC236}">
                  <a16:creationId xmlns:a16="http://schemas.microsoft.com/office/drawing/2014/main" xmlns="" id="{D644042C-50C0-4E83-A296-1E243302ACD3}"/>
                </a:ext>
              </a:extLst>
            </p:cNvPr>
            <p:cNvSpPr/>
            <p:nvPr/>
          </p:nvSpPr>
          <p:spPr bwMode="auto">
            <a:xfrm>
              <a:off x="3727450" y="30162"/>
              <a:ext cx="68263" cy="98425"/>
            </a:xfrm>
            <a:custGeom>
              <a:avLst/>
              <a:gdLst>
                <a:gd name="T0" fmla="*/ 16 w 16"/>
                <a:gd name="T1" fmla="*/ 0 h 23"/>
                <a:gd name="T2" fmla="*/ 16 w 16"/>
                <a:gd name="T3" fmla="*/ 22 h 23"/>
                <a:gd name="T4" fmla="*/ 0 w 16"/>
                <a:gd name="T5" fmla="*/ 23 h 23"/>
                <a:gd name="T6" fmla="*/ 0 w 16"/>
                <a:gd name="T7" fmla="*/ 1 h 23"/>
                <a:gd name="T8" fmla="*/ 16 w 16"/>
                <a:gd name="T9" fmla="*/ 0 h 23"/>
              </a:gdLst>
              <a:ahLst/>
              <a:cxnLst>
                <a:cxn ang="0">
                  <a:pos x="T0" y="T1"/>
                </a:cxn>
                <a:cxn ang="0">
                  <a:pos x="T2" y="T3"/>
                </a:cxn>
                <a:cxn ang="0">
                  <a:pos x="T4" y="T5"/>
                </a:cxn>
                <a:cxn ang="0">
                  <a:pos x="T6" y="T7"/>
                </a:cxn>
                <a:cxn ang="0">
                  <a:pos x="T8" y="T9"/>
                </a:cxn>
              </a:cxnLst>
              <a:rect l="0" t="0" r="r" b="b"/>
              <a:pathLst>
                <a:path w="16" h="23">
                  <a:moveTo>
                    <a:pt x="16" y="0"/>
                  </a:moveTo>
                  <a:cubicBezTo>
                    <a:pt x="16" y="22"/>
                    <a:pt x="16" y="22"/>
                    <a:pt x="16" y="22"/>
                  </a:cubicBezTo>
                  <a:cubicBezTo>
                    <a:pt x="0" y="23"/>
                    <a:pt x="0" y="23"/>
                    <a:pt x="0" y="23"/>
                  </a:cubicBezTo>
                  <a:cubicBezTo>
                    <a:pt x="0" y="1"/>
                    <a:pt x="0" y="1"/>
                    <a:pt x="0" y="1"/>
                  </a:cubicBezTo>
                  <a:cubicBezTo>
                    <a:pt x="0" y="1"/>
                    <a:pt x="6" y="0"/>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2" name="Freeform 92">
              <a:extLst>
                <a:ext uri="{FF2B5EF4-FFF2-40B4-BE49-F238E27FC236}">
                  <a16:creationId xmlns:a16="http://schemas.microsoft.com/office/drawing/2014/main" xmlns="" id="{E984570F-474E-42A8-814C-25508CFEE2CA}"/>
                </a:ext>
              </a:extLst>
            </p:cNvPr>
            <p:cNvSpPr/>
            <p:nvPr/>
          </p:nvSpPr>
          <p:spPr bwMode="auto">
            <a:xfrm>
              <a:off x="3630612" y="34925"/>
              <a:ext cx="71438" cy="103188"/>
            </a:xfrm>
            <a:custGeom>
              <a:avLst/>
              <a:gdLst>
                <a:gd name="T0" fmla="*/ 16 w 17"/>
                <a:gd name="T1" fmla="*/ 1 h 24"/>
                <a:gd name="T2" fmla="*/ 17 w 17"/>
                <a:gd name="T3" fmla="*/ 22 h 24"/>
                <a:gd name="T4" fmla="*/ 0 w 17"/>
                <a:gd name="T5" fmla="*/ 24 h 24"/>
                <a:gd name="T6" fmla="*/ 0 w 17"/>
                <a:gd name="T7" fmla="*/ 2 h 24"/>
                <a:gd name="T8" fmla="*/ 16 w 17"/>
                <a:gd name="T9" fmla="*/ 1 h 24"/>
              </a:gdLst>
              <a:ahLst/>
              <a:cxnLst>
                <a:cxn ang="0">
                  <a:pos x="T0" y="T1"/>
                </a:cxn>
                <a:cxn ang="0">
                  <a:pos x="T2" y="T3"/>
                </a:cxn>
                <a:cxn ang="0">
                  <a:pos x="T4" y="T5"/>
                </a:cxn>
                <a:cxn ang="0">
                  <a:pos x="T6" y="T7"/>
                </a:cxn>
                <a:cxn ang="0">
                  <a:pos x="T8" y="T9"/>
                </a:cxn>
              </a:cxnLst>
              <a:rect l="0" t="0" r="r" b="b"/>
              <a:pathLst>
                <a:path w="17" h="24">
                  <a:moveTo>
                    <a:pt x="16" y="1"/>
                  </a:moveTo>
                  <a:cubicBezTo>
                    <a:pt x="17" y="22"/>
                    <a:pt x="17" y="22"/>
                    <a:pt x="17" y="22"/>
                  </a:cubicBezTo>
                  <a:cubicBezTo>
                    <a:pt x="0" y="24"/>
                    <a:pt x="0" y="24"/>
                    <a:pt x="0" y="24"/>
                  </a:cubicBezTo>
                  <a:cubicBezTo>
                    <a:pt x="0" y="2"/>
                    <a:pt x="0" y="2"/>
                    <a:pt x="0" y="2"/>
                  </a:cubicBezTo>
                  <a:cubicBezTo>
                    <a:pt x="0" y="2"/>
                    <a:pt x="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3" name="Freeform 93">
              <a:extLst>
                <a:ext uri="{FF2B5EF4-FFF2-40B4-BE49-F238E27FC236}">
                  <a16:creationId xmlns:a16="http://schemas.microsoft.com/office/drawing/2014/main" xmlns="" id="{1AE81D38-8B74-4BAE-B353-FAFE4EBF4CD0}"/>
                </a:ext>
              </a:extLst>
            </p:cNvPr>
            <p:cNvSpPr/>
            <p:nvPr/>
          </p:nvSpPr>
          <p:spPr bwMode="auto">
            <a:xfrm>
              <a:off x="3529012" y="42862"/>
              <a:ext cx="71438" cy="103188"/>
            </a:xfrm>
            <a:custGeom>
              <a:avLst/>
              <a:gdLst>
                <a:gd name="T0" fmla="*/ 16 w 17"/>
                <a:gd name="T1" fmla="*/ 1 h 24"/>
                <a:gd name="T2" fmla="*/ 17 w 17"/>
                <a:gd name="T3" fmla="*/ 22 h 24"/>
                <a:gd name="T4" fmla="*/ 0 w 17"/>
                <a:gd name="T5" fmla="*/ 24 h 24"/>
                <a:gd name="T6" fmla="*/ 0 w 17"/>
                <a:gd name="T7" fmla="*/ 2 h 24"/>
                <a:gd name="T8" fmla="*/ 16 w 17"/>
                <a:gd name="T9" fmla="*/ 1 h 24"/>
              </a:gdLst>
              <a:ahLst/>
              <a:cxnLst>
                <a:cxn ang="0">
                  <a:pos x="T0" y="T1"/>
                </a:cxn>
                <a:cxn ang="0">
                  <a:pos x="T2" y="T3"/>
                </a:cxn>
                <a:cxn ang="0">
                  <a:pos x="T4" y="T5"/>
                </a:cxn>
                <a:cxn ang="0">
                  <a:pos x="T6" y="T7"/>
                </a:cxn>
                <a:cxn ang="0">
                  <a:pos x="T8" y="T9"/>
                </a:cxn>
              </a:cxnLst>
              <a:rect l="0" t="0" r="r" b="b"/>
              <a:pathLst>
                <a:path w="17" h="24">
                  <a:moveTo>
                    <a:pt x="16" y="1"/>
                  </a:moveTo>
                  <a:cubicBezTo>
                    <a:pt x="17" y="22"/>
                    <a:pt x="17" y="22"/>
                    <a:pt x="17" y="22"/>
                  </a:cubicBezTo>
                  <a:cubicBezTo>
                    <a:pt x="0" y="24"/>
                    <a:pt x="0" y="24"/>
                    <a:pt x="0" y="24"/>
                  </a:cubicBezTo>
                  <a:cubicBezTo>
                    <a:pt x="0" y="2"/>
                    <a:pt x="0" y="2"/>
                    <a:pt x="0" y="2"/>
                  </a:cubicBezTo>
                  <a:cubicBezTo>
                    <a:pt x="0" y="2"/>
                    <a:pt x="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4" name="Freeform 94">
              <a:extLst>
                <a:ext uri="{FF2B5EF4-FFF2-40B4-BE49-F238E27FC236}">
                  <a16:creationId xmlns:a16="http://schemas.microsoft.com/office/drawing/2014/main" xmlns="" id="{77414F5B-751F-47BE-BE7C-ABF108EB4806}"/>
                </a:ext>
              </a:extLst>
            </p:cNvPr>
            <p:cNvSpPr/>
            <p:nvPr/>
          </p:nvSpPr>
          <p:spPr bwMode="auto">
            <a:xfrm>
              <a:off x="3379787" y="55562"/>
              <a:ext cx="122238" cy="98425"/>
            </a:xfrm>
            <a:custGeom>
              <a:avLst/>
              <a:gdLst>
                <a:gd name="T0" fmla="*/ 28 w 29"/>
                <a:gd name="T1" fmla="*/ 1 h 23"/>
                <a:gd name="T2" fmla="*/ 29 w 29"/>
                <a:gd name="T3" fmla="*/ 20 h 23"/>
                <a:gd name="T4" fmla="*/ 1 w 29"/>
                <a:gd name="T5" fmla="*/ 23 h 23"/>
                <a:gd name="T6" fmla="*/ 2 w 29"/>
                <a:gd name="T7" fmla="*/ 6 h 23"/>
                <a:gd name="T8" fmla="*/ 28 w 29"/>
                <a:gd name="T9" fmla="*/ 1 h 23"/>
              </a:gdLst>
              <a:ahLst/>
              <a:cxnLst>
                <a:cxn ang="0">
                  <a:pos x="T0" y="T1"/>
                </a:cxn>
                <a:cxn ang="0">
                  <a:pos x="T2" y="T3"/>
                </a:cxn>
                <a:cxn ang="0">
                  <a:pos x="T4" y="T5"/>
                </a:cxn>
                <a:cxn ang="0">
                  <a:pos x="T6" y="T7"/>
                </a:cxn>
                <a:cxn ang="0">
                  <a:pos x="T8" y="T9"/>
                </a:cxn>
              </a:cxnLst>
              <a:rect l="0" t="0" r="r" b="b"/>
              <a:pathLst>
                <a:path w="29" h="23">
                  <a:moveTo>
                    <a:pt x="28" y="1"/>
                  </a:moveTo>
                  <a:cubicBezTo>
                    <a:pt x="29" y="20"/>
                    <a:pt x="29" y="20"/>
                    <a:pt x="29" y="20"/>
                  </a:cubicBezTo>
                  <a:cubicBezTo>
                    <a:pt x="1" y="23"/>
                    <a:pt x="1" y="23"/>
                    <a:pt x="1" y="23"/>
                  </a:cubicBezTo>
                  <a:cubicBezTo>
                    <a:pt x="1" y="23"/>
                    <a:pt x="0" y="8"/>
                    <a:pt x="2" y="6"/>
                  </a:cubicBezTo>
                  <a:cubicBezTo>
                    <a:pt x="5" y="4"/>
                    <a:pt x="23" y="0"/>
                    <a:pt x="28"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5" name="Freeform 95">
              <a:extLst>
                <a:ext uri="{FF2B5EF4-FFF2-40B4-BE49-F238E27FC236}">
                  <a16:creationId xmlns:a16="http://schemas.microsoft.com/office/drawing/2014/main" xmlns="" id="{261386AA-C705-4627-8C27-94B3E90948BC}"/>
                </a:ext>
              </a:extLst>
            </p:cNvPr>
            <p:cNvSpPr/>
            <p:nvPr/>
          </p:nvSpPr>
          <p:spPr bwMode="auto">
            <a:xfrm>
              <a:off x="3367087" y="146050"/>
              <a:ext cx="522288" cy="63500"/>
            </a:xfrm>
            <a:custGeom>
              <a:avLst/>
              <a:gdLst>
                <a:gd name="T0" fmla="*/ 323 w 329"/>
                <a:gd name="T1" fmla="*/ 0 h 40"/>
                <a:gd name="T2" fmla="*/ 0 w 329"/>
                <a:gd name="T3" fmla="*/ 24 h 40"/>
                <a:gd name="T4" fmla="*/ 0 w 329"/>
                <a:gd name="T5" fmla="*/ 40 h 40"/>
                <a:gd name="T6" fmla="*/ 329 w 329"/>
                <a:gd name="T7" fmla="*/ 11 h 40"/>
                <a:gd name="T8" fmla="*/ 323 w 329"/>
                <a:gd name="T9" fmla="*/ 0 h 40"/>
              </a:gdLst>
              <a:ahLst/>
              <a:cxnLst>
                <a:cxn ang="0">
                  <a:pos x="T0" y="T1"/>
                </a:cxn>
                <a:cxn ang="0">
                  <a:pos x="T2" y="T3"/>
                </a:cxn>
                <a:cxn ang="0">
                  <a:pos x="T4" y="T5"/>
                </a:cxn>
                <a:cxn ang="0">
                  <a:pos x="T6" y="T7"/>
                </a:cxn>
                <a:cxn ang="0">
                  <a:pos x="T8" y="T9"/>
                </a:cxn>
              </a:cxnLst>
              <a:rect l="0" t="0" r="r" b="b"/>
              <a:pathLst>
                <a:path w="329" h="40">
                  <a:moveTo>
                    <a:pt x="323" y="0"/>
                  </a:moveTo>
                  <a:lnTo>
                    <a:pt x="0" y="24"/>
                  </a:lnTo>
                  <a:lnTo>
                    <a:pt x="0" y="40"/>
                  </a:lnTo>
                  <a:lnTo>
                    <a:pt x="329" y="11"/>
                  </a:lnTo>
                  <a:lnTo>
                    <a:pt x="323" y="0"/>
                  </a:lnTo>
                  <a:close/>
                </a:path>
              </a:pathLst>
            </a:custGeom>
            <a:solidFill>
              <a:srgbClr val="E377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6" name="Freeform 96">
              <a:extLst>
                <a:ext uri="{FF2B5EF4-FFF2-40B4-BE49-F238E27FC236}">
                  <a16:creationId xmlns:a16="http://schemas.microsoft.com/office/drawing/2014/main" xmlns="" id="{E6E4C302-3F28-4618-8F92-5AB1AE668484}"/>
                </a:ext>
              </a:extLst>
            </p:cNvPr>
            <p:cNvSpPr/>
            <p:nvPr/>
          </p:nvSpPr>
          <p:spPr bwMode="auto">
            <a:xfrm>
              <a:off x="0" y="180975"/>
              <a:ext cx="1570038" cy="996950"/>
            </a:xfrm>
            <a:custGeom>
              <a:avLst/>
              <a:gdLst>
                <a:gd name="T0" fmla="*/ 0 w 370"/>
                <a:gd name="T1" fmla="*/ 233 h 233"/>
                <a:gd name="T2" fmla="*/ 370 w 370"/>
                <a:gd name="T3" fmla="*/ 233 h 233"/>
                <a:gd name="T4" fmla="*/ 0 w 370"/>
                <a:gd name="T5" fmla="*/ 233 h 233"/>
              </a:gdLst>
              <a:ahLst/>
              <a:cxnLst>
                <a:cxn ang="0">
                  <a:pos x="T0" y="T1"/>
                </a:cxn>
                <a:cxn ang="0">
                  <a:pos x="T2" y="T3"/>
                </a:cxn>
                <a:cxn ang="0">
                  <a:pos x="T4" y="T5"/>
                </a:cxn>
              </a:cxnLst>
              <a:rect l="0" t="0" r="r" b="b"/>
              <a:pathLst>
                <a:path w="370" h="233">
                  <a:moveTo>
                    <a:pt x="0" y="233"/>
                  </a:moveTo>
                  <a:cubicBezTo>
                    <a:pt x="0" y="233"/>
                    <a:pt x="181" y="0"/>
                    <a:pt x="370" y="233"/>
                  </a:cubicBezTo>
                  <a:lnTo>
                    <a:pt x="0" y="233"/>
                  </a:lnTo>
                  <a:close/>
                </a:path>
              </a:pathLst>
            </a:custGeom>
            <a:solidFill>
              <a:srgbClr val="81AC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7" name="Freeform 97">
              <a:extLst>
                <a:ext uri="{FF2B5EF4-FFF2-40B4-BE49-F238E27FC236}">
                  <a16:creationId xmlns:a16="http://schemas.microsoft.com/office/drawing/2014/main" xmlns="" id="{80F07DC5-60E8-4B4F-A1C9-25D4AE977E50}"/>
                </a:ext>
              </a:extLst>
            </p:cNvPr>
            <p:cNvSpPr/>
            <p:nvPr/>
          </p:nvSpPr>
          <p:spPr bwMode="auto">
            <a:xfrm>
              <a:off x="220662" y="1062037"/>
              <a:ext cx="228600" cy="111125"/>
            </a:xfrm>
            <a:custGeom>
              <a:avLst/>
              <a:gdLst>
                <a:gd name="T0" fmla="*/ 0 w 54"/>
                <a:gd name="T1" fmla="*/ 26 h 26"/>
                <a:gd name="T2" fmla="*/ 54 w 54"/>
                <a:gd name="T3" fmla="*/ 26 h 26"/>
                <a:gd name="T4" fmla="*/ 25 w 54"/>
                <a:gd name="T5" fmla="*/ 0 h 26"/>
                <a:gd name="T6" fmla="*/ 0 w 54"/>
                <a:gd name="T7" fmla="*/ 26 h 26"/>
              </a:gdLst>
              <a:ahLst/>
              <a:cxnLst>
                <a:cxn ang="0">
                  <a:pos x="T0" y="T1"/>
                </a:cxn>
                <a:cxn ang="0">
                  <a:pos x="T2" y="T3"/>
                </a:cxn>
                <a:cxn ang="0">
                  <a:pos x="T4" y="T5"/>
                </a:cxn>
                <a:cxn ang="0">
                  <a:pos x="T6" y="T7"/>
                </a:cxn>
              </a:cxnLst>
              <a:rect l="0" t="0" r="r" b="b"/>
              <a:pathLst>
                <a:path w="54" h="26">
                  <a:moveTo>
                    <a:pt x="0" y="26"/>
                  </a:moveTo>
                  <a:cubicBezTo>
                    <a:pt x="54" y="26"/>
                    <a:pt x="54" y="26"/>
                    <a:pt x="54" y="26"/>
                  </a:cubicBezTo>
                  <a:cubicBezTo>
                    <a:pt x="25" y="0"/>
                    <a:pt x="25" y="0"/>
                    <a:pt x="25" y="0"/>
                  </a:cubicBezTo>
                  <a:cubicBezTo>
                    <a:pt x="9" y="14"/>
                    <a:pt x="0" y="26"/>
                    <a:pt x="0" y="26"/>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8" name="Freeform 98">
              <a:extLst>
                <a:ext uri="{FF2B5EF4-FFF2-40B4-BE49-F238E27FC236}">
                  <a16:creationId xmlns:a16="http://schemas.microsoft.com/office/drawing/2014/main" xmlns="" id="{415BF08B-7074-4625-B6AE-E8D29BA24F84}"/>
                </a:ext>
              </a:extLst>
            </p:cNvPr>
            <p:cNvSpPr/>
            <p:nvPr/>
          </p:nvSpPr>
          <p:spPr bwMode="auto">
            <a:xfrm>
              <a:off x="327025" y="971550"/>
              <a:ext cx="276225" cy="201613"/>
            </a:xfrm>
            <a:custGeom>
              <a:avLst/>
              <a:gdLst>
                <a:gd name="T0" fmla="*/ 0 w 65"/>
                <a:gd name="T1" fmla="*/ 21 h 47"/>
                <a:gd name="T2" fmla="*/ 29 w 65"/>
                <a:gd name="T3" fmla="*/ 47 h 47"/>
                <a:gd name="T4" fmla="*/ 65 w 65"/>
                <a:gd name="T5" fmla="*/ 47 h 47"/>
                <a:gd name="T6" fmla="*/ 28 w 65"/>
                <a:gd name="T7" fmla="*/ 0 h 47"/>
                <a:gd name="T8" fmla="*/ 0 w 65"/>
                <a:gd name="T9" fmla="*/ 21 h 47"/>
              </a:gdLst>
              <a:ahLst/>
              <a:cxnLst>
                <a:cxn ang="0">
                  <a:pos x="T0" y="T1"/>
                </a:cxn>
                <a:cxn ang="0">
                  <a:pos x="T2" y="T3"/>
                </a:cxn>
                <a:cxn ang="0">
                  <a:pos x="T4" y="T5"/>
                </a:cxn>
                <a:cxn ang="0">
                  <a:pos x="T6" y="T7"/>
                </a:cxn>
                <a:cxn ang="0">
                  <a:pos x="T8" y="T9"/>
                </a:cxn>
              </a:cxnLst>
              <a:rect l="0" t="0" r="r" b="b"/>
              <a:pathLst>
                <a:path w="65" h="47">
                  <a:moveTo>
                    <a:pt x="0" y="21"/>
                  </a:moveTo>
                  <a:cubicBezTo>
                    <a:pt x="29" y="47"/>
                    <a:pt x="29" y="47"/>
                    <a:pt x="29" y="47"/>
                  </a:cubicBezTo>
                  <a:cubicBezTo>
                    <a:pt x="65" y="47"/>
                    <a:pt x="65" y="47"/>
                    <a:pt x="65" y="47"/>
                  </a:cubicBezTo>
                  <a:cubicBezTo>
                    <a:pt x="28" y="0"/>
                    <a:pt x="28" y="0"/>
                    <a:pt x="28" y="0"/>
                  </a:cubicBezTo>
                  <a:cubicBezTo>
                    <a:pt x="17" y="7"/>
                    <a:pt x="8" y="14"/>
                    <a:pt x="0" y="21"/>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9" name="Freeform 99">
              <a:extLst>
                <a:ext uri="{FF2B5EF4-FFF2-40B4-BE49-F238E27FC236}">
                  <a16:creationId xmlns:a16="http://schemas.microsoft.com/office/drawing/2014/main" xmlns="" id="{F02E646F-8EBF-47F7-BABF-9D3B647F9220}"/>
                </a:ext>
              </a:extLst>
            </p:cNvPr>
            <p:cNvSpPr/>
            <p:nvPr/>
          </p:nvSpPr>
          <p:spPr bwMode="auto">
            <a:xfrm>
              <a:off x="801687" y="847725"/>
              <a:ext cx="195263" cy="325438"/>
            </a:xfrm>
            <a:custGeom>
              <a:avLst/>
              <a:gdLst>
                <a:gd name="T0" fmla="*/ 0 w 46"/>
                <a:gd name="T1" fmla="*/ 1 h 76"/>
                <a:gd name="T2" fmla="*/ 0 w 46"/>
                <a:gd name="T3" fmla="*/ 76 h 76"/>
                <a:gd name="T4" fmla="*/ 31 w 46"/>
                <a:gd name="T5" fmla="*/ 76 h 76"/>
                <a:gd name="T6" fmla="*/ 46 w 46"/>
                <a:gd name="T7" fmla="*/ 9 h 76"/>
                <a:gd name="T8" fmla="*/ 0 w 46"/>
                <a:gd name="T9" fmla="*/ 1 h 76"/>
              </a:gdLst>
              <a:ahLst/>
              <a:cxnLst>
                <a:cxn ang="0">
                  <a:pos x="T0" y="T1"/>
                </a:cxn>
                <a:cxn ang="0">
                  <a:pos x="T2" y="T3"/>
                </a:cxn>
                <a:cxn ang="0">
                  <a:pos x="T4" y="T5"/>
                </a:cxn>
                <a:cxn ang="0">
                  <a:pos x="T6" y="T7"/>
                </a:cxn>
                <a:cxn ang="0">
                  <a:pos x="T8" y="T9"/>
                </a:cxn>
              </a:cxnLst>
              <a:rect l="0" t="0" r="r" b="b"/>
              <a:pathLst>
                <a:path w="46" h="76">
                  <a:moveTo>
                    <a:pt x="0" y="1"/>
                  </a:moveTo>
                  <a:cubicBezTo>
                    <a:pt x="0" y="76"/>
                    <a:pt x="0" y="76"/>
                    <a:pt x="0" y="76"/>
                  </a:cubicBezTo>
                  <a:cubicBezTo>
                    <a:pt x="31" y="76"/>
                    <a:pt x="31" y="76"/>
                    <a:pt x="31" y="76"/>
                  </a:cubicBezTo>
                  <a:cubicBezTo>
                    <a:pt x="46" y="9"/>
                    <a:pt x="46" y="9"/>
                    <a:pt x="46" y="9"/>
                  </a:cubicBezTo>
                  <a:cubicBezTo>
                    <a:pt x="30" y="3"/>
                    <a:pt x="15" y="0"/>
                    <a:pt x="0" y="1"/>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0" name="Freeform 100">
              <a:extLst>
                <a:ext uri="{FF2B5EF4-FFF2-40B4-BE49-F238E27FC236}">
                  <a16:creationId xmlns:a16="http://schemas.microsoft.com/office/drawing/2014/main" xmlns="" id="{5C1D3F96-8854-4E91-AD8D-34761E06CB21}"/>
                </a:ext>
              </a:extLst>
            </p:cNvPr>
            <p:cNvSpPr/>
            <p:nvPr/>
          </p:nvSpPr>
          <p:spPr bwMode="auto">
            <a:xfrm>
              <a:off x="933450" y="885825"/>
              <a:ext cx="228600" cy="287338"/>
            </a:xfrm>
            <a:custGeom>
              <a:avLst/>
              <a:gdLst>
                <a:gd name="T0" fmla="*/ 54 w 54"/>
                <a:gd name="T1" fmla="*/ 21 h 67"/>
                <a:gd name="T2" fmla="*/ 15 w 54"/>
                <a:gd name="T3" fmla="*/ 0 h 67"/>
                <a:gd name="T4" fmla="*/ 0 w 54"/>
                <a:gd name="T5" fmla="*/ 67 h 67"/>
                <a:gd name="T6" fmla="*/ 34 w 54"/>
                <a:gd name="T7" fmla="*/ 67 h 67"/>
                <a:gd name="T8" fmla="*/ 54 w 54"/>
                <a:gd name="T9" fmla="*/ 21 h 67"/>
              </a:gdLst>
              <a:ahLst/>
              <a:cxnLst>
                <a:cxn ang="0">
                  <a:pos x="T0" y="T1"/>
                </a:cxn>
                <a:cxn ang="0">
                  <a:pos x="T2" y="T3"/>
                </a:cxn>
                <a:cxn ang="0">
                  <a:pos x="T4" y="T5"/>
                </a:cxn>
                <a:cxn ang="0">
                  <a:pos x="T6" y="T7"/>
                </a:cxn>
                <a:cxn ang="0">
                  <a:pos x="T8" y="T9"/>
                </a:cxn>
              </a:cxnLst>
              <a:rect l="0" t="0" r="r" b="b"/>
              <a:pathLst>
                <a:path w="54" h="67">
                  <a:moveTo>
                    <a:pt x="54" y="21"/>
                  </a:moveTo>
                  <a:cubicBezTo>
                    <a:pt x="41" y="11"/>
                    <a:pt x="28" y="5"/>
                    <a:pt x="15" y="0"/>
                  </a:cubicBezTo>
                  <a:cubicBezTo>
                    <a:pt x="0" y="67"/>
                    <a:pt x="0" y="67"/>
                    <a:pt x="0" y="67"/>
                  </a:cubicBezTo>
                  <a:cubicBezTo>
                    <a:pt x="34" y="67"/>
                    <a:pt x="34" y="67"/>
                    <a:pt x="34" y="67"/>
                  </a:cubicBezTo>
                  <a:lnTo>
                    <a:pt x="54" y="21"/>
                  </a:ln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1" name="Freeform 101">
              <a:extLst>
                <a:ext uri="{FF2B5EF4-FFF2-40B4-BE49-F238E27FC236}">
                  <a16:creationId xmlns:a16="http://schemas.microsoft.com/office/drawing/2014/main" xmlns="" id="{FE81A16E-F8A0-442A-B9F1-B3D704874B55}"/>
                </a:ext>
              </a:extLst>
            </p:cNvPr>
            <p:cNvSpPr/>
            <p:nvPr/>
          </p:nvSpPr>
          <p:spPr bwMode="auto">
            <a:xfrm>
              <a:off x="1222375" y="1104900"/>
              <a:ext cx="139700" cy="68263"/>
            </a:xfrm>
            <a:custGeom>
              <a:avLst/>
              <a:gdLst>
                <a:gd name="T0" fmla="*/ 19 w 33"/>
                <a:gd name="T1" fmla="*/ 0 h 16"/>
                <a:gd name="T2" fmla="*/ 0 w 33"/>
                <a:gd name="T3" fmla="*/ 16 h 16"/>
                <a:gd name="T4" fmla="*/ 33 w 33"/>
                <a:gd name="T5" fmla="*/ 16 h 16"/>
                <a:gd name="T6" fmla="*/ 19 w 33"/>
                <a:gd name="T7" fmla="*/ 0 h 16"/>
              </a:gdLst>
              <a:ahLst/>
              <a:cxnLst>
                <a:cxn ang="0">
                  <a:pos x="T0" y="T1"/>
                </a:cxn>
                <a:cxn ang="0">
                  <a:pos x="T2" y="T3"/>
                </a:cxn>
                <a:cxn ang="0">
                  <a:pos x="T4" y="T5"/>
                </a:cxn>
                <a:cxn ang="0">
                  <a:pos x="T6" y="T7"/>
                </a:cxn>
              </a:cxnLst>
              <a:rect l="0" t="0" r="r" b="b"/>
              <a:pathLst>
                <a:path w="33" h="16">
                  <a:moveTo>
                    <a:pt x="19" y="0"/>
                  </a:moveTo>
                  <a:cubicBezTo>
                    <a:pt x="0" y="16"/>
                    <a:pt x="0" y="16"/>
                    <a:pt x="0" y="16"/>
                  </a:cubicBezTo>
                  <a:cubicBezTo>
                    <a:pt x="33" y="16"/>
                    <a:pt x="33" y="16"/>
                    <a:pt x="33" y="16"/>
                  </a:cubicBezTo>
                  <a:cubicBezTo>
                    <a:pt x="28" y="10"/>
                    <a:pt x="24" y="5"/>
                    <a:pt x="19" y="0"/>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2" name="Freeform 102">
              <a:extLst>
                <a:ext uri="{FF2B5EF4-FFF2-40B4-BE49-F238E27FC236}">
                  <a16:creationId xmlns:a16="http://schemas.microsoft.com/office/drawing/2014/main" xmlns="" id="{9DBFC861-680D-4B94-B2F8-2D17F15BA660}"/>
                </a:ext>
              </a:extLst>
            </p:cNvPr>
            <p:cNvSpPr/>
            <p:nvPr/>
          </p:nvSpPr>
          <p:spPr bwMode="auto">
            <a:xfrm>
              <a:off x="1077912" y="976312"/>
              <a:ext cx="223838" cy="196850"/>
            </a:xfrm>
            <a:custGeom>
              <a:avLst/>
              <a:gdLst>
                <a:gd name="T0" fmla="*/ 20 w 53"/>
                <a:gd name="T1" fmla="*/ 0 h 46"/>
                <a:gd name="T2" fmla="*/ 0 w 53"/>
                <a:gd name="T3" fmla="*/ 46 h 46"/>
                <a:gd name="T4" fmla="*/ 34 w 53"/>
                <a:gd name="T5" fmla="*/ 46 h 46"/>
                <a:gd name="T6" fmla="*/ 53 w 53"/>
                <a:gd name="T7" fmla="*/ 30 h 46"/>
                <a:gd name="T8" fmla="*/ 20 w 53"/>
                <a:gd name="T9" fmla="*/ 0 h 46"/>
              </a:gdLst>
              <a:ahLst/>
              <a:cxnLst>
                <a:cxn ang="0">
                  <a:pos x="T0" y="T1"/>
                </a:cxn>
                <a:cxn ang="0">
                  <a:pos x="T2" y="T3"/>
                </a:cxn>
                <a:cxn ang="0">
                  <a:pos x="T4" y="T5"/>
                </a:cxn>
                <a:cxn ang="0">
                  <a:pos x="T6" y="T7"/>
                </a:cxn>
                <a:cxn ang="0">
                  <a:pos x="T8" y="T9"/>
                </a:cxn>
              </a:cxnLst>
              <a:rect l="0" t="0" r="r" b="b"/>
              <a:pathLst>
                <a:path w="53" h="46">
                  <a:moveTo>
                    <a:pt x="20" y="0"/>
                  </a:moveTo>
                  <a:cubicBezTo>
                    <a:pt x="0" y="46"/>
                    <a:pt x="0" y="46"/>
                    <a:pt x="0" y="46"/>
                  </a:cubicBezTo>
                  <a:cubicBezTo>
                    <a:pt x="34" y="46"/>
                    <a:pt x="34" y="46"/>
                    <a:pt x="34" y="46"/>
                  </a:cubicBezTo>
                  <a:cubicBezTo>
                    <a:pt x="53" y="30"/>
                    <a:pt x="53" y="30"/>
                    <a:pt x="53" y="30"/>
                  </a:cubicBezTo>
                  <a:cubicBezTo>
                    <a:pt x="42" y="18"/>
                    <a:pt x="31" y="8"/>
                    <a:pt x="20" y="0"/>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3" name="Freeform 103">
              <a:extLst>
                <a:ext uri="{FF2B5EF4-FFF2-40B4-BE49-F238E27FC236}">
                  <a16:creationId xmlns:a16="http://schemas.microsoft.com/office/drawing/2014/main" xmlns="" id="{B59FFF45-FB4A-49C8-B752-98D4D4A09C6A}"/>
                </a:ext>
              </a:extLst>
            </p:cNvPr>
            <p:cNvSpPr/>
            <p:nvPr/>
          </p:nvSpPr>
          <p:spPr bwMode="auto">
            <a:xfrm>
              <a:off x="619125" y="852487"/>
              <a:ext cx="182563" cy="320675"/>
            </a:xfrm>
            <a:custGeom>
              <a:avLst/>
              <a:gdLst>
                <a:gd name="T0" fmla="*/ 0 w 43"/>
                <a:gd name="T1" fmla="*/ 7 h 75"/>
                <a:gd name="T2" fmla="*/ 14 w 43"/>
                <a:gd name="T3" fmla="*/ 75 h 75"/>
                <a:gd name="T4" fmla="*/ 43 w 43"/>
                <a:gd name="T5" fmla="*/ 75 h 75"/>
                <a:gd name="T6" fmla="*/ 43 w 43"/>
                <a:gd name="T7" fmla="*/ 0 h 75"/>
                <a:gd name="T8" fmla="*/ 0 w 43"/>
                <a:gd name="T9" fmla="*/ 7 h 75"/>
              </a:gdLst>
              <a:ahLst/>
              <a:cxnLst>
                <a:cxn ang="0">
                  <a:pos x="T0" y="T1"/>
                </a:cxn>
                <a:cxn ang="0">
                  <a:pos x="T2" y="T3"/>
                </a:cxn>
                <a:cxn ang="0">
                  <a:pos x="T4" y="T5"/>
                </a:cxn>
                <a:cxn ang="0">
                  <a:pos x="T6" y="T7"/>
                </a:cxn>
                <a:cxn ang="0">
                  <a:pos x="T8" y="T9"/>
                </a:cxn>
              </a:cxnLst>
              <a:rect l="0" t="0" r="r" b="b"/>
              <a:pathLst>
                <a:path w="43" h="75">
                  <a:moveTo>
                    <a:pt x="0" y="7"/>
                  </a:moveTo>
                  <a:cubicBezTo>
                    <a:pt x="14" y="75"/>
                    <a:pt x="14" y="75"/>
                    <a:pt x="14" y="75"/>
                  </a:cubicBezTo>
                  <a:cubicBezTo>
                    <a:pt x="43" y="75"/>
                    <a:pt x="43" y="75"/>
                    <a:pt x="43" y="75"/>
                  </a:cubicBezTo>
                  <a:cubicBezTo>
                    <a:pt x="43" y="0"/>
                    <a:pt x="43" y="0"/>
                    <a:pt x="43" y="0"/>
                  </a:cubicBezTo>
                  <a:cubicBezTo>
                    <a:pt x="28" y="0"/>
                    <a:pt x="13" y="3"/>
                    <a:pt x="0" y="7"/>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4" name="Freeform 104">
              <a:extLst>
                <a:ext uri="{FF2B5EF4-FFF2-40B4-BE49-F238E27FC236}">
                  <a16:creationId xmlns:a16="http://schemas.microsoft.com/office/drawing/2014/main" xmlns="" id="{80EF9133-2DCE-4647-A351-9A828AC64D2B}"/>
                </a:ext>
              </a:extLst>
            </p:cNvPr>
            <p:cNvSpPr/>
            <p:nvPr/>
          </p:nvSpPr>
          <p:spPr bwMode="auto">
            <a:xfrm>
              <a:off x="446087" y="882650"/>
              <a:ext cx="233363" cy="290513"/>
            </a:xfrm>
            <a:custGeom>
              <a:avLst/>
              <a:gdLst>
                <a:gd name="T0" fmla="*/ 0 w 55"/>
                <a:gd name="T1" fmla="*/ 21 h 68"/>
                <a:gd name="T2" fmla="*/ 37 w 55"/>
                <a:gd name="T3" fmla="*/ 68 h 68"/>
                <a:gd name="T4" fmla="*/ 55 w 55"/>
                <a:gd name="T5" fmla="*/ 68 h 68"/>
                <a:gd name="T6" fmla="*/ 41 w 55"/>
                <a:gd name="T7" fmla="*/ 0 h 68"/>
                <a:gd name="T8" fmla="*/ 0 w 55"/>
                <a:gd name="T9" fmla="*/ 21 h 68"/>
              </a:gdLst>
              <a:ahLst/>
              <a:cxnLst>
                <a:cxn ang="0">
                  <a:pos x="T0" y="T1"/>
                </a:cxn>
                <a:cxn ang="0">
                  <a:pos x="T2" y="T3"/>
                </a:cxn>
                <a:cxn ang="0">
                  <a:pos x="T4" y="T5"/>
                </a:cxn>
                <a:cxn ang="0">
                  <a:pos x="T6" y="T7"/>
                </a:cxn>
                <a:cxn ang="0">
                  <a:pos x="T8" y="T9"/>
                </a:cxn>
              </a:cxnLst>
              <a:rect l="0" t="0" r="r" b="b"/>
              <a:pathLst>
                <a:path w="55" h="68">
                  <a:moveTo>
                    <a:pt x="0" y="21"/>
                  </a:moveTo>
                  <a:cubicBezTo>
                    <a:pt x="37" y="68"/>
                    <a:pt x="37" y="68"/>
                    <a:pt x="37" y="68"/>
                  </a:cubicBezTo>
                  <a:cubicBezTo>
                    <a:pt x="55" y="68"/>
                    <a:pt x="55" y="68"/>
                    <a:pt x="55" y="68"/>
                  </a:cubicBezTo>
                  <a:cubicBezTo>
                    <a:pt x="41" y="0"/>
                    <a:pt x="41" y="0"/>
                    <a:pt x="41" y="0"/>
                  </a:cubicBezTo>
                  <a:cubicBezTo>
                    <a:pt x="26" y="6"/>
                    <a:pt x="12" y="13"/>
                    <a:pt x="0" y="21"/>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5" name="Freeform 105">
              <a:extLst>
                <a:ext uri="{FF2B5EF4-FFF2-40B4-BE49-F238E27FC236}">
                  <a16:creationId xmlns:a16="http://schemas.microsoft.com/office/drawing/2014/main" xmlns="" id="{566C3E99-26CD-4068-921C-DF83801769F4}"/>
                </a:ext>
              </a:extLst>
            </p:cNvPr>
            <p:cNvSpPr/>
            <p:nvPr/>
          </p:nvSpPr>
          <p:spPr bwMode="auto">
            <a:xfrm>
              <a:off x="476250" y="731837"/>
              <a:ext cx="695325" cy="446088"/>
            </a:xfrm>
            <a:custGeom>
              <a:avLst/>
              <a:gdLst>
                <a:gd name="T0" fmla="*/ 0 w 164"/>
                <a:gd name="T1" fmla="*/ 104 h 104"/>
                <a:gd name="T2" fmla="*/ 164 w 164"/>
                <a:gd name="T3" fmla="*/ 104 h 104"/>
                <a:gd name="T4" fmla="*/ 0 w 164"/>
                <a:gd name="T5" fmla="*/ 104 h 104"/>
              </a:gdLst>
              <a:ahLst/>
              <a:cxnLst>
                <a:cxn ang="0">
                  <a:pos x="T0" y="T1"/>
                </a:cxn>
                <a:cxn ang="0">
                  <a:pos x="T2" y="T3"/>
                </a:cxn>
                <a:cxn ang="0">
                  <a:pos x="T4" y="T5"/>
                </a:cxn>
              </a:cxnLst>
              <a:rect l="0" t="0" r="r" b="b"/>
              <a:pathLst>
                <a:path w="164" h="104">
                  <a:moveTo>
                    <a:pt x="0" y="104"/>
                  </a:moveTo>
                  <a:cubicBezTo>
                    <a:pt x="0" y="104"/>
                    <a:pt x="80" y="0"/>
                    <a:pt x="164" y="104"/>
                  </a:cubicBezTo>
                  <a:lnTo>
                    <a:pt x="0" y="104"/>
                  </a:lnTo>
                  <a:close/>
                </a:path>
              </a:pathLst>
            </a:custGeom>
            <a:solidFill>
              <a:srgbClr val="FFE6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6" name="Freeform 106">
              <a:extLst>
                <a:ext uri="{FF2B5EF4-FFF2-40B4-BE49-F238E27FC236}">
                  <a16:creationId xmlns:a16="http://schemas.microsoft.com/office/drawing/2014/main" xmlns="" id="{B7FCDA6B-5B5A-4A82-B537-B969F08E4348}"/>
                </a:ext>
              </a:extLst>
            </p:cNvPr>
            <p:cNvSpPr/>
            <p:nvPr/>
          </p:nvSpPr>
          <p:spPr bwMode="auto">
            <a:xfrm>
              <a:off x="611187" y="911225"/>
              <a:ext cx="431800" cy="279400"/>
            </a:xfrm>
            <a:custGeom>
              <a:avLst/>
              <a:gdLst>
                <a:gd name="T0" fmla="*/ 0 w 102"/>
                <a:gd name="T1" fmla="*/ 65 h 65"/>
                <a:gd name="T2" fmla="*/ 102 w 102"/>
                <a:gd name="T3" fmla="*/ 65 h 65"/>
                <a:gd name="T4" fmla="*/ 0 w 102"/>
                <a:gd name="T5" fmla="*/ 65 h 65"/>
              </a:gdLst>
              <a:ahLst/>
              <a:cxnLst>
                <a:cxn ang="0">
                  <a:pos x="T0" y="T1"/>
                </a:cxn>
                <a:cxn ang="0">
                  <a:pos x="T2" y="T3"/>
                </a:cxn>
                <a:cxn ang="0">
                  <a:pos x="T4" y="T5"/>
                </a:cxn>
              </a:cxnLst>
              <a:rect l="0" t="0" r="r" b="b"/>
              <a:pathLst>
                <a:path w="102" h="65">
                  <a:moveTo>
                    <a:pt x="0" y="65"/>
                  </a:moveTo>
                  <a:cubicBezTo>
                    <a:pt x="0" y="65"/>
                    <a:pt x="50" y="0"/>
                    <a:pt x="102" y="65"/>
                  </a:cubicBezTo>
                  <a:lnTo>
                    <a:pt x="0" y="65"/>
                  </a:lnTo>
                  <a:close/>
                </a:path>
              </a:pathLst>
            </a:custGeom>
            <a:solidFill>
              <a:srgbClr val="A4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7" name="Freeform 107">
              <a:extLst>
                <a:ext uri="{FF2B5EF4-FFF2-40B4-BE49-F238E27FC236}">
                  <a16:creationId xmlns:a16="http://schemas.microsoft.com/office/drawing/2014/main" xmlns="" id="{A5F3311C-7279-40D8-BC32-D803B689E785}"/>
                </a:ext>
              </a:extLst>
            </p:cNvPr>
            <p:cNvSpPr/>
            <p:nvPr/>
          </p:nvSpPr>
          <p:spPr bwMode="auto">
            <a:xfrm>
              <a:off x="2913062" y="476250"/>
              <a:ext cx="1522413" cy="701675"/>
            </a:xfrm>
            <a:custGeom>
              <a:avLst/>
              <a:gdLst>
                <a:gd name="T0" fmla="*/ 0 w 359"/>
                <a:gd name="T1" fmla="*/ 142 h 164"/>
                <a:gd name="T2" fmla="*/ 42 w 359"/>
                <a:gd name="T3" fmla="*/ 145 h 164"/>
                <a:gd name="T4" fmla="*/ 22 w 359"/>
                <a:gd name="T5" fmla="*/ 108 h 164"/>
                <a:gd name="T6" fmla="*/ 66 w 359"/>
                <a:gd name="T7" fmla="*/ 108 h 164"/>
                <a:gd name="T8" fmla="*/ 52 w 359"/>
                <a:gd name="T9" fmla="*/ 71 h 164"/>
                <a:gd name="T10" fmla="*/ 89 w 359"/>
                <a:gd name="T11" fmla="*/ 81 h 164"/>
                <a:gd name="T12" fmla="*/ 85 w 359"/>
                <a:gd name="T13" fmla="*/ 42 h 164"/>
                <a:gd name="T14" fmla="*/ 120 w 359"/>
                <a:gd name="T15" fmla="*/ 58 h 164"/>
                <a:gd name="T16" fmla="*/ 122 w 359"/>
                <a:gd name="T17" fmla="*/ 23 h 164"/>
                <a:gd name="T18" fmla="*/ 158 w 359"/>
                <a:gd name="T19" fmla="*/ 42 h 164"/>
                <a:gd name="T20" fmla="*/ 169 w 359"/>
                <a:gd name="T21" fmla="*/ 6 h 164"/>
                <a:gd name="T22" fmla="*/ 196 w 359"/>
                <a:gd name="T23" fmla="*/ 33 h 164"/>
                <a:gd name="T24" fmla="*/ 214 w 359"/>
                <a:gd name="T25" fmla="*/ 0 h 164"/>
                <a:gd name="T26" fmla="*/ 228 w 359"/>
                <a:gd name="T27" fmla="*/ 35 h 164"/>
                <a:gd name="T28" fmla="*/ 263 w 359"/>
                <a:gd name="T29" fmla="*/ 10 h 164"/>
                <a:gd name="T30" fmla="*/ 260 w 359"/>
                <a:gd name="T31" fmla="*/ 47 h 164"/>
                <a:gd name="T32" fmla="*/ 300 w 359"/>
                <a:gd name="T33" fmla="*/ 29 h 164"/>
                <a:gd name="T34" fmla="*/ 292 w 359"/>
                <a:gd name="T35" fmla="*/ 69 h 164"/>
                <a:gd name="T36" fmla="*/ 334 w 359"/>
                <a:gd name="T37" fmla="*/ 63 h 164"/>
                <a:gd name="T38" fmla="*/ 316 w 359"/>
                <a:gd name="T39" fmla="*/ 99 h 164"/>
                <a:gd name="T40" fmla="*/ 359 w 359"/>
                <a:gd name="T41" fmla="*/ 95 h 164"/>
                <a:gd name="T42" fmla="*/ 339 w 359"/>
                <a:gd name="T43" fmla="*/ 133 h 164"/>
                <a:gd name="T44" fmla="*/ 199 w 359"/>
                <a:gd name="T45" fmla="*/ 52 h 164"/>
                <a:gd name="T46" fmla="*/ 59 w 359"/>
                <a:gd name="T47" fmla="*/ 153 h 164"/>
                <a:gd name="T48" fmla="*/ 55 w 359"/>
                <a:gd name="T49" fmla="*/ 164 h 164"/>
                <a:gd name="T50" fmla="*/ 35 w 359"/>
                <a:gd name="T51" fmla="*/ 164 h 164"/>
                <a:gd name="T52" fmla="*/ 14 w 359"/>
                <a:gd name="T53" fmla="*/ 164 h 164"/>
                <a:gd name="T54" fmla="*/ 0 w 359"/>
                <a:gd name="T55" fmla="*/ 14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 h="164">
                  <a:moveTo>
                    <a:pt x="0" y="142"/>
                  </a:moveTo>
                  <a:cubicBezTo>
                    <a:pt x="42" y="145"/>
                    <a:pt x="42" y="145"/>
                    <a:pt x="42" y="145"/>
                  </a:cubicBezTo>
                  <a:cubicBezTo>
                    <a:pt x="22" y="108"/>
                    <a:pt x="22" y="108"/>
                    <a:pt x="22" y="108"/>
                  </a:cubicBezTo>
                  <a:cubicBezTo>
                    <a:pt x="66" y="108"/>
                    <a:pt x="66" y="108"/>
                    <a:pt x="66" y="108"/>
                  </a:cubicBezTo>
                  <a:cubicBezTo>
                    <a:pt x="52" y="71"/>
                    <a:pt x="52" y="71"/>
                    <a:pt x="52" y="71"/>
                  </a:cubicBezTo>
                  <a:cubicBezTo>
                    <a:pt x="89" y="81"/>
                    <a:pt x="89" y="81"/>
                    <a:pt x="89" y="81"/>
                  </a:cubicBezTo>
                  <a:cubicBezTo>
                    <a:pt x="85" y="42"/>
                    <a:pt x="85" y="42"/>
                    <a:pt x="85" y="42"/>
                  </a:cubicBezTo>
                  <a:cubicBezTo>
                    <a:pt x="120" y="58"/>
                    <a:pt x="120" y="58"/>
                    <a:pt x="120" y="58"/>
                  </a:cubicBezTo>
                  <a:cubicBezTo>
                    <a:pt x="122" y="23"/>
                    <a:pt x="122" y="23"/>
                    <a:pt x="122" y="23"/>
                  </a:cubicBezTo>
                  <a:cubicBezTo>
                    <a:pt x="158" y="42"/>
                    <a:pt x="158" y="42"/>
                    <a:pt x="158" y="42"/>
                  </a:cubicBezTo>
                  <a:cubicBezTo>
                    <a:pt x="169" y="6"/>
                    <a:pt x="169" y="6"/>
                    <a:pt x="169" y="6"/>
                  </a:cubicBezTo>
                  <a:cubicBezTo>
                    <a:pt x="196" y="33"/>
                    <a:pt x="196" y="33"/>
                    <a:pt x="196" y="33"/>
                  </a:cubicBezTo>
                  <a:cubicBezTo>
                    <a:pt x="214" y="0"/>
                    <a:pt x="214" y="0"/>
                    <a:pt x="214" y="0"/>
                  </a:cubicBezTo>
                  <a:cubicBezTo>
                    <a:pt x="228" y="35"/>
                    <a:pt x="228" y="35"/>
                    <a:pt x="228" y="35"/>
                  </a:cubicBezTo>
                  <a:cubicBezTo>
                    <a:pt x="263" y="10"/>
                    <a:pt x="263" y="10"/>
                    <a:pt x="263" y="10"/>
                  </a:cubicBezTo>
                  <a:cubicBezTo>
                    <a:pt x="260" y="47"/>
                    <a:pt x="260" y="47"/>
                    <a:pt x="260" y="47"/>
                  </a:cubicBezTo>
                  <a:cubicBezTo>
                    <a:pt x="300" y="29"/>
                    <a:pt x="300" y="29"/>
                    <a:pt x="300" y="29"/>
                  </a:cubicBezTo>
                  <a:cubicBezTo>
                    <a:pt x="292" y="69"/>
                    <a:pt x="292" y="69"/>
                    <a:pt x="292" y="69"/>
                  </a:cubicBezTo>
                  <a:cubicBezTo>
                    <a:pt x="334" y="63"/>
                    <a:pt x="334" y="63"/>
                    <a:pt x="334" y="63"/>
                  </a:cubicBezTo>
                  <a:cubicBezTo>
                    <a:pt x="316" y="99"/>
                    <a:pt x="316" y="99"/>
                    <a:pt x="316" y="99"/>
                  </a:cubicBezTo>
                  <a:cubicBezTo>
                    <a:pt x="359" y="95"/>
                    <a:pt x="359" y="95"/>
                    <a:pt x="359" y="95"/>
                  </a:cubicBezTo>
                  <a:cubicBezTo>
                    <a:pt x="339" y="133"/>
                    <a:pt x="339" y="133"/>
                    <a:pt x="339" y="133"/>
                  </a:cubicBezTo>
                  <a:cubicBezTo>
                    <a:pt x="339" y="133"/>
                    <a:pt x="259" y="45"/>
                    <a:pt x="199" y="52"/>
                  </a:cubicBezTo>
                  <a:cubicBezTo>
                    <a:pt x="139" y="58"/>
                    <a:pt x="59" y="153"/>
                    <a:pt x="59" y="153"/>
                  </a:cubicBezTo>
                  <a:cubicBezTo>
                    <a:pt x="55" y="164"/>
                    <a:pt x="55" y="164"/>
                    <a:pt x="55" y="164"/>
                  </a:cubicBezTo>
                  <a:cubicBezTo>
                    <a:pt x="35" y="164"/>
                    <a:pt x="35" y="164"/>
                    <a:pt x="35" y="164"/>
                  </a:cubicBezTo>
                  <a:cubicBezTo>
                    <a:pt x="14" y="164"/>
                    <a:pt x="14" y="164"/>
                    <a:pt x="14" y="164"/>
                  </a:cubicBezTo>
                  <a:lnTo>
                    <a:pt x="0" y="142"/>
                  </a:lnTo>
                  <a:close/>
                </a:path>
              </a:pathLst>
            </a:custGeom>
            <a:solidFill>
              <a:srgbClr val="9ACF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8" name="Freeform 108">
              <a:extLst>
                <a:ext uri="{FF2B5EF4-FFF2-40B4-BE49-F238E27FC236}">
                  <a16:creationId xmlns:a16="http://schemas.microsoft.com/office/drawing/2014/main" xmlns="" id="{925C98B7-B80E-4710-9F6F-A6383FC1E66C}"/>
                </a:ext>
              </a:extLst>
            </p:cNvPr>
            <p:cNvSpPr/>
            <p:nvPr/>
          </p:nvSpPr>
          <p:spPr bwMode="auto">
            <a:xfrm>
              <a:off x="4029075" y="898525"/>
              <a:ext cx="376238" cy="274638"/>
            </a:xfrm>
            <a:custGeom>
              <a:avLst/>
              <a:gdLst>
                <a:gd name="T0" fmla="*/ 89 w 89"/>
                <a:gd name="T1" fmla="*/ 64 h 64"/>
                <a:gd name="T2" fmla="*/ 0 w 89"/>
                <a:gd name="T3" fmla="*/ 64 h 64"/>
                <a:gd name="T4" fmla="*/ 53 w 89"/>
                <a:gd name="T5" fmla="*/ 0 h 64"/>
                <a:gd name="T6" fmla="*/ 89 w 89"/>
                <a:gd name="T7" fmla="*/ 64 h 64"/>
              </a:gdLst>
              <a:ahLst/>
              <a:cxnLst>
                <a:cxn ang="0">
                  <a:pos x="T0" y="T1"/>
                </a:cxn>
                <a:cxn ang="0">
                  <a:pos x="T2" y="T3"/>
                </a:cxn>
                <a:cxn ang="0">
                  <a:pos x="T4" y="T5"/>
                </a:cxn>
                <a:cxn ang="0">
                  <a:pos x="T6" y="T7"/>
                </a:cxn>
              </a:cxnLst>
              <a:rect l="0" t="0" r="r" b="b"/>
              <a:pathLst>
                <a:path w="89" h="64">
                  <a:moveTo>
                    <a:pt x="89" y="64"/>
                  </a:moveTo>
                  <a:cubicBezTo>
                    <a:pt x="0" y="64"/>
                    <a:pt x="0" y="64"/>
                    <a:pt x="0" y="64"/>
                  </a:cubicBezTo>
                  <a:cubicBezTo>
                    <a:pt x="53" y="0"/>
                    <a:pt x="53" y="0"/>
                    <a:pt x="53" y="0"/>
                  </a:cubicBezTo>
                  <a:cubicBezTo>
                    <a:pt x="77" y="32"/>
                    <a:pt x="89" y="64"/>
                    <a:pt x="89" y="64"/>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9" name="Freeform 109">
              <a:extLst>
                <a:ext uri="{FF2B5EF4-FFF2-40B4-BE49-F238E27FC236}">
                  <a16:creationId xmlns:a16="http://schemas.microsoft.com/office/drawing/2014/main" xmlns="" id="{8AB6AF30-7DE1-451C-BD78-ED9E980E42D1}"/>
                </a:ext>
              </a:extLst>
            </p:cNvPr>
            <p:cNvSpPr/>
            <p:nvPr/>
          </p:nvSpPr>
          <p:spPr bwMode="auto">
            <a:xfrm>
              <a:off x="3567112" y="615950"/>
              <a:ext cx="261938" cy="557213"/>
            </a:xfrm>
            <a:custGeom>
              <a:avLst/>
              <a:gdLst>
                <a:gd name="T0" fmla="*/ 47 w 62"/>
                <a:gd name="T1" fmla="*/ 1 h 130"/>
                <a:gd name="T2" fmla="*/ 62 w 62"/>
                <a:gd name="T3" fmla="*/ 1 h 130"/>
                <a:gd name="T4" fmla="*/ 45 w 62"/>
                <a:gd name="T5" fmla="*/ 130 h 130"/>
                <a:gd name="T6" fmla="*/ 20 w 62"/>
                <a:gd name="T7" fmla="*/ 130 h 130"/>
                <a:gd name="T8" fmla="*/ 0 w 62"/>
                <a:gd name="T9" fmla="*/ 11 h 130"/>
                <a:gd name="T10" fmla="*/ 47 w 62"/>
                <a:gd name="T11" fmla="*/ 1 h 130"/>
              </a:gdLst>
              <a:ahLst/>
              <a:cxnLst>
                <a:cxn ang="0">
                  <a:pos x="T0" y="T1"/>
                </a:cxn>
                <a:cxn ang="0">
                  <a:pos x="T2" y="T3"/>
                </a:cxn>
                <a:cxn ang="0">
                  <a:pos x="T4" y="T5"/>
                </a:cxn>
                <a:cxn ang="0">
                  <a:pos x="T6" y="T7"/>
                </a:cxn>
                <a:cxn ang="0">
                  <a:pos x="T8" y="T9"/>
                </a:cxn>
                <a:cxn ang="0">
                  <a:pos x="T10" y="T11"/>
                </a:cxn>
              </a:cxnLst>
              <a:rect l="0" t="0" r="r" b="b"/>
              <a:pathLst>
                <a:path w="62" h="130">
                  <a:moveTo>
                    <a:pt x="47" y="1"/>
                  </a:moveTo>
                  <a:cubicBezTo>
                    <a:pt x="52" y="0"/>
                    <a:pt x="57" y="0"/>
                    <a:pt x="62" y="1"/>
                  </a:cubicBezTo>
                  <a:cubicBezTo>
                    <a:pt x="45" y="130"/>
                    <a:pt x="45" y="130"/>
                    <a:pt x="45" y="130"/>
                  </a:cubicBezTo>
                  <a:cubicBezTo>
                    <a:pt x="20" y="130"/>
                    <a:pt x="20" y="130"/>
                    <a:pt x="20" y="130"/>
                  </a:cubicBezTo>
                  <a:cubicBezTo>
                    <a:pt x="0" y="11"/>
                    <a:pt x="0" y="11"/>
                    <a:pt x="0" y="11"/>
                  </a:cubicBezTo>
                  <a:cubicBezTo>
                    <a:pt x="15" y="6"/>
                    <a:pt x="30" y="2"/>
                    <a:pt x="47" y="1"/>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0" name="Freeform 110">
              <a:extLst>
                <a:ext uri="{FF2B5EF4-FFF2-40B4-BE49-F238E27FC236}">
                  <a16:creationId xmlns:a16="http://schemas.microsoft.com/office/drawing/2014/main" xmlns="" id="{71BD9F89-D553-4801-AEBD-43AFC628F440}"/>
                </a:ext>
              </a:extLst>
            </p:cNvPr>
            <p:cNvSpPr/>
            <p:nvPr/>
          </p:nvSpPr>
          <p:spPr bwMode="auto">
            <a:xfrm>
              <a:off x="3349625" y="663575"/>
              <a:ext cx="301625" cy="509588"/>
            </a:xfrm>
            <a:custGeom>
              <a:avLst/>
              <a:gdLst>
                <a:gd name="T0" fmla="*/ 51 w 71"/>
                <a:gd name="T1" fmla="*/ 0 h 119"/>
                <a:gd name="T2" fmla="*/ 71 w 71"/>
                <a:gd name="T3" fmla="*/ 119 h 119"/>
                <a:gd name="T4" fmla="*/ 38 w 71"/>
                <a:gd name="T5" fmla="*/ 119 h 119"/>
                <a:gd name="T6" fmla="*/ 0 w 71"/>
                <a:gd name="T7" fmla="*/ 27 h 119"/>
                <a:gd name="T8" fmla="*/ 51 w 71"/>
                <a:gd name="T9" fmla="*/ 0 h 119"/>
              </a:gdLst>
              <a:ahLst/>
              <a:cxnLst>
                <a:cxn ang="0">
                  <a:pos x="T0" y="T1"/>
                </a:cxn>
                <a:cxn ang="0">
                  <a:pos x="T2" y="T3"/>
                </a:cxn>
                <a:cxn ang="0">
                  <a:pos x="T4" y="T5"/>
                </a:cxn>
                <a:cxn ang="0">
                  <a:pos x="T6" y="T7"/>
                </a:cxn>
                <a:cxn ang="0">
                  <a:pos x="T8" y="T9"/>
                </a:cxn>
              </a:cxnLst>
              <a:rect l="0" t="0" r="r" b="b"/>
              <a:pathLst>
                <a:path w="71" h="119">
                  <a:moveTo>
                    <a:pt x="51" y="0"/>
                  </a:moveTo>
                  <a:cubicBezTo>
                    <a:pt x="71" y="119"/>
                    <a:pt x="71" y="119"/>
                    <a:pt x="71" y="119"/>
                  </a:cubicBezTo>
                  <a:cubicBezTo>
                    <a:pt x="38" y="119"/>
                    <a:pt x="38" y="119"/>
                    <a:pt x="38" y="119"/>
                  </a:cubicBezTo>
                  <a:cubicBezTo>
                    <a:pt x="0" y="27"/>
                    <a:pt x="0" y="27"/>
                    <a:pt x="0" y="27"/>
                  </a:cubicBezTo>
                  <a:cubicBezTo>
                    <a:pt x="15" y="16"/>
                    <a:pt x="32" y="6"/>
                    <a:pt x="51"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1" name="Freeform 111">
              <a:extLst>
                <a:ext uri="{FF2B5EF4-FFF2-40B4-BE49-F238E27FC236}">
                  <a16:creationId xmlns:a16="http://schemas.microsoft.com/office/drawing/2014/main" xmlns="" id="{05315AAD-ADD9-4583-82A2-681DEA329A0D}"/>
                </a:ext>
              </a:extLst>
            </p:cNvPr>
            <p:cNvSpPr/>
            <p:nvPr/>
          </p:nvSpPr>
          <p:spPr bwMode="auto">
            <a:xfrm>
              <a:off x="3176587" y="779462"/>
              <a:ext cx="334963" cy="393700"/>
            </a:xfrm>
            <a:custGeom>
              <a:avLst/>
              <a:gdLst>
                <a:gd name="T0" fmla="*/ 41 w 79"/>
                <a:gd name="T1" fmla="*/ 0 h 92"/>
                <a:gd name="T2" fmla="*/ 79 w 79"/>
                <a:gd name="T3" fmla="*/ 92 h 92"/>
                <a:gd name="T4" fmla="*/ 39 w 79"/>
                <a:gd name="T5" fmla="*/ 92 h 92"/>
                <a:gd name="T6" fmla="*/ 0 w 79"/>
                <a:gd name="T7" fmla="*/ 40 h 92"/>
                <a:gd name="T8" fmla="*/ 41 w 79"/>
                <a:gd name="T9" fmla="*/ 0 h 92"/>
              </a:gdLst>
              <a:ahLst/>
              <a:cxnLst>
                <a:cxn ang="0">
                  <a:pos x="T0" y="T1"/>
                </a:cxn>
                <a:cxn ang="0">
                  <a:pos x="T2" y="T3"/>
                </a:cxn>
                <a:cxn ang="0">
                  <a:pos x="T4" y="T5"/>
                </a:cxn>
                <a:cxn ang="0">
                  <a:pos x="T6" y="T7"/>
                </a:cxn>
                <a:cxn ang="0">
                  <a:pos x="T8" y="T9"/>
                </a:cxn>
              </a:cxnLst>
              <a:rect l="0" t="0" r="r" b="b"/>
              <a:pathLst>
                <a:path w="79" h="92">
                  <a:moveTo>
                    <a:pt x="41" y="0"/>
                  </a:moveTo>
                  <a:cubicBezTo>
                    <a:pt x="79" y="92"/>
                    <a:pt x="79" y="92"/>
                    <a:pt x="79" y="92"/>
                  </a:cubicBezTo>
                  <a:cubicBezTo>
                    <a:pt x="39" y="92"/>
                    <a:pt x="39" y="92"/>
                    <a:pt x="39" y="92"/>
                  </a:cubicBezTo>
                  <a:cubicBezTo>
                    <a:pt x="0" y="40"/>
                    <a:pt x="0" y="40"/>
                    <a:pt x="0" y="40"/>
                  </a:cubicBezTo>
                  <a:cubicBezTo>
                    <a:pt x="11" y="26"/>
                    <a:pt x="24" y="12"/>
                    <a:pt x="41"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2" name="Freeform 112">
              <a:extLst>
                <a:ext uri="{FF2B5EF4-FFF2-40B4-BE49-F238E27FC236}">
                  <a16:creationId xmlns:a16="http://schemas.microsoft.com/office/drawing/2014/main" xmlns="" id="{9B4D6C97-C706-470C-B279-826C1DEBC1C3}"/>
                </a:ext>
              </a:extLst>
            </p:cNvPr>
            <p:cNvSpPr/>
            <p:nvPr/>
          </p:nvSpPr>
          <p:spPr bwMode="auto">
            <a:xfrm>
              <a:off x="3052762" y="950912"/>
              <a:ext cx="288925" cy="222250"/>
            </a:xfrm>
            <a:custGeom>
              <a:avLst/>
              <a:gdLst>
                <a:gd name="T0" fmla="*/ 29 w 68"/>
                <a:gd name="T1" fmla="*/ 0 h 52"/>
                <a:gd name="T2" fmla="*/ 68 w 68"/>
                <a:gd name="T3" fmla="*/ 52 h 52"/>
                <a:gd name="T4" fmla="*/ 0 w 68"/>
                <a:gd name="T5" fmla="*/ 52 h 52"/>
                <a:gd name="T6" fmla="*/ 29 w 68"/>
                <a:gd name="T7" fmla="*/ 0 h 52"/>
              </a:gdLst>
              <a:ahLst/>
              <a:cxnLst>
                <a:cxn ang="0">
                  <a:pos x="T0" y="T1"/>
                </a:cxn>
                <a:cxn ang="0">
                  <a:pos x="T2" y="T3"/>
                </a:cxn>
                <a:cxn ang="0">
                  <a:pos x="T4" y="T5"/>
                </a:cxn>
                <a:cxn ang="0">
                  <a:pos x="T6" y="T7"/>
                </a:cxn>
              </a:cxnLst>
              <a:rect l="0" t="0" r="r" b="b"/>
              <a:pathLst>
                <a:path w="68" h="52">
                  <a:moveTo>
                    <a:pt x="29" y="0"/>
                  </a:moveTo>
                  <a:cubicBezTo>
                    <a:pt x="68" y="52"/>
                    <a:pt x="68" y="52"/>
                    <a:pt x="68" y="52"/>
                  </a:cubicBezTo>
                  <a:cubicBezTo>
                    <a:pt x="0" y="52"/>
                    <a:pt x="0" y="52"/>
                    <a:pt x="0" y="52"/>
                  </a:cubicBezTo>
                  <a:cubicBezTo>
                    <a:pt x="5" y="37"/>
                    <a:pt x="14" y="19"/>
                    <a:pt x="29"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3" name="Freeform 113">
              <a:extLst>
                <a:ext uri="{FF2B5EF4-FFF2-40B4-BE49-F238E27FC236}">
                  <a16:creationId xmlns:a16="http://schemas.microsoft.com/office/drawing/2014/main" xmlns="" id="{C97FB64E-C51C-4EB5-85CA-430585752FC3}"/>
                </a:ext>
              </a:extLst>
            </p:cNvPr>
            <p:cNvSpPr/>
            <p:nvPr/>
          </p:nvSpPr>
          <p:spPr bwMode="auto">
            <a:xfrm>
              <a:off x="3757612" y="620712"/>
              <a:ext cx="330200" cy="552450"/>
            </a:xfrm>
            <a:custGeom>
              <a:avLst/>
              <a:gdLst>
                <a:gd name="T0" fmla="*/ 78 w 78"/>
                <a:gd name="T1" fmla="*/ 24 h 129"/>
                <a:gd name="T2" fmla="*/ 22 w 78"/>
                <a:gd name="T3" fmla="*/ 129 h 129"/>
                <a:gd name="T4" fmla="*/ 0 w 78"/>
                <a:gd name="T5" fmla="*/ 129 h 129"/>
                <a:gd name="T6" fmla="*/ 17 w 78"/>
                <a:gd name="T7" fmla="*/ 0 h 129"/>
                <a:gd name="T8" fmla="*/ 78 w 78"/>
                <a:gd name="T9" fmla="*/ 24 h 129"/>
              </a:gdLst>
              <a:ahLst/>
              <a:cxnLst>
                <a:cxn ang="0">
                  <a:pos x="T0" y="T1"/>
                </a:cxn>
                <a:cxn ang="0">
                  <a:pos x="T2" y="T3"/>
                </a:cxn>
                <a:cxn ang="0">
                  <a:pos x="T4" y="T5"/>
                </a:cxn>
                <a:cxn ang="0">
                  <a:pos x="T6" y="T7"/>
                </a:cxn>
                <a:cxn ang="0">
                  <a:pos x="T8" y="T9"/>
                </a:cxn>
              </a:cxnLst>
              <a:rect l="0" t="0" r="r" b="b"/>
              <a:pathLst>
                <a:path w="78" h="129">
                  <a:moveTo>
                    <a:pt x="78" y="24"/>
                  </a:moveTo>
                  <a:cubicBezTo>
                    <a:pt x="22" y="129"/>
                    <a:pt x="22" y="129"/>
                    <a:pt x="22" y="129"/>
                  </a:cubicBezTo>
                  <a:cubicBezTo>
                    <a:pt x="0" y="129"/>
                    <a:pt x="0" y="129"/>
                    <a:pt x="0" y="129"/>
                  </a:cubicBezTo>
                  <a:cubicBezTo>
                    <a:pt x="17" y="0"/>
                    <a:pt x="17" y="0"/>
                    <a:pt x="17" y="0"/>
                  </a:cubicBezTo>
                  <a:cubicBezTo>
                    <a:pt x="40" y="1"/>
                    <a:pt x="61" y="11"/>
                    <a:pt x="78" y="24"/>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4" name="Freeform 114">
              <a:extLst>
                <a:ext uri="{FF2B5EF4-FFF2-40B4-BE49-F238E27FC236}">
                  <a16:creationId xmlns:a16="http://schemas.microsoft.com/office/drawing/2014/main" xmlns="" id="{7928528D-0558-4A92-90C6-4EDFEC07473B}"/>
                </a:ext>
              </a:extLst>
            </p:cNvPr>
            <p:cNvSpPr/>
            <p:nvPr/>
          </p:nvSpPr>
          <p:spPr bwMode="auto">
            <a:xfrm>
              <a:off x="3849687" y="723900"/>
              <a:ext cx="403225" cy="449263"/>
            </a:xfrm>
            <a:custGeom>
              <a:avLst/>
              <a:gdLst>
                <a:gd name="T0" fmla="*/ 95 w 95"/>
                <a:gd name="T1" fmla="*/ 41 h 105"/>
                <a:gd name="T2" fmla="*/ 42 w 95"/>
                <a:gd name="T3" fmla="*/ 105 h 105"/>
                <a:gd name="T4" fmla="*/ 0 w 95"/>
                <a:gd name="T5" fmla="*/ 105 h 105"/>
                <a:gd name="T6" fmla="*/ 56 w 95"/>
                <a:gd name="T7" fmla="*/ 0 h 105"/>
                <a:gd name="T8" fmla="*/ 95 w 95"/>
                <a:gd name="T9" fmla="*/ 41 h 105"/>
              </a:gdLst>
              <a:ahLst/>
              <a:cxnLst>
                <a:cxn ang="0">
                  <a:pos x="T0" y="T1"/>
                </a:cxn>
                <a:cxn ang="0">
                  <a:pos x="T2" y="T3"/>
                </a:cxn>
                <a:cxn ang="0">
                  <a:pos x="T4" y="T5"/>
                </a:cxn>
                <a:cxn ang="0">
                  <a:pos x="T6" y="T7"/>
                </a:cxn>
                <a:cxn ang="0">
                  <a:pos x="T8" y="T9"/>
                </a:cxn>
              </a:cxnLst>
              <a:rect l="0" t="0" r="r" b="b"/>
              <a:pathLst>
                <a:path w="95" h="105">
                  <a:moveTo>
                    <a:pt x="95" y="41"/>
                  </a:moveTo>
                  <a:cubicBezTo>
                    <a:pt x="42" y="105"/>
                    <a:pt x="42" y="105"/>
                    <a:pt x="42" y="105"/>
                  </a:cubicBezTo>
                  <a:cubicBezTo>
                    <a:pt x="0" y="105"/>
                    <a:pt x="0" y="105"/>
                    <a:pt x="0" y="105"/>
                  </a:cubicBezTo>
                  <a:cubicBezTo>
                    <a:pt x="56" y="0"/>
                    <a:pt x="56" y="0"/>
                    <a:pt x="56" y="0"/>
                  </a:cubicBezTo>
                  <a:cubicBezTo>
                    <a:pt x="71" y="12"/>
                    <a:pt x="84" y="26"/>
                    <a:pt x="95" y="41"/>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5" name="Freeform 115">
              <a:extLst>
                <a:ext uri="{FF2B5EF4-FFF2-40B4-BE49-F238E27FC236}">
                  <a16:creationId xmlns:a16="http://schemas.microsoft.com/office/drawing/2014/main" xmlns="" id="{20CBA913-7B5E-4DB8-AC3E-B3527B7E96B5}"/>
                </a:ext>
              </a:extLst>
            </p:cNvPr>
            <p:cNvSpPr/>
            <p:nvPr/>
          </p:nvSpPr>
          <p:spPr bwMode="auto">
            <a:xfrm>
              <a:off x="3265487" y="796925"/>
              <a:ext cx="890588" cy="384175"/>
            </a:xfrm>
            <a:custGeom>
              <a:avLst/>
              <a:gdLst>
                <a:gd name="T0" fmla="*/ 210 w 210"/>
                <a:gd name="T1" fmla="*/ 90 h 90"/>
                <a:gd name="T2" fmla="*/ 111 w 210"/>
                <a:gd name="T3" fmla="*/ 5 h 90"/>
                <a:gd name="T4" fmla="*/ 0 w 210"/>
                <a:gd name="T5" fmla="*/ 90 h 90"/>
                <a:gd name="T6" fmla="*/ 210 w 210"/>
                <a:gd name="T7" fmla="*/ 90 h 90"/>
              </a:gdLst>
              <a:ahLst/>
              <a:cxnLst>
                <a:cxn ang="0">
                  <a:pos x="T0" y="T1"/>
                </a:cxn>
                <a:cxn ang="0">
                  <a:pos x="T2" y="T3"/>
                </a:cxn>
                <a:cxn ang="0">
                  <a:pos x="T4" y="T5"/>
                </a:cxn>
                <a:cxn ang="0">
                  <a:pos x="T6" y="T7"/>
                </a:cxn>
              </a:cxnLst>
              <a:rect l="0" t="0" r="r" b="b"/>
              <a:pathLst>
                <a:path w="210" h="90">
                  <a:moveTo>
                    <a:pt x="210" y="90"/>
                  </a:moveTo>
                  <a:cubicBezTo>
                    <a:pt x="210" y="90"/>
                    <a:pt x="175" y="0"/>
                    <a:pt x="111" y="5"/>
                  </a:cubicBezTo>
                  <a:cubicBezTo>
                    <a:pt x="46" y="10"/>
                    <a:pt x="9" y="62"/>
                    <a:pt x="0" y="90"/>
                  </a:cubicBezTo>
                  <a:lnTo>
                    <a:pt x="210" y="90"/>
                  </a:lnTo>
                  <a:close/>
                </a:path>
              </a:pathLst>
            </a:custGeom>
            <a:solidFill>
              <a:srgbClr val="FFDC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6" name="Freeform 116">
              <a:extLst>
                <a:ext uri="{FF2B5EF4-FFF2-40B4-BE49-F238E27FC236}">
                  <a16:creationId xmlns:a16="http://schemas.microsoft.com/office/drawing/2014/main" xmlns="" id="{081769A4-7688-4DC0-BEBA-F65F740F319C}"/>
                </a:ext>
              </a:extLst>
            </p:cNvPr>
            <p:cNvSpPr/>
            <p:nvPr/>
          </p:nvSpPr>
          <p:spPr bwMode="auto">
            <a:xfrm>
              <a:off x="3422650" y="928687"/>
              <a:ext cx="593725" cy="257175"/>
            </a:xfrm>
            <a:custGeom>
              <a:avLst/>
              <a:gdLst>
                <a:gd name="T0" fmla="*/ 140 w 140"/>
                <a:gd name="T1" fmla="*/ 60 h 60"/>
                <a:gd name="T2" fmla="*/ 74 w 140"/>
                <a:gd name="T3" fmla="*/ 3 h 60"/>
                <a:gd name="T4" fmla="*/ 0 w 140"/>
                <a:gd name="T5" fmla="*/ 60 h 60"/>
                <a:gd name="T6" fmla="*/ 140 w 140"/>
                <a:gd name="T7" fmla="*/ 60 h 60"/>
              </a:gdLst>
              <a:ahLst/>
              <a:cxnLst>
                <a:cxn ang="0">
                  <a:pos x="T0" y="T1"/>
                </a:cxn>
                <a:cxn ang="0">
                  <a:pos x="T2" y="T3"/>
                </a:cxn>
                <a:cxn ang="0">
                  <a:pos x="T4" y="T5"/>
                </a:cxn>
                <a:cxn ang="0">
                  <a:pos x="T6" y="T7"/>
                </a:cxn>
              </a:cxnLst>
              <a:rect l="0" t="0" r="r" b="b"/>
              <a:pathLst>
                <a:path w="140" h="60">
                  <a:moveTo>
                    <a:pt x="140" y="60"/>
                  </a:moveTo>
                  <a:cubicBezTo>
                    <a:pt x="140" y="60"/>
                    <a:pt x="117" y="0"/>
                    <a:pt x="74" y="3"/>
                  </a:cubicBezTo>
                  <a:cubicBezTo>
                    <a:pt x="31" y="7"/>
                    <a:pt x="6" y="41"/>
                    <a:pt x="0" y="60"/>
                  </a:cubicBezTo>
                  <a:lnTo>
                    <a:pt x="140" y="60"/>
                  </a:lnTo>
                  <a:close/>
                </a:path>
              </a:pathLst>
            </a:cu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7" name="Oval 116">
              <a:extLst>
                <a:ext uri="{FF2B5EF4-FFF2-40B4-BE49-F238E27FC236}">
                  <a16:creationId xmlns:a16="http://schemas.microsoft.com/office/drawing/2014/main" xmlns="" id="{D38993CB-8A5D-4890-8138-33CAE381B263}"/>
                </a:ext>
              </a:extLst>
            </p:cNvPr>
            <p:cNvSpPr>
              <a:spLocks noChangeArrowheads="1"/>
            </p:cNvSpPr>
            <p:nvPr/>
          </p:nvSpPr>
          <p:spPr bwMode="auto">
            <a:xfrm>
              <a:off x="3001962" y="1125537"/>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8" name="Oval 117">
              <a:extLst>
                <a:ext uri="{FF2B5EF4-FFF2-40B4-BE49-F238E27FC236}">
                  <a16:creationId xmlns:a16="http://schemas.microsoft.com/office/drawing/2014/main" xmlns="" id="{5C200B53-EB59-4CF6-AF7B-D5C70F5FED04}"/>
                </a:ext>
              </a:extLst>
            </p:cNvPr>
            <p:cNvSpPr>
              <a:spLocks noChangeArrowheads="1"/>
            </p:cNvSpPr>
            <p:nvPr/>
          </p:nvSpPr>
          <p:spPr bwMode="auto">
            <a:xfrm>
              <a:off x="3090862" y="971550"/>
              <a:ext cx="25400" cy="22225"/>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9" name="Oval 118">
              <a:extLst>
                <a:ext uri="{FF2B5EF4-FFF2-40B4-BE49-F238E27FC236}">
                  <a16:creationId xmlns:a16="http://schemas.microsoft.com/office/drawing/2014/main" xmlns="" id="{B4A5081A-F979-4381-AB12-EDD7E4C653BF}"/>
                </a:ext>
              </a:extLst>
            </p:cNvPr>
            <p:cNvSpPr>
              <a:spLocks noChangeArrowheads="1"/>
            </p:cNvSpPr>
            <p:nvPr/>
          </p:nvSpPr>
          <p:spPr bwMode="auto">
            <a:xfrm>
              <a:off x="3206750" y="835025"/>
              <a:ext cx="20638" cy="20638"/>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0" name="Oval 119">
              <a:extLst>
                <a:ext uri="{FF2B5EF4-FFF2-40B4-BE49-F238E27FC236}">
                  <a16:creationId xmlns:a16="http://schemas.microsoft.com/office/drawing/2014/main" xmlns="" id="{0D0233E9-3338-4539-BAF4-3E2040B18F52}"/>
                </a:ext>
              </a:extLst>
            </p:cNvPr>
            <p:cNvSpPr>
              <a:spLocks noChangeArrowheads="1"/>
            </p:cNvSpPr>
            <p:nvPr/>
          </p:nvSpPr>
          <p:spPr bwMode="auto">
            <a:xfrm>
              <a:off x="3336925" y="723900"/>
              <a:ext cx="22225"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1" name="Oval 120">
              <a:extLst>
                <a:ext uri="{FF2B5EF4-FFF2-40B4-BE49-F238E27FC236}">
                  <a16:creationId xmlns:a16="http://schemas.microsoft.com/office/drawing/2014/main" xmlns="" id="{AC2A9357-8569-4026-BB9C-764F3E45BA83}"/>
                </a:ext>
              </a:extLst>
            </p:cNvPr>
            <p:cNvSpPr>
              <a:spLocks noChangeArrowheads="1"/>
            </p:cNvSpPr>
            <p:nvPr/>
          </p:nvSpPr>
          <p:spPr bwMode="auto">
            <a:xfrm>
              <a:off x="3481387" y="642937"/>
              <a:ext cx="20638" cy="20638"/>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2" name="Oval 121">
              <a:extLst>
                <a:ext uri="{FF2B5EF4-FFF2-40B4-BE49-F238E27FC236}">
                  <a16:creationId xmlns:a16="http://schemas.microsoft.com/office/drawing/2014/main" xmlns="" id="{536CB145-CC59-4BD2-A10D-908E2D04B177}"/>
                </a:ext>
              </a:extLst>
            </p:cNvPr>
            <p:cNvSpPr>
              <a:spLocks noChangeArrowheads="1"/>
            </p:cNvSpPr>
            <p:nvPr/>
          </p:nvSpPr>
          <p:spPr bwMode="auto">
            <a:xfrm>
              <a:off x="3625850" y="587375"/>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3" name="Oval 122">
              <a:extLst>
                <a:ext uri="{FF2B5EF4-FFF2-40B4-BE49-F238E27FC236}">
                  <a16:creationId xmlns:a16="http://schemas.microsoft.com/office/drawing/2014/main" xmlns="" id="{063AE94B-6D96-4A91-A492-973977AC43D1}"/>
                </a:ext>
              </a:extLst>
            </p:cNvPr>
            <p:cNvSpPr>
              <a:spLocks noChangeArrowheads="1"/>
            </p:cNvSpPr>
            <p:nvPr/>
          </p:nvSpPr>
          <p:spPr bwMode="auto">
            <a:xfrm>
              <a:off x="3808412" y="577850"/>
              <a:ext cx="20638" cy="22225"/>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4" name="Oval 123">
              <a:extLst>
                <a:ext uri="{FF2B5EF4-FFF2-40B4-BE49-F238E27FC236}">
                  <a16:creationId xmlns:a16="http://schemas.microsoft.com/office/drawing/2014/main" xmlns="" id="{9DBF5B13-3E5B-4DF5-B1EC-01B2023C162A}"/>
                </a:ext>
              </a:extLst>
            </p:cNvPr>
            <p:cNvSpPr>
              <a:spLocks noChangeArrowheads="1"/>
            </p:cNvSpPr>
            <p:nvPr/>
          </p:nvSpPr>
          <p:spPr bwMode="auto">
            <a:xfrm>
              <a:off x="3952875" y="612775"/>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5" name="Oval 124">
              <a:extLst>
                <a:ext uri="{FF2B5EF4-FFF2-40B4-BE49-F238E27FC236}">
                  <a16:creationId xmlns:a16="http://schemas.microsoft.com/office/drawing/2014/main" xmlns="" id="{BC533895-EC9E-478A-94D7-7951ED8A4058}"/>
                </a:ext>
              </a:extLst>
            </p:cNvPr>
            <p:cNvSpPr>
              <a:spLocks noChangeArrowheads="1"/>
            </p:cNvSpPr>
            <p:nvPr/>
          </p:nvSpPr>
          <p:spPr bwMode="auto">
            <a:xfrm>
              <a:off x="4100512" y="685800"/>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6" name="Oval 125">
              <a:extLst>
                <a:ext uri="{FF2B5EF4-FFF2-40B4-BE49-F238E27FC236}">
                  <a16:creationId xmlns:a16="http://schemas.microsoft.com/office/drawing/2014/main" xmlns="" id="{B239FBD7-92E6-440C-92CC-D6C8BF2E7B69}"/>
                </a:ext>
              </a:extLst>
            </p:cNvPr>
            <p:cNvSpPr>
              <a:spLocks noChangeArrowheads="1"/>
            </p:cNvSpPr>
            <p:nvPr/>
          </p:nvSpPr>
          <p:spPr bwMode="auto">
            <a:xfrm>
              <a:off x="4224337" y="817562"/>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7" name="Oval 126">
              <a:extLst>
                <a:ext uri="{FF2B5EF4-FFF2-40B4-BE49-F238E27FC236}">
                  <a16:creationId xmlns:a16="http://schemas.microsoft.com/office/drawing/2014/main" xmlns="" id="{A96246A2-2886-4D70-A798-F71FF1CA5A61}"/>
                </a:ext>
              </a:extLst>
            </p:cNvPr>
            <p:cNvSpPr>
              <a:spLocks noChangeArrowheads="1"/>
            </p:cNvSpPr>
            <p:nvPr/>
          </p:nvSpPr>
          <p:spPr bwMode="auto">
            <a:xfrm>
              <a:off x="4313237" y="946150"/>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8" name="Oval 127">
              <a:extLst>
                <a:ext uri="{FF2B5EF4-FFF2-40B4-BE49-F238E27FC236}">
                  <a16:creationId xmlns:a16="http://schemas.microsoft.com/office/drawing/2014/main" xmlns="" id="{7967095A-26F4-46BF-AAC7-84CD24A1A027}"/>
                </a:ext>
              </a:extLst>
            </p:cNvPr>
            <p:cNvSpPr>
              <a:spLocks noChangeArrowheads="1"/>
            </p:cNvSpPr>
            <p:nvPr/>
          </p:nvSpPr>
          <p:spPr bwMode="auto">
            <a:xfrm>
              <a:off x="3163887" y="1082675"/>
              <a:ext cx="42863"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9" name="Oval 128">
              <a:extLst>
                <a:ext uri="{FF2B5EF4-FFF2-40B4-BE49-F238E27FC236}">
                  <a16:creationId xmlns:a16="http://schemas.microsoft.com/office/drawing/2014/main" xmlns="" id="{A8EDBCE5-393B-4BE3-B5BD-197005E8598C}"/>
                </a:ext>
              </a:extLst>
            </p:cNvPr>
            <p:cNvSpPr>
              <a:spLocks noChangeArrowheads="1"/>
            </p:cNvSpPr>
            <p:nvPr/>
          </p:nvSpPr>
          <p:spPr bwMode="auto">
            <a:xfrm>
              <a:off x="3252787" y="950912"/>
              <a:ext cx="38100"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0" name="Oval 129">
              <a:extLst>
                <a:ext uri="{FF2B5EF4-FFF2-40B4-BE49-F238E27FC236}">
                  <a16:creationId xmlns:a16="http://schemas.microsoft.com/office/drawing/2014/main" xmlns="" id="{1D20211D-957C-4FC3-B88F-32D61F984C98}"/>
                </a:ext>
              </a:extLst>
            </p:cNvPr>
            <p:cNvSpPr>
              <a:spLocks noChangeArrowheads="1"/>
            </p:cNvSpPr>
            <p:nvPr/>
          </p:nvSpPr>
          <p:spPr bwMode="auto">
            <a:xfrm>
              <a:off x="3400425" y="835025"/>
              <a:ext cx="38100"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1" name="Oval 130">
              <a:extLst>
                <a:ext uri="{FF2B5EF4-FFF2-40B4-BE49-F238E27FC236}">
                  <a16:creationId xmlns:a16="http://schemas.microsoft.com/office/drawing/2014/main" xmlns="" id="{4714B47A-4337-4C1E-8BAE-D543618C9476}"/>
                </a:ext>
              </a:extLst>
            </p:cNvPr>
            <p:cNvSpPr>
              <a:spLocks noChangeArrowheads="1"/>
            </p:cNvSpPr>
            <p:nvPr/>
          </p:nvSpPr>
          <p:spPr bwMode="auto">
            <a:xfrm>
              <a:off x="3748087" y="714375"/>
              <a:ext cx="38100"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2" name="Oval 131">
              <a:extLst>
                <a:ext uri="{FF2B5EF4-FFF2-40B4-BE49-F238E27FC236}">
                  <a16:creationId xmlns:a16="http://schemas.microsoft.com/office/drawing/2014/main" xmlns="" id="{948AF144-7736-4301-9F0D-16B84E7D39A7}"/>
                </a:ext>
              </a:extLst>
            </p:cNvPr>
            <p:cNvSpPr>
              <a:spLocks noChangeArrowheads="1"/>
            </p:cNvSpPr>
            <p:nvPr/>
          </p:nvSpPr>
          <p:spPr bwMode="auto">
            <a:xfrm>
              <a:off x="3960812" y="771525"/>
              <a:ext cx="42863"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3" name="Oval 132">
              <a:extLst>
                <a:ext uri="{FF2B5EF4-FFF2-40B4-BE49-F238E27FC236}">
                  <a16:creationId xmlns:a16="http://schemas.microsoft.com/office/drawing/2014/main" xmlns="" id="{BAEA683E-32B3-41EF-86CD-84C373F581A2}"/>
                </a:ext>
              </a:extLst>
            </p:cNvPr>
            <p:cNvSpPr>
              <a:spLocks noChangeArrowheads="1"/>
            </p:cNvSpPr>
            <p:nvPr/>
          </p:nvSpPr>
          <p:spPr bwMode="auto">
            <a:xfrm>
              <a:off x="4133850" y="898525"/>
              <a:ext cx="38100"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4" name="Oval 133">
              <a:extLst>
                <a:ext uri="{FF2B5EF4-FFF2-40B4-BE49-F238E27FC236}">
                  <a16:creationId xmlns:a16="http://schemas.microsoft.com/office/drawing/2014/main" xmlns="" id="{3C93C8E2-CEF2-42B7-9AE4-835F906BD401}"/>
                </a:ext>
              </a:extLst>
            </p:cNvPr>
            <p:cNvSpPr>
              <a:spLocks noChangeArrowheads="1"/>
            </p:cNvSpPr>
            <p:nvPr/>
          </p:nvSpPr>
          <p:spPr bwMode="auto">
            <a:xfrm>
              <a:off x="4197350" y="1069975"/>
              <a:ext cx="39688" cy="42863"/>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5" name="Oval 134">
              <a:extLst>
                <a:ext uri="{FF2B5EF4-FFF2-40B4-BE49-F238E27FC236}">
                  <a16:creationId xmlns:a16="http://schemas.microsoft.com/office/drawing/2014/main" xmlns="" id="{53F8551D-1B68-4832-8DAB-1F542D39441F}"/>
                </a:ext>
              </a:extLst>
            </p:cNvPr>
            <p:cNvSpPr>
              <a:spLocks noChangeArrowheads="1"/>
            </p:cNvSpPr>
            <p:nvPr/>
          </p:nvSpPr>
          <p:spPr bwMode="auto">
            <a:xfrm>
              <a:off x="3549650" y="749300"/>
              <a:ext cx="42863"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6" name="Oval 135">
              <a:extLst>
                <a:ext uri="{FF2B5EF4-FFF2-40B4-BE49-F238E27FC236}">
                  <a16:creationId xmlns:a16="http://schemas.microsoft.com/office/drawing/2014/main" xmlns="" id="{E946E7DE-95E4-4251-A2DE-5182318B31D7}"/>
                </a:ext>
              </a:extLst>
            </p:cNvPr>
            <p:cNvSpPr>
              <a:spLocks noChangeArrowheads="1"/>
            </p:cNvSpPr>
            <p:nvPr/>
          </p:nvSpPr>
          <p:spPr bwMode="auto">
            <a:xfrm>
              <a:off x="1535112" y="423862"/>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7" name="Oval 136">
              <a:extLst>
                <a:ext uri="{FF2B5EF4-FFF2-40B4-BE49-F238E27FC236}">
                  <a16:creationId xmlns:a16="http://schemas.microsoft.com/office/drawing/2014/main" xmlns="" id="{3073A1E2-72A7-41AC-89CC-BA001FF3F4EF}"/>
                </a:ext>
              </a:extLst>
            </p:cNvPr>
            <p:cNvSpPr>
              <a:spLocks noChangeArrowheads="1"/>
            </p:cNvSpPr>
            <p:nvPr/>
          </p:nvSpPr>
          <p:spPr bwMode="auto">
            <a:xfrm>
              <a:off x="1433512" y="471487"/>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8" name="Oval 137">
              <a:extLst>
                <a:ext uri="{FF2B5EF4-FFF2-40B4-BE49-F238E27FC236}">
                  <a16:creationId xmlns:a16="http://schemas.microsoft.com/office/drawing/2014/main" xmlns="" id="{7C37CF9F-1DCD-4788-A1BC-CA4F2743BC8B}"/>
                </a:ext>
              </a:extLst>
            </p:cNvPr>
            <p:cNvSpPr>
              <a:spLocks noChangeArrowheads="1"/>
            </p:cNvSpPr>
            <p:nvPr/>
          </p:nvSpPr>
          <p:spPr bwMode="auto">
            <a:xfrm>
              <a:off x="1501775" y="517525"/>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9" name="Oval 138">
              <a:extLst>
                <a:ext uri="{FF2B5EF4-FFF2-40B4-BE49-F238E27FC236}">
                  <a16:creationId xmlns:a16="http://schemas.microsoft.com/office/drawing/2014/main" xmlns="" id="{5F33032F-7EB2-42BD-965D-DB45DAF5A90F}"/>
                </a:ext>
              </a:extLst>
            </p:cNvPr>
            <p:cNvSpPr>
              <a:spLocks noChangeArrowheads="1"/>
            </p:cNvSpPr>
            <p:nvPr/>
          </p:nvSpPr>
          <p:spPr bwMode="auto">
            <a:xfrm>
              <a:off x="1611312" y="496887"/>
              <a:ext cx="17463" cy="20638"/>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0" name="Oval 139">
              <a:extLst>
                <a:ext uri="{FF2B5EF4-FFF2-40B4-BE49-F238E27FC236}">
                  <a16:creationId xmlns:a16="http://schemas.microsoft.com/office/drawing/2014/main" xmlns="" id="{F77A49D7-2BCF-47EC-A768-1CC885373D78}"/>
                </a:ext>
              </a:extLst>
            </p:cNvPr>
            <p:cNvSpPr>
              <a:spLocks noChangeArrowheads="1"/>
            </p:cNvSpPr>
            <p:nvPr/>
          </p:nvSpPr>
          <p:spPr bwMode="auto">
            <a:xfrm>
              <a:off x="1573212" y="587375"/>
              <a:ext cx="17463"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1" name="Oval 140">
              <a:extLst>
                <a:ext uri="{FF2B5EF4-FFF2-40B4-BE49-F238E27FC236}">
                  <a16:creationId xmlns:a16="http://schemas.microsoft.com/office/drawing/2014/main" xmlns="" id="{34CF38E7-A01F-4A72-91F1-93B258213BAD}"/>
                </a:ext>
              </a:extLst>
            </p:cNvPr>
            <p:cNvSpPr>
              <a:spLocks noChangeArrowheads="1"/>
            </p:cNvSpPr>
            <p:nvPr/>
          </p:nvSpPr>
          <p:spPr bwMode="auto">
            <a:xfrm>
              <a:off x="1484312" y="630237"/>
              <a:ext cx="17463" cy="20638"/>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2" name="Oval 141">
              <a:extLst>
                <a:ext uri="{FF2B5EF4-FFF2-40B4-BE49-F238E27FC236}">
                  <a16:creationId xmlns:a16="http://schemas.microsoft.com/office/drawing/2014/main" xmlns="" id="{A03787C0-BA75-40F2-A429-99A033AE715A}"/>
                </a:ext>
              </a:extLst>
            </p:cNvPr>
            <p:cNvSpPr>
              <a:spLocks noChangeArrowheads="1"/>
            </p:cNvSpPr>
            <p:nvPr/>
          </p:nvSpPr>
          <p:spPr bwMode="auto">
            <a:xfrm>
              <a:off x="1420812" y="552450"/>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3" name="Oval 142">
              <a:extLst>
                <a:ext uri="{FF2B5EF4-FFF2-40B4-BE49-F238E27FC236}">
                  <a16:creationId xmlns:a16="http://schemas.microsoft.com/office/drawing/2014/main" xmlns="" id="{5EC4D695-C948-4F73-A656-157DE9E50F13}"/>
                </a:ext>
              </a:extLst>
            </p:cNvPr>
            <p:cNvSpPr>
              <a:spLocks noChangeArrowheads="1"/>
            </p:cNvSpPr>
            <p:nvPr/>
          </p:nvSpPr>
          <p:spPr bwMode="auto">
            <a:xfrm>
              <a:off x="1382712" y="638175"/>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4" name="Oval 143">
              <a:extLst>
                <a:ext uri="{FF2B5EF4-FFF2-40B4-BE49-F238E27FC236}">
                  <a16:creationId xmlns:a16="http://schemas.microsoft.com/office/drawing/2014/main" xmlns="" id="{6665BC25-F33E-452D-9B9C-AB0A9D6915FB}"/>
                </a:ext>
              </a:extLst>
            </p:cNvPr>
            <p:cNvSpPr>
              <a:spLocks noChangeArrowheads="1"/>
            </p:cNvSpPr>
            <p:nvPr/>
          </p:nvSpPr>
          <p:spPr bwMode="auto">
            <a:xfrm>
              <a:off x="1450975" y="701675"/>
              <a:ext cx="15875"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5" name="Oval 144">
              <a:extLst>
                <a:ext uri="{FF2B5EF4-FFF2-40B4-BE49-F238E27FC236}">
                  <a16:creationId xmlns:a16="http://schemas.microsoft.com/office/drawing/2014/main" xmlns="" id="{CB2A1E91-8519-4B90-8689-A7EA00F13B95}"/>
                </a:ext>
              </a:extLst>
            </p:cNvPr>
            <p:cNvSpPr>
              <a:spLocks noChangeArrowheads="1"/>
            </p:cNvSpPr>
            <p:nvPr/>
          </p:nvSpPr>
          <p:spPr bwMode="auto">
            <a:xfrm>
              <a:off x="1544637" y="658812"/>
              <a:ext cx="20638" cy="2222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6" name="Oval 145">
              <a:extLst>
                <a:ext uri="{FF2B5EF4-FFF2-40B4-BE49-F238E27FC236}">
                  <a16:creationId xmlns:a16="http://schemas.microsoft.com/office/drawing/2014/main" xmlns="" id="{51AA05CF-D920-4CE9-B709-EBA37EB037F2}"/>
                </a:ext>
              </a:extLst>
            </p:cNvPr>
            <p:cNvSpPr>
              <a:spLocks noChangeArrowheads="1"/>
            </p:cNvSpPr>
            <p:nvPr/>
          </p:nvSpPr>
          <p:spPr bwMode="auto">
            <a:xfrm>
              <a:off x="1285875" y="615950"/>
              <a:ext cx="15875" cy="2222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7" name="Oval 146">
              <a:extLst>
                <a:ext uri="{FF2B5EF4-FFF2-40B4-BE49-F238E27FC236}">
                  <a16:creationId xmlns:a16="http://schemas.microsoft.com/office/drawing/2014/main" xmlns="" id="{2399FC2C-CE21-405B-9E3B-4A66BD1021D8}"/>
                </a:ext>
              </a:extLst>
            </p:cNvPr>
            <p:cNvSpPr>
              <a:spLocks noChangeArrowheads="1"/>
            </p:cNvSpPr>
            <p:nvPr/>
          </p:nvSpPr>
          <p:spPr bwMode="auto">
            <a:xfrm>
              <a:off x="1230312" y="646112"/>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8" name="Oval 147">
              <a:extLst>
                <a:ext uri="{FF2B5EF4-FFF2-40B4-BE49-F238E27FC236}">
                  <a16:creationId xmlns:a16="http://schemas.microsoft.com/office/drawing/2014/main" xmlns="" id="{6B17DE37-0443-42BE-9B57-EA22B3BFE399}"/>
                </a:ext>
              </a:extLst>
            </p:cNvPr>
            <p:cNvSpPr>
              <a:spLocks noChangeArrowheads="1"/>
            </p:cNvSpPr>
            <p:nvPr/>
          </p:nvSpPr>
          <p:spPr bwMode="auto">
            <a:xfrm>
              <a:off x="1281112" y="681037"/>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9" name="Oval 148">
              <a:extLst>
                <a:ext uri="{FF2B5EF4-FFF2-40B4-BE49-F238E27FC236}">
                  <a16:creationId xmlns:a16="http://schemas.microsoft.com/office/drawing/2014/main" xmlns="" id="{4B458D04-28CB-4AA2-ACAC-98B19467363B}"/>
                </a:ext>
              </a:extLst>
            </p:cNvPr>
            <p:cNvSpPr>
              <a:spLocks noChangeArrowheads="1"/>
            </p:cNvSpPr>
            <p:nvPr/>
          </p:nvSpPr>
          <p:spPr bwMode="auto">
            <a:xfrm>
              <a:off x="1339850" y="663575"/>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0" name="Oval 149">
              <a:extLst>
                <a:ext uri="{FF2B5EF4-FFF2-40B4-BE49-F238E27FC236}">
                  <a16:creationId xmlns:a16="http://schemas.microsoft.com/office/drawing/2014/main" xmlns="" id="{B233F65E-A19E-459F-B416-8A7C99D0494F}"/>
                </a:ext>
              </a:extLst>
            </p:cNvPr>
            <p:cNvSpPr>
              <a:spLocks noChangeArrowheads="1"/>
            </p:cNvSpPr>
            <p:nvPr/>
          </p:nvSpPr>
          <p:spPr bwMode="auto">
            <a:xfrm>
              <a:off x="1306512" y="741362"/>
              <a:ext cx="17463"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1" name="Oval 150">
              <a:extLst>
                <a:ext uri="{FF2B5EF4-FFF2-40B4-BE49-F238E27FC236}">
                  <a16:creationId xmlns:a16="http://schemas.microsoft.com/office/drawing/2014/main" xmlns="" id="{9BF55271-5E06-4A31-8D3B-25729A7818F5}"/>
                </a:ext>
              </a:extLst>
            </p:cNvPr>
            <p:cNvSpPr>
              <a:spLocks noChangeArrowheads="1"/>
            </p:cNvSpPr>
            <p:nvPr/>
          </p:nvSpPr>
          <p:spPr bwMode="auto">
            <a:xfrm>
              <a:off x="1235075" y="698500"/>
              <a:ext cx="15875"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152" name="Picture 151">
            <a:extLst>
              <a:ext uri="{FF2B5EF4-FFF2-40B4-BE49-F238E27FC236}">
                <a16:creationId xmlns:a16="http://schemas.microsoft.com/office/drawing/2014/main" xmlns="" id="{AA97CBA7-58A6-4B5B-A374-C5D0F5DADF79}"/>
              </a:ext>
            </a:extLst>
          </p:cNvPr>
          <p:cNvPicPr>
            <a:picLocks noChangeAspect="1"/>
          </p:cNvPicPr>
          <p:nvPr/>
        </p:nvPicPr>
        <p:blipFill>
          <a:blip r:embed="rId2"/>
          <a:stretch>
            <a:fillRect/>
          </a:stretch>
        </p:blipFill>
        <p:spPr>
          <a:xfrm>
            <a:off x="1289861" y="797462"/>
            <a:ext cx="9012086" cy="4879633"/>
          </a:xfrm>
          <a:prstGeom prst="rect">
            <a:avLst/>
          </a:prstGeom>
        </p:spPr>
      </p:pic>
      <p:pic>
        <p:nvPicPr>
          <p:cNvPr id="153" name="Picture 152">
            <a:extLst>
              <a:ext uri="{FF2B5EF4-FFF2-40B4-BE49-F238E27FC236}">
                <a16:creationId xmlns:a16="http://schemas.microsoft.com/office/drawing/2014/main" xmlns="" id="{A874793C-0FF4-403C-9B90-F1E685C6320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9935" y="-16350"/>
            <a:ext cx="3498262" cy="1794498"/>
          </a:xfrm>
          <a:prstGeom prst="rect">
            <a:avLst/>
          </a:prstGeom>
          <a:noFill/>
          <a:ln>
            <a:noFill/>
          </a:ln>
        </p:spPr>
      </p:pic>
    </p:spTree>
    <p:extLst>
      <p:ext uri="{BB962C8B-B14F-4D97-AF65-F5344CB8AC3E}">
        <p14:creationId xmlns:p14="http://schemas.microsoft.com/office/powerpoint/2010/main" val="3461689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51">
            <a:extLst>
              <a:ext uri="{FF2B5EF4-FFF2-40B4-BE49-F238E27FC236}">
                <a16:creationId xmlns:a16="http://schemas.microsoft.com/office/drawing/2014/main" xmlns="" id="{9290519E-C887-4C08-9D29-70E4FE7DA8CE}"/>
              </a:ext>
            </a:extLst>
          </p:cNvPr>
          <p:cNvGrpSpPr/>
          <p:nvPr/>
        </p:nvGrpSpPr>
        <p:grpSpPr>
          <a:xfrm>
            <a:off x="344" y="4759036"/>
            <a:ext cx="12191655" cy="2098964"/>
            <a:chOff x="0" y="0"/>
            <a:chExt cx="6051550" cy="1190625"/>
          </a:xfrm>
        </p:grpSpPr>
        <p:sp>
          <p:nvSpPr>
            <p:cNvPr id="5" name="Freeform 5">
              <a:extLst>
                <a:ext uri="{FF2B5EF4-FFF2-40B4-BE49-F238E27FC236}">
                  <a16:creationId xmlns:a16="http://schemas.microsoft.com/office/drawing/2014/main" xmlns="" id="{AB88BA70-86ED-4F60-A247-56CE921BF5E3}"/>
                </a:ext>
              </a:extLst>
            </p:cNvPr>
            <p:cNvSpPr/>
            <p:nvPr/>
          </p:nvSpPr>
          <p:spPr bwMode="auto">
            <a:xfrm>
              <a:off x="1425575" y="668337"/>
              <a:ext cx="134938" cy="492125"/>
            </a:xfrm>
            <a:custGeom>
              <a:avLst/>
              <a:gdLst>
                <a:gd name="T0" fmla="*/ 11 w 32"/>
                <a:gd name="T1" fmla="*/ 111 h 115"/>
                <a:gd name="T2" fmla="*/ 4 w 32"/>
                <a:gd name="T3" fmla="*/ 48 h 115"/>
                <a:gd name="T4" fmla="*/ 8 w 32"/>
                <a:gd name="T5" fmla="*/ 0 h 115"/>
                <a:gd name="T6" fmla="*/ 9 w 32"/>
                <a:gd name="T7" fmla="*/ 31 h 115"/>
                <a:gd name="T8" fmla="*/ 14 w 32"/>
                <a:gd name="T9" fmla="*/ 60 h 115"/>
                <a:gd name="T10" fmla="*/ 32 w 32"/>
                <a:gd name="T11" fmla="*/ 115 h 115"/>
              </a:gdLst>
              <a:ahLst/>
              <a:cxnLst>
                <a:cxn ang="0">
                  <a:pos x="T0" y="T1"/>
                </a:cxn>
                <a:cxn ang="0">
                  <a:pos x="T2" y="T3"/>
                </a:cxn>
                <a:cxn ang="0">
                  <a:pos x="T4" y="T5"/>
                </a:cxn>
                <a:cxn ang="0">
                  <a:pos x="T6" y="T7"/>
                </a:cxn>
                <a:cxn ang="0">
                  <a:pos x="T8" y="T9"/>
                </a:cxn>
                <a:cxn ang="0">
                  <a:pos x="T10" y="T11"/>
                </a:cxn>
              </a:cxnLst>
              <a:rect l="0" t="0" r="r" b="b"/>
              <a:pathLst>
                <a:path w="32" h="115">
                  <a:moveTo>
                    <a:pt x="11" y="111"/>
                  </a:moveTo>
                  <a:cubicBezTo>
                    <a:pt x="10" y="90"/>
                    <a:pt x="5" y="69"/>
                    <a:pt x="4" y="48"/>
                  </a:cubicBezTo>
                  <a:cubicBezTo>
                    <a:pt x="3" y="36"/>
                    <a:pt x="0" y="8"/>
                    <a:pt x="8" y="0"/>
                  </a:cubicBezTo>
                  <a:cubicBezTo>
                    <a:pt x="12" y="7"/>
                    <a:pt x="9" y="21"/>
                    <a:pt x="9" y="31"/>
                  </a:cubicBezTo>
                  <a:cubicBezTo>
                    <a:pt x="10" y="41"/>
                    <a:pt x="12" y="51"/>
                    <a:pt x="14" y="60"/>
                  </a:cubicBezTo>
                  <a:cubicBezTo>
                    <a:pt x="16" y="78"/>
                    <a:pt x="21" y="101"/>
                    <a:pt x="32" y="115"/>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 name="Freeform 6">
              <a:extLst>
                <a:ext uri="{FF2B5EF4-FFF2-40B4-BE49-F238E27FC236}">
                  <a16:creationId xmlns:a16="http://schemas.microsoft.com/office/drawing/2014/main" xmlns="" id="{5D24E29C-BDAB-45E1-8489-3C804FD9B485}"/>
                </a:ext>
              </a:extLst>
            </p:cNvPr>
            <p:cNvSpPr/>
            <p:nvPr/>
          </p:nvSpPr>
          <p:spPr bwMode="auto">
            <a:xfrm>
              <a:off x="1285875" y="681037"/>
              <a:ext cx="185738" cy="295275"/>
            </a:xfrm>
            <a:custGeom>
              <a:avLst/>
              <a:gdLst>
                <a:gd name="T0" fmla="*/ 37 w 44"/>
                <a:gd name="T1" fmla="*/ 47 h 69"/>
                <a:gd name="T2" fmla="*/ 19 w 44"/>
                <a:gd name="T3" fmla="*/ 28 h 69"/>
                <a:gd name="T4" fmla="*/ 3 w 44"/>
                <a:gd name="T5" fmla="*/ 0 h 69"/>
                <a:gd name="T6" fmla="*/ 44 w 44"/>
                <a:gd name="T7" fmla="*/ 69 h 69"/>
              </a:gdLst>
              <a:ahLst/>
              <a:cxnLst>
                <a:cxn ang="0">
                  <a:pos x="T0" y="T1"/>
                </a:cxn>
                <a:cxn ang="0">
                  <a:pos x="T2" y="T3"/>
                </a:cxn>
                <a:cxn ang="0">
                  <a:pos x="T4" y="T5"/>
                </a:cxn>
                <a:cxn ang="0">
                  <a:pos x="T6" y="T7"/>
                </a:cxn>
              </a:cxnLst>
              <a:rect l="0" t="0" r="r" b="b"/>
              <a:pathLst>
                <a:path w="44" h="69">
                  <a:moveTo>
                    <a:pt x="37" y="47"/>
                  </a:moveTo>
                  <a:cubicBezTo>
                    <a:pt x="32" y="41"/>
                    <a:pt x="25" y="34"/>
                    <a:pt x="19" y="28"/>
                  </a:cubicBezTo>
                  <a:cubicBezTo>
                    <a:pt x="12" y="19"/>
                    <a:pt x="9" y="9"/>
                    <a:pt x="3" y="0"/>
                  </a:cubicBezTo>
                  <a:cubicBezTo>
                    <a:pt x="0" y="22"/>
                    <a:pt x="29" y="55"/>
                    <a:pt x="44" y="69"/>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 name="Freeform 7">
              <a:extLst>
                <a:ext uri="{FF2B5EF4-FFF2-40B4-BE49-F238E27FC236}">
                  <a16:creationId xmlns:a16="http://schemas.microsoft.com/office/drawing/2014/main" xmlns="" id="{06935768-9F74-4EE5-BF1B-9FD46CAD6009}"/>
                </a:ext>
              </a:extLst>
            </p:cNvPr>
            <p:cNvSpPr/>
            <p:nvPr/>
          </p:nvSpPr>
          <p:spPr bwMode="auto">
            <a:xfrm>
              <a:off x="1374775" y="381000"/>
              <a:ext cx="271463" cy="385763"/>
            </a:xfrm>
            <a:custGeom>
              <a:avLst/>
              <a:gdLst>
                <a:gd name="T0" fmla="*/ 62 w 64"/>
                <a:gd name="T1" fmla="*/ 46 h 90"/>
                <a:gd name="T2" fmla="*/ 22 w 64"/>
                <a:gd name="T3" fmla="*/ 89 h 90"/>
                <a:gd name="T4" fmla="*/ 0 w 64"/>
                <a:gd name="T5" fmla="*/ 49 h 90"/>
                <a:gd name="T6" fmla="*/ 38 w 64"/>
                <a:gd name="T7" fmla="*/ 0 h 90"/>
                <a:gd name="T8" fmla="*/ 62 w 64"/>
                <a:gd name="T9" fmla="*/ 46 h 90"/>
              </a:gdLst>
              <a:ahLst/>
              <a:cxnLst>
                <a:cxn ang="0">
                  <a:pos x="T0" y="T1"/>
                </a:cxn>
                <a:cxn ang="0">
                  <a:pos x="T2" y="T3"/>
                </a:cxn>
                <a:cxn ang="0">
                  <a:pos x="T4" y="T5"/>
                </a:cxn>
                <a:cxn ang="0">
                  <a:pos x="T6" y="T7"/>
                </a:cxn>
                <a:cxn ang="0">
                  <a:pos x="T8" y="T9"/>
                </a:cxn>
              </a:cxnLst>
              <a:rect l="0" t="0" r="r" b="b"/>
              <a:pathLst>
                <a:path w="64" h="90">
                  <a:moveTo>
                    <a:pt x="62" y="46"/>
                  </a:moveTo>
                  <a:cubicBezTo>
                    <a:pt x="60" y="60"/>
                    <a:pt x="39" y="90"/>
                    <a:pt x="22" y="89"/>
                  </a:cubicBezTo>
                  <a:cubicBezTo>
                    <a:pt x="6" y="88"/>
                    <a:pt x="0" y="61"/>
                    <a:pt x="0" y="49"/>
                  </a:cubicBezTo>
                  <a:cubicBezTo>
                    <a:pt x="1" y="27"/>
                    <a:pt x="14" y="1"/>
                    <a:pt x="38" y="0"/>
                  </a:cubicBezTo>
                  <a:cubicBezTo>
                    <a:pt x="59" y="0"/>
                    <a:pt x="64" y="29"/>
                    <a:pt x="62" y="46"/>
                  </a:cubicBezTo>
                  <a:close/>
                </a:path>
              </a:pathLst>
            </a:custGeom>
            <a:solidFill>
              <a:srgbClr val="9FC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 name="Freeform 8">
              <a:extLst>
                <a:ext uri="{FF2B5EF4-FFF2-40B4-BE49-F238E27FC236}">
                  <a16:creationId xmlns:a16="http://schemas.microsoft.com/office/drawing/2014/main" xmlns="" id="{D6F35B70-C519-4455-9C6E-3D3A541486ED}"/>
                </a:ext>
              </a:extLst>
            </p:cNvPr>
            <p:cNvSpPr/>
            <p:nvPr/>
          </p:nvSpPr>
          <p:spPr bwMode="auto">
            <a:xfrm>
              <a:off x="1184275" y="544512"/>
              <a:ext cx="185738" cy="273050"/>
            </a:xfrm>
            <a:custGeom>
              <a:avLst/>
              <a:gdLst>
                <a:gd name="T0" fmla="*/ 37 w 44"/>
                <a:gd name="T1" fmla="*/ 19 h 64"/>
                <a:gd name="T2" fmla="*/ 9 w 44"/>
                <a:gd name="T3" fmla="*/ 40 h 64"/>
                <a:gd name="T4" fmla="*/ 40 w 44"/>
                <a:gd name="T5" fmla="*/ 47 h 64"/>
                <a:gd name="T6" fmla="*/ 37 w 44"/>
                <a:gd name="T7" fmla="*/ 19 h 64"/>
              </a:gdLst>
              <a:ahLst/>
              <a:cxnLst>
                <a:cxn ang="0">
                  <a:pos x="T0" y="T1"/>
                </a:cxn>
                <a:cxn ang="0">
                  <a:pos x="T2" y="T3"/>
                </a:cxn>
                <a:cxn ang="0">
                  <a:pos x="T4" y="T5"/>
                </a:cxn>
                <a:cxn ang="0">
                  <a:pos x="T6" y="T7"/>
                </a:cxn>
              </a:cxnLst>
              <a:rect l="0" t="0" r="r" b="b"/>
              <a:pathLst>
                <a:path w="44" h="64">
                  <a:moveTo>
                    <a:pt x="37" y="19"/>
                  </a:moveTo>
                  <a:cubicBezTo>
                    <a:pt x="19" y="0"/>
                    <a:pt x="0" y="20"/>
                    <a:pt x="9" y="40"/>
                  </a:cubicBezTo>
                  <a:cubicBezTo>
                    <a:pt x="15" y="52"/>
                    <a:pt x="31" y="64"/>
                    <a:pt x="40" y="47"/>
                  </a:cubicBezTo>
                  <a:cubicBezTo>
                    <a:pt x="44" y="39"/>
                    <a:pt x="44" y="26"/>
                    <a:pt x="37" y="19"/>
                  </a:cubicBezTo>
                  <a:close/>
                </a:path>
              </a:pathLst>
            </a:custGeom>
            <a:solidFill>
              <a:srgbClr val="9FC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 name="Freeform 9">
              <a:extLst>
                <a:ext uri="{FF2B5EF4-FFF2-40B4-BE49-F238E27FC236}">
                  <a16:creationId xmlns:a16="http://schemas.microsoft.com/office/drawing/2014/main" xmlns="" id="{B15C375C-4BEF-4C69-A7D0-49F39A4F5764}"/>
                </a:ext>
              </a:extLst>
            </p:cNvPr>
            <p:cNvSpPr/>
            <p:nvPr/>
          </p:nvSpPr>
          <p:spPr bwMode="auto">
            <a:xfrm>
              <a:off x="1692275" y="812800"/>
              <a:ext cx="233363" cy="244475"/>
            </a:xfrm>
            <a:custGeom>
              <a:avLst/>
              <a:gdLst>
                <a:gd name="T0" fmla="*/ 0 w 55"/>
                <a:gd name="T1" fmla="*/ 30 h 57"/>
                <a:gd name="T2" fmla="*/ 36 w 55"/>
                <a:gd name="T3" fmla="*/ 57 h 57"/>
                <a:gd name="T4" fmla="*/ 55 w 55"/>
                <a:gd name="T5" fmla="*/ 32 h 57"/>
                <a:gd name="T6" fmla="*/ 22 w 55"/>
                <a:gd name="T7" fmla="*/ 0 h 57"/>
                <a:gd name="T8" fmla="*/ 0 w 55"/>
                <a:gd name="T9" fmla="*/ 30 h 57"/>
              </a:gdLst>
              <a:ahLst/>
              <a:cxnLst>
                <a:cxn ang="0">
                  <a:pos x="T0" y="T1"/>
                </a:cxn>
                <a:cxn ang="0">
                  <a:pos x="T2" y="T3"/>
                </a:cxn>
                <a:cxn ang="0">
                  <a:pos x="T4" y="T5"/>
                </a:cxn>
                <a:cxn ang="0">
                  <a:pos x="T6" y="T7"/>
                </a:cxn>
                <a:cxn ang="0">
                  <a:pos x="T8" y="T9"/>
                </a:cxn>
              </a:cxnLst>
              <a:rect l="0" t="0" r="r" b="b"/>
              <a:pathLst>
                <a:path w="55" h="57">
                  <a:moveTo>
                    <a:pt x="0" y="30"/>
                  </a:moveTo>
                  <a:cubicBezTo>
                    <a:pt x="36" y="57"/>
                    <a:pt x="36" y="57"/>
                    <a:pt x="36" y="57"/>
                  </a:cubicBezTo>
                  <a:cubicBezTo>
                    <a:pt x="42" y="48"/>
                    <a:pt x="49" y="40"/>
                    <a:pt x="55" y="32"/>
                  </a:cubicBezTo>
                  <a:cubicBezTo>
                    <a:pt x="22" y="0"/>
                    <a:pt x="22" y="0"/>
                    <a:pt x="22" y="0"/>
                  </a:cubicBezTo>
                  <a:cubicBezTo>
                    <a:pt x="14" y="10"/>
                    <a:pt x="6" y="20"/>
                    <a:pt x="0" y="3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 name="Freeform 10">
              <a:extLst>
                <a:ext uri="{FF2B5EF4-FFF2-40B4-BE49-F238E27FC236}">
                  <a16:creationId xmlns:a16="http://schemas.microsoft.com/office/drawing/2014/main" xmlns="" id="{E7F69DD1-F253-4F8F-8DEE-6321EDDEE48A}"/>
                </a:ext>
              </a:extLst>
            </p:cNvPr>
            <p:cNvSpPr/>
            <p:nvPr/>
          </p:nvSpPr>
          <p:spPr bwMode="auto">
            <a:xfrm>
              <a:off x="1905000" y="612775"/>
              <a:ext cx="206375" cy="260350"/>
            </a:xfrm>
            <a:custGeom>
              <a:avLst/>
              <a:gdLst>
                <a:gd name="T0" fmla="*/ 0 w 49"/>
                <a:gd name="T1" fmla="*/ 21 h 61"/>
                <a:gd name="T2" fmla="*/ 23 w 49"/>
                <a:gd name="T3" fmla="*/ 61 h 61"/>
                <a:gd name="T4" fmla="*/ 49 w 49"/>
                <a:gd name="T5" fmla="*/ 43 h 61"/>
                <a:gd name="T6" fmla="*/ 35 w 49"/>
                <a:gd name="T7" fmla="*/ 0 h 61"/>
                <a:gd name="T8" fmla="*/ 0 w 49"/>
                <a:gd name="T9" fmla="*/ 21 h 61"/>
              </a:gdLst>
              <a:ahLst/>
              <a:cxnLst>
                <a:cxn ang="0">
                  <a:pos x="T0" y="T1"/>
                </a:cxn>
                <a:cxn ang="0">
                  <a:pos x="T2" y="T3"/>
                </a:cxn>
                <a:cxn ang="0">
                  <a:pos x="T4" y="T5"/>
                </a:cxn>
                <a:cxn ang="0">
                  <a:pos x="T6" y="T7"/>
                </a:cxn>
                <a:cxn ang="0">
                  <a:pos x="T8" y="T9"/>
                </a:cxn>
              </a:cxnLst>
              <a:rect l="0" t="0" r="r" b="b"/>
              <a:pathLst>
                <a:path w="49" h="61">
                  <a:moveTo>
                    <a:pt x="0" y="21"/>
                  </a:moveTo>
                  <a:cubicBezTo>
                    <a:pt x="23" y="61"/>
                    <a:pt x="23" y="61"/>
                    <a:pt x="23" y="61"/>
                  </a:cubicBezTo>
                  <a:cubicBezTo>
                    <a:pt x="31" y="54"/>
                    <a:pt x="40" y="48"/>
                    <a:pt x="49" y="43"/>
                  </a:cubicBezTo>
                  <a:cubicBezTo>
                    <a:pt x="35" y="0"/>
                    <a:pt x="35" y="0"/>
                    <a:pt x="35" y="0"/>
                  </a:cubicBezTo>
                  <a:cubicBezTo>
                    <a:pt x="22" y="5"/>
                    <a:pt x="11" y="12"/>
                    <a:pt x="0" y="21"/>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 name="Freeform 11">
              <a:extLst>
                <a:ext uri="{FF2B5EF4-FFF2-40B4-BE49-F238E27FC236}">
                  <a16:creationId xmlns:a16="http://schemas.microsoft.com/office/drawing/2014/main" xmlns="" id="{99133FDC-A397-426E-B776-F6DC58DA4102}"/>
                </a:ext>
              </a:extLst>
            </p:cNvPr>
            <p:cNvSpPr/>
            <p:nvPr/>
          </p:nvSpPr>
          <p:spPr bwMode="auto">
            <a:xfrm>
              <a:off x="2052637" y="582612"/>
              <a:ext cx="169863" cy="214313"/>
            </a:xfrm>
            <a:custGeom>
              <a:avLst/>
              <a:gdLst>
                <a:gd name="T0" fmla="*/ 0 w 40"/>
                <a:gd name="T1" fmla="*/ 7 h 50"/>
                <a:gd name="T2" fmla="*/ 14 w 40"/>
                <a:gd name="T3" fmla="*/ 50 h 50"/>
                <a:gd name="T4" fmla="*/ 40 w 40"/>
                <a:gd name="T5" fmla="*/ 44 h 50"/>
                <a:gd name="T6" fmla="*/ 38 w 40"/>
                <a:gd name="T7" fmla="*/ 1 h 50"/>
                <a:gd name="T8" fmla="*/ 0 w 40"/>
                <a:gd name="T9" fmla="*/ 7 h 50"/>
              </a:gdLst>
              <a:ahLst/>
              <a:cxnLst>
                <a:cxn ang="0">
                  <a:pos x="T0" y="T1"/>
                </a:cxn>
                <a:cxn ang="0">
                  <a:pos x="T2" y="T3"/>
                </a:cxn>
                <a:cxn ang="0">
                  <a:pos x="T4" y="T5"/>
                </a:cxn>
                <a:cxn ang="0">
                  <a:pos x="T6" y="T7"/>
                </a:cxn>
                <a:cxn ang="0">
                  <a:pos x="T8" y="T9"/>
                </a:cxn>
              </a:cxnLst>
              <a:rect l="0" t="0" r="r" b="b"/>
              <a:pathLst>
                <a:path w="40" h="50">
                  <a:moveTo>
                    <a:pt x="0" y="7"/>
                  </a:moveTo>
                  <a:cubicBezTo>
                    <a:pt x="14" y="50"/>
                    <a:pt x="14" y="50"/>
                    <a:pt x="14" y="50"/>
                  </a:cubicBezTo>
                  <a:cubicBezTo>
                    <a:pt x="23" y="47"/>
                    <a:pt x="31" y="45"/>
                    <a:pt x="40" y="44"/>
                  </a:cubicBezTo>
                  <a:cubicBezTo>
                    <a:pt x="38" y="1"/>
                    <a:pt x="38" y="1"/>
                    <a:pt x="38" y="1"/>
                  </a:cubicBezTo>
                  <a:cubicBezTo>
                    <a:pt x="25" y="0"/>
                    <a:pt x="12" y="2"/>
                    <a:pt x="0" y="7"/>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 name="Freeform 12">
              <a:extLst>
                <a:ext uri="{FF2B5EF4-FFF2-40B4-BE49-F238E27FC236}">
                  <a16:creationId xmlns:a16="http://schemas.microsoft.com/office/drawing/2014/main" xmlns="" id="{B16276DA-2FB8-4390-84C2-33E8D97810E6}"/>
                </a:ext>
              </a:extLst>
            </p:cNvPr>
            <p:cNvSpPr/>
            <p:nvPr/>
          </p:nvSpPr>
          <p:spPr bwMode="auto">
            <a:xfrm>
              <a:off x="2214562" y="587375"/>
              <a:ext cx="180975" cy="212725"/>
            </a:xfrm>
            <a:custGeom>
              <a:avLst/>
              <a:gdLst>
                <a:gd name="T0" fmla="*/ 43 w 43"/>
                <a:gd name="T1" fmla="*/ 12 h 50"/>
                <a:gd name="T2" fmla="*/ 10 w 43"/>
                <a:gd name="T3" fmla="*/ 1 h 50"/>
                <a:gd name="T4" fmla="*/ 0 w 43"/>
                <a:gd name="T5" fmla="*/ 0 h 50"/>
                <a:gd name="T6" fmla="*/ 2 w 43"/>
                <a:gd name="T7" fmla="*/ 43 h 50"/>
                <a:gd name="T8" fmla="*/ 29 w 43"/>
                <a:gd name="T9" fmla="*/ 50 h 50"/>
                <a:gd name="T10" fmla="*/ 43 w 43"/>
                <a:gd name="T11" fmla="*/ 12 h 50"/>
              </a:gdLst>
              <a:ahLst/>
              <a:cxnLst>
                <a:cxn ang="0">
                  <a:pos x="T0" y="T1"/>
                </a:cxn>
                <a:cxn ang="0">
                  <a:pos x="T2" y="T3"/>
                </a:cxn>
                <a:cxn ang="0">
                  <a:pos x="T4" y="T5"/>
                </a:cxn>
                <a:cxn ang="0">
                  <a:pos x="T6" y="T7"/>
                </a:cxn>
                <a:cxn ang="0">
                  <a:pos x="T8" y="T9"/>
                </a:cxn>
                <a:cxn ang="0">
                  <a:pos x="T10" y="T11"/>
                </a:cxn>
              </a:cxnLst>
              <a:rect l="0" t="0" r="r" b="b"/>
              <a:pathLst>
                <a:path w="43" h="50">
                  <a:moveTo>
                    <a:pt x="43" y="12"/>
                  </a:moveTo>
                  <a:cubicBezTo>
                    <a:pt x="33" y="7"/>
                    <a:pt x="22" y="3"/>
                    <a:pt x="10" y="1"/>
                  </a:cubicBezTo>
                  <a:cubicBezTo>
                    <a:pt x="7" y="0"/>
                    <a:pt x="3" y="0"/>
                    <a:pt x="0" y="0"/>
                  </a:cubicBezTo>
                  <a:cubicBezTo>
                    <a:pt x="2" y="43"/>
                    <a:pt x="2" y="43"/>
                    <a:pt x="2" y="43"/>
                  </a:cubicBezTo>
                  <a:cubicBezTo>
                    <a:pt x="11" y="43"/>
                    <a:pt x="20" y="45"/>
                    <a:pt x="29" y="50"/>
                  </a:cubicBezTo>
                  <a:lnTo>
                    <a:pt x="43" y="12"/>
                  </a:ln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 name="Freeform 13">
              <a:extLst>
                <a:ext uri="{FF2B5EF4-FFF2-40B4-BE49-F238E27FC236}">
                  <a16:creationId xmlns:a16="http://schemas.microsoft.com/office/drawing/2014/main" xmlns="" id="{02BB7F08-CE8F-44E0-802C-88979A91F54E}"/>
                </a:ext>
              </a:extLst>
            </p:cNvPr>
            <p:cNvSpPr/>
            <p:nvPr/>
          </p:nvSpPr>
          <p:spPr bwMode="auto">
            <a:xfrm>
              <a:off x="2336800" y="638175"/>
              <a:ext cx="212725" cy="239713"/>
            </a:xfrm>
            <a:custGeom>
              <a:avLst/>
              <a:gdLst>
                <a:gd name="T0" fmla="*/ 50 w 50"/>
                <a:gd name="T1" fmla="*/ 28 h 56"/>
                <a:gd name="T2" fmla="*/ 14 w 50"/>
                <a:gd name="T3" fmla="*/ 0 h 56"/>
                <a:gd name="T4" fmla="*/ 0 w 50"/>
                <a:gd name="T5" fmla="*/ 38 h 56"/>
                <a:gd name="T6" fmla="*/ 14 w 50"/>
                <a:gd name="T7" fmla="*/ 47 h 56"/>
                <a:gd name="T8" fmla="*/ 23 w 50"/>
                <a:gd name="T9" fmla="*/ 56 h 56"/>
                <a:gd name="T10" fmla="*/ 50 w 50"/>
                <a:gd name="T11" fmla="*/ 28 h 56"/>
              </a:gdLst>
              <a:ahLst/>
              <a:cxnLst>
                <a:cxn ang="0">
                  <a:pos x="T0" y="T1"/>
                </a:cxn>
                <a:cxn ang="0">
                  <a:pos x="T2" y="T3"/>
                </a:cxn>
                <a:cxn ang="0">
                  <a:pos x="T4" y="T5"/>
                </a:cxn>
                <a:cxn ang="0">
                  <a:pos x="T6" y="T7"/>
                </a:cxn>
                <a:cxn ang="0">
                  <a:pos x="T8" y="T9"/>
                </a:cxn>
                <a:cxn ang="0">
                  <a:pos x="T10" y="T11"/>
                </a:cxn>
              </a:cxnLst>
              <a:rect l="0" t="0" r="r" b="b"/>
              <a:pathLst>
                <a:path w="50" h="56">
                  <a:moveTo>
                    <a:pt x="50" y="28"/>
                  </a:moveTo>
                  <a:cubicBezTo>
                    <a:pt x="40" y="17"/>
                    <a:pt x="28" y="7"/>
                    <a:pt x="14" y="0"/>
                  </a:cubicBezTo>
                  <a:cubicBezTo>
                    <a:pt x="0" y="38"/>
                    <a:pt x="0" y="38"/>
                    <a:pt x="0" y="38"/>
                  </a:cubicBezTo>
                  <a:cubicBezTo>
                    <a:pt x="5" y="41"/>
                    <a:pt x="9" y="44"/>
                    <a:pt x="14" y="47"/>
                  </a:cubicBezTo>
                  <a:cubicBezTo>
                    <a:pt x="17" y="50"/>
                    <a:pt x="20" y="53"/>
                    <a:pt x="23" y="56"/>
                  </a:cubicBezTo>
                  <a:lnTo>
                    <a:pt x="50" y="28"/>
                  </a:ln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 name="Freeform 14">
              <a:extLst>
                <a:ext uri="{FF2B5EF4-FFF2-40B4-BE49-F238E27FC236}">
                  <a16:creationId xmlns:a16="http://schemas.microsoft.com/office/drawing/2014/main" xmlns="" id="{261A50BA-438B-4EC1-AC7B-FB080235537A}"/>
                </a:ext>
              </a:extLst>
            </p:cNvPr>
            <p:cNvSpPr/>
            <p:nvPr/>
          </p:nvSpPr>
          <p:spPr bwMode="auto">
            <a:xfrm>
              <a:off x="2433637" y="757237"/>
              <a:ext cx="207963" cy="219075"/>
            </a:xfrm>
            <a:custGeom>
              <a:avLst/>
              <a:gdLst>
                <a:gd name="T0" fmla="*/ 27 w 49"/>
                <a:gd name="T1" fmla="*/ 0 h 51"/>
                <a:gd name="T2" fmla="*/ 0 w 49"/>
                <a:gd name="T3" fmla="*/ 28 h 51"/>
                <a:gd name="T4" fmla="*/ 18 w 49"/>
                <a:gd name="T5" fmla="*/ 51 h 51"/>
                <a:gd name="T6" fmla="*/ 49 w 49"/>
                <a:gd name="T7" fmla="*/ 30 h 51"/>
                <a:gd name="T8" fmla="*/ 27 w 49"/>
                <a:gd name="T9" fmla="*/ 0 h 51"/>
              </a:gdLst>
              <a:ahLst/>
              <a:cxnLst>
                <a:cxn ang="0">
                  <a:pos x="T0" y="T1"/>
                </a:cxn>
                <a:cxn ang="0">
                  <a:pos x="T2" y="T3"/>
                </a:cxn>
                <a:cxn ang="0">
                  <a:pos x="T4" y="T5"/>
                </a:cxn>
                <a:cxn ang="0">
                  <a:pos x="T6" y="T7"/>
                </a:cxn>
                <a:cxn ang="0">
                  <a:pos x="T8" y="T9"/>
                </a:cxn>
              </a:cxnLst>
              <a:rect l="0" t="0" r="r" b="b"/>
              <a:pathLst>
                <a:path w="49" h="51">
                  <a:moveTo>
                    <a:pt x="27" y="0"/>
                  </a:moveTo>
                  <a:cubicBezTo>
                    <a:pt x="0" y="28"/>
                    <a:pt x="0" y="28"/>
                    <a:pt x="0" y="28"/>
                  </a:cubicBezTo>
                  <a:cubicBezTo>
                    <a:pt x="7" y="35"/>
                    <a:pt x="13" y="43"/>
                    <a:pt x="18" y="51"/>
                  </a:cubicBezTo>
                  <a:cubicBezTo>
                    <a:pt x="49" y="30"/>
                    <a:pt x="49" y="30"/>
                    <a:pt x="49" y="30"/>
                  </a:cubicBezTo>
                  <a:cubicBezTo>
                    <a:pt x="43" y="20"/>
                    <a:pt x="36" y="9"/>
                    <a:pt x="27" y="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 name="Freeform 15">
              <a:extLst>
                <a:ext uri="{FF2B5EF4-FFF2-40B4-BE49-F238E27FC236}">
                  <a16:creationId xmlns:a16="http://schemas.microsoft.com/office/drawing/2014/main" xmlns="" id="{CCD22CB3-CF8E-41B1-90C8-15E19B7FB390}"/>
                </a:ext>
              </a:extLst>
            </p:cNvPr>
            <p:cNvSpPr/>
            <p:nvPr/>
          </p:nvSpPr>
          <p:spPr bwMode="auto">
            <a:xfrm>
              <a:off x="2511425" y="885825"/>
              <a:ext cx="193675" cy="214313"/>
            </a:xfrm>
            <a:custGeom>
              <a:avLst/>
              <a:gdLst>
                <a:gd name="T0" fmla="*/ 31 w 46"/>
                <a:gd name="T1" fmla="*/ 0 h 50"/>
                <a:gd name="T2" fmla="*/ 0 w 46"/>
                <a:gd name="T3" fmla="*/ 21 h 50"/>
                <a:gd name="T4" fmla="*/ 14 w 46"/>
                <a:gd name="T5" fmla="*/ 50 h 50"/>
                <a:gd name="T6" fmla="*/ 46 w 46"/>
                <a:gd name="T7" fmla="*/ 35 h 50"/>
                <a:gd name="T8" fmla="*/ 31 w 46"/>
                <a:gd name="T9" fmla="*/ 0 h 50"/>
              </a:gdLst>
              <a:ahLst/>
              <a:cxnLst>
                <a:cxn ang="0">
                  <a:pos x="T0" y="T1"/>
                </a:cxn>
                <a:cxn ang="0">
                  <a:pos x="T2" y="T3"/>
                </a:cxn>
                <a:cxn ang="0">
                  <a:pos x="T4" y="T5"/>
                </a:cxn>
                <a:cxn ang="0">
                  <a:pos x="T6" y="T7"/>
                </a:cxn>
                <a:cxn ang="0">
                  <a:pos x="T8" y="T9"/>
                </a:cxn>
              </a:cxnLst>
              <a:rect l="0" t="0" r="r" b="b"/>
              <a:pathLst>
                <a:path w="46" h="50">
                  <a:moveTo>
                    <a:pt x="31" y="0"/>
                  </a:moveTo>
                  <a:cubicBezTo>
                    <a:pt x="0" y="21"/>
                    <a:pt x="0" y="21"/>
                    <a:pt x="0" y="21"/>
                  </a:cubicBezTo>
                  <a:cubicBezTo>
                    <a:pt x="6" y="31"/>
                    <a:pt x="10" y="40"/>
                    <a:pt x="14" y="50"/>
                  </a:cubicBezTo>
                  <a:cubicBezTo>
                    <a:pt x="46" y="35"/>
                    <a:pt x="46" y="35"/>
                    <a:pt x="46" y="35"/>
                  </a:cubicBezTo>
                  <a:cubicBezTo>
                    <a:pt x="43" y="24"/>
                    <a:pt x="38" y="12"/>
                    <a:pt x="31" y="0"/>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6" name="Freeform 16">
              <a:extLst>
                <a:ext uri="{FF2B5EF4-FFF2-40B4-BE49-F238E27FC236}">
                  <a16:creationId xmlns:a16="http://schemas.microsoft.com/office/drawing/2014/main" xmlns="" id="{37E1BB76-4789-4D62-B014-3E2EF21D8CFB}"/>
                </a:ext>
              </a:extLst>
            </p:cNvPr>
            <p:cNvSpPr/>
            <p:nvPr/>
          </p:nvSpPr>
          <p:spPr bwMode="auto">
            <a:xfrm>
              <a:off x="2570162" y="1036637"/>
              <a:ext cx="177800" cy="141288"/>
            </a:xfrm>
            <a:custGeom>
              <a:avLst/>
              <a:gdLst>
                <a:gd name="T0" fmla="*/ 0 w 42"/>
                <a:gd name="T1" fmla="*/ 15 h 33"/>
                <a:gd name="T2" fmla="*/ 6 w 42"/>
                <a:gd name="T3" fmla="*/ 33 h 33"/>
                <a:gd name="T4" fmla="*/ 42 w 42"/>
                <a:gd name="T5" fmla="*/ 32 h 33"/>
                <a:gd name="T6" fmla="*/ 32 w 42"/>
                <a:gd name="T7" fmla="*/ 0 h 33"/>
                <a:gd name="T8" fmla="*/ 0 w 42"/>
                <a:gd name="T9" fmla="*/ 15 h 33"/>
              </a:gdLst>
              <a:ahLst/>
              <a:cxnLst>
                <a:cxn ang="0">
                  <a:pos x="T0" y="T1"/>
                </a:cxn>
                <a:cxn ang="0">
                  <a:pos x="T2" y="T3"/>
                </a:cxn>
                <a:cxn ang="0">
                  <a:pos x="T4" y="T5"/>
                </a:cxn>
                <a:cxn ang="0">
                  <a:pos x="T6" y="T7"/>
                </a:cxn>
                <a:cxn ang="0">
                  <a:pos x="T8" y="T9"/>
                </a:cxn>
              </a:cxnLst>
              <a:rect l="0" t="0" r="r" b="b"/>
              <a:pathLst>
                <a:path w="42" h="33">
                  <a:moveTo>
                    <a:pt x="0" y="15"/>
                  </a:moveTo>
                  <a:cubicBezTo>
                    <a:pt x="2" y="21"/>
                    <a:pt x="4" y="27"/>
                    <a:pt x="6" y="33"/>
                  </a:cubicBezTo>
                  <a:cubicBezTo>
                    <a:pt x="42" y="32"/>
                    <a:pt x="42" y="32"/>
                    <a:pt x="42" y="32"/>
                  </a:cubicBezTo>
                  <a:cubicBezTo>
                    <a:pt x="42" y="32"/>
                    <a:pt x="39" y="19"/>
                    <a:pt x="32" y="0"/>
                  </a:cubicBezTo>
                  <a:lnTo>
                    <a:pt x="0" y="15"/>
                  </a:ln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7" name="Freeform 17">
              <a:extLst>
                <a:ext uri="{FF2B5EF4-FFF2-40B4-BE49-F238E27FC236}">
                  <a16:creationId xmlns:a16="http://schemas.microsoft.com/office/drawing/2014/main" xmlns="" id="{6C4F37F1-F1FA-4C9B-B61C-D107A1A51F4D}"/>
                </a:ext>
              </a:extLst>
            </p:cNvPr>
            <p:cNvSpPr/>
            <p:nvPr/>
          </p:nvSpPr>
          <p:spPr bwMode="auto">
            <a:xfrm>
              <a:off x="1785937" y="701675"/>
              <a:ext cx="215900" cy="249238"/>
            </a:xfrm>
            <a:custGeom>
              <a:avLst/>
              <a:gdLst>
                <a:gd name="T0" fmla="*/ 0 w 51"/>
                <a:gd name="T1" fmla="*/ 26 h 58"/>
                <a:gd name="T2" fmla="*/ 33 w 51"/>
                <a:gd name="T3" fmla="*/ 58 h 58"/>
                <a:gd name="T4" fmla="*/ 51 w 51"/>
                <a:gd name="T5" fmla="*/ 40 h 58"/>
                <a:gd name="T6" fmla="*/ 28 w 51"/>
                <a:gd name="T7" fmla="*/ 0 h 58"/>
                <a:gd name="T8" fmla="*/ 0 w 51"/>
                <a:gd name="T9" fmla="*/ 26 h 58"/>
              </a:gdLst>
              <a:ahLst/>
              <a:cxnLst>
                <a:cxn ang="0">
                  <a:pos x="T0" y="T1"/>
                </a:cxn>
                <a:cxn ang="0">
                  <a:pos x="T2" y="T3"/>
                </a:cxn>
                <a:cxn ang="0">
                  <a:pos x="T4" y="T5"/>
                </a:cxn>
                <a:cxn ang="0">
                  <a:pos x="T6" y="T7"/>
                </a:cxn>
                <a:cxn ang="0">
                  <a:pos x="T8" y="T9"/>
                </a:cxn>
              </a:cxnLst>
              <a:rect l="0" t="0" r="r" b="b"/>
              <a:pathLst>
                <a:path w="51" h="58">
                  <a:moveTo>
                    <a:pt x="0" y="26"/>
                  </a:moveTo>
                  <a:cubicBezTo>
                    <a:pt x="33" y="58"/>
                    <a:pt x="33" y="58"/>
                    <a:pt x="33" y="58"/>
                  </a:cubicBezTo>
                  <a:cubicBezTo>
                    <a:pt x="39" y="52"/>
                    <a:pt x="45" y="46"/>
                    <a:pt x="51" y="40"/>
                  </a:cubicBezTo>
                  <a:cubicBezTo>
                    <a:pt x="28" y="0"/>
                    <a:pt x="28" y="0"/>
                    <a:pt x="28" y="0"/>
                  </a:cubicBezTo>
                  <a:cubicBezTo>
                    <a:pt x="18" y="8"/>
                    <a:pt x="9" y="17"/>
                    <a:pt x="0" y="26"/>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8" name="Freeform 18">
              <a:extLst>
                <a:ext uri="{FF2B5EF4-FFF2-40B4-BE49-F238E27FC236}">
                  <a16:creationId xmlns:a16="http://schemas.microsoft.com/office/drawing/2014/main" xmlns="" id="{00910F67-2D51-4DFA-8932-B967D1744F39}"/>
                </a:ext>
              </a:extLst>
            </p:cNvPr>
            <p:cNvSpPr/>
            <p:nvPr/>
          </p:nvSpPr>
          <p:spPr bwMode="auto">
            <a:xfrm>
              <a:off x="1595437" y="941387"/>
              <a:ext cx="249238" cy="231775"/>
            </a:xfrm>
            <a:custGeom>
              <a:avLst/>
              <a:gdLst>
                <a:gd name="T0" fmla="*/ 0 w 59"/>
                <a:gd name="T1" fmla="*/ 36 h 54"/>
                <a:gd name="T2" fmla="*/ 41 w 59"/>
                <a:gd name="T3" fmla="*/ 54 h 54"/>
                <a:gd name="T4" fmla="*/ 59 w 59"/>
                <a:gd name="T5" fmla="*/ 27 h 54"/>
                <a:gd name="T6" fmla="*/ 23 w 59"/>
                <a:gd name="T7" fmla="*/ 0 h 54"/>
                <a:gd name="T8" fmla="*/ 0 w 59"/>
                <a:gd name="T9" fmla="*/ 36 h 54"/>
              </a:gdLst>
              <a:ahLst/>
              <a:cxnLst>
                <a:cxn ang="0">
                  <a:pos x="T0" y="T1"/>
                </a:cxn>
                <a:cxn ang="0">
                  <a:pos x="T2" y="T3"/>
                </a:cxn>
                <a:cxn ang="0">
                  <a:pos x="T4" y="T5"/>
                </a:cxn>
                <a:cxn ang="0">
                  <a:pos x="T6" y="T7"/>
                </a:cxn>
                <a:cxn ang="0">
                  <a:pos x="T8" y="T9"/>
                </a:cxn>
              </a:cxnLst>
              <a:rect l="0" t="0" r="r" b="b"/>
              <a:pathLst>
                <a:path w="59" h="54">
                  <a:moveTo>
                    <a:pt x="0" y="36"/>
                  </a:moveTo>
                  <a:cubicBezTo>
                    <a:pt x="41" y="54"/>
                    <a:pt x="41" y="54"/>
                    <a:pt x="41" y="54"/>
                  </a:cubicBezTo>
                  <a:cubicBezTo>
                    <a:pt x="47" y="46"/>
                    <a:pt x="53" y="36"/>
                    <a:pt x="59" y="27"/>
                  </a:cubicBezTo>
                  <a:cubicBezTo>
                    <a:pt x="23" y="0"/>
                    <a:pt x="23" y="0"/>
                    <a:pt x="23" y="0"/>
                  </a:cubicBezTo>
                  <a:cubicBezTo>
                    <a:pt x="13" y="13"/>
                    <a:pt x="5" y="26"/>
                    <a:pt x="0" y="36"/>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 name="Freeform 19">
              <a:extLst>
                <a:ext uri="{FF2B5EF4-FFF2-40B4-BE49-F238E27FC236}">
                  <a16:creationId xmlns:a16="http://schemas.microsoft.com/office/drawing/2014/main" xmlns="" id="{2ABE5F24-C5E1-4E6A-B96C-913FF3E08835}"/>
                </a:ext>
              </a:extLst>
            </p:cNvPr>
            <p:cNvSpPr/>
            <p:nvPr/>
          </p:nvSpPr>
          <p:spPr bwMode="auto">
            <a:xfrm>
              <a:off x="1552575" y="1095375"/>
              <a:ext cx="215900" cy="85725"/>
            </a:xfrm>
            <a:custGeom>
              <a:avLst/>
              <a:gdLst>
                <a:gd name="T0" fmla="*/ 0 w 51"/>
                <a:gd name="T1" fmla="*/ 20 h 20"/>
                <a:gd name="T2" fmla="*/ 50 w 51"/>
                <a:gd name="T3" fmla="*/ 20 h 20"/>
                <a:gd name="T4" fmla="*/ 51 w 51"/>
                <a:gd name="T5" fmla="*/ 18 h 20"/>
                <a:gd name="T6" fmla="*/ 10 w 51"/>
                <a:gd name="T7" fmla="*/ 0 h 20"/>
                <a:gd name="T8" fmla="*/ 0 w 51"/>
                <a:gd name="T9" fmla="*/ 20 h 20"/>
              </a:gdLst>
              <a:ahLst/>
              <a:cxnLst>
                <a:cxn ang="0">
                  <a:pos x="T0" y="T1"/>
                </a:cxn>
                <a:cxn ang="0">
                  <a:pos x="T2" y="T3"/>
                </a:cxn>
                <a:cxn ang="0">
                  <a:pos x="T4" y="T5"/>
                </a:cxn>
                <a:cxn ang="0">
                  <a:pos x="T6" y="T7"/>
                </a:cxn>
                <a:cxn ang="0">
                  <a:pos x="T8" y="T9"/>
                </a:cxn>
              </a:cxnLst>
              <a:rect l="0" t="0" r="r" b="b"/>
              <a:pathLst>
                <a:path w="51" h="20">
                  <a:moveTo>
                    <a:pt x="0" y="20"/>
                  </a:moveTo>
                  <a:cubicBezTo>
                    <a:pt x="50" y="20"/>
                    <a:pt x="50" y="20"/>
                    <a:pt x="50" y="20"/>
                  </a:cubicBezTo>
                  <a:cubicBezTo>
                    <a:pt x="51" y="19"/>
                    <a:pt x="51" y="19"/>
                    <a:pt x="51" y="18"/>
                  </a:cubicBezTo>
                  <a:cubicBezTo>
                    <a:pt x="10" y="0"/>
                    <a:pt x="10" y="0"/>
                    <a:pt x="10" y="0"/>
                  </a:cubicBezTo>
                  <a:cubicBezTo>
                    <a:pt x="3" y="12"/>
                    <a:pt x="0" y="20"/>
                    <a:pt x="0" y="2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 name="Freeform 20">
              <a:extLst>
                <a:ext uri="{FF2B5EF4-FFF2-40B4-BE49-F238E27FC236}">
                  <a16:creationId xmlns:a16="http://schemas.microsoft.com/office/drawing/2014/main" xmlns="" id="{DDD36D61-4785-4A63-926B-34D6F1B112F3}"/>
                </a:ext>
              </a:extLst>
            </p:cNvPr>
            <p:cNvSpPr/>
            <p:nvPr/>
          </p:nvSpPr>
          <p:spPr bwMode="auto">
            <a:xfrm>
              <a:off x="1697037" y="663575"/>
              <a:ext cx="931863" cy="517525"/>
            </a:xfrm>
            <a:custGeom>
              <a:avLst/>
              <a:gdLst>
                <a:gd name="T0" fmla="*/ 220 w 220"/>
                <a:gd name="T1" fmla="*/ 119 h 121"/>
                <a:gd name="T2" fmla="*/ 130 w 220"/>
                <a:gd name="T3" fmla="*/ 13 h 121"/>
                <a:gd name="T4" fmla="*/ 0 w 220"/>
                <a:gd name="T5" fmla="*/ 121 h 121"/>
                <a:gd name="T6" fmla="*/ 220 w 220"/>
                <a:gd name="T7" fmla="*/ 119 h 121"/>
              </a:gdLst>
              <a:ahLst/>
              <a:cxnLst>
                <a:cxn ang="0">
                  <a:pos x="T0" y="T1"/>
                </a:cxn>
                <a:cxn ang="0">
                  <a:pos x="T2" y="T3"/>
                </a:cxn>
                <a:cxn ang="0">
                  <a:pos x="T4" y="T5"/>
                </a:cxn>
                <a:cxn ang="0">
                  <a:pos x="T6" y="T7"/>
                </a:cxn>
              </a:cxnLst>
              <a:rect l="0" t="0" r="r" b="b"/>
              <a:pathLst>
                <a:path w="220" h="121">
                  <a:moveTo>
                    <a:pt x="220" y="119"/>
                  </a:moveTo>
                  <a:cubicBezTo>
                    <a:pt x="220" y="119"/>
                    <a:pt x="205" y="26"/>
                    <a:pt x="130" y="13"/>
                  </a:cubicBezTo>
                  <a:cubicBezTo>
                    <a:pt x="55" y="0"/>
                    <a:pt x="0" y="121"/>
                    <a:pt x="0" y="121"/>
                  </a:cubicBezTo>
                  <a:lnTo>
                    <a:pt x="220" y="119"/>
                  </a:lnTo>
                  <a:close/>
                </a:path>
              </a:pathLst>
            </a:custGeom>
            <a:solidFill>
              <a:srgbClr val="FF6D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1" name="Freeform 21">
              <a:extLst>
                <a:ext uri="{FF2B5EF4-FFF2-40B4-BE49-F238E27FC236}">
                  <a16:creationId xmlns:a16="http://schemas.microsoft.com/office/drawing/2014/main" xmlns="" id="{067213B7-E3AC-496A-B4FA-3652A0709162}"/>
                </a:ext>
              </a:extLst>
            </p:cNvPr>
            <p:cNvSpPr/>
            <p:nvPr/>
          </p:nvSpPr>
          <p:spPr bwMode="auto">
            <a:xfrm>
              <a:off x="2633662" y="993775"/>
              <a:ext cx="415925" cy="184150"/>
            </a:xfrm>
            <a:custGeom>
              <a:avLst/>
              <a:gdLst>
                <a:gd name="T0" fmla="*/ 0 w 98"/>
                <a:gd name="T1" fmla="*/ 43 h 43"/>
                <a:gd name="T2" fmla="*/ 95 w 98"/>
                <a:gd name="T3" fmla="*/ 43 h 43"/>
                <a:gd name="T4" fmla="*/ 98 w 98"/>
                <a:gd name="T5" fmla="*/ 38 h 43"/>
                <a:gd name="T6" fmla="*/ 19 w 98"/>
                <a:gd name="T7" fmla="*/ 0 h 43"/>
                <a:gd name="T8" fmla="*/ 0 w 98"/>
                <a:gd name="T9" fmla="*/ 43 h 43"/>
              </a:gdLst>
              <a:ahLst/>
              <a:cxnLst>
                <a:cxn ang="0">
                  <a:pos x="T0" y="T1"/>
                </a:cxn>
                <a:cxn ang="0">
                  <a:pos x="T2" y="T3"/>
                </a:cxn>
                <a:cxn ang="0">
                  <a:pos x="T4" y="T5"/>
                </a:cxn>
                <a:cxn ang="0">
                  <a:pos x="T6" y="T7"/>
                </a:cxn>
                <a:cxn ang="0">
                  <a:pos x="T8" y="T9"/>
                </a:cxn>
              </a:cxnLst>
              <a:rect l="0" t="0" r="r" b="b"/>
              <a:pathLst>
                <a:path w="98" h="43">
                  <a:moveTo>
                    <a:pt x="0" y="43"/>
                  </a:moveTo>
                  <a:cubicBezTo>
                    <a:pt x="95" y="43"/>
                    <a:pt x="95" y="43"/>
                    <a:pt x="95" y="43"/>
                  </a:cubicBezTo>
                  <a:cubicBezTo>
                    <a:pt x="96" y="41"/>
                    <a:pt x="97" y="39"/>
                    <a:pt x="98" y="38"/>
                  </a:cubicBezTo>
                  <a:cubicBezTo>
                    <a:pt x="19" y="0"/>
                    <a:pt x="19" y="0"/>
                    <a:pt x="19" y="0"/>
                  </a:cubicBezTo>
                  <a:cubicBezTo>
                    <a:pt x="11" y="16"/>
                    <a:pt x="4" y="30"/>
                    <a:pt x="0" y="43"/>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2" name="Freeform 22">
              <a:extLst>
                <a:ext uri="{FF2B5EF4-FFF2-40B4-BE49-F238E27FC236}">
                  <a16:creationId xmlns:a16="http://schemas.microsoft.com/office/drawing/2014/main" xmlns="" id="{4E25C810-CBC3-4063-A11A-5DC3D4002DCA}"/>
                </a:ext>
              </a:extLst>
            </p:cNvPr>
            <p:cNvSpPr/>
            <p:nvPr/>
          </p:nvSpPr>
          <p:spPr bwMode="auto">
            <a:xfrm>
              <a:off x="2714625" y="741362"/>
              <a:ext cx="439738" cy="414338"/>
            </a:xfrm>
            <a:custGeom>
              <a:avLst/>
              <a:gdLst>
                <a:gd name="T0" fmla="*/ 0 w 104"/>
                <a:gd name="T1" fmla="*/ 59 h 97"/>
                <a:gd name="T2" fmla="*/ 79 w 104"/>
                <a:gd name="T3" fmla="*/ 97 h 97"/>
                <a:gd name="T4" fmla="*/ 104 w 104"/>
                <a:gd name="T5" fmla="*/ 55 h 97"/>
                <a:gd name="T6" fmla="*/ 42 w 104"/>
                <a:gd name="T7" fmla="*/ 0 h 97"/>
                <a:gd name="T8" fmla="*/ 0 w 104"/>
                <a:gd name="T9" fmla="*/ 59 h 97"/>
              </a:gdLst>
              <a:ahLst/>
              <a:cxnLst>
                <a:cxn ang="0">
                  <a:pos x="T0" y="T1"/>
                </a:cxn>
                <a:cxn ang="0">
                  <a:pos x="T2" y="T3"/>
                </a:cxn>
                <a:cxn ang="0">
                  <a:pos x="T4" y="T5"/>
                </a:cxn>
                <a:cxn ang="0">
                  <a:pos x="T6" y="T7"/>
                </a:cxn>
                <a:cxn ang="0">
                  <a:pos x="T8" y="T9"/>
                </a:cxn>
              </a:cxnLst>
              <a:rect l="0" t="0" r="r" b="b"/>
              <a:pathLst>
                <a:path w="104" h="97">
                  <a:moveTo>
                    <a:pt x="0" y="59"/>
                  </a:moveTo>
                  <a:cubicBezTo>
                    <a:pt x="79" y="97"/>
                    <a:pt x="79" y="97"/>
                    <a:pt x="79" y="97"/>
                  </a:cubicBezTo>
                  <a:cubicBezTo>
                    <a:pt x="86" y="82"/>
                    <a:pt x="94" y="68"/>
                    <a:pt x="104" y="55"/>
                  </a:cubicBezTo>
                  <a:cubicBezTo>
                    <a:pt x="42" y="0"/>
                    <a:pt x="42" y="0"/>
                    <a:pt x="42" y="0"/>
                  </a:cubicBezTo>
                  <a:cubicBezTo>
                    <a:pt x="25" y="20"/>
                    <a:pt x="11" y="40"/>
                    <a:pt x="0" y="59"/>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3" name="Freeform 23">
              <a:extLst>
                <a:ext uri="{FF2B5EF4-FFF2-40B4-BE49-F238E27FC236}">
                  <a16:creationId xmlns:a16="http://schemas.microsoft.com/office/drawing/2014/main" xmlns="" id="{BE1B054E-4F09-4DCE-B90F-EB4BBD6EC287}"/>
                </a:ext>
              </a:extLst>
            </p:cNvPr>
            <p:cNvSpPr/>
            <p:nvPr/>
          </p:nvSpPr>
          <p:spPr bwMode="auto">
            <a:xfrm>
              <a:off x="3100387" y="406400"/>
              <a:ext cx="355600" cy="390525"/>
            </a:xfrm>
            <a:custGeom>
              <a:avLst/>
              <a:gdLst>
                <a:gd name="T0" fmla="*/ 0 w 84"/>
                <a:gd name="T1" fmla="*/ 32 h 91"/>
                <a:gd name="T2" fmla="*/ 48 w 84"/>
                <a:gd name="T3" fmla="*/ 91 h 91"/>
                <a:gd name="T4" fmla="*/ 84 w 84"/>
                <a:gd name="T5" fmla="*/ 62 h 91"/>
                <a:gd name="T6" fmla="*/ 49 w 84"/>
                <a:gd name="T7" fmla="*/ 0 h 91"/>
                <a:gd name="T8" fmla="*/ 0 w 84"/>
                <a:gd name="T9" fmla="*/ 32 h 91"/>
              </a:gdLst>
              <a:ahLst/>
              <a:cxnLst>
                <a:cxn ang="0">
                  <a:pos x="T0" y="T1"/>
                </a:cxn>
                <a:cxn ang="0">
                  <a:pos x="T2" y="T3"/>
                </a:cxn>
                <a:cxn ang="0">
                  <a:pos x="T4" y="T5"/>
                </a:cxn>
                <a:cxn ang="0">
                  <a:pos x="T6" y="T7"/>
                </a:cxn>
                <a:cxn ang="0">
                  <a:pos x="T8" y="T9"/>
                </a:cxn>
              </a:cxnLst>
              <a:rect l="0" t="0" r="r" b="b"/>
              <a:pathLst>
                <a:path w="84" h="91">
                  <a:moveTo>
                    <a:pt x="0" y="32"/>
                  </a:moveTo>
                  <a:cubicBezTo>
                    <a:pt x="48" y="91"/>
                    <a:pt x="48" y="91"/>
                    <a:pt x="48" y="91"/>
                  </a:cubicBezTo>
                  <a:cubicBezTo>
                    <a:pt x="59" y="80"/>
                    <a:pt x="71" y="71"/>
                    <a:pt x="84" y="62"/>
                  </a:cubicBezTo>
                  <a:cubicBezTo>
                    <a:pt x="49" y="0"/>
                    <a:pt x="49" y="0"/>
                    <a:pt x="49" y="0"/>
                  </a:cubicBezTo>
                  <a:cubicBezTo>
                    <a:pt x="32" y="9"/>
                    <a:pt x="15" y="20"/>
                    <a:pt x="0" y="32"/>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4" name="Freeform 24">
              <a:extLst>
                <a:ext uri="{FF2B5EF4-FFF2-40B4-BE49-F238E27FC236}">
                  <a16:creationId xmlns:a16="http://schemas.microsoft.com/office/drawing/2014/main" xmlns="" id="{9096BC9B-5749-486C-9956-A09B7E2BA017}"/>
                </a:ext>
              </a:extLst>
            </p:cNvPr>
            <p:cNvSpPr/>
            <p:nvPr/>
          </p:nvSpPr>
          <p:spPr bwMode="auto">
            <a:xfrm>
              <a:off x="3308350" y="317500"/>
              <a:ext cx="317500" cy="355600"/>
            </a:xfrm>
            <a:custGeom>
              <a:avLst/>
              <a:gdLst>
                <a:gd name="T0" fmla="*/ 0 w 75"/>
                <a:gd name="T1" fmla="*/ 21 h 83"/>
                <a:gd name="T2" fmla="*/ 35 w 75"/>
                <a:gd name="T3" fmla="*/ 83 h 83"/>
                <a:gd name="T4" fmla="*/ 43 w 75"/>
                <a:gd name="T5" fmla="*/ 79 h 83"/>
                <a:gd name="T6" fmla="*/ 75 w 75"/>
                <a:gd name="T7" fmla="*/ 65 h 83"/>
                <a:gd name="T8" fmla="*/ 48 w 75"/>
                <a:gd name="T9" fmla="*/ 0 h 83"/>
                <a:gd name="T10" fmla="*/ 0 w 75"/>
                <a:gd name="T11" fmla="*/ 21 h 83"/>
              </a:gdLst>
              <a:ahLst/>
              <a:cxnLst>
                <a:cxn ang="0">
                  <a:pos x="T0" y="T1"/>
                </a:cxn>
                <a:cxn ang="0">
                  <a:pos x="T2" y="T3"/>
                </a:cxn>
                <a:cxn ang="0">
                  <a:pos x="T4" y="T5"/>
                </a:cxn>
                <a:cxn ang="0">
                  <a:pos x="T6" y="T7"/>
                </a:cxn>
                <a:cxn ang="0">
                  <a:pos x="T8" y="T9"/>
                </a:cxn>
                <a:cxn ang="0">
                  <a:pos x="T10" y="T11"/>
                </a:cxn>
              </a:cxnLst>
              <a:rect l="0" t="0" r="r" b="b"/>
              <a:pathLst>
                <a:path w="75" h="83">
                  <a:moveTo>
                    <a:pt x="0" y="21"/>
                  </a:moveTo>
                  <a:cubicBezTo>
                    <a:pt x="35" y="83"/>
                    <a:pt x="35" y="83"/>
                    <a:pt x="35" y="83"/>
                  </a:cubicBezTo>
                  <a:cubicBezTo>
                    <a:pt x="38" y="82"/>
                    <a:pt x="40" y="80"/>
                    <a:pt x="43" y="79"/>
                  </a:cubicBezTo>
                  <a:cubicBezTo>
                    <a:pt x="53" y="73"/>
                    <a:pt x="64" y="68"/>
                    <a:pt x="75" y="65"/>
                  </a:cubicBezTo>
                  <a:cubicBezTo>
                    <a:pt x="48" y="0"/>
                    <a:pt x="48" y="0"/>
                    <a:pt x="48" y="0"/>
                  </a:cubicBezTo>
                  <a:cubicBezTo>
                    <a:pt x="31" y="6"/>
                    <a:pt x="15" y="13"/>
                    <a:pt x="0" y="21"/>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5" name="Freeform 25">
              <a:extLst>
                <a:ext uri="{FF2B5EF4-FFF2-40B4-BE49-F238E27FC236}">
                  <a16:creationId xmlns:a16="http://schemas.microsoft.com/office/drawing/2014/main" xmlns="" id="{071A3760-E3F5-40E2-A4D7-5D08146803B1}"/>
                </a:ext>
              </a:extLst>
            </p:cNvPr>
            <p:cNvSpPr/>
            <p:nvPr/>
          </p:nvSpPr>
          <p:spPr bwMode="auto">
            <a:xfrm>
              <a:off x="3511550" y="257175"/>
              <a:ext cx="317500" cy="338138"/>
            </a:xfrm>
            <a:custGeom>
              <a:avLst/>
              <a:gdLst>
                <a:gd name="T0" fmla="*/ 0 w 75"/>
                <a:gd name="T1" fmla="*/ 14 h 79"/>
                <a:gd name="T2" fmla="*/ 27 w 75"/>
                <a:gd name="T3" fmla="*/ 79 h 79"/>
                <a:gd name="T4" fmla="*/ 75 w 75"/>
                <a:gd name="T5" fmla="*/ 73 h 79"/>
                <a:gd name="T6" fmla="*/ 66 w 75"/>
                <a:gd name="T7" fmla="*/ 0 h 79"/>
                <a:gd name="T8" fmla="*/ 0 w 75"/>
                <a:gd name="T9" fmla="*/ 14 h 79"/>
              </a:gdLst>
              <a:ahLst/>
              <a:cxnLst>
                <a:cxn ang="0">
                  <a:pos x="T0" y="T1"/>
                </a:cxn>
                <a:cxn ang="0">
                  <a:pos x="T2" y="T3"/>
                </a:cxn>
                <a:cxn ang="0">
                  <a:pos x="T4" y="T5"/>
                </a:cxn>
                <a:cxn ang="0">
                  <a:pos x="T6" y="T7"/>
                </a:cxn>
                <a:cxn ang="0">
                  <a:pos x="T8" y="T9"/>
                </a:cxn>
              </a:cxnLst>
              <a:rect l="0" t="0" r="r" b="b"/>
              <a:pathLst>
                <a:path w="75" h="79">
                  <a:moveTo>
                    <a:pt x="0" y="14"/>
                  </a:moveTo>
                  <a:cubicBezTo>
                    <a:pt x="27" y="79"/>
                    <a:pt x="27" y="79"/>
                    <a:pt x="27" y="79"/>
                  </a:cubicBezTo>
                  <a:cubicBezTo>
                    <a:pt x="42" y="74"/>
                    <a:pt x="59" y="72"/>
                    <a:pt x="75" y="73"/>
                  </a:cubicBezTo>
                  <a:cubicBezTo>
                    <a:pt x="66" y="0"/>
                    <a:pt x="66" y="0"/>
                    <a:pt x="66" y="0"/>
                  </a:cubicBezTo>
                  <a:cubicBezTo>
                    <a:pt x="43" y="3"/>
                    <a:pt x="21" y="8"/>
                    <a:pt x="0" y="14"/>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6" name="Freeform 26">
              <a:extLst>
                <a:ext uri="{FF2B5EF4-FFF2-40B4-BE49-F238E27FC236}">
                  <a16:creationId xmlns:a16="http://schemas.microsoft.com/office/drawing/2014/main" xmlns="" id="{3E2C1024-323B-4F0C-8B74-6A299A5548E1}"/>
                </a:ext>
              </a:extLst>
            </p:cNvPr>
            <p:cNvSpPr/>
            <p:nvPr/>
          </p:nvSpPr>
          <p:spPr bwMode="auto">
            <a:xfrm>
              <a:off x="3790950" y="249237"/>
              <a:ext cx="304800" cy="371475"/>
            </a:xfrm>
            <a:custGeom>
              <a:avLst/>
              <a:gdLst>
                <a:gd name="T0" fmla="*/ 9 w 72"/>
                <a:gd name="T1" fmla="*/ 1 h 87"/>
                <a:gd name="T2" fmla="*/ 0 w 72"/>
                <a:gd name="T3" fmla="*/ 2 h 87"/>
                <a:gd name="T4" fmla="*/ 9 w 72"/>
                <a:gd name="T5" fmla="*/ 75 h 87"/>
                <a:gd name="T6" fmla="*/ 57 w 72"/>
                <a:gd name="T7" fmla="*/ 87 h 87"/>
                <a:gd name="T8" fmla="*/ 72 w 72"/>
                <a:gd name="T9" fmla="*/ 9 h 87"/>
                <a:gd name="T10" fmla="*/ 9 w 72"/>
                <a:gd name="T11" fmla="*/ 1 h 87"/>
              </a:gdLst>
              <a:ahLst/>
              <a:cxnLst>
                <a:cxn ang="0">
                  <a:pos x="T0" y="T1"/>
                </a:cxn>
                <a:cxn ang="0">
                  <a:pos x="T2" y="T3"/>
                </a:cxn>
                <a:cxn ang="0">
                  <a:pos x="T4" y="T5"/>
                </a:cxn>
                <a:cxn ang="0">
                  <a:pos x="T6" y="T7"/>
                </a:cxn>
                <a:cxn ang="0">
                  <a:pos x="T8" y="T9"/>
                </a:cxn>
                <a:cxn ang="0">
                  <a:pos x="T10" y="T11"/>
                </a:cxn>
              </a:cxnLst>
              <a:rect l="0" t="0" r="r" b="b"/>
              <a:pathLst>
                <a:path w="72" h="87">
                  <a:moveTo>
                    <a:pt x="9" y="1"/>
                  </a:moveTo>
                  <a:cubicBezTo>
                    <a:pt x="6" y="2"/>
                    <a:pt x="3" y="2"/>
                    <a:pt x="0" y="2"/>
                  </a:cubicBezTo>
                  <a:cubicBezTo>
                    <a:pt x="9" y="75"/>
                    <a:pt x="9" y="75"/>
                    <a:pt x="9" y="75"/>
                  </a:cubicBezTo>
                  <a:cubicBezTo>
                    <a:pt x="26" y="76"/>
                    <a:pt x="42" y="80"/>
                    <a:pt x="57" y="87"/>
                  </a:cubicBezTo>
                  <a:cubicBezTo>
                    <a:pt x="72" y="9"/>
                    <a:pt x="72" y="9"/>
                    <a:pt x="72" y="9"/>
                  </a:cubicBezTo>
                  <a:cubicBezTo>
                    <a:pt x="53" y="2"/>
                    <a:pt x="31" y="0"/>
                    <a:pt x="9" y="1"/>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7" name="Freeform 27">
              <a:extLst>
                <a:ext uri="{FF2B5EF4-FFF2-40B4-BE49-F238E27FC236}">
                  <a16:creationId xmlns:a16="http://schemas.microsoft.com/office/drawing/2014/main" xmlns="" id="{ABC1F56E-9D01-4586-BDF3-FAA7A2C71870}"/>
                </a:ext>
              </a:extLst>
            </p:cNvPr>
            <p:cNvSpPr/>
            <p:nvPr/>
          </p:nvSpPr>
          <p:spPr bwMode="auto">
            <a:xfrm>
              <a:off x="4032250" y="287337"/>
              <a:ext cx="352425" cy="419100"/>
            </a:xfrm>
            <a:custGeom>
              <a:avLst/>
              <a:gdLst>
                <a:gd name="T0" fmla="*/ 15 w 83"/>
                <a:gd name="T1" fmla="*/ 0 h 98"/>
                <a:gd name="T2" fmla="*/ 0 w 83"/>
                <a:gd name="T3" fmla="*/ 78 h 98"/>
                <a:gd name="T4" fmla="*/ 18 w 83"/>
                <a:gd name="T5" fmla="*/ 90 h 98"/>
                <a:gd name="T6" fmla="*/ 28 w 83"/>
                <a:gd name="T7" fmla="*/ 98 h 98"/>
                <a:gd name="T8" fmla="*/ 83 w 83"/>
                <a:gd name="T9" fmla="*/ 37 h 98"/>
                <a:gd name="T10" fmla="*/ 15 w 83"/>
                <a:gd name="T11" fmla="*/ 0 h 98"/>
              </a:gdLst>
              <a:ahLst/>
              <a:cxnLst>
                <a:cxn ang="0">
                  <a:pos x="T0" y="T1"/>
                </a:cxn>
                <a:cxn ang="0">
                  <a:pos x="T2" y="T3"/>
                </a:cxn>
                <a:cxn ang="0">
                  <a:pos x="T4" y="T5"/>
                </a:cxn>
                <a:cxn ang="0">
                  <a:pos x="T6" y="T7"/>
                </a:cxn>
                <a:cxn ang="0">
                  <a:pos x="T8" y="T9"/>
                </a:cxn>
                <a:cxn ang="0">
                  <a:pos x="T10" y="T11"/>
                </a:cxn>
              </a:cxnLst>
              <a:rect l="0" t="0" r="r" b="b"/>
              <a:pathLst>
                <a:path w="83" h="98">
                  <a:moveTo>
                    <a:pt x="15" y="0"/>
                  </a:moveTo>
                  <a:cubicBezTo>
                    <a:pt x="0" y="78"/>
                    <a:pt x="0" y="78"/>
                    <a:pt x="0" y="78"/>
                  </a:cubicBezTo>
                  <a:cubicBezTo>
                    <a:pt x="7" y="82"/>
                    <a:pt x="13" y="85"/>
                    <a:pt x="18" y="90"/>
                  </a:cubicBezTo>
                  <a:cubicBezTo>
                    <a:pt x="22" y="93"/>
                    <a:pt x="25" y="95"/>
                    <a:pt x="28" y="98"/>
                  </a:cubicBezTo>
                  <a:cubicBezTo>
                    <a:pt x="83" y="37"/>
                    <a:pt x="83" y="37"/>
                    <a:pt x="83" y="37"/>
                  </a:cubicBezTo>
                  <a:cubicBezTo>
                    <a:pt x="63" y="20"/>
                    <a:pt x="40" y="7"/>
                    <a:pt x="15" y="0"/>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8" name="Freeform 28">
              <a:extLst>
                <a:ext uri="{FF2B5EF4-FFF2-40B4-BE49-F238E27FC236}">
                  <a16:creationId xmlns:a16="http://schemas.microsoft.com/office/drawing/2014/main" xmlns="" id="{1BECB419-87A0-45FE-9737-B8E5B5CAA457}"/>
                </a:ext>
              </a:extLst>
            </p:cNvPr>
            <p:cNvSpPr/>
            <p:nvPr/>
          </p:nvSpPr>
          <p:spPr bwMode="auto">
            <a:xfrm>
              <a:off x="4151312" y="446087"/>
              <a:ext cx="415925" cy="406400"/>
            </a:xfrm>
            <a:custGeom>
              <a:avLst/>
              <a:gdLst>
                <a:gd name="T0" fmla="*/ 55 w 98"/>
                <a:gd name="T1" fmla="*/ 0 h 95"/>
                <a:gd name="T2" fmla="*/ 0 w 98"/>
                <a:gd name="T3" fmla="*/ 61 h 95"/>
                <a:gd name="T4" fmla="*/ 31 w 98"/>
                <a:gd name="T5" fmla="*/ 95 h 95"/>
                <a:gd name="T6" fmla="*/ 98 w 98"/>
                <a:gd name="T7" fmla="*/ 42 h 95"/>
                <a:gd name="T8" fmla="*/ 55 w 98"/>
                <a:gd name="T9" fmla="*/ 0 h 95"/>
              </a:gdLst>
              <a:ahLst/>
              <a:cxnLst>
                <a:cxn ang="0">
                  <a:pos x="T0" y="T1"/>
                </a:cxn>
                <a:cxn ang="0">
                  <a:pos x="T2" y="T3"/>
                </a:cxn>
                <a:cxn ang="0">
                  <a:pos x="T4" y="T5"/>
                </a:cxn>
                <a:cxn ang="0">
                  <a:pos x="T6" y="T7"/>
                </a:cxn>
                <a:cxn ang="0">
                  <a:pos x="T8" y="T9"/>
                </a:cxn>
              </a:cxnLst>
              <a:rect l="0" t="0" r="r" b="b"/>
              <a:pathLst>
                <a:path w="98" h="95">
                  <a:moveTo>
                    <a:pt x="55" y="0"/>
                  </a:moveTo>
                  <a:cubicBezTo>
                    <a:pt x="0" y="61"/>
                    <a:pt x="0" y="61"/>
                    <a:pt x="0" y="61"/>
                  </a:cubicBezTo>
                  <a:cubicBezTo>
                    <a:pt x="11" y="71"/>
                    <a:pt x="22" y="83"/>
                    <a:pt x="31" y="95"/>
                  </a:cubicBezTo>
                  <a:cubicBezTo>
                    <a:pt x="98" y="42"/>
                    <a:pt x="98" y="42"/>
                    <a:pt x="98" y="42"/>
                  </a:cubicBezTo>
                  <a:cubicBezTo>
                    <a:pt x="85" y="27"/>
                    <a:pt x="71" y="12"/>
                    <a:pt x="55" y="0"/>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9" name="Freeform 29">
              <a:extLst>
                <a:ext uri="{FF2B5EF4-FFF2-40B4-BE49-F238E27FC236}">
                  <a16:creationId xmlns:a16="http://schemas.microsoft.com/office/drawing/2014/main" xmlns="" id="{D43146CB-601C-4F2B-B4A0-C84FBA45613E}"/>
                </a:ext>
              </a:extLst>
            </p:cNvPr>
            <p:cNvSpPr/>
            <p:nvPr/>
          </p:nvSpPr>
          <p:spPr bwMode="auto">
            <a:xfrm>
              <a:off x="4283075" y="625475"/>
              <a:ext cx="614363" cy="552450"/>
            </a:xfrm>
            <a:custGeom>
              <a:avLst/>
              <a:gdLst>
                <a:gd name="T0" fmla="*/ 145 w 145"/>
                <a:gd name="T1" fmla="*/ 129 h 129"/>
                <a:gd name="T2" fmla="*/ 67 w 145"/>
                <a:gd name="T3" fmla="*/ 0 h 129"/>
                <a:gd name="T4" fmla="*/ 0 w 145"/>
                <a:gd name="T5" fmla="*/ 53 h 129"/>
                <a:gd name="T6" fmla="*/ 41 w 145"/>
                <a:gd name="T7" fmla="*/ 129 h 129"/>
                <a:gd name="T8" fmla="*/ 145 w 145"/>
                <a:gd name="T9" fmla="*/ 129 h 129"/>
              </a:gdLst>
              <a:ahLst/>
              <a:cxnLst>
                <a:cxn ang="0">
                  <a:pos x="T0" y="T1"/>
                </a:cxn>
                <a:cxn ang="0">
                  <a:pos x="T2" y="T3"/>
                </a:cxn>
                <a:cxn ang="0">
                  <a:pos x="T4" y="T5"/>
                </a:cxn>
                <a:cxn ang="0">
                  <a:pos x="T6" y="T7"/>
                </a:cxn>
                <a:cxn ang="0">
                  <a:pos x="T8" y="T9"/>
                </a:cxn>
              </a:cxnLst>
              <a:rect l="0" t="0" r="r" b="b"/>
              <a:pathLst>
                <a:path w="145" h="129">
                  <a:moveTo>
                    <a:pt x="145" y="129"/>
                  </a:moveTo>
                  <a:cubicBezTo>
                    <a:pt x="145" y="129"/>
                    <a:pt x="119" y="60"/>
                    <a:pt x="67" y="0"/>
                  </a:cubicBezTo>
                  <a:cubicBezTo>
                    <a:pt x="0" y="53"/>
                    <a:pt x="0" y="53"/>
                    <a:pt x="0" y="53"/>
                  </a:cubicBezTo>
                  <a:cubicBezTo>
                    <a:pt x="18" y="76"/>
                    <a:pt x="31" y="102"/>
                    <a:pt x="41" y="129"/>
                  </a:cubicBezTo>
                  <a:lnTo>
                    <a:pt x="145" y="129"/>
                  </a:ln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0" name="Freeform 30">
              <a:extLst>
                <a:ext uri="{FF2B5EF4-FFF2-40B4-BE49-F238E27FC236}">
                  <a16:creationId xmlns:a16="http://schemas.microsoft.com/office/drawing/2014/main" xmlns="" id="{DB656C46-6180-4943-B38B-FAEAA9E530A7}"/>
                </a:ext>
              </a:extLst>
            </p:cNvPr>
            <p:cNvSpPr/>
            <p:nvPr/>
          </p:nvSpPr>
          <p:spPr bwMode="auto">
            <a:xfrm>
              <a:off x="2892425" y="544512"/>
              <a:ext cx="411163" cy="431800"/>
            </a:xfrm>
            <a:custGeom>
              <a:avLst/>
              <a:gdLst>
                <a:gd name="T0" fmla="*/ 0 w 97"/>
                <a:gd name="T1" fmla="*/ 46 h 101"/>
                <a:gd name="T2" fmla="*/ 62 w 97"/>
                <a:gd name="T3" fmla="*/ 101 h 101"/>
                <a:gd name="T4" fmla="*/ 97 w 97"/>
                <a:gd name="T5" fmla="*/ 59 h 101"/>
                <a:gd name="T6" fmla="*/ 49 w 97"/>
                <a:gd name="T7" fmla="*/ 0 h 101"/>
                <a:gd name="T8" fmla="*/ 0 w 97"/>
                <a:gd name="T9" fmla="*/ 46 h 101"/>
              </a:gdLst>
              <a:ahLst/>
              <a:cxnLst>
                <a:cxn ang="0">
                  <a:pos x="T0" y="T1"/>
                </a:cxn>
                <a:cxn ang="0">
                  <a:pos x="T2" y="T3"/>
                </a:cxn>
                <a:cxn ang="0">
                  <a:pos x="T4" y="T5"/>
                </a:cxn>
                <a:cxn ang="0">
                  <a:pos x="T6" y="T7"/>
                </a:cxn>
                <a:cxn ang="0">
                  <a:pos x="T8" y="T9"/>
                </a:cxn>
              </a:cxnLst>
              <a:rect l="0" t="0" r="r" b="b"/>
              <a:pathLst>
                <a:path w="97" h="101">
                  <a:moveTo>
                    <a:pt x="0" y="46"/>
                  </a:moveTo>
                  <a:cubicBezTo>
                    <a:pt x="62" y="101"/>
                    <a:pt x="62" y="101"/>
                    <a:pt x="62" y="101"/>
                  </a:cubicBezTo>
                  <a:cubicBezTo>
                    <a:pt x="72" y="85"/>
                    <a:pt x="84" y="71"/>
                    <a:pt x="97" y="59"/>
                  </a:cubicBezTo>
                  <a:cubicBezTo>
                    <a:pt x="49" y="0"/>
                    <a:pt x="49" y="0"/>
                    <a:pt x="49" y="0"/>
                  </a:cubicBezTo>
                  <a:cubicBezTo>
                    <a:pt x="31" y="14"/>
                    <a:pt x="14" y="30"/>
                    <a:pt x="0" y="46"/>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1" name="Freeform 31">
              <a:extLst>
                <a:ext uri="{FF2B5EF4-FFF2-40B4-BE49-F238E27FC236}">
                  <a16:creationId xmlns:a16="http://schemas.microsoft.com/office/drawing/2014/main" xmlns="" id="{CDE86423-3BD5-4147-AED1-5D920C837AD9}"/>
                </a:ext>
              </a:extLst>
            </p:cNvPr>
            <p:cNvSpPr/>
            <p:nvPr/>
          </p:nvSpPr>
          <p:spPr bwMode="auto">
            <a:xfrm>
              <a:off x="2874962" y="428625"/>
              <a:ext cx="1738313" cy="749300"/>
            </a:xfrm>
            <a:custGeom>
              <a:avLst/>
              <a:gdLst>
                <a:gd name="T0" fmla="*/ 410 w 410"/>
                <a:gd name="T1" fmla="*/ 175 h 175"/>
                <a:gd name="T2" fmla="*/ 213 w 410"/>
                <a:gd name="T3" fmla="*/ 11 h 175"/>
                <a:gd name="T4" fmla="*/ 0 w 410"/>
                <a:gd name="T5" fmla="*/ 175 h 175"/>
                <a:gd name="T6" fmla="*/ 410 w 410"/>
                <a:gd name="T7" fmla="*/ 175 h 175"/>
              </a:gdLst>
              <a:ahLst/>
              <a:cxnLst>
                <a:cxn ang="0">
                  <a:pos x="T0" y="T1"/>
                </a:cxn>
                <a:cxn ang="0">
                  <a:pos x="T2" y="T3"/>
                </a:cxn>
                <a:cxn ang="0">
                  <a:pos x="T4" y="T5"/>
                </a:cxn>
                <a:cxn ang="0">
                  <a:pos x="T6" y="T7"/>
                </a:cxn>
              </a:cxnLst>
              <a:rect l="0" t="0" r="r" b="b"/>
              <a:pathLst>
                <a:path w="410" h="175">
                  <a:moveTo>
                    <a:pt x="410" y="175"/>
                  </a:moveTo>
                  <a:cubicBezTo>
                    <a:pt x="410" y="175"/>
                    <a:pt x="336" y="0"/>
                    <a:pt x="213" y="11"/>
                  </a:cubicBezTo>
                  <a:cubicBezTo>
                    <a:pt x="89" y="21"/>
                    <a:pt x="18" y="120"/>
                    <a:pt x="0" y="175"/>
                  </a:cubicBezTo>
                  <a:lnTo>
                    <a:pt x="410" y="175"/>
                  </a:lnTo>
                  <a:close/>
                </a:path>
              </a:pathLst>
            </a:custGeom>
            <a:solidFill>
              <a:srgbClr val="FF7E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2" name="Freeform 32">
              <a:extLst>
                <a:ext uri="{FF2B5EF4-FFF2-40B4-BE49-F238E27FC236}">
                  <a16:creationId xmlns:a16="http://schemas.microsoft.com/office/drawing/2014/main" xmlns="" id="{3754CC72-5477-4D6A-884A-618177AA682E}"/>
                </a:ext>
              </a:extLst>
            </p:cNvPr>
            <p:cNvSpPr/>
            <p:nvPr/>
          </p:nvSpPr>
          <p:spPr bwMode="auto">
            <a:xfrm>
              <a:off x="4252912" y="393700"/>
              <a:ext cx="1793875" cy="757238"/>
            </a:xfrm>
            <a:custGeom>
              <a:avLst/>
              <a:gdLst>
                <a:gd name="T0" fmla="*/ 422 w 423"/>
                <a:gd name="T1" fmla="*/ 48 h 177"/>
                <a:gd name="T2" fmla="*/ 0 w 423"/>
                <a:gd name="T3" fmla="*/ 177 h 177"/>
                <a:gd name="T4" fmla="*/ 423 w 423"/>
                <a:gd name="T5" fmla="*/ 177 h 177"/>
                <a:gd name="T6" fmla="*/ 422 w 423"/>
                <a:gd name="T7" fmla="*/ 48 h 177"/>
              </a:gdLst>
              <a:ahLst/>
              <a:cxnLst>
                <a:cxn ang="0">
                  <a:pos x="T0" y="T1"/>
                </a:cxn>
                <a:cxn ang="0">
                  <a:pos x="T2" y="T3"/>
                </a:cxn>
                <a:cxn ang="0">
                  <a:pos x="T4" y="T5"/>
                </a:cxn>
                <a:cxn ang="0">
                  <a:pos x="T6" y="T7"/>
                </a:cxn>
              </a:cxnLst>
              <a:rect l="0" t="0" r="r" b="b"/>
              <a:pathLst>
                <a:path w="423" h="177">
                  <a:moveTo>
                    <a:pt x="422" y="48"/>
                  </a:moveTo>
                  <a:cubicBezTo>
                    <a:pt x="422" y="48"/>
                    <a:pt x="163" y="0"/>
                    <a:pt x="0" y="177"/>
                  </a:cubicBezTo>
                  <a:cubicBezTo>
                    <a:pt x="423" y="177"/>
                    <a:pt x="423" y="177"/>
                    <a:pt x="423" y="177"/>
                  </a:cubicBezTo>
                  <a:lnTo>
                    <a:pt x="422" y="48"/>
                  </a:lnTo>
                  <a:close/>
                </a:path>
              </a:pathLst>
            </a:custGeom>
            <a:solidFill>
              <a:srgbClr val="B35D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3" name="Freeform 33">
              <a:extLst>
                <a:ext uri="{FF2B5EF4-FFF2-40B4-BE49-F238E27FC236}">
                  <a16:creationId xmlns:a16="http://schemas.microsoft.com/office/drawing/2014/main" xmlns="" id="{0A9E62ED-CD6F-438A-B625-81CBA04FC868}"/>
                </a:ext>
              </a:extLst>
            </p:cNvPr>
            <p:cNvSpPr/>
            <p:nvPr/>
          </p:nvSpPr>
          <p:spPr bwMode="auto">
            <a:xfrm>
              <a:off x="4549775" y="673100"/>
              <a:ext cx="1501775" cy="492125"/>
            </a:xfrm>
            <a:custGeom>
              <a:avLst/>
              <a:gdLst>
                <a:gd name="T0" fmla="*/ 354 w 354"/>
                <a:gd name="T1" fmla="*/ 31 h 115"/>
                <a:gd name="T2" fmla="*/ 0 w 354"/>
                <a:gd name="T3" fmla="*/ 115 h 115"/>
                <a:gd name="T4" fmla="*/ 353 w 354"/>
                <a:gd name="T5" fmla="*/ 115 h 115"/>
                <a:gd name="T6" fmla="*/ 354 w 354"/>
                <a:gd name="T7" fmla="*/ 31 h 115"/>
              </a:gdLst>
              <a:ahLst/>
              <a:cxnLst>
                <a:cxn ang="0">
                  <a:pos x="T0" y="T1"/>
                </a:cxn>
                <a:cxn ang="0">
                  <a:pos x="T2" y="T3"/>
                </a:cxn>
                <a:cxn ang="0">
                  <a:pos x="T4" y="T5"/>
                </a:cxn>
                <a:cxn ang="0">
                  <a:pos x="T6" y="T7"/>
                </a:cxn>
              </a:cxnLst>
              <a:rect l="0" t="0" r="r" b="b"/>
              <a:pathLst>
                <a:path w="354" h="115">
                  <a:moveTo>
                    <a:pt x="354" y="31"/>
                  </a:moveTo>
                  <a:cubicBezTo>
                    <a:pt x="354" y="31"/>
                    <a:pt x="169" y="0"/>
                    <a:pt x="0" y="115"/>
                  </a:cubicBezTo>
                  <a:cubicBezTo>
                    <a:pt x="353" y="115"/>
                    <a:pt x="353" y="115"/>
                    <a:pt x="353" y="115"/>
                  </a:cubicBezTo>
                  <a:lnTo>
                    <a:pt x="354" y="31"/>
                  </a:lnTo>
                  <a:close/>
                </a:path>
              </a:pathLst>
            </a:custGeom>
            <a:solidFill>
              <a:srgbClr val="FF8D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4" name="Freeform 34">
              <a:extLst>
                <a:ext uri="{FF2B5EF4-FFF2-40B4-BE49-F238E27FC236}">
                  <a16:creationId xmlns:a16="http://schemas.microsoft.com/office/drawing/2014/main" xmlns="" id="{24588CCE-E7B8-4502-A17E-65806DA1EEBD}"/>
                </a:ext>
              </a:extLst>
            </p:cNvPr>
            <p:cNvSpPr/>
            <p:nvPr/>
          </p:nvSpPr>
          <p:spPr bwMode="auto">
            <a:xfrm>
              <a:off x="4881562" y="903287"/>
              <a:ext cx="1165225" cy="282575"/>
            </a:xfrm>
            <a:custGeom>
              <a:avLst/>
              <a:gdLst>
                <a:gd name="T0" fmla="*/ 275 w 275"/>
                <a:gd name="T1" fmla="*/ 18 h 66"/>
                <a:gd name="T2" fmla="*/ 0 w 275"/>
                <a:gd name="T3" fmla="*/ 66 h 66"/>
                <a:gd name="T4" fmla="*/ 274 w 275"/>
                <a:gd name="T5" fmla="*/ 66 h 66"/>
                <a:gd name="T6" fmla="*/ 275 w 275"/>
                <a:gd name="T7" fmla="*/ 18 h 66"/>
              </a:gdLst>
              <a:ahLst/>
              <a:cxnLst>
                <a:cxn ang="0">
                  <a:pos x="T0" y="T1"/>
                </a:cxn>
                <a:cxn ang="0">
                  <a:pos x="T2" y="T3"/>
                </a:cxn>
                <a:cxn ang="0">
                  <a:pos x="T4" y="T5"/>
                </a:cxn>
                <a:cxn ang="0">
                  <a:pos x="T6" y="T7"/>
                </a:cxn>
              </a:cxnLst>
              <a:rect l="0" t="0" r="r" b="b"/>
              <a:pathLst>
                <a:path w="275" h="66">
                  <a:moveTo>
                    <a:pt x="275" y="18"/>
                  </a:moveTo>
                  <a:cubicBezTo>
                    <a:pt x="275" y="18"/>
                    <a:pt x="131" y="0"/>
                    <a:pt x="0" y="66"/>
                  </a:cubicBezTo>
                  <a:cubicBezTo>
                    <a:pt x="274" y="66"/>
                    <a:pt x="274" y="66"/>
                    <a:pt x="274" y="66"/>
                  </a:cubicBezTo>
                  <a:lnTo>
                    <a:pt x="275" y="18"/>
                  </a:lnTo>
                  <a:close/>
                </a:path>
              </a:pathLst>
            </a:custGeom>
            <a:solidFill>
              <a:srgbClr val="9AC7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5" name="Freeform 35">
              <a:extLst>
                <a:ext uri="{FF2B5EF4-FFF2-40B4-BE49-F238E27FC236}">
                  <a16:creationId xmlns:a16="http://schemas.microsoft.com/office/drawing/2014/main" xmlns="" id="{F26892C0-2DB0-4D4E-92F2-0A98A3D9BF10}"/>
                </a:ext>
              </a:extLst>
            </p:cNvPr>
            <p:cNvSpPr/>
            <p:nvPr/>
          </p:nvSpPr>
          <p:spPr bwMode="auto">
            <a:xfrm>
              <a:off x="4405312" y="577850"/>
              <a:ext cx="1646238" cy="582613"/>
            </a:xfrm>
            <a:custGeom>
              <a:avLst/>
              <a:gdLst>
                <a:gd name="T0" fmla="*/ 386 w 388"/>
                <a:gd name="T1" fmla="*/ 5 h 136"/>
                <a:gd name="T2" fmla="*/ 343 w 388"/>
                <a:gd name="T3" fmla="*/ 50 h 136"/>
                <a:gd name="T4" fmla="*/ 319 w 388"/>
                <a:gd name="T5" fmla="*/ 2 h 136"/>
                <a:gd name="T6" fmla="*/ 297 w 388"/>
                <a:gd name="T7" fmla="*/ 47 h 136"/>
                <a:gd name="T8" fmla="*/ 266 w 388"/>
                <a:gd name="T9" fmla="*/ 0 h 136"/>
                <a:gd name="T10" fmla="*/ 245 w 388"/>
                <a:gd name="T11" fmla="*/ 54 h 136"/>
                <a:gd name="T12" fmla="*/ 212 w 388"/>
                <a:gd name="T13" fmla="*/ 7 h 136"/>
                <a:gd name="T14" fmla="*/ 193 w 388"/>
                <a:gd name="T15" fmla="*/ 67 h 136"/>
                <a:gd name="T16" fmla="*/ 147 w 388"/>
                <a:gd name="T17" fmla="*/ 23 h 136"/>
                <a:gd name="T18" fmla="*/ 141 w 388"/>
                <a:gd name="T19" fmla="*/ 81 h 136"/>
                <a:gd name="T20" fmla="*/ 93 w 388"/>
                <a:gd name="T21" fmla="*/ 45 h 136"/>
                <a:gd name="T22" fmla="*/ 100 w 388"/>
                <a:gd name="T23" fmla="*/ 98 h 136"/>
                <a:gd name="T24" fmla="*/ 47 w 388"/>
                <a:gd name="T25" fmla="*/ 65 h 136"/>
                <a:gd name="T26" fmla="*/ 52 w 388"/>
                <a:gd name="T27" fmla="*/ 120 h 136"/>
                <a:gd name="T28" fmla="*/ 0 w 388"/>
                <a:gd name="T29" fmla="*/ 100 h 136"/>
                <a:gd name="T30" fmla="*/ 3 w 388"/>
                <a:gd name="T31" fmla="*/ 136 h 136"/>
                <a:gd name="T32" fmla="*/ 34 w 388"/>
                <a:gd name="T33" fmla="*/ 136 h 136"/>
                <a:gd name="T34" fmla="*/ 388 w 388"/>
                <a:gd name="T35" fmla="*/ 53 h 136"/>
                <a:gd name="T36" fmla="*/ 386 w 388"/>
                <a:gd name="T37" fmla="*/ 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8" h="136">
                  <a:moveTo>
                    <a:pt x="386" y="5"/>
                  </a:moveTo>
                  <a:cubicBezTo>
                    <a:pt x="343" y="50"/>
                    <a:pt x="343" y="50"/>
                    <a:pt x="343" y="50"/>
                  </a:cubicBezTo>
                  <a:cubicBezTo>
                    <a:pt x="319" y="2"/>
                    <a:pt x="319" y="2"/>
                    <a:pt x="319" y="2"/>
                  </a:cubicBezTo>
                  <a:cubicBezTo>
                    <a:pt x="297" y="47"/>
                    <a:pt x="297" y="47"/>
                    <a:pt x="297" y="47"/>
                  </a:cubicBezTo>
                  <a:cubicBezTo>
                    <a:pt x="266" y="0"/>
                    <a:pt x="266" y="0"/>
                    <a:pt x="266" y="0"/>
                  </a:cubicBezTo>
                  <a:cubicBezTo>
                    <a:pt x="245" y="54"/>
                    <a:pt x="245" y="54"/>
                    <a:pt x="245" y="54"/>
                  </a:cubicBezTo>
                  <a:cubicBezTo>
                    <a:pt x="212" y="7"/>
                    <a:pt x="212" y="7"/>
                    <a:pt x="212" y="7"/>
                  </a:cubicBezTo>
                  <a:cubicBezTo>
                    <a:pt x="193" y="67"/>
                    <a:pt x="193" y="67"/>
                    <a:pt x="193" y="67"/>
                  </a:cubicBezTo>
                  <a:cubicBezTo>
                    <a:pt x="147" y="23"/>
                    <a:pt x="147" y="23"/>
                    <a:pt x="147" y="23"/>
                  </a:cubicBezTo>
                  <a:cubicBezTo>
                    <a:pt x="141" y="81"/>
                    <a:pt x="141" y="81"/>
                    <a:pt x="141" y="81"/>
                  </a:cubicBezTo>
                  <a:cubicBezTo>
                    <a:pt x="93" y="45"/>
                    <a:pt x="93" y="45"/>
                    <a:pt x="93" y="45"/>
                  </a:cubicBezTo>
                  <a:cubicBezTo>
                    <a:pt x="100" y="98"/>
                    <a:pt x="100" y="98"/>
                    <a:pt x="100" y="98"/>
                  </a:cubicBezTo>
                  <a:cubicBezTo>
                    <a:pt x="47" y="65"/>
                    <a:pt x="47" y="65"/>
                    <a:pt x="47" y="65"/>
                  </a:cubicBezTo>
                  <a:cubicBezTo>
                    <a:pt x="52" y="120"/>
                    <a:pt x="52" y="120"/>
                    <a:pt x="52" y="120"/>
                  </a:cubicBezTo>
                  <a:cubicBezTo>
                    <a:pt x="0" y="100"/>
                    <a:pt x="0" y="100"/>
                    <a:pt x="0" y="100"/>
                  </a:cubicBezTo>
                  <a:cubicBezTo>
                    <a:pt x="3" y="136"/>
                    <a:pt x="3" y="136"/>
                    <a:pt x="3" y="136"/>
                  </a:cubicBezTo>
                  <a:cubicBezTo>
                    <a:pt x="34" y="136"/>
                    <a:pt x="34" y="136"/>
                    <a:pt x="34" y="136"/>
                  </a:cubicBezTo>
                  <a:cubicBezTo>
                    <a:pt x="34" y="136"/>
                    <a:pt x="185" y="27"/>
                    <a:pt x="388" y="53"/>
                  </a:cubicBezTo>
                  <a:lnTo>
                    <a:pt x="386" y="5"/>
                  </a:lnTo>
                  <a:close/>
                </a:path>
              </a:pathLst>
            </a:custGeom>
            <a:solidFill>
              <a:srgbClr val="88CA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6" name="Oval 35">
              <a:extLst>
                <a:ext uri="{FF2B5EF4-FFF2-40B4-BE49-F238E27FC236}">
                  <a16:creationId xmlns:a16="http://schemas.microsoft.com/office/drawing/2014/main" xmlns="" id="{38B3E050-FD34-42E5-8AB8-25CC8D797DBD}"/>
                </a:ext>
              </a:extLst>
            </p:cNvPr>
            <p:cNvSpPr>
              <a:spLocks noChangeArrowheads="1"/>
            </p:cNvSpPr>
            <p:nvPr/>
          </p:nvSpPr>
          <p:spPr bwMode="auto">
            <a:xfrm>
              <a:off x="5872162" y="620712"/>
              <a:ext cx="47625" cy="47625"/>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7" name="Oval 36">
              <a:extLst>
                <a:ext uri="{FF2B5EF4-FFF2-40B4-BE49-F238E27FC236}">
                  <a16:creationId xmlns:a16="http://schemas.microsoft.com/office/drawing/2014/main" xmlns="" id="{70B095B7-54EF-497A-980D-FD81395E4464}"/>
                </a:ext>
              </a:extLst>
            </p:cNvPr>
            <p:cNvSpPr>
              <a:spLocks noChangeArrowheads="1"/>
            </p:cNvSpPr>
            <p:nvPr/>
          </p:nvSpPr>
          <p:spPr bwMode="auto">
            <a:xfrm>
              <a:off x="5640387" y="612775"/>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8" name="Oval 37">
              <a:extLst>
                <a:ext uri="{FF2B5EF4-FFF2-40B4-BE49-F238E27FC236}">
                  <a16:creationId xmlns:a16="http://schemas.microsoft.com/office/drawing/2014/main" xmlns="" id="{C53C62BD-2214-477E-8A86-B8A8B9AC589A}"/>
                </a:ext>
              </a:extLst>
            </p:cNvPr>
            <p:cNvSpPr>
              <a:spLocks noChangeArrowheads="1"/>
            </p:cNvSpPr>
            <p:nvPr/>
          </p:nvSpPr>
          <p:spPr bwMode="auto">
            <a:xfrm>
              <a:off x="5389562" y="642937"/>
              <a:ext cx="46038" cy="42863"/>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9" name="Oval 38">
              <a:extLst>
                <a:ext uri="{FF2B5EF4-FFF2-40B4-BE49-F238E27FC236}">
                  <a16:creationId xmlns:a16="http://schemas.microsoft.com/office/drawing/2014/main" xmlns="" id="{4054B2D5-52F8-4D0D-B23B-2771EB0070F3}"/>
                </a:ext>
              </a:extLst>
            </p:cNvPr>
            <p:cNvSpPr>
              <a:spLocks noChangeArrowheads="1"/>
            </p:cNvSpPr>
            <p:nvPr/>
          </p:nvSpPr>
          <p:spPr bwMode="auto">
            <a:xfrm>
              <a:off x="5156200" y="685800"/>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0" name="Oval 39">
              <a:extLst>
                <a:ext uri="{FF2B5EF4-FFF2-40B4-BE49-F238E27FC236}">
                  <a16:creationId xmlns:a16="http://schemas.microsoft.com/office/drawing/2014/main" xmlns="" id="{E4199C9D-0E0E-47FA-B2AD-CCB2C6217B8E}"/>
                </a:ext>
              </a:extLst>
            </p:cNvPr>
            <p:cNvSpPr>
              <a:spLocks noChangeArrowheads="1"/>
            </p:cNvSpPr>
            <p:nvPr/>
          </p:nvSpPr>
          <p:spPr bwMode="auto">
            <a:xfrm>
              <a:off x="4914900" y="766762"/>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1" name="Oval 40">
              <a:extLst>
                <a:ext uri="{FF2B5EF4-FFF2-40B4-BE49-F238E27FC236}">
                  <a16:creationId xmlns:a16="http://schemas.microsoft.com/office/drawing/2014/main" xmlns="" id="{91605680-7159-435F-8D62-18762D848941}"/>
                </a:ext>
              </a:extLst>
            </p:cNvPr>
            <p:cNvSpPr>
              <a:spLocks noChangeArrowheads="1"/>
            </p:cNvSpPr>
            <p:nvPr/>
          </p:nvSpPr>
          <p:spPr bwMode="auto">
            <a:xfrm>
              <a:off x="4737100" y="847725"/>
              <a:ext cx="41275" cy="47625"/>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2" name="Oval 41">
              <a:extLst>
                <a:ext uri="{FF2B5EF4-FFF2-40B4-BE49-F238E27FC236}">
                  <a16:creationId xmlns:a16="http://schemas.microsoft.com/office/drawing/2014/main" xmlns="" id="{52915926-8E92-4304-8EA3-4171B9A525C7}"/>
                </a:ext>
              </a:extLst>
            </p:cNvPr>
            <p:cNvSpPr>
              <a:spLocks noChangeArrowheads="1"/>
            </p:cNvSpPr>
            <p:nvPr/>
          </p:nvSpPr>
          <p:spPr bwMode="auto">
            <a:xfrm>
              <a:off x="4529137" y="958850"/>
              <a:ext cx="46038" cy="42863"/>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3" name="Oval 42">
              <a:extLst>
                <a:ext uri="{FF2B5EF4-FFF2-40B4-BE49-F238E27FC236}">
                  <a16:creationId xmlns:a16="http://schemas.microsoft.com/office/drawing/2014/main" xmlns="" id="{6E7CB316-AC59-425E-BB72-52948E6CFC6E}"/>
                </a:ext>
              </a:extLst>
            </p:cNvPr>
            <p:cNvSpPr>
              <a:spLocks noChangeArrowheads="1"/>
            </p:cNvSpPr>
            <p:nvPr/>
          </p:nvSpPr>
          <p:spPr bwMode="auto">
            <a:xfrm>
              <a:off x="4333875" y="1092200"/>
              <a:ext cx="42863"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4" name="Oval 43">
              <a:extLst>
                <a:ext uri="{FF2B5EF4-FFF2-40B4-BE49-F238E27FC236}">
                  <a16:creationId xmlns:a16="http://schemas.microsoft.com/office/drawing/2014/main" xmlns="" id="{96787247-2F0F-476E-98BA-648CEDCE535B}"/>
                </a:ext>
              </a:extLst>
            </p:cNvPr>
            <p:cNvSpPr>
              <a:spLocks noChangeArrowheads="1"/>
            </p:cNvSpPr>
            <p:nvPr/>
          </p:nvSpPr>
          <p:spPr bwMode="auto">
            <a:xfrm>
              <a:off x="5686425" y="855662"/>
              <a:ext cx="42863"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5" name="Oval 44">
              <a:extLst>
                <a:ext uri="{FF2B5EF4-FFF2-40B4-BE49-F238E27FC236}">
                  <a16:creationId xmlns:a16="http://schemas.microsoft.com/office/drawing/2014/main" xmlns="" id="{87573D6A-1171-49ED-8F2C-D77FA5999CD1}"/>
                </a:ext>
              </a:extLst>
            </p:cNvPr>
            <p:cNvSpPr>
              <a:spLocks noChangeArrowheads="1"/>
            </p:cNvSpPr>
            <p:nvPr/>
          </p:nvSpPr>
          <p:spPr bwMode="auto">
            <a:xfrm>
              <a:off x="5461000" y="885825"/>
              <a:ext cx="42863" cy="42863"/>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6" name="Oval 45">
              <a:extLst>
                <a:ext uri="{FF2B5EF4-FFF2-40B4-BE49-F238E27FC236}">
                  <a16:creationId xmlns:a16="http://schemas.microsoft.com/office/drawing/2014/main" xmlns="" id="{91A35617-82AA-41D9-A000-FDAC83C342FE}"/>
                </a:ext>
              </a:extLst>
            </p:cNvPr>
            <p:cNvSpPr>
              <a:spLocks noChangeArrowheads="1"/>
            </p:cNvSpPr>
            <p:nvPr/>
          </p:nvSpPr>
          <p:spPr bwMode="auto">
            <a:xfrm>
              <a:off x="5229225" y="920750"/>
              <a:ext cx="46038"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7" name="Oval 46">
              <a:extLst>
                <a:ext uri="{FF2B5EF4-FFF2-40B4-BE49-F238E27FC236}">
                  <a16:creationId xmlns:a16="http://schemas.microsoft.com/office/drawing/2014/main" xmlns="" id="{38ABFE7F-98E4-4E6C-AF38-7A7FEF6DDA83}"/>
                </a:ext>
              </a:extLst>
            </p:cNvPr>
            <p:cNvSpPr>
              <a:spLocks noChangeArrowheads="1"/>
            </p:cNvSpPr>
            <p:nvPr/>
          </p:nvSpPr>
          <p:spPr bwMode="auto">
            <a:xfrm>
              <a:off x="5011737" y="993775"/>
              <a:ext cx="47625" cy="46038"/>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8" name="Oval 47">
              <a:extLst>
                <a:ext uri="{FF2B5EF4-FFF2-40B4-BE49-F238E27FC236}">
                  <a16:creationId xmlns:a16="http://schemas.microsoft.com/office/drawing/2014/main" xmlns="" id="{8A2FD1E5-BE02-4FB1-BC03-AF83331FB559}"/>
                </a:ext>
              </a:extLst>
            </p:cNvPr>
            <p:cNvSpPr>
              <a:spLocks noChangeArrowheads="1"/>
            </p:cNvSpPr>
            <p:nvPr/>
          </p:nvSpPr>
          <p:spPr bwMode="auto">
            <a:xfrm>
              <a:off x="4808537" y="1082675"/>
              <a:ext cx="42863"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9" name="Freeform 49">
              <a:extLst>
                <a:ext uri="{FF2B5EF4-FFF2-40B4-BE49-F238E27FC236}">
                  <a16:creationId xmlns:a16="http://schemas.microsoft.com/office/drawing/2014/main" xmlns="" id="{80BCFB6B-38EF-40BD-929D-A5C78309EFA7}"/>
                </a:ext>
              </a:extLst>
            </p:cNvPr>
            <p:cNvSpPr/>
            <p:nvPr/>
          </p:nvSpPr>
          <p:spPr bwMode="auto">
            <a:xfrm>
              <a:off x="4686300" y="496887"/>
              <a:ext cx="130175" cy="342900"/>
            </a:xfrm>
            <a:custGeom>
              <a:avLst/>
              <a:gdLst>
                <a:gd name="T0" fmla="*/ 19 w 31"/>
                <a:gd name="T1" fmla="*/ 66 h 80"/>
                <a:gd name="T2" fmla="*/ 30 w 31"/>
                <a:gd name="T3" fmla="*/ 0 h 80"/>
                <a:gd name="T4" fmla="*/ 26 w 31"/>
                <a:gd name="T5" fmla="*/ 0 h 80"/>
                <a:gd name="T6" fmla="*/ 0 w 31"/>
                <a:gd name="T7" fmla="*/ 80 h 80"/>
              </a:gdLst>
              <a:ahLst/>
              <a:cxnLst>
                <a:cxn ang="0">
                  <a:pos x="T0" y="T1"/>
                </a:cxn>
                <a:cxn ang="0">
                  <a:pos x="T2" y="T3"/>
                </a:cxn>
                <a:cxn ang="0">
                  <a:pos x="T4" y="T5"/>
                </a:cxn>
                <a:cxn ang="0">
                  <a:pos x="T6" y="T7"/>
                </a:cxn>
              </a:cxnLst>
              <a:rect l="0" t="0" r="r" b="b"/>
              <a:pathLst>
                <a:path w="31" h="80">
                  <a:moveTo>
                    <a:pt x="19" y="66"/>
                  </a:moveTo>
                  <a:cubicBezTo>
                    <a:pt x="23" y="45"/>
                    <a:pt x="31" y="22"/>
                    <a:pt x="30" y="0"/>
                  </a:cubicBezTo>
                  <a:cubicBezTo>
                    <a:pt x="29" y="0"/>
                    <a:pt x="27" y="0"/>
                    <a:pt x="26" y="0"/>
                  </a:cubicBezTo>
                  <a:cubicBezTo>
                    <a:pt x="23" y="27"/>
                    <a:pt x="10" y="58"/>
                    <a:pt x="0" y="80"/>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0" name="Freeform 50">
              <a:extLst>
                <a:ext uri="{FF2B5EF4-FFF2-40B4-BE49-F238E27FC236}">
                  <a16:creationId xmlns:a16="http://schemas.microsoft.com/office/drawing/2014/main" xmlns="" id="{DDECA00E-F865-44E5-B170-26198D2E6B7B}"/>
                </a:ext>
              </a:extLst>
            </p:cNvPr>
            <p:cNvSpPr/>
            <p:nvPr/>
          </p:nvSpPr>
          <p:spPr bwMode="auto">
            <a:xfrm>
              <a:off x="4681537" y="527050"/>
              <a:ext cx="84138" cy="153988"/>
            </a:xfrm>
            <a:custGeom>
              <a:avLst/>
              <a:gdLst>
                <a:gd name="T0" fmla="*/ 20 w 20"/>
                <a:gd name="T1" fmla="*/ 25 h 36"/>
                <a:gd name="T2" fmla="*/ 4 w 20"/>
                <a:gd name="T3" fmla="*/ 0 h 36"/>
                <a:gd name="T4" fmla="*/ 20 w 20"/>
                <a:gd name="T5" fmla="*/ 36 h 36"/>
              </a:gdLst>
              <a:ahLst/>
              <a:cxnLst>
                <a:cxn ang="0">
                  <a:pos x="T0" y="T1"/>
                </a:cxn>
                <a:cxn ang="0">
                  <a:pos x="T2" y="T3"/>
                </a:cxn>
                <a:cxn ang="0">
                  <a:pos x="T4" y="T5"/>
                </a:cxn>
              </a:cxnLst>
              <a:rect l="0" t="0" r="r" b="b"/>
              <a:pathLst>
                <a:path w="20" h="36">
                  <a:moveTo>
                    <a:pt x="20" y="25"/>
                  </a:moveTo>
                  <a:cubicBezTo>
                    <a:pt x="15" y="17"/>
                    <a:pt x="10" y="7"/>
                    <a:pt x="4" y="0"/>
                  </a:cubicBezTo>
                  <a:cubicBezTo>
                    <a:pt x="0" y="7"/>
                    <a:pt x="13" y="31"/>
                    <a:pt x="20" y="36"/>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1" name="Freeform 51">
              <a:extLst>
                <a:ext uri="{FF2B5EF4-FFF2-40B4-BE49-F238E27FC236}">
                  <a16:creationId xmlns:a16="http://schemas.microsoft.com/office/drawing/2014/main" xmlns="" id="{CCDFCAED-9304-48A2-A8B8-7D67B0AFB2AC}"/>
                </a:ext>
              </a:extLst>
            </p:cNvPr>
            <p:cNvSpPr/>
            <p:nvPr/>
          </p:nvSpPr>
          <p:spPr bwMode="auto">
            <a:xfrm>
              <a:off x="4714875" y="193675"/>
              <a:ext cx="276225" cy="388938"/>
            </a:xfrm>
            <a:custGeom>
              <a:avLst/>
              <a:gdLst>
                <a:gd name="T0" fmla="*/ 14 w 65"/>
                <a:gd name="T1" fmla="*/ 22 h 91"/>
                <a:gd name="T2" fmla="*/ 41 w 65"/>
                <a:gd name="T3" fmla="*/ 77 h 91"/>
                <a:gd name="T4" fmla="*/ 2 w 65"/>
                <a:gd name="T5" fmla="*/ 59 h 91"/>
                <a:gd name="T6" fmla="*/ 14 w 65"/>
                <a:gd name="T7" fmla="*/ 22 h 91"/>
              </a:gdLst>
              <a:ahLst/>
              <a:cxnLst>
                <a:cxn ang="0">
                  <a:pos x="T0" y="T1"/>
                </a:cxn>
                <a:cxn ang="0">
                  <a:pos x="T2" y="T3"/>
                </a:cxn>
                <a:cxn ang="0">
                  <a:pos x="T4" y="T5"/>
                </a:cxn>
                <a:cxn ang="0">
                  <a:pos x="T6" y="T7"/>
                </a:cxn>
              </a:cxnLst>
              <a:rect l="0" t="0" r="r" b="b"/>
              <a:pathLst>
                <a:path w="65" h="91">
                  <a:moveTo>
                    <a:pt x="14" y="22"/>
                  </a:moveTo>
                  <a:cubicBezTo>
                    <a:pt x="51" y="0"/>
                    <a:pt x="65" y="58"/>
                    <a:pt x="41" y="77"/>
                  </a:cubicBezTo>
                  <a:cubicBezTo>
                    <a:pt x="23" y="91"/>
                    <a:pt x="5" y="80"/>
                    <a:pt x="2" y="59"/>
                  </a:cubicBezTo>
                  <a:cubicBezTo>
                    <a:pt x="0" y="44"/>
                    <a:pt x="0" y="31"/>
                    <a:pt x="14" y="22"/>
                  </a:cubicBezTo>
                  <a:close/>
                </a:path>
              </a:pathLst>
            </a:custGeom>
            <a:solidFill>
              <a:srgbClr val="5B8B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2" name="Freeform 52">
              <a:extLst>
                <a:ext uri="{FF2B5EF4-FFF2-40B4-BE49-F238E27FC236}">
                  <a16:creationId xmlns:a16="http://schemas.microsoft.com/office/drawing/2014/main" xmlns="" id="{412F838D-B64C-44EB-8D81-F4B488C507C6}"/>
                </a:ext>
              </a:extLst>
            </p:cNvPr>
            <p:cNvSpPr/>
            <p:nvPr/>
          </p:nvSpPr>
          <p:spPr bwMode="auto">
            <a:xfrm>
              <a:off x="4549775" y="433387"/>
              <a:ext cx="169863" cy="179388"/>
            </a:xfrm>
            <a:custGeom>
              <a:avLst/>
              <a:gdLst>
                <a:gd name="T0" fmla="*/ 16 w 40"/>
                <a:gd name="T1" fmla="*/ 11 h 42"/>
                <a:gd name="T2" fmla="*/ 39 w 40"/>
                <a:gd name="T3" fmla="*/ 22 h 42"/>
                <a:gd name="T4" fmla="*/ 16 w 40"/>
                <a:gd name="T5" fmla="*/ 11 h 42"/>
              </a:gdLst>
              <a:ahLst/>
              <a:cxnLst>
                <a:cxn ang="0">
                  <a:pos x="T0" y="T1"/>
                </a:cxn>
                <a:cxn ang="0">
                  <a:pos x="T2" y="T3"/>
                </a:cxn>
                <a:cxn ang="0">
                  <a:pos x="T4" y="T5"/>
                </a:cxn>
              </a:cxnLst>
              <a:rect l="0" t="0" r="r" b="b"/>
              <a:pathLst>
                <a:path w="40" h="42">
                  <a:moveTo>
                    <a:pt x="16" y="11"/>
                  </a:moveTo>
                  <a:cubicBezTo>
                    <a:pt x="0" y="31"/>
                    <a:pt x="37" y="42"/>
                    <a:pt x="39" y="22"/>
                  </a:cubicBezTo>
                  <a:cubicBezTo>
                    <a:pt x="40" y="10"/>
                    <a:pt x="24" y="0"/>
                    <a:pt x="16" y="11"/>
                  </a:cubicBezTo>
                  <a:close/>
                </a:path>
              </a:pathLst>
            </a:custGeom>
            <a:solidFill>
              <a:srgbClr val="5B8B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3" name="Oval 52">
              <a:extLst>
                <a:ext uri="{FF2B5EF4-FFF2-40B4-BE49-F238E27FC236}">
                  <a16:creationId xmlns:a16="http://schemas.microsoft.com/office/drawing/2014/main" xmlns="" id="{E7EAFF91-63EB-4481-ABFE-4D26105276A3}"/>
                </a:ext>
              </a:extLst>
            </p:cNvPr>
            <p:cNvSpPr>
              <a:spLocks noChangeArrowheads="1"/>
            </p:cNvSpPr>
            <p:nvPr/>
          </p:nvSpPr>
          <p:spPr bwMode="auto">
            <a:xfrm>
              <a:off x="4803775" y="325437"/>
              <a:ext cx="30163"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4" name="Oval 53">
              <a:extLst>
                <a:ext uri="{FF2B5EF4-FFF2-40B4-BE49-F238E27FC236}">
                  <a16:creationId xmlns:a16="http://schemas.microsoft.com/office/drawing/2014/main" xmlns="" id="{AE8C700A-0F2A-47C7-A204-6CF25D79F3D6}"/>
                </a:ext>
              </a:extLst>
            </p:cNvPr>
            <p:cNvSpPr>
              <a:spLocks noChangeArrowheads="1"/>
            </p:cNvSpPr>
            <p:nvPr/>
          </p:nvSpPr>
          <p:spPr bwMode="auto">
            <a:xfrm>
              <a:off x="4902200" y="373062"/>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5" name="Oval 54">
              <a:extLst>
                <a:ext uri="{FF2B5EF4-FFF2-40B4-BE49-F238E27FC236}">
                  <a16:creationId xmlns:a16="http://schemas.microsoft.com/office/drawing/2014/main" xmlns="" id="{FB88B721-6FF4-4301-8427-2430023D3EB2}"/>
                </a:ext>
              </a:extLst>
            </p:cNvPr>
            <p:cNvSpPr>
              <a:spLocks noChangeArrowheads="1"/>
            </p:cNvSpPr>
            <p:nvPr/>
          </p:nvSpPr>
          <p:spPr bwMode="auto">
            <a:xfrm>
              <a:off x="4829175" y="385762"/>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6" name="Oval 55">
              <a:extLst>
                <a:ext uri="{FF2B5EF4-FFF2-40B4-BE49-F238E27FC236}">
                  <a16:creationId xmlns:a16="http://schemas.microsoft.com/office/drawing/2014/main" xmlns="" id="{BDE357AA-92F1-4B81-8EF0-2921F55D21EC}"/>
                </a:ext>
              </a:extLst>
            </p:cNvPr>
            <p:cNvSpPr>
              <a:spLocks noChangeArrowheads="1"/>
            </p:cNvSpPr>
            <p:nvPr/>
          </p:nvSpPr>
          <p:spPr bwMode="auto">
            <a:xfrm>
              <a:off x="4727575" y="360362"/>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7" name="Oval 56">
              <a:extLst>
                <a:ext uri="{FF2B5EF4-FFF2-40B4-BE49-F238E27FC236}">
                  <a16:creationId xmlns:a16="http://schemas.microsoft.com/office/drawing/2014/main" xmlns="" id="{52A07F26-0935-4E4C-818A-A472747B51B3}"/>
                </a:ext>
              </a:extLst>
            </p:cNvPr>
            <p:cNvSpPr>
              <a:spLocks noChangeArrowheads="1"/>
            </p:cNvSpPr>
            <p:nvPr/>
          </p:nvSpPr>
          <p:spPr bwMode="auto">
            <a:xfrm>
              <a:off x="4783137" y="471487"/>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8" name="Oval 57">
              <a:extLst>
                <a:ext uri="{FF2B5EF4-FFF2-40B4-BE49-F238E27FC236}">
                  <a16:creationId xmlns:a16="http://schemas.microsoft.com/office/drawing/2014/main" xmlns="" id="{9A583817-7A0A-4CC7-A2F2-C7CDA7C8DA6C}"/>
                </a:ext>
              </a:extLst>
            </p:cNvPr>
            <p:cNvSpPr>
              <a:spLocks noChangeArrowheads="1"/>
            </p:cNvSpPr>
            <p:nvPr/>
          </p:nvSpPr>
          <p:spPr bwMode="auto">
            <a:xfrm>
              <a:off x="4625975" y="484187"/>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9" name="Oval 58">
              <a:extLst>
                <a:ext uri="{FF2B5EF4-FFF2-40B4-BE49-F238E27FC236}">
                  <a16:creationId xmlns:a16="http://schemas.microsoft.com/office/drawing/2014/main" xmlns="" id="{DC37D670-67F2-4E6D-95CE-A3740BCF683F}"/>
                </a:ext>
              </a:extLst>
            </p:cNvPr>
            <p:cNvSpPr>
              <a:spLocks noChangeArrowheads="1"/>
            </p:cNvSpPr>
            <p:nvPr/>
          </p:nvSpPr>
          <p:spPr bwMode="auto">
            <a:xfrm>
              <a:off x="4681537" y="522287"/>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0" name="Oval 59">
              <a:extLst>
                <a:ext uri="{FF2B5EF4-FFF2-40B4-BE49-F238E27FC236}">
                  <a16:creationId xmlns:a16="http://schemas.microsoft.com/office/drawing/2014/main" xmlns="" id="{F525EAD3-F09E-4B10-8C2C-820590F444F7}"/>
                </a:ext>
              </a:extLst>
            </p:cNvPr>
            <p:cNvSpPr>
              <a:spLocks noChangeArrowheads="1"/>
            </p:cNvSpPr>
            <p:nvPr/>
          </p:nvSpPr>
          <p:spPr bwMode="auto">
            <a:xfrm>
              <a:off x="4876800" y="461962"/>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1" name="Freeform 61">
              <a:extLst>
                <a:ext uri="{FF2B5EF4-FFF2-40B4-BE49-F238E27FC236}">
                  <a16:creationId xmlns:a16="http://schemas.microsoft.com/office/drawing/2014/main" xmlns="" id="{5FD6EA67-057A-4B21-BABD-B1D99BBDC554}"/>
                </a:ext>
              </a:extLst>
            </p:cNvPr>
            <p:cNvSpPr/>
            <p:nvPr/>
          </p:nvSpPr>
          <p:spPr bwMode="auto">
            <a:xfrm>
              <a:off x="5029200" y="330200"/>
              <a:ext cx="444500" cy="273050"/>
            </a:xfrm>
            <a:custGeom>
              <a:avLst/>
              <a:gdLst>
                <a:gd name="T0" fmla="*/ 18 w 105"/>
                <a:gd name="T1" fmla="*/ 13 h 64"/>
                <a:gd name="T2" fmla="*/ 17 w 105"/>
                <a:gd name="T3" fmla="*/ 40 h 64"/>
                <a:gd name="T4" fmla="*/ 8 w 105"/>
                <a:gd name="T5" fmla="*/ 43 h 64"/>
                <a:gd name="T6" fmla="*/ 0 w 105"/>
                <a:gd name="T7" fmla="*/ 46 h 64"/>
                <a:gd name="T8" fmla="*/ 1 w 105"/>
                <a:gd name="T9" fmla="*/ 64 h 64"/>
                <a:gd name="T10" fmla="*/ 11 w 105"/>
                <a:gd name="T11" fmla="*/ 62 h 64"/>
                <a:gd name="T12" fmla="*/ 42 w 105"/>
                <a:gd name="T13" fmla="*/ 58 h 64"/>
                <a:gd name="T14" fmla="*/ 77 w 105"/>
                <a:gd name="T15" fmla="*/ 51 h 64"/>
                <a:gd name="T16" fmla="*/ 104 w 105"/>
                <a:gd name="T17" fmla="*/ 46 h 64"/>
                <a:gd name="T18" fmla="*/ 104 w 105"/>
                <a:gd name="T19" fmla="*/ 37 h 64"/>
                <a:gd name="T20" fmla="*/ 101 w 105"/>
                <a:gd name="T21" fmla="*/ 31 h 64"/>
                <a:gd name="T22" fmla="*/ 91 w 105"/>
                <a:gd name="T23" fmla="*/ 31 h 64"/>
                <a:gd name="T24" fmla="*/ 84 w 105"/>
                <a:gd name="T25" fmla="*/ 30 h 64"/>
                <a:gd name="T26" fmla="*/ 81 w 105"/>
                <a:gd name="T27" fmla="*/ 5 h 64"/>
                <a:gd name="T28" fmla="*/ 73 w 105"/>
                <a:gd name="T29" fmla="*/ 1 h 64"/>
                <a:gd name="T30" fmla="*/ 38 w 105"/>
                <a:gd name="T31" fmla="*/ 7 h 64"/>
                <a:gd name="T32" fmla="*/ 27 w 105"/>
                <a:gd name="T33" fmla="*/ 9 h 64"/>
                <a:gd name="T34" fmla="*/ 18 w 105"/>
                <a:gd name="T35" fmla="*/ 1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64">
                  <a:moveTo>
                    <a:pt x="18" y="13"/>
                  </a:moveTo>
                  <a:cubicBezTo>
                    <a:pt x="8" y="17"/>
                    <a:pt x="17" y="32"/>
                    <a:pt x="17" y="40"/>
                  </a:cubicBezTo>
                  <a:cubicBezTo>
                    <a:pt x="14" y="41"/>
                    <a:pt x="11" y="42"/>
                    <a:pt x="8" y="43"/>
                  </a:cubicBezTo>
                  <a:cubicBezTo>
                    <a:pt x="5" y="44"/>
                    <a:pt x="3" y="46"/>
                    <a:pt x="0" y="46"/>
                  </a:cubicBezTo>
                  <a:cubicBezTo>
                    <a:pt x="0" y="48"/>
                    <a:pt x="2" y="64"/>
                    <a:pt x="1" y="64"/>
                  </a:cubicBezTo>
                  <a:cubicBezTo>
                    <a:pt x="4" y="63"/>
                    <a:pt x="8" y="63"/>
                    <a:pt x="11" y="62"/>
                  </a:cubicBezTo>
                  <a:cubicBezTo>
                    <a:pt x="21" y="60"/>
                    <a:pt x="32" y="59"/>
                    <a:pt x="42" y="58"/>
                  </a:cubicBezTo>
                  <a:cubicBezTo>
                    <a:pt x="53" y="56"/>
                    <a:pt x="65" y="53"/>
                    <a:pt x="77" y="51"/>
                  </a:cubicBezTo>
                  <a:cubicBezTo>
                    <a:pt x="86" y="50"/>
                    <a:pt x="96" y="49"/>
                    <a:pt x="104" y="46"/>
                  </a:cubicBezTo>
                  <a:cubicBezTo>
                    <a:pt x="105" y="43"/>
                    <a:pt x="104" y="40"/>
                    <a:pt x="104" y="37"/>
                  </a:cubicBezTo>
                  <a:cubicBezTo>
                    <a:pt x="104" y="33"/>
                    <a:pt x="105" y="32"/>
                    <a:pt x="101" y="31"/>
                  </a:cubicBezTo>
                  <a:cubicBezTo>
                    <a:pt x="98" y="30"/>
                    <a:pt x="95" y="31"/>
                    <a:pt x="91" y="31"/>
                  </a:cubicBezTo>
                  <a:cubicBezTo>
                    <a:pt x="89" y="30"/>
                    <a:pt x="86" y="29"/>
                    <a:pt x="84" y="30"/>
                  </a:cubicBezTo>
                  <a:cubicBezTo>
                    <a:pt x="85" y="30"/>
                    <a:pt x="81" y="7"/>
                    <a:pt x="81" y="5"/>
                  </a:cubicBezTo>
                  <a:cubicBezTo>
                    <a:pt x="79" y="1"/>
                    <a:pt x="77" y="0"/>
                    <a:pt x="73" y="1"/>
                  </a:cubicBezTo>
                  <a:cubicBezTo>
                    <a:pt x="61" y="1"/>
                    <a:pt x="50" y="4"/>
                    <a:pt x="38" y="7"/>
                  </a:cubicBezTo>
                  <a:cubicBezTo>
                    <a:pt x="35" y="7"/>
                    <a:pt x="31" y="8"/>
                    <a:pt x="27" y="9"/>
                  </a:cubicBezTo>
                  <a:cubicBezTo>
                    <a:pt x="24" y="10"/>
                    <a:pt x="21" y="11"/>
                    <a:pt x="18" y="13"/>
                  </a:cubicBezTo>
                  <a:close/>
                </a:path>
              </a:pathLst>
            </a:custGeom>
            <a:solidFill>
              <a:srgbClr val="F56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2" name="Freeform 62">
              <a:extLst>
                <a:ext uri="{FF2B5EF4-FFF2-40B4-BE49-F238E27FC236}">
                  <a16:creationId xmlns:a16="http://schemas.microsoft.com/office/drawing/2014/main" xmlns="" id="{6389DB18-1124-457E-8942-DCE82C64A774}"/>
                </a:ext>
              </a:extLst>
            </p:cNvPr>
            <p:cNvSpPr/>
            <p:nvPr/>
          </p:nvSpPr>
          <p:spPr bwMode="auto">
            <a:xfrm>
              <a:off x="5267325" y="479425"/>
              <a:ext cx="117475" cy="133350"/>
            </a:xfrm>
            <a:custGeom>
              <a:avLst/>
              <a:gdLst>
                <a:gd name="T0" fmla="*/ 7 w 28"/>
                <a:gd name="T1" fmla="*/ 27 h 31"/>
                <a:gd name="T2" fmla="*/ 3 w 28"/>
                <a:gd name="T3" fmla="*/ 20 h 31"/>
                <a:gd name="T4" fmla="*/ 24 w 28"/>
                <a:gd name="T5" fmla="*/ 9 h 31"/>
                <a:gd name="T6" fmla="*/ 26 w 28"/>
                <a:gd name="T7" fmla="*/ 22 h 31"/>
                <a:gd name="T8" fmla="*/ 7 w 28"/>
                <a:gd name="T9" fmla="*/ 27 h 31"/>
              </a:gdLst>
              <a:ahLst/>
              <a:cxnLst>
                <a:cxn ang="0">
                  <a:pos x="T0" y="T1"/>
                </a:cxn>
                <a:cxn ang="0">
                  <a:pos x="T2" y="T3"/>
                </a:cxn>
                <a:cxn ang="0">
                  <a:pos x="T4" y="T5"/>
                </a:cxn>
                <a:cxn ang="0">
                  <a:pos x="T6" y="T7"/>
                </a:cxn>
                <a:cxn ang="0">
                  <a:pos x="T8" y="T9"/>
                </a:cxn>
              </a:cxnLst>
              <a:rect l="0" t="0" r="r" b="b"/>
              <a:pathLst>
                <a:path w="28" h="31">
                  <a:moveTo>
                    <a:pt x="7" y="27"/>
                  </a:moveTo>
                  <a:cubicBezTo>
                    <a:pt x="5" y="26"/>
                    <a:pt x="3" y="23"/>
                    <a:pt x="3" y="20"/>
                  </a:cubicBezTo>
                  <a:cubicBezTo>
                    <a:pt x="0" y="7"/>
                    <a:pt x="15" y="0"/>
                    <a:pt x="24" y="9"/>
                  </a:cubicBezTo>
                  <a:cubicBezTo>
                    <a:pt x="27" y="12"/>
                    <a:pt x="28" y="18"/>
                    <a:pt x="26" y="22"/>
                  </a:cubicBezTo>
                  <a:cubicBezTo>
                    <a:pt x="24"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3" name="Freeform 63">
              <a:extLst>
                <a:ext uri="{FF2B5EF4-FFF2-40B4-BE49-F238E27FC236}">
                  <a16:creationId xmlns:a16="http://schemas.microsoft.com/office/drawing/2014/main" xmlns="" id="{A1706E6F-10D3-4A20-884D-369C8FA16ADD}"/>
                </a:ext>
              </a:extLst>
            </p:cNvPr>
            <p:cNvSpPr/>
            <p:nvPr/>
          </p:nvSpPr>
          <p:spPr bwMode="auto">
            <a:xfrm>
              <a:off x="5305425" y="522287"/>
              <a:ext cx="46038" cy="52388"/>
            </a:xfrm>
            <a:custGeom>
              <a:avLst/>
              <a:gdLst>
                <a:gd name="T0" fmla="*/ 3 w 11"/>
                <a:gd name="T1" fmla="*/ 10 h 12"/>
                <a:gd name="T2" fmla="*/ 1 w 11"/>
                <a:gd name="T3" fmla="*/ 7 h 12"/>
                <a:gd name="T4" fmla="*/ 9 w 11"/>
                <a:gd name="T5" fmla="*/ 3 h 12"/>
                <a:gd name="T6" fmla="*/ 10 w 11"/>
                <a:gd name="T7" fmla="*/ 8 h 12"/>
                <a:gd name="T8" fmla="*/ 3 w 11"/>
                <a:gd name="T9" fmla="*/ 10 h 12"/>
              </a:gdLst>
              <a:ahLst/>
              <a:cxnLst>
                <a:cxn ang="0">
                  <a:pos x="T0" y="T1"/>
                </a:cxn>
                <a:cxn ang="0">
                  <a:pos x="T2" y="T3"/>
                </a:cxn>
                <a:cxn ang="0">
                  <a:pos x="T4" y="T5"/>
                </a:cxn>
                <a:cxn ang="0">
                  <a:pos x="T6" y="T7"/>
                </a:cxn>
                <a:cxn ang="0">
                  <a:pos x="T8" y="T9"/>
                </a:cxn>
              </a:cxnLst>
              <a:rect l="0" t="0" r="r" b="b"/>
              <a:pathLst>
                <a:path w="11" h="12">
                  <a:moveTo>
                    <a:pt x="3" y="10"/>
                  </a:moveTo>
                  <a:cubicBezTo>
                    <a:pt x="2" y="10"/>
                    <a:pt x="1" y="9"/>
                    <a:pt x="1" y="7"/>
                  </a:cubicBezTo>
                  <a:cubicBezTo>
                    <a:pt x="0" y="3"/>
                    <a:pt x="6" y="0"/>
                    <a:pt x="9" y="3"/>
                  </a:cubicBezTo>
                  <a:cubicBezTo>
                    <a:pt x="10" y="4"/>
                    <a:pt x="11"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4" name="Freeform 64">
              <a:extLst>
                <a:ext uri="{FF2B5EF4-FFF2-40B4-BE49-F238E27FC236}">
                  <a16:creationId xmlns:a16="http://schemas.microsoft.com/office/drawing/2014/main" xmlns="" id="{49694BD3-4618-4BC7-B27A-8E6FB1BDD21B}"/>
                </a:ext>
              </a:extLst>
            </p:cNvPr>
            <p:cNvSpPr/>
            <p:nvPr/>
          </p:nvSpPr>
          <p:spPr bwMode="auto">
            <a:xfrm>
              <a:off x="5080000" y="522287"/>
              <a:ext cx="114300" cy="133350"/>
            </a:xfrm>
            <a:custGeom>
              <a:avLst/>
              <a:gdLst>
                <a:gd name="T0" fmla="*/ 7 w 27"/>
                <a:gd name="T1" fmla="*/ 27 h 31"/>
                <a:gd name="T2" fmla="*/ 2 w 27"/>
                <a:gd name="T3" fmla="*/ 20 h 31"/>
                <a:gd name="T4" fmla="*/ 24 w 27"/>
                <a:gd name="T5" fmla="*/ 9 h 31"/>
                <a:gd name="T6" fmla="*/ 26 w 27"/>
                <a:gd name="T7" fmla="*/ 22 h 31"/>
                <a:gd name="T8" fmla="*/ 7 w 27"/>
                <a:gd name="T9" fmla="*/ 27 h 31"/>
              </a:gdLst>
              <a:ahLst/>
              <a:cxnLst>
                <a:cxn ang="0">
                  <a:pos x="T0" y="T1"/>
                </a:cxn>
                <a:cxn ang="0">
                  <a:pos x="T2" y="T3"/>
                </a:cxn>
                <a:cxn ang="0">
                  <a:pos x="T4" y="T5"/>
                </a:cxn>
                <a:cxn ang="0">
                  <a:pos x="T6" y="T7"/>
                </a:cxn>
                <a:cxn ang="0">
                  <a:pos x="T8" y="T9"/>
                </a:cxn>
              </a:cxnLst>
              <a:rect l="0" t="0" r="r" b="b"/>
              <a:pathLst>
                <a:path w="27" h="31">
                  <a:moveTo>
                    <a:pt x="7" y="27"/>
                  </a:moveTo>
                  <a:cubicBezTo>
                    <a:pt x="5" y="25"/>
                    <a:pt x="3" y="23"/>
                    <a:pt x="2" y="20"/>
                  </a:cubicBezTo>
                  <a:cubicBezTo>
                    <a:pt x="0" y="7"/>
                    <a:pt x="15" y="0"/>
                    <a:pt x="24" y="9"/>
                  </a:cubicBezTo>
                  <a:cubicBezTo>
                    <a:pt x="27" y="12"/>
                    <a:pt x="27" y="18"/>
                    <a:pt x="26" y="22"/>
                  </a:cubicBezTo>
                  <a:cubicBezTo>
                    <a:pt x="24"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5" name="Freeform 65">
              <a:extLst>
                <a:ext uri="{FF2B5EF4-FFF2-40B4-BE49-F238E27FC236}">
                  <a16:creationId xmlns:a16="http://schemas.microsoft.com/office/drawing/2014/main" xmlns="" id="{DF59A984-3613-4F99-A054-A077CAD1800E}"/>
                </a:ext>
              </a:extLst>
            </p:cNvPr>
            <p:cNvSpPr/>
            <p:nvPr/>
          </p:nvSpPr>
          <p:spPr bwMode="auto">
            <a:xfrm>
              <a:off x="5118100" y="565150"/>
              <a:ext cx="42863" cy="50800"/>
            </a:xfrm>
            <a:custGeom>
              <a:avLst/>
              <a:gdLst>
                <a:gd name="T0" fmla="*/ 3 w 10"/>
                <a:gd name="T1" fmla="*/ 10 h 12"/>
                <a:gd name="T2" fmla="*/ 1 w 10"/>
                <a:gd name="T3" fmla="*/ 7 h 12"/>
                <a:gd name="T4" fmla="*/ 9 w 10"/>
                <a:gd name="T5" fmla="*/ 3 h 12"/>
                <a:gd name="T6" fmla="*/ 10 w 10"/>
                <a:gd name="T7" fmla="*/ 8 h 12"/>
                <a:gd name="T8" fmla="*/ 3 w 10"/>
                <a:gd name="T9" fmla="*/ 10 h 12"/>
              </a:gdLst>
              <a:ahLst/>
              <a:cxnLst>
                <a:cxn ang="0">
                  <a:pos x="T0" y="T1"/>
                </a:cxn>
                <a:cxn ang="0">
                  <a:pos x="T2" y="T3"/>
                </a:cxn>
                <a:cxn ang="0">
                  <a:pos x="T4" y="T5"/>
                </a:cxn>
                <a:cxn ang="0">
                  <a:pos x="T6" y="T7"/>
                </a:cxn>
                <a:cxn ang="0">
                  <a:pos x="T8" y="T9"/>
                </a:cxn>
              </a:cxnLst>
              <a:rect l="0" t="0" r="r" b="b"/>
              <a:pathLst>
                <a:path w="10" h="12">
                  <a:moveTo>
                    <a:pt x="3" y="10"/>
                  </a:moveTo>
                  <a:cubicBezTo>
                    <a:pt x="2" y="9"/>
                    <a:pt x="1" y="8"/>
                    <a:pt x="1" y="7"/>
                  </a:cubicBezTo>
                  <a:cubicBezTo>
                    <a:pt x="0" y="2"/>
                    <a:pt x="6" y="0"/>
                    <a:pt x="9" y="3"/>
                  </a:cubicBezTo>
                  <a:cubicBezTo>
                    <a:pt x="10" y="4"/>
                    <a:pt x="10"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6" name="Freeform 66">
              <a:extLst>
                <a:ext uri="{FF2B5EF4-FFF2-40B4-BE49-F238E27FC236}">
                  <a16:creationId xmlns:a16="http://schemas.microsoft.com/office/drawing/2014/main" xmlns="" id="{F937CCBB-6E1D-4377-A83C-595267DAF488}"/>
                </a:ext>
              </a:extLst>
            </p:cNvPr>
            <p:cNvSpPr/>
            <p:nvPr/>
          </p:nvSpPr>
          <p:spPr bwMode="auto">
            <a:xfrm>
              <a:off x="5262562" y="368300"/>
              <a:ext cx="93663" cy="90488"/>
            </a:xfrm>
            <a:custGeom>
              <a:avLst/>
              <a:gdLst>
                <a:gd name="T0" fmla="*/ 18 w 22"/>
                <a:gd name="T1" fmla="*/ 2 h 21"/>
                <a:gd name="T2" fmla="*/ 21 w 22"/>
                <a:gd name="T3" fmla="*/ 17 h 21"/>
                <a:gd name="T4" fmla="*/ 12 w 22"/>
                <a:gd name="T5" fmla="*/ 19 h 21"/>
                <a:gd name="T6" fmla="*/ 4 w 22"/>
                <a:gd name="T7" fmla="*/ 20 h 21"/>
                <a:gd name="T8" fmla="*/ 1 w 22"/>
                <a:gd name="T9" fmla="*/ 11 h 21"/>
                <a:gd name="T10" fmla="*/ 0 w 22"/>
                <a:gd name="T11" fmla="*/ 2 h 21"/>
                <a:gd name="T12" fmla="*/ 18 w 2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18" y="2"/>
                  </a:moveTo>
                  <a:cubicBezTo>
                    <a:pt x="20" y="5"/>
                    <a:pt x="22" y="13"/>
                    <a:pt x="21" y="17"/>
                  </a:cubicBezTo>
                  <a:cubicBezTo>
                    <a:pt x="18" y="18"/>
                    <a:pt x="15" y="19"/>
                    <a:pt x="12" y="19"/>
                  </a:cubicBezTo>
                  <a:cubicBezTo>
                    <a:pt x="10" y="20"/>
                    <a:pt x="6" y="21"/>
                    <a:pt x="4" y="20"/>
                  </a:cubicBezTo>
                  <a:cubicBezTo>
                    <a:pt x="0" y="19"/>
                    <a:pt x="1" y="15"/>
                    <a:pt x="1" y="11"/>
                  </a:cubicBezTo>
                  <a:cubicBezTo>
                    <a:pt x="1" y="8"/>
                    <a:pt x="0" y="5"/>
                    <a:pt x="0" y="2"/>
                  </a:cubicBezTo>
                  <a:cubicBezTo>
                    <a:pt x="5" y="0"/>
                    <a:pt x="13" y="0"/>
                    <a:pt x="1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7" name="Freeform 67">
              <a:extLst>
                <a:ext uri="{FF2B5EF4-FFF2-40B4-BE49-F238E27FC236}">
                  <a16:creationId xmlns:a16="http://schemas.microsoft.com/office/drawing/2014/main" xmlns="" id="{14D8D0C6-BF68-4544-A0A6-0A40EB1F0814}"/>
                </a:ext>
              </a:extLst>
            </p:cNvPr>
            <p:cNvSpPr/>
            <p:nvPr/>
          </p:nvSpPr>
          <p:spPr bwMode="auto">
            <a:xfrm>
              <a:off x="5110162" y="368300"/>
              <a:ext cx="139700" cy="120650"/>
            </a:xfrm>
            <a:custGeom>
              <a:avLst/>
              <a:gdLst>
                <a:gd name="T0" fmla="*/ 31 w 33"/>
                <a:gd name="T1" fmla="*/ 4 h 28"/>
                <a:gd name="T2" fmla="*/ 32 w 33"/>
                <a:gd name="T3" fmla="*/ 22 h 28"/>
                <a:gd name="T4" fmla="*/ 2 w 33"/>
                <a:gd name="T5" fmla="*/ 28 h 28"/>
                <a:gd name="T6" fmla="*/ 0 w 33"/>
                <a:gd name="T7" fmla="*/ 17 h 28"/>
                <a:gd name="T8" fmla="*/ 6 w 33"/>
                <a:gd name="T9" fmla="*/ 7 h 28"/>
                <a:gd name="T10" fmla="*/ 30 w 33"/>
                <a:gd name="T11" fmla="*/ 3 h 28"/>
              </a:gdLst>
              <a:ahLst/>
              <a:cxnLst>
                <a:cxn ang="0">
                  <a:pos x="T0" y="T1"/>
                </a:cxn>
                <a:cxn ang="0">
                  <a:pos x="T2" y="T3"/>
                </a:cxn>
                <a:cxn ang="0">
                  <a:pos x="T4" y="T5"/>
                </a:cxn>
                <a:cxn ang="0">
                  <a:pos x="T6" y="T7"/>
                </a:cxn>
                <a:cxn ang="0">
                  <a:pos x="T8" y="T9"/>
                </a:cxn>
                <a:cxn ang="0">
                  <a:pos x="T10" y="T11"/>
                </a:cxn>
              </a:cxnLst>
              <a:rect l="0" t="0" r="r" b="b"/>
              <a:pathLst>
                <a:path w="33" h="28">
                  <a:moveTo>
                    <a:pt x="31" y="4"/>
                  </a:moveTo>
                  <a:cubicBezTo>
                    <a:pt x="31" y="10"/>
                    <a:pt x="33" y="16"/>
                    <a:pt x="32" y="22"/>
                  </a:cubicBezTo>
                  <a:cubicBezTo>
                    <a:pt x="23" y="24"/>
                    <a:pt x="12" y="28"/>
                    <a:pt x="2" y="28"/>
                  </a:cubicBezTo>
                  <a:cubicBezTo>
                    <a:pt x="2" y="24"/>
                    <a:pt x="0" y="21"/>
                    <a:pt x="0" y="17"/>
                  </a:cubicBezTo>
                  <a:cubicBezTo>
                    <a:pt x="0" y="12"/>
                    <a:pt x="1" y="9"/>
                    <a:pt x="6" y="7"/>
                  </a:cubicBezTo>
                  <a:cubicBezTo>
                    <a:pt x="10" y="6"/>
                    <a:pt x="28" y="0"/>
                    <a:pt x="30" y="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8" name="Freeform 68">
              <a:extLst>
                <a:ext uri="{FF2B5EF4-FFF2-40B4-BE49-F238E27FC236}">
                  <a16:creationId xmlns:a16="http://schemas.microsoft.com/office/drawing/2014/main" xmlns="" id="{6BBFF923-7DE3-4645-93EC-15CE241E11B1}"/>
                </a:ext>
              </a:extLst>
            </p:cNvPr>
            <p:cNvSpPr/>
            <p:nvPr/>
          </p:nvSpPr>
          <p:spPr bwMode="auto">
            <a:xfrm>
              <a:off x="3359150" y="0"/>
              <a:ext cx="533400" cy="239713"/>
            </a:xfrm>
            <a:custGeom>
              <a:avLst/>
              <a:gdLst>
                <a:gd name="T0" fmla="*/ 1 w 126"/>
                <a:gd name="T1" fmla="*/ 31 h 56"/>
                <a:gd name="T2" fmla="*/ 2 w 126"/>
                <a:gd name="T3" fmla="*/ 22 h 56"/>
                <a:gd name="T4" fmla="*/ 2 w 126"/>
                <a:gd name="T5" fmla="*/ 17 h 56"/>
                <a:gd name="T6" fmla="*/ 16 w 126"/>
                <a:gd name="T7" fmla="*/ 10 h 56"/>
                <a:gd name="T8" fmla="*/ 29 w 126"/>
                <a:gd name="T9" fmla="*/ 7 h 56"/>
                <a:gd name="T10" fmla="*/ 73 w 126"/>
                <a:gd name="T11" fmla="*/ 2 h 56"/>
                <a:gd name="T12" fmla="*/ 104 w 126"/>
                <a:gd name="T13" fmla="*/ 1 h 56"/>
                <a:gd name="T14" fmla="*/ 124 w 126"/>
                <a:gd name="T15" fmla="*/ 6 h 56"/>
                <a:gd name="T16" fmla="*/ 126 w 126"/>
                <a:gd name="T17" fmla="*/ 11 h 56"/>
                <a:gd name="T18" fmla="*/ 126 w 126"/>
                <a:gd name="T19" fmla="*/ 21 h 56"/>
                <a:gd name="T20" fmla="*/ 125 w 126"/>
                <a:gd name="T21" fmla="*/ 42 h 56"/>
                <a:gd name="T22" fmla="*/ 113 w 126"/>
                <a:gd name="T23" fmla="*/ 44 h 56"/>
                <a:gd name="T24" fmla="*/ 101 w 126"/>
                <a:gd name="T25" fmla="*/ 45 h 56"/>
                <a:gd name="T26" fmla="*/ 77 w 126"/>
                <a:gd name="T27" fmla="*/ 48 h 56"/>
                <a:gd name="T28" fmla="*/ 31 w 126"/>
                <a:gd name="T29" fmla="*/ 52 h 56"/>
                <a:gd name="T30" fmla="*/ 9 w 126"/>
                <a:gd name="T31" fmla="*/ 55 h 56"/>
                <a:gd name="T32" fmla="*/ 2 w 126"/>
                <a:gd name="T33" fmla="*/ 55 h 56"/>
                <a:gd name="T34" fmla="*/ 1 w 126"/>
                <a:gd name="T35" fmla="*/ 46 h 56"/>
                <a:gd name="T36" fmla="*/ 1 w 126"/>
                <a:gd name="T37" fmla="*/ 34 h 56"/>
                <a:gd name="T38" fmla="*/ 1 w 126"/>
                <a:gd name="T39" fmla="*/ 3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6" h="56">
                  <a:moveTo>
                    <a:pt x="1" y="31"/>
                  </a:moveTo>
                  <a:cubicBezTo>
                    <a:pt x="1" y="28"/>
                    <a:pt x="2" y="25"/>
                    <a:pt x="2" y="22"/>
                  </a:cubicBezTo>
                  <a:cubicBezTo>
                    <a:pt x="2" y="20"/>
                    <a:pt x="1" y="19"/>
                    <a:pt x="2" y="17"/>
                  </a:cubicBezTo>
                  <a:cubicBezTo>
                    <a:pt x="6" y="12"/>
                    <a:pt x="11" y="12"/>
                    <a:pt x="16" y="10"/>
                  </a:cubicBezTo>
                  <a:cubicBezTo>
                    <a:pt x="21" y="9"/>
                    <a:pt x="25" y="8"/>
                    <a:pt x="29" y="7"/>
                  </a:cubicBezTo>
                  <a:cubicBezTo>
                    <a:pt x="44" y="6"/>
                    <a:pt x="59" y="3"/>
                    <a:pt x="73" y="2"/>
                  </a:cubicBezTo>
                  <a:cubicBezTo>
                    <a:pt x="84" y="2"/>
                    <a:pt x="94" y="1"/>
                    <a:pt x="104" y="1"/>
                  </a:cubicBezTo>
                  <a:cubicBezTo>
                    <a:pt x="110" y="2"/>
                    <a:pt x="120" y="0"/>
                    <a:pt x="124" y="6"/>
                  </a:cubicBezTo>
                  <a:cubicBezTo>
                    <a:pt x="125" y="7"/>
                    <a:pt x="125" y="10"/>
                    <a:pt x="126" y="11"/>
                  </a:cubicBezTo>
                  <a:cubicBezTo>
                    <a:pt x="126" y="15"/>
                    <a:pt x="126" y="18"/>
                    <a:pt x="126" y="21"/>
                  </a:cubicBezTo>
                  <a:cubicBezTo>
                    <a:pt x="126" y="28"/>
                    <a:pt x="126" y="35"/>
                    <a:pt x="125" y="42"/>
                  </a:cubicBezTo>
                  <a:cubicBezTo>
                    <a:pt x="125" y="43"/>
                    <a:pt x="114" y="43"/>
                    <a:pt x="113" y="44"/>
                  </a:cubicBezTo>
                  <a:cubicBezTo>
                    <a:pt x="109" y="44"/>
                    <a:pt x="105" y="45"/>
                    <a:pt x="101" y="45"/>
                  </a:cubicBezTo>
                  <a:cubicBezTo>
                    <a:pt x="93" y="46"/>
                    <a:pt x="85" y="47"/>
                    <a:pt x="77" y="48"/>
                  </a:cubicBezTo>
                  <a:cubicBezTo>
                    <a:pt x="62" y="49"/>
                    <a:pt x="46" y="50"/>
                    <a:pt x="31" y="52"/>
                  </a:cubicBezTo>
                  <a:cubicBezTo>
                    <a:pt x="23" y="53"/>
                    <a:pt x="16" y="53"/>
                    <a:pt x="9" y="55"/>
                  </a:cubicBezTo>
                  <a:cubicBezTo>
                    <a:pt x="7" y="55"/>
                    <a:pt x="4" y="56"/>
                    <a:pt x="2" y="55"/>
                  </a:cubicBezTo>
                  <a:cubicBezTo>
                    <a:pt x="0" y="53"/>
                    <a:pt x="1" y="48"/>
                    <a:pt x="1" y="46"/>
                  </a:cubicBezTo>
                  <a:cubicBezTo>
                    <a:pt x="1" y="42"/>
                    <a:pt x="1" y="38"/>
                    <a:pt x="1" y="34"/>
                  </a:cubicBezTo>
                  <a:cubicBezTo>
                    <a:pt x="1" y="33"/>
                    <a:pt x="1" y="32"/>
                    <a:pt x="1" y="31"/>
                  </a:cubicBezTo>
                  <a:close/>
                </a:path>
              </a:pathLst>
            </a:custGeom>
            <a:solidFill>
              <a:srgbClr val="FFC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9" name="Freeform 69">
              <a:extLst>
                <a:ext uri="{FF2B5EF4-FFF2-40B4-BE49-F238E27FC236}">
                  <a16:creationId xmlns:a16="http://schemas.microsoft.com/office/drawing/2014/main" xmlns="" id="{E72BC72F-62A3-41E0-8526-E27C38AA1742}"/>
                </a:ext>
              </a:extLst>
            </p:cNvPr>
            <p:cNvSpPr/>
            <p:nvPr/>
          </p:nvSpPr>
          <p:spPr bwMode="auto">
            <a:xfrm>
              <a:off x="3328987" y="180975"/>
              <a:ext cx="593725" cy="111125"/>
            </a:xfrm>
            <a:custGeom>
              <a:avLst/>
              <a:gdLst>
                <a:gd name="T0" fmla="*/ 7 w 140"/>
                <a:gd name="T1" fmla="*/ 13 h 26"/>
                <a:gd name="T2" fmla="*/ 10 w 140"/>
                <a:gd name="T3" fmla="*/ 13 h 26"/>
                <a:gd name="T4" fmla="*/ 18 w 140"/>
                <a:gd name="T5" fmla="*/ 12 h 26"/>
                <a:gd name="T6" fmla="*/ 30 w 140"/>
                <a:gd name="T7" fmla="*/ 11 h 26"/>
                <a:gd name="T8" fmla="*/ 53 w 140"/>
                <a:gd name="T9" fmla="*/ 9 h 26"/>
                <a:gd name="T10" fmla="*/ 99 w 140"/>
                <a:gd name="T11" fmla="*/ 4 h 26"/>
                <a:gd name="T12" fmla="*/ 117 w 140"/>
                <a:gd name="T13" fmla="*/ 2 h 26"/>
                <a:gd name="T14" fmla="*/ 135 w 140"/>
                <a:gd name="T15" fmla="*/ 0 h 26"/>
                <a:gd name="T16" fmla="*/ 138 w 140"/>
                <a:gd name="T17" fmla="*/ 1 h 26"/>
                <a:gd name="T18" fmla="*/ 138 w 140"/>
                <a:gd name="T19" fmla="*/ 10 h 26"/>
                <a:gd name="T20" fmla="*/ 129 w 140"/>
                <a:gd name="T21" fmla="*/ 11 h 26"/>
                <a:gd name="T22" fmla="*/ 106 w 140"/>
                <a:gd name="T23" fmla="*/ 14 h 26"/>
                <a:gd name="T24" fmla="*/ 71 w 140"/>
                <a:gd name="T25" fmla="*/ 19 h 26"/>
                <a:gd name="T26" fmla="*/ 44 w 140"/>
                <a:gd name="T27" fmla="*/ 22 h 26"/>
                <a:gd name="T28" fmla="*/ 20 w 140"/>
                <a:gd name="T29" fmla="*/ 24 h 26"/>
                <a:gd name="T30" fmla="*/ 8 w 140"/>
                <a:gd name="T31" fmla="*/ 24 h 26"/>
                <a:gd name="T32" fmla="*/ 1 w 140"/>
                <a:gd name="T33" fmla="*/ 25 h 26"/>
                <a:gd name="T34" fmla="*/ 0 w 140"/>
                <a:gd name="T35" fmla="*/ 19 h 26"/>
                <a:gd name="T36" fmla="*/ 2 w 140"/>
                <a:gd name="T37" fmla="*/ 14 h 26"/>
                <a:gd name="T38" fmla="*/ 7 w 140"/>
                <a:gd name="T39"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0" h="26">
                  <a:moveTo>
                    <a:pt x="7" y="13"/>
                  </a:moveTo>
                  <a:cubicBezTo>
                    <a:pt x="8" y="13"/>
                    <a:pt x="10" y="13"/>
                    <a:pt x="10" y="13"/>
                  </a:cubicBezTo>
                  <a:cubicBezTo>
                    <a:pt x="13" y="13"/>
                    <a:pt x="15" y="12"/>
                    <a:pt x="18" y="12"/>
                  </a:cubicBezTo>
                  <a:cubicBezTo>
                    <a:pt x="22" y="12"/>
                    <a:pt x="26" y="11"/>
                    <a:pt x="30" y="11"/>
                  </a:cubicBezTo>
                  <a:cubicBezTo>
                    <a:pt x="38" y="10"/>
                    <a:pt x="45" y="9"/>
                    <a:pt x="53" y="9"/>
                  </a:cubicBezTo>
                  <a:cubicBezTo>
                    <a:pt x="68" y="7"/>
                    <a:pt x="84" y="6"/>
                    <a:pt x="99" y="4"/>
                  </a:cubicBezTo>
                  <a:cubicBezTo>
                    <a:pt x="105" y="4"/>
                    <a:pt x="111" y="3"/>
                    <a:pt x="117" y="2"/>
                  </a:cubicBezTo>
                  <a:cubicBezTo>
                    <a:pt x="123" y="1"/>
                    <a:pt x="129" y="0"/>
                    <a:pt x="135" y="0"/>
                  </a:cubicBezTo>
                  <a:cubicBezTo>
                    <a:pt x="137" y="0"/>
                    <a:pt x="138" y="0"/>
                    <a:pt x="138" y="1"/>
                  </a:cubicBezTo>
                  <a:cubicBezTo>
                    <a:pt x="140" y="4"/>
                    <a:pt x="138" y="7"/>
                    <a:pt x="138" y="10"/>
                  </a:cubicBezTo>
                  <a:cubicBezTo>
                    <a:pt x="135" y="11"/>
                    <a:pt x="133" y="11"/>
                    <a:pt x="129" y="11"/>
                  </a:cubicBezTo>
                  <a:cubicBezTo>
                    <a:pt x="121" y="12"/>
                    <a:pt x="114" y="13"/>
                    <a:pt x="106" y="14"/>
                  </a:cubicBezTo>
                  <a:cubicBezTo>
                    <a:pt x="94" y="16"/>
                    <a:pt x="83" y="18"/>
                    <a:pt x="71" y="19"/>
                  </a:cubicBezTo>
                  <a:cubicBezTo>
                    <a:pt x="62" y="19"/>
                    <a:pt x="53" y="21"/>
                    <a:pt x="44" y="22"/>
                  </a:cubicBezTo>
                  <a:cubicBezTo>
                    <a:pt x="36" y="23"/>
                    <a:pt x="28" y="23"/>
                    <a:pt x="20" y="24"/>
                  </a:cubicBezTo>
                  <a:cubicBezTo>
                    <a:pt x="16" y="24"/>
                    <a:pt x="12" y="24"/>
                    <a:pt x="8" y="24"/>
                  </a:cubicBezTo>
                  <a:cubicBezTo>
                    <a:pt x="7" y="24"/>
                    <a:pt x="2" y="26"/>
                    <a:pt x="1" y="25"/>
                  </a:cubicBezTo>
                  <a:cubicBezTo>
                    <a:pt x="0" y="24"/>
                    <a:pt x="0" y="20"/>
                    <a:pt x="0" y="19"/>
                  </a:cubicBezTo>
                  <a:cubicBezTo>
                    <a:pt x="0" y="17"/>
                    <a:pt x="0" y="15"/>
                    <a:pt x="2" y="14"/>
                  </a:cubicBezTo>
                  <a:cubicBezTo>
                    <a:pt x="4" y="13"/>
                    <a:pt x="6" y="13"/>
                    <a:pt x="7" y="13"/>
                  </a:cubicBezTo>
                  <a:close/>
                </a:path>
              </a:pathLst>
            </a:custGeom>
            <a:solidFill>
              <a:srgbClr val="776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0" name="Freeform 70">
              <a:extLst>
                <a:ext uri="{FF2B5EF4-FFF2-40B4-BE49-F238E27FC236}">
                  <a16:creationId xmlns:a16="http://schemas.microsoft.com/office/drawing/2014/main" xmlns="" id="{EE5933F0-BF24-46EA-B279-0396580BA597}"/>
                </a:ext>
              </a:extLst>
            </p:cNvPr>
            <p:cNvSpPr/>
            <p:nvPr/>
          </p:nvSpPr>
          <p:spPr bwMode="auto">
            <a:xfrm>
              <a:off x="3879850" y="184150"/>
              <a:ext cx="9525" cy="9525"/>
            </a:xfrm>
            <a:custGeom>
              <a:avLst/>
              <a:gdLst>
                <a:gd name="T0" fmla="*/ 0 w 2"/>
                <a:gd name="T1" fmla="*/ 1 h 2"/>
                <a:gd name="T2" fmla="*/ 2 w 2"/>
                <a:gd name="T3" fmla="*/ 0 h 2"/>
                <a:gd name="T4" fmla="*/ 2 w 2"/>
                <a:gd name="T5" fmla="*/ 2 h 2"/>
                <a:gd name="T6" fmla="*/ 0 w 2"/>
                <a:gd name="T7" fmla="*/ 1 h 2"/>
              </a:gdLst>
              <a:ahLst/>
              <a:cxnLst>
                <a:cxn ang="0">
                  <a:pos x="T0" y="T1"/>
                </a:cxn>
                <a:cxn ang="0">
                  <a:pos x="T2" y="T3"/>
                </a:cxn>
                <a:cxn ang="0">
                  <a:pos x="T4" y="T5"/>
                </a:cxn>
                <a:cxn ang="0">
                  <a:pos x="T6" y="T7"/>
                </a:cxn>
              </a:cxnLst>
              <a:rect l="0" t="0" r="r" b="b"/>
              <a:pathLst>
                <a:path w="2" h="2">
                  <a:moveTo>
                    <a:pt x="0" y="1"/>
                  </a:moveTo>
                  <a:cubicBezTo>
                    <a:pt x="1" y="0"/>
                    <a:pt x="1" y="0"/>
                    <a:pt x="2" y="0"/>
                  </a:cubicBezTo>
                  <a:cubicBezTo>
                    <a:pt x="2" y="1"/>
                    <a:pt x="2" y="1"/>
                    <a:pt x="2" y="2"/>
                  </a:cubicBezTo>
                  <a:lnTo>
                    <a:pt x="0" y="1"/>
                  </a:lnTo>
                  <a:close/>
                </a:path>
              </a:pathLst>
            </a:custGeom>
            <a:solidFill>
              <a:srgbClr val="8D6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1" name="Freeform 71">
              <a:extLst>
                <a:ext uri="{FF2B5EF4-FFF2-40B4-BE49-F238E27FC236}">
                  <a16:creationId xmlns:a16="http://schemas.microsoft.com/office/drawing/2014/main" xmlns="" id="{036BBCF3-CFEA-4BAB-A087-614F5E2A1B1A}"/>
                </a:ext>
              </a:extLst>
            </p:cNvPr>
            <p:cNvSpPr/>
            <p:nvPr/>
          </p:nvSpPr>
          <p:spPr bwMode="auto">
            <a:xfrm>
              <a:off x="3744912" y="180975"/>
              <a:ext cx="114300" cy="131763"/>
            </a:xfrm>
            <a:custGeom>
              <a:avLst/>
              <a:gdLst>
                <a:gd name="T0" fmla="*/ 7 w 27"/>
                <a:gd name="T1" fmla="*/ 27 h 31"/>
                <a:gd name="T2" fmla="*/ 2 w 27"/>
                <a:gd name="T3" fmla="*/ 20 h 31"/>
                <a:gd name="T4" fmla="*/ 24 w 27"/>
                <a:gd name="T5" fmla="*/ 9 h 31"/>
                <a:gd name="T6" fmla="*/ 26 w 27"/>
                <a:gd name="T7" fmla="*/ 21 h 31"/>
                <a:gd name="T8" fmla="*/ 7 w 27"/>
                <a:gd name="T9" fmla="*/ 27 h 31"/>
              </a:gdLst>
              <a:ahLst/>
              <a:cxnLst>
                <a:cxn ang="0">
                  <a:pos x="T0" y="T1"/>
                </a:cxn>
                <a:cxn ang="0">
                  <a:pos x="T2" y="T3"/>
                </a:cxn>
                <a:cxn ang="0">
                  <a:pos x="T4" y="T5"/>
                </a:cxn>
                <a:cxn ang="0">
                  <a:pos x="T6" y="T7"/>
                </a:cxn>
                <a:cxn ang="0">
                  <a:pos x="T8" y="T9"/>
                </a:cxn>
              </a:cxnLst>
              <a:rect l="0" t="0" r="r" b="b"/>
              <a:pathLst>
                <a:path w="27" h="31">
                  <a:moveTo>
                    <a:pt x="7" y="27"/>
                  </a:moveTo>
                  <a:cubicBezTo>
                    <a:pt x="5" y="25"/>
                    <a:pt x="3" y="23"/>
                    <a:pt x="2" y="20"/>
                  </a:cubicBezTo>
                  <a:cubicBezTo>
                    <a:pt x="0" y="7"/>
                    <a:pt x="15" y="0"/>
                    <a:pt x="24" y="9"/>
                  </a:cubicBezTo>
                  <a:cubicBezTo>
                    <a:pt x="27" y="12"/>
                    <a:pt x="27" y="18"/>
                    <a:pt x="26" y="21"/>
                  </a:cubicBezTo>
                  <a:cubicBezTo>
                    <a:pt x="23"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2" name="Freeform 72">
              <a:extLst>
                <a:ext uri="{FF2B5EF4-FFF2-40B4-BE49-F238E27FC236}">
                  <a16:creationId xmlns:a16="http://schemas.microsoft.com/office/drawing/2014/main" xmlns="" id="{3DC8ED86-BA92-4D33-BA23-CCD990F39DC3}"/>
                </a:ext>
              </a:extLst>
            </p:cNvPr>
            <p:cNvSpPr/>
            <p:nvPr/>
          </p:nvSpPr>
          <p:spPr bwMode="auto">
            <a:xfrm>
              <a:off x="3783012" y="219075"/>
              <a:ext cx="41275" cy="50800"/>
            </a:xfrm>
            <a:custGeom>
              <a:avLst/>
              <a:gdLst>
                <a:gd name="T0" fmla="*/ 2 w 10"/>
                <a:gd name="T1" fmla="*/ 11 h 12"/>
                <a:gd name="T2" fmla="*/ 1 w 10"/>
                <a:gd name="T3" fmla="*/ 8 h 12"/>
                <a:gd name="T4" fmla="*/ 9 w 10"/>
                <a:gd name="T5" fmla="*/ 4 h 12"/>
                <a:gd name="T6" fmla="*/ 10 w 10"/>
                <a:gd name="T7" fmla="*/ 9 h 12"/>
                <a:gd name="T8" fmla="*/ 2 w 10"/>
                <a:gd name="T9" fmla="*/ 11 h 12"/>
              </a:gdLst>
              <a:ahLst/>
              <a:cxnLst>
                <a:cxn ang="0">
                  <a:pos x="T0" y="T1"/>
                </a:cxn>
                <a:cxn ang="0">
                  <a:pos x="T2" y="T3"/>
                </a:cxn>
                <a:cxn ang="0">
                  <a:pos x="T4" y="T5"/>
                </a:cxn>
                <a:cxn ang="0">
                  <a:pos x="T6" y="T7"/>
                </a:cxn>
                <a:cxn ang="0">
                  <a:pos x="T8" y="T9"/>
                </a:cxn>
              </a:cxnLst>
              <a:rect l="0" t="0" r="r" b="b"/>
              <a:pathLst>
                <a:path w="10" h="12">
                  <a:moveTo>
                    <a:pt x="2" y="11"/>
                  </a:moveTo>
                  <a:cubicBezTo>
                    <a:pt x="2" y="10"/>
                    <a:pt x="1" y="9"/>
                    <a:pt x="1" y="8"/>
                  </a:cubicBezTo>
                  <a:cubicBezTo>
                    <a:pt x="0" y="3"/>
                    <a:pt x="6" y="0"/>
                    <a:pt x="9" y="4"/>
                  </a:cubicBezTo>
                  <a:cubicBezTo>
                    <a:pt x="10" y="5"/>
                    <a:pt x="10" y="7"/>
                    <a:pt x="10" y="9"/>
                  </a:cubicBezTo>
                  <a:cubicBezTo>
                    <a:pt x="9" y="12"/>
                    <a:pt x="5" y="12"/>
                    <a:pt x="2" y="11"/>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3" name="Freeform 73">
              <a:extLst>
                <a:ext uri="{FF2B5EF4-FFF2-40B4-BE49-F238E27FC236}">
                  <a16:creationId xmlns:a16="http://schemas.microsoft.com/office/drawing/2014/main" xmlns="" id="{C62F8EB0-BDFA-4900-8F84-DB4D0A63517C}"/>
                </a:ext>
              </a:extLst>
            </p:cNvPr>
            <p:cNvSpPr/>
            <p:nvPr/>
          </p:nvSpPr>
          <p:spPr bwMode="auto">
            <a:xfrm>
              <a:off x="3413125" y="227012"/>
              <a:ext cx="119063" cy="133350"/>
            </a:xfrm>
            <a:custGeom>
              <a:avLst/>
              <a:gdLst>
                <a:gd name="T0" fmla="*/ 7 w 28"/>
                <a:gd name="T1" fmla="*/ 27 h 31"/>
                <a:gd name="T2" fmla="*/ 3 w 28"/>
                <a:gd name="T3" fmla="*/ 20 h 31"/>
                <a:gd name="T4" fmla="*/ 24 w 28"/>
                <a:gd name="T5" fmla="*/ 9 h 31"/>
                <a:gd name="T6" fmla="*/ 27 w 28"/>
                <a:gd name="T7" fmla="*/ 22 h 31"/>
                <a:gd name="T8" fmla="*/ 7 w 28"/>
                <a:gd name="T9" fmla="*/ 27 h 31"/>
              </a:gdLst>
              <a:ahLst/>
              <a:cxnLst>
                <a:cxn ang="0">
                  <a:pos x="T0" y="T1"/>
                </a:cxn>
                <a:cxn ang="0">
                  <a:pos x="T2" y="T3"/>
                </a:cxn>
                <a:cxn ang="0">
                  <a:pos x="T4" y="T5"/>
                </a:cxn>
                <a:cxn ang="0">
                  <a:pos x="T6" y="T7"/>
                </a:cxn>
                <a:cxn ang="0">
                  <a:pos x="T8" y="T9"/>
                </a:cxn>
              </a:cxnLst>
              <a:rect l="0" t="0" r="r" b="b"/>
              <a:pathLst>
                <a:path w="28" h="31">
                  <a:moveTo>
                    <a:pt x="7" y="27"/>
                  </a:moveTo>
                  <a:cubicBezTo>
                    <a:pt x="5" y="25"/>
                    <a:pt x="3" y="23"/>
                    <a:pt x="3" y="20"/>
                  </a:cubicBezTo>
                  <a:cubicBezTo>
                    <a:pt x="0" y="7"/>
                    <a:pt x="16" y="0"/>
                    <a:pt x="24" y="9"/>
                  </a:cubicBezTo>
                  <a:cubicBezTo>
                    <a:pt x="27" y="12"/>
                    <a:pt x="28" y="18"/>
                    <a:pt x="27" y="22"/>
                  </a:cubicBezTo>
                  <a:cubicBezTo>
                    <a:pt x="24" y="30"/>
                    <a:pt x="14"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4" name="Freeform 74">
              <a:extLst>
                <a:ext uri="{FF2B5EF4-FFF2-40B4-BE49-F238E27FC236}">
                  <a16:creationId xmlns:a16="http://schemas.microsoft.com/office/drawing/2014/main" xmlns="" id="{50B7BC3B-45B2-4A83-99CD-A06B8EB9911A}"/>
                </a:ext>
              </a:extLst>
            </p:cNvPr>
            <p:cNvSpPr/>
            <p:nvPr/>
          </p:nvSpPr>
          <p:spPr bwMode="auto">
            <a:xfrm>
              <a:off x="3451225" y="269875"/>
              <a:ext cx="47625" cy="50800"/>
            </a:xfrm>
            <a:custGeom>
              <a:avLst/>
              <a:gdLst>
                <a:gd name="T0" fmla="*/ 3 w 11"/>
                <a:gd name="T1" fmla="*/ 10 h 12"/>
                <a:gd name="T2" fmla="*/ 1 w 11"/>
                <a:gd name="T3" fmla="*/ 7 h 12"/>
                <a:gd name="T4" fmla="*/ 9 w 11"/>
                <a:gd name="T5" fmla="*/ 3 h 12"/>
                <a:gd name="T6" fmla="*/ 10 w 11"/>
                <a:gd name="T7" fmla="*/ 8 h 12"/>
                <a:gd name="T8" fmla="*/ 3 w 11"/>
                <a:gd name="T9" fmla="*/ 10 h 12"/>
              </a:gdLst>
              <a:ahLst/>
              <a:cxnLst>
                <a:cxn ang="0">
                  <a:pos x="T0" y="T1"/>
                </a:cxn>
                <a:cxn ang="0">
                  <a:pos x="T2" y="T3"/>
                </a:cxn>
                <a:cxn ang="0">
                  <a:pos x="T4" y="T5"/>
                </a:cxn>
                <a:cxn ang="0">
                  <a:pos x="T6" y="T7"/>
                </a:cxn>
                <a:cxn ang="0">
                  <a:pos x="T8" y="T9"/>
                </a:cxn>
              </a:cxnLst>
              <a:rect l="0" t="0" r="r" b="b"/>
              <a:pathLst>
                <a:path w="11" h="12">
                  <a:moveTo>
                    <a:pt x="3" y="10"/>
                  </a:moveTo>
                  <a:cubicBezTo>
                    <a:pt x="2" y="9"/>
                    <a:pt x="1" y="8"/>
                    <a:pt x="1" y="7"/>
                  </a:cubicBezTo>
                  <a:cubicBezTo>
                    <a:pt x="0" y="2"/>
                    <a:pt x="6" y="0"/>
                    <a:pt x="9" y="3"/>
                  </a:cubicBezTo>
                  <a:cubicBezTo>
                    <a:pt x="10" y="4"/>
                    <a:pt x="11"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5" name="Freeform 75">
              <a:extLst>
                <a:ext uri="{FF2B5EF4-FFF2-40B4-BE49-F238E27FC236}">
                  <a16:creationId xmlns:a16="http://schemas.microsoft.com/office/drawing/2014/main" xmlns="" id="{A3396728-E03A-488E-8284-A58D72B8F6B1}"/>
                </a:ext>
              </a:extLst>
            </p:cNvPr>
            <p:cNvSpPr/>
            <p:nvPr/>
          </p:nvSpPr>
          <p:spPr bwMode="auto">
            <a:xfrm>
              <a:off x="1781175" y="757237"/>
              <a:ext cx="758825" cy="423863"/>
            </a:xfrm>
            <a:custGeom>
              <a:avLst/>
              <a:gdLst>
                <a:gd name="T0" fmla="*/ 179 w 179"/>
                <a:gd name="T1" fmla="*/ 98 h 99"/>
                <a:gd name="T2" fmla="*/ 105 w 179"/>
                <a:gd name="T3" fmla="*/ 11 h 99"/>
                <a:gd name="T4" fmla="*/ 0 w 179"/>
                <a:gd name="T5" fmla="*/ 99 h 99"/>
                <a:gd name="T6" fmla="*/ 179 w 179"/>
                <a:gd name="T7" fmla="*/ 98 h 99"/>
              </a:gdLst>
              <a:ahLst/>
              <a:cxnLst>
                <a:cxn ang="0">
                  <a:pos x="T0" y="T1"/>
                </a:cxn>
                <a:cxn ang="0">
                  <a:pos x="T2" y="T3"/>
                </a:cxn>
                <a:cxn ang="0">
                  <a:pos x="T4" y="T5"/>
                </a:cxn>
                <a:cxn ang="0">
                  <a:pos x="T6" y="T7"/>
                </a:cxn>
              </a:cxnLst>
              <a:rect l="0" t="0" r="r" b="b"/>
              <a:pathLst>
                <a:path w="179" h="99">
                  <a:moveTo>
                    <a:pt x="179" y="98"/>
                  </a:moveTo>
                  <a:cubicBezTo>
                    <a:pt x="179" y="98"/>
                    <a:pt x="166" y="22"/>
                    <a:pt x="105" y="11"/>
                  </a:cubicBezTo>
                  <a:cubicBezTo>
                    <a:pt x="44" y="0"/>
                    <a:pt x="0" y="99"/>
                    <a:pt x="0" y="99"/>
                  </a:cubicBezTo>
                  <a:lnTo>
                    <a:pt x="179" y="98"/>
                  </a:lnTo>
                  <a:close/>
                </a:path>
              </a:pathLst>
            </a:custGeom>
            <a:solidFill>
              <a:srgbClr val="9A77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6" name="Freeform 76">
              <a:extLst>
                <a:ext uri="{FF2B5EF4-FFF2-40B4-BE49-F238E27FC236}">
                  <a16:creationId xmlns:a16="http://schemas.microsoft.com/office/drawing/2014/main" xmlns="" id="{0E9EC51B-E1D3-436F-AFC6-87720564564B}"/>
                </a:ext>
              </a:extLst>
            </p:cNvPr>
            <p:cNvSpPr/>
            <p:nvPr/>
          </p:nvSpPr>
          <p:spPr bwMode="auto">
            <a:xfrm>
              <a:off x="2082800" y="925512"/>
              <a:ext cx="195263" cy="38100"/>
            </a:xfrm>
            <a:custGeom>
              <a:avLst/>
              <a:gdLst>
                <a:gd name="T0" fmla="*/ 30 w 46"/>
                <a:gd name="T1" fmla="*/ 2 h 9"/>
                <a:gd name="T2" fmla="*/ 46 w 46"/>
                <a:gd name="T3" fmla="*/ 8 h 9"/>
                <a:gd name="T4" fmla="*/ 0 w 46"/>
                <a:gd name="T5" fmla="*/ 9 h 9"/>
                <a:gd name="T6" fmla="*/ 30 w 46"/>
                <a:gd name="T7" fmla="*/ 2 h 9"/>
              </a:gdLst>
              <a:ahLst/>
              <a:cxnLst>
                <a:cxn ang="0">
                  <a:pos x="T0" y="T1"/>
                </a:cxn>
                <a:cxn ang="0">
                  <a:pos x="T2" y="T3"/>
                </a:cxn>
                <a:cxn ang="0">
                  <a:pos x="T4" y="T5"/>
                </a:cxn>
                <a:cxn ang="0">
                  <a:pos x="T6" y="T7"/>
                </a:cxn>
              </a:cxnLst>
              <a:rect l="0" t="0" r="r" b="b"/>
              <a:pathLst>
                <a:path w="46" h="9">
                  <a:moveTo>
                    <a:pt x="30" y="2"/>
                  </a:moveTo>
                  <a:cubicBezTo>
                    <a:pt x="36" y="3"/>
                    <a:pt x="41" y="5"/>
                    <a:pt x="46" y="8"/>
                  </a:cubicBezTo>
                  <a:cubicBezTo>
                    <a:pt x="0" y="9"/>
                    <a:pt x="0" y="9"/>
                    <a:pt x="0" y="9"/>
                  </a:cubicBezTo>
                  <a:cubicBezTo>
                    <a:pt x="9" y="3"/>
                    <a:pt x="19" y="0"/>
                    <a:pt x="30" y="2"/>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7" name="Freeform 77">
              <a:extLst>
                <a:ext uri="{FF2B5EF4-FFF2-40B4-BE49-F238E27FC236}">
                  <a16:creationId xmlns:a16="http://schemas.microsoft.com/office/drawing/2014/main" xmlns="" id="{D47446AB-0FCE-4BBB-BD9F-CD19D3E54C1B}"/>
                </a:ext>
              </a:extLst>
            </p:cNvPr>
            <p:cNvSpPr/>
            <p:nvPr/>
          </p:nvSpPr>
          <p:spPr bwMode="auto">
            <a:xfrm>
              <a:off x="2044700" y="958850"/>
              <a:ext cx="274638" cy="34925"/>
            </a:xfrm>
            <a:custGeom>
              <a:avLst/>
              <a:gdLst>
                <a:gd name="T0" fmla="*/ 55 w 65"/>
                <a:gd name="T1" fmla="*/ 0 h 8"/>
                <a:gd name="T2" fmla="*/ 65 w 65"/>
                <a:gd name="T3" fmla="*/ 8 h 8"/>
                <a:gd name="T4" fmla="*/ 0 w 65"/>
                <a:gd name="T5" fmla="*/ 8 h 8"/>
                <a:gd name="T6" fmla="*/ 9 w 65"/>
                <a:gd name="T7" fmla="*/ 1 h 8"/>
                <a:gd name="T8" fmla="*/ 55 w 65"/>
                <a:gd name="T9" fmla="*/ 0 h 8"/>
              </a:gdLst>
              <a:ahLst/>
              <a:cxnLst>
                <a:cxn ang="0">
                  <a:pos x="T0" y="T1"/>
                </a:cxn>
                <a:cxn ang="0">
                  <a:pos x="T2" y="T3"/>
                </a:cxn>
                <a:cxn ang="0">
                  <a:pos x="T4" y="T5"/>
                </a:cxn>
                <a:cxn ang="0">
                  <a:pos x="T6" y="T7"/>
                </a:cxn>
                <a:cxn ang="0">
                  <a:pos x="T8" y="T9"/>
                </a:cxn>
              </a:cxnLst>
              <a:rect l="0" t="0" r="r" b="b"/>
              <a:pathLst>
                <a:path w="65" h="8">
                  <a:moveTo>
                    <a:pt x="55" y="0"/>
                  </a:moveTo>
                  <a:cubicBezTo>
                    <a:pt x="59" y="2"/>
                    <a:pt x="62" y="5"/>
                    <a:pt x="65" y="8"/>
                  </a:cubicBezTo>
                  <a:cubicBezTo>
                    <a:pt x="0" y="8"/>
                    <a:pt x="0" y="8"/>
                    <a:pt x="0" y="8"/>
                  </a:cubicBezTo>
                  <a:cubicBezTo>
                    <a:pt x="3" y="6"/>
                    <a:pt x="6" y="3"/>
                    <a:pt x="9" y="1"/>
                  </a:cubicBezTo>
                  <a:lnTo>
                    <a:pt x="55" y="0"/>
                  </a:ln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8" name="Freeform 78">
              <a:extLst>
                <a:ext uri="{FF2B5EF4-FFF2-40B4-BE49-F238E27FC236}">
                  <a16:creationId xmlns:a16="http://schemas.microsoft.com/office/drawing/2014/main" xmlns="" id="{3D736FD3-84DE-49E4-8B27-FF8EA6D3E515}"/>
                </a:ext>
              </a:extLst>
            </p:cNvPr>
            <p:cNvSpPr/>
            <p:nvPr/>
          </p:nvSpPr>
          <p:spPr bwMode="auto">
            <a:xfrm>
              <a:off x="2006600" y="993775"/>
              <a:ext cx="347663" cy="42863"/>
            </a:xfrm>
            <a:custGeom>
              <a:avLst/>
              <a:gdLst>
                <a:gd name="T0" fmla="*/ 9 w 82"/>
                <a:gd name="T1" fmla="*/ 0 h 10"/>
                <a:gd name="T2" fmla="*/ 74 w 82"/>
                <a:gd name="T3" fmla="*/ 0 h 10"/>
                <a:gd name="T4" fmla="*/ 82 w 82"/>
                <a:gd name="T5" fmla="*/ 9 h 10"/>
                <a:gd name="T6" fmla="*/ 0 w 82"/>
                <a:gd name="T7" fmla="*/ 10 h 10"/>
                <a:gd name="T8" fmla="*/ 9 w 82"/>
                <a:gd name="T9" fmla="*/ 0 h 10"/>
              </a:gdLst>
              <a:ahLst/>
              <a:cxnLst>
                <a:cxn ang="0">
                  <a:pos x="T0" y="T1"/>
                </a:cxn>
                <a:cxn ang="0">
                  <a:pos x="T2" y="T3"/>
                </a:cxn>
                <a:cxn ang="0">
                  <a:pos x="T4" y="T5"/>
                </a:cxn>
                <a:cxn ang="0">
                  <a:pos x="T6" y="T7"/>
                </a:cxn>
                <a:cxn ang="0">
                  <a:pos x="T8" y="T9"/>
                </a:cxn>
              </a:cxnLst>
              <a:rect l="0" t="0" r="r" b="b"/>
              <a:pathLst>
                <a:path w="82" h="10">
                  <a:moveTo>
                    <a:pt x="9" y="0"/>
                  </a:moveTo>
                  <a:cubicBezTo>
                    <a:pt x="74" y="0"/>
                    <a:pt x="74" y="0"/>
                    <a:pt x="74" y="0"/>
                  </a:cubicBezTo>
                  <a:cubicBezTo>
                    <a:pt x="77" y="3"/>
                    <a:pt x="80" y="6"/>
                    <a:pt x="82" y="9"/>
                  </a:cubicBezTo>
                  <a:cubicBezTo>
                    <a:pt x="0" y="10"/>
                    <a:pt x="0" y="10"/>
                    <a:pt x="0" y="10"/>
                  </a:cubicBezTo>
                  <a:cubicBezTo>
                    <a:pt x="3" y="7"/>
                    <a:pt x="6" y="3"/>
                    <a:pt x="9" y="0"/>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9" name="Freeform 79">
              <a:extLst>
                <a:ext uri="{FF2B5EF4-FFF2-40B4-BE49-F238E27FC236}">
                  <a16:creationId xmlns:a16="http://schemas.microsoft.com/office/drawing/2014/main" xmlns="" id="{55E9FDD1-A0E5-4980-82A2-F4EE668345E7}"/>
                </a:ext>
              </a:extLst>
            </p:cNvPr>
            <p:cNvSpPr/>
            <p:nvPr/>
          </p:nvSpPr>
          <p:spPr bwMode="auto">
            <a:xfrm>
              <a:off x="1976437" y="1031875"/>
              <a:ext cx="403225" cy="47625"/>
            </a:xfrm>
            <a:custGeom>
              <a:avLst/>
              <a:gdLst>
                <a:gd name="T0" fmla="*/ 7 w 95"/>
                <a:gd name="T1" fmla="*/ 1 h 11"/>
                <a:gd name="T2" fmla="*/ 89 w 95"/>
                <a:gd name="T3" fmla="*/ 0 h 11"/>
                <a:gd name="T4" fmla="*/ 95 w 95"/>
                <a:gd name="T5" fmla="*/ 10 h 11"/>
                <a:gd name="T6" fmla="*/ 0 w 95"/>
                <a:gd name="T7" fmla="*/ 11 h 11"/>
                <a:gd name="T8" fmla="*/ 7 w 95"/>
                <a:gd name="T9" fmla="*/ 1 h 11"/>
              </a:gdLst>
              <a:ahLst/>
              <a:cxnLst>
                <a:cxn ang="0">
                  <a:pos x="T0" y="T1"/>
                </a:cxn>
                <a:cxn ang="0">
                  <a:pos x="T2" y="T3"/>
                </a:cxn>
                <a:cxn ang="0">
                  <a:pos x="T4" y="T5"/>
                </a:cxn>
                <a:cxn ang="0">
                  <a:pos x="T6" y="T7"/>
                </a:cxn>
                <a:cxn ang="0">
                  <a:pos x="T8" y="T9"/>
                </a:cxn>
              </a:cxnLst>
              <a:rect l="0" t="0" r="r" b="b"/>
              <a:pathLst>
                <a:path w="95" h="11">
                  <a:moveTo>
                    <a:pt x="7" y="1"/>
                  </a:moveTo>
                  <a:cubicBezTo>
                    <a:pt x="89" y="0"/>
                    <a:pt x="89" y="0"/>
                    <a:pt x="89" y="0"/>
                  </a:cubicBezTo>
                  <a:cubicBezTo>
                    <a:pt x="91" y="4"/>
                    <a:pt x="93" y="7"/>
                    <a:pt x="95" y="10"/>
                  </a:cubicBezTo>
                  <a:cubicBezTo>
                    <a:pt x="0" y="11"/>
                    <a:pt x="0" y="11"/>
                    <a:pt x="0" y="11"/>
                  </a:cubicBezTo>
                  <a:cubicBezTo>
                    <a:pt x="2" y="7"/>
                    <a:pt x="4" y="4"/>
                    <a:pt x="7" y="1"/>
                  </a:cubicBez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0" name="Freeform 80">
              <a:extLst>
                <a:ext uri="{FF2B5EF4-FFF2-40B4-BE49-F238E27FC236}">
                  <a16:creationId xmlns:a16="http://schemas.microsoft.com/office/drawing/2014/main" xmlns="" id="{8C654E95-733C-4163-8A89-7986CCCF6BF5}"/>
                </a:ext>
              </a:extLst>
            </p:cNvPr>
            <p:cNvSpPr/>
            <p:nvPr/>
          </p:nvSpPr>
          <p:spPr bwMode="auto">
            <a:xfrm>
              <a:off x="1946275" y="1074737"/>
              <a:ext cx="446088" cy="50800"/>
            </a:xfrm>
            <a:custGeom>
              <a:avLst/>
              <a:gdLst>
                <a:gd name="T0" fmla="*/ 7 w 105"/>
                <a:gd name="T1" fmla="*/ 1 h 12"/>
                <a:gd name="T2" fmla="*/ 102 w 105"/>
                <a:gd name="T3" fmla="*/ 0 h 12"/>
                <a:gd name="T4" fmla="*/ 105 w 105"/>
                <a:gd name="T5" fmla="*/ 9 h 12"/>
                <a:gd name="T6" fmla="*/ 0 w 105"/>
                <a:gd name="T7" fmla="*/ 12 h 12"/>
                <a:gd name="T8" fmla="*/ 7 w 105"/>
                <a:gd name="T9" fmla="*/ 1 h 12"/>
              </a:gdLst>
              <a:ahLst/>
              <a:cxnLst>
                <a:cxn ang="0">
                  <a:pos x="T0" y="T1"/>
                </a:cxn>
                <a:cxn ang="0">
                  <a:pos x="T2" y="T3"/>
                </a:cxn>
                <a:cxn ang="0">
                  <a:pos x="T4" y="T5"/>
                </a:cxn>
                <a:cxn ang="0">
                  <a:pos x="T6" y="T7"/>
                </a:cxn>
                <a:cxn ang="0">
                  <a:pos x="T8" y="T9"/>
                </a:cxn>
              </a:cxnLst>
              <a:rect l="0" t="0" r="r" b="b"/>
              <a:pathLst>
                <a:path w="105" h="12">
                  <a:moveTo>
                    <a:pt x="7" y="1"/>
                  </a:moveTo>
                  <a:cubicBezTo>
                    <a:pt x="102" y="0"/>
                    <a:pt x="102" y="0"/>
                    <a:pt x="102" y="0"/>
                  </a:cubicBezTo>
                  <a:cubicBezTo>
                    <a:pt x="103" y="3"/>
                    <a:pt x="104" y="6"/>
                    <a:pt x="105" y="9"/>
                  </a:cubicBezTo>
                  <a:cubicBezTo>
                    <a:pt x="0" y="12"/>
                    <a:pt x="0" y="12"/>
                    <a:pt x="0" y="12"/>
                  </a:cubicBezTo>
                  <a:cubicBezTo>
                    <a:pt x="2" y="8"/>
                    <a:pt x="4" y="5"/>
                    <a:pt x="7" y="1"/>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1" name="Freeform 81">
              <a:extLst>
                <a:ext uri="{FF2B5EF4-FFF2-40B4-BE49-F238E27FC236}">
                  <a16:creationId xmlns:a16="http://schemas.microsoft.com/office/drawing/2014/main" xmlns="" id="{19AB5CAE-5F6F-474E-9DD9-1140392C5466}"/>
                </a:ext>
              </a:extLst>
            </p:cNvPr>
            <p:cNvSpPr/>
            <p:nvPr/>
          </p:nvSpPr>
          <p:spPr bwMode="auto">
            <a:xfrm>
              <a:off x="1930400" y="1112837"/>
              <a:ext cx="474663" cy="42863"/>
            </a:xfrm>
            <a:custGeom>
              <a:avLst/>
              <a:gdLst>
                <a:gd name="T0" fmla="*/ 4 w 112"/>
                <a:gd name="T1" fmla="*/ 3 h 10"/>
                <a:gd name="T2" fmla="*/ 109 w 112"/>
                <a:gd name="T3" fmla="*/ 0 h 10"/>
                <a:gd name="T4" fmla="*/ 112 w 112"/>
                <a:gd name="T5" fmla="*/ 9 h 10"/>
                <a:gd name="T6" fmla="*/ 0 w 112"/>
                <a:gd name="T7" fmla="*/ 10 h 10"/>
                <a:gd name="T8" fmla="*/ 4 w 112"/>
                <a:gd name="T9" fmla="*/ 3 h 10"/>
              </a:gdLst>
              <a:ahLst/>
              <a:cxnLst>
                <a:cxn ang="0">
                  <a:pos x="T0" y="T1"/>
                </a:cxn>
                <a:cxn ang="0">
                  <a:pos x="T2" y="T3"/>
                </a:cxn>
                <a:cxn ang="0">
                  <a:pos x="T4" y="T5"/>
                </a:cxn>
                <a:cxn ang="0">
                  <a:pos x="T6" y="T7"/>
                </a:cxn>
                <a:cxn ang="0">
                  <a:pos x="T8" y="T9"/>
                </a:cxn>
              </a:cxnLst>
              <a:rect l="0" t="0" r="r" b="b"/>
              <a:pathLst>
                <a:path w="112" h="10">
                  <a:moveTo>
                    <a:pt x="4" y="3"/>
                  </a:moveTo>
                  <a:cubicBezTo>
                    <a:pt x="109" y="0"/>
                    <a:pt x="109" y="0"/>
                    <a:pt x="109" y="0"/>
                  </a:cubicBezTo>
                  <a:cubicBezTo>
                    <a:pt x="111" y="3"/>
                    <a:pt x="112" y="6"/>
                    <a:pt x="112" y="9"/>
                  </a:cubicBezTo>
                  <a:cubicBezTo>
                    <a:pt x="0" y="10"/>
                    <a:pt x="0" y="10"/>
                    <a:pt x="0" y="10"/>
                  </a:cubicBezTo>
                  <a:cubicBezTo>
                    <a:pt x="1" y="8"/>
                    <a:pt x="2" y="5"/>
                    <a:pt x="4" y="3"/>
                  </a:cubicBez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2" name="Freeform 82">
              <a:extLst>
                <a:ext uri="{FF2B5EF4-FFF2-40B4-BE49-F238E27FC236}">
                  <a16:creationId xmlns:a16="http://schemas.microsoft.com/office/drawing/2014/main" xmlns="" id="{53E544FA-A93D-44E4-B6D1-B7966F24926D}"/>
                </a:ext>
              </a:extLst>
            </p:cNvPr>
            <p:cNvSpPr/>
            <p:nvPr/>
          </p:nvSpPr>
          <p:spPr bwMode="auto">
            <a:xfrm>
              <a:off x="1917700" y="1150937"/>
              <a:ext cx="495300" cy="30163"/>
            </a:xfrm>
            <a:custGeom>
              <a:avLst/>
              <a:gdLst>
                <a:gd name="T0" fmla="*/ 115 w 117"/>
                <a:gd name="T1" fmla="*/ 0 h 7"/>
                <a:gd name="T2" fmla="*/ 117 w 117"/>
                <a:gd name="T3" fmla="*/ 6 h 7"/>
                <a:gd name="T4" fmla="*/ 0 w 117"/>
                <a:gd name="T5" fmla="*/ 7 h 7"/>
                <a:gd name="T6" fmla="*/ 3 w 117"/>
                <a:gd name="T7" fmla="*/ 1 h 7"/>
                <a:gd name="T8" fmla="*/ 115 w 117"/>
                <a:gd name="T9" fmla="*/ 0 h 7"/>
              </a:gdLst>
              <a:ahLst/>
              <a:cxnLst>
                <a:cxn ang="0">
                  <a:pos x="T0" y="T1"/>
                </a:cxn>
                <a:cxn ang="0">
                  <a:pos x="T2" y="T3"/>
                </a:cxn>
                <a:cxn ang="0">
                  <a:pos x="T4" y="T5"/>
                </a:cxn>
                <a:cxn ang="0">
                  <a:pos x="T6" y="T7"/>
                </a:cxn>
                <a:cxn ang="0">
                  <a:pos x="T8" y="T9"/>
                </a:cxn>
              </a:cxnLst>
              <a:rect l="0" t="0" r="r" b="b"/>
              <a:pathLst>
                <a:path w="117" h="7">
                  <a:moveTo>
                    <a:pt x="115" y="0"/>
                  </a:moveTo>
                  <a:cubicBezTo>
                    <a:pt x="116" y="4"/>
                    <a:pt x="117" y="6"/>
                    <a:pt x="117" y="6"/>
                  </a:cubicBezTo>
                  <a:cubicBezTo>
                    <a:pt x="0" y="7"/>
                    <a:pt x="0" y="7"/>
                    <a:pt x="0" y="7"/>
                  </a:cubicBezTo>
                  <a:cubicBezTo>
                    <a:pt x="0" y="7"/>
                    <a:pt x="1" y="5"/>
                    <a:pt x="3" y="1"/>
                  </a:cubicBezTo>
                  <a:lnTo>
                    <a:pt x="115" y="0"/>
                  </a:ln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3" name="Oval 82">
              <a:extLst>
                <a:ext uri="{FF2B5EF4-FFF2-40B4-BE49-F238E27FC236}">
                  <a16:creationId xmlns:a16="http://schemas.microsoft.com/office/drawing/2014/main" xmlns="" id="{F53281A4-12DF-4661-B3AA-56F59E3DD764}"/>
                </a:ext>
              </a:extLst>
            </p:cNvPr>
            <p:cNvSpPr>
              <a:spLocks noChangeArrowheads="1"/>
            </p:cNvSpPr>
            <p:nvPr/>
          </p:nvSpPr>
          <p:spPr bwMode="auto">
            <a:xfrm>
              <a:off x="2443162" y="1104900"/>
              <a:ext cx="20638"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4" name="Oval 83">
              <a:extLst>
                <a:ext uri="{FF2B5EF4-FFF2-40B4-BE49-F238E27FC236}">
                  <a16:creationId xmlns:a16="http://schemas.microsoft.com/office/drawing/2014/main" xmlns="" id="{D0EA48A7-715C-43F4-838E-3CC89A30C5D7}"/>
                </a:ext>
              </a:extLst>
            </p:cNvPr>
            <p:cNvSpPr>
              <a:spLocks noChangeArrowheads="1"/>
            </p:cNvSpPr>
            <p:nvPr/>
          </p:nvSpPr>
          <p:spPr bwMode="auto">
            <a:xfrm>
              <a:off x="2374900" y="968375"/>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5" name="Oval 84">
              <a:extLst>
                <a:ext uri="{FF2B5EF4-FFF2-40B4-BE49-F238E27FC236}">
                  <a16:creationId xmlns:a16="http://schemas.microsoft.com/office/drawing/2014/main" xmlns="" id="{28FA0A3B-147B-48F0-B054-4BAFA88133B2}"/>
                </a:ext>
              </a:extLst>
            </p:cNvPr>
            <p:cNvSpPr>
              <a:spLocks noChangeArrowheads="1"/>
            </p:cNvSpPr>
            <p:nvPr/>
          </p:nvSpPr>
          <p:spPr bwMode="auto">
            <a:xfrm>
              <a:off x="2247900" y="873125"/>
              <a:ext cx="25400"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6" name="Oval 85">
              <a:extLst>
                <a:ext uri="{FF2B5EF4-FFF2-40B4-BE49-F238E27FC236}">
                  <a16:creationId xmlns:a16="http://schemas.microsoft.com/office/drawing/2014/main" xmlns="" id="{0E6B2478-DECF-4FE2-8F04-F5ECF8CE53EA}"/>
                </a:ext>
              </a:extLst>
            </p:cNvPr>
            <p:cNvSpPr>
              <a:spLocks noChangeArrowheads="1"/>
            </p:cNvSpPr>
            <p:nvPr/>
          </p:nvSpPr>
          <p:spPr bwMode="auto">
            <a:xfrm>
              <a:off x="2120900" y="873125"/>
              <a:ext cx="20638"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7" name="Oval 86">
              <a:extLst>
                <a:ext uri="{FF2B5EF4-FFF2-40B4-BE49-F238E27FC236}">
                  <a16:creationId xmlns:a16="http://schemas.microsoft.com/office/drawing/2014/main" xmlns="" id="{5DEAD495-617C-4ADC-84BC-F988EF53F58F}"/>
                </a:ext>
              </a:extLst>
            </p:cNvPr>
            <p:cNvSpPr>
              <a:spLocks noChangeArrowheads="1"/>
            </p:cNvSpPr>
            <p:nvPr/>
          </p:nvSpPr>
          <p:spPr bwMode="auto">
            <a:xfrm>
              <a:off x="1989137" y="946150"/>
              <a:ext cx="25400"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8" name="Oval 87">
              <a:extLst>
                <a:ext uri="{FF2B5EF4-FFF2-40B4-BE49-F238E27FC236}">
                  <a16:creationId xmlns:a16="http://schemas.microsoft.com/office/drawing/2014/main" xmlns="" id="{99637BA2-1EA9-4628-9D09-BFB244E777A6}"/>
                </a:ext>
              </a:extLst>
            </p:cNvPr>
            <p:cNvSpPr>
              <a:spLocks noChangeArrowheads="1"/>
            </p:cNvSpPr>
            <p:nvPr/>
          </p:nvSpPr>
          <p:spPr bwMode="auto">
            <a:xfrm>
              <a:off x="1912937" y="1049337"/>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9" name="Oval 88">
              <a:extLst>
                <a:ext uri="{FF2B5EF4-FFF2-40B4-BE49-F238E27FC236}">
                  <a16:creationId xmlns:a16="http://schemas.microsoft.com/office/drawing/2014/main" xmlns="" id="{8C6666E0-E28E-4E56-83BB-3421AD6589D6}"/>
                </a:ext>
              </a:extLst>
            </p:cNvPr>
            <p:cNvSpPr>
              <a:spLocks noChangeArrowheads="1"/>
            </p:cNvSpPr>
            <p:nvPr/>
          </p:nvSpPr>
          <p:spPr bwMode="auto">
            <a:xfrm>
              <a:off x="1849437" y="1130300"/>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0" name="Freeform 90">
              <a:extLst>
                <a:ext uri="{FF2B5EF4-FFF2-40B4-BE49-F238E27FC236}">
                  <a16:creationId xmlns:a16="http://schemas.microsoft.com/office/drawing/2014/main" xmlns="" id="{BF10BE4C-EEF4-4E06-B13D-B186A62E1EF3}"/>
                </a:ext>
              </a:extLst>
            </p:cNvPr>
            <p:cNvSpPr/>
            <p:nvPr/>
          </p:nvSpPr>
          <p:spPr bwMode="auto">
            <a:xfrm>
              <a:off x="3816350" y="25400"/>
              <a:ext cx="55563" cy="98425"/>
            </a:xfrm>
            <a:custGeom>
              <a:avLst/>
              <a:gdLst>
                <a:gd name="T0" fmla="*/ 0 w 13"/>
                <a:gd name="T1" fmla="*/ 0 h 23"/>
                <a:gd name="T2" fmla="*/ 12 w 13"/>
                <a:gd name="T3" fmla="*/ 4 h 23"/>
                <a:gd name="T4" fmla="*/ 13 w 13"/>
                <a:gd name="T5" fmla="*/ 21 h 23"/>
                <a:gd name="T6" fmla="*/ 0 w 13"/>
                <a:gd name="T7" fmla="*/ 23 h 23"/>
                <a:gd name="T8" fmla="*/ 0 w 13"/>
                <a:gd name="T9" fmla="*/ 0 h 23"/>
              </a:gdLst>
              <a:ahLst/>
              <a:cxnLst>
                <a:cxn ang="0">
                  <a:pos x="T0" y="T1"/>
                </a:cxn>
                <a:cxn ang="0">
                  <a:pos x="T2" y="T3"/>
                </a:cxn>
                <a:cxn ang="0">
                  <a:pos x="T4" y="T5"/>
                </a:cxn>
                <a:cxn ang="0">
                  <a:pos x="T6" y="T7"/>
                </a:cxn>
                <a:cxn ang="0">
                  <a:pos x="T8" y="T9"/>
                </a:cxn>
              </a:cxnLst>
              <a:rect l="0" t="0" r="r" b="b"/>
              <a:pathLst>
                <a:path w="13" h="23">
                  <a:moveTo>
                    <a:pt x="0" y="0"/>
                  </a:moveTo>
                  <a:cubicBezTo>
                    <a:pt x="0" y="0"/>
                    <a:pt x="12" y="1"/>
                    <a:pt x="12" y="4"/>
                  </a:cubicBezTo>
                  <a:cubicBezTo>
                    <a:pt x="13" y="6"/>
                    <a:pt x="13" y="21"/>
                    <a:pt x="13" y="21"/>
                  </a:cubicBezTo>
                  <a:cubicBezTo>
                    <a:pt x="13" y="21"/>
                    <a:pt x="2" y="23"/>
                    <a:pt x="0" y="23"/>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1" name="Freeform 91">
              <a:extLst>
                <a:ext uri="{FF2B5EF4-FFF2-40B4-BE49-F238E27FC236}">
                  <a16:creationId xmlns:a16="http://schemas.microsoft.com/office/drawing/2014/main" xmlns="" id="{D644042C-50C0-4E83-A296-1E243302ACD3}"/>
                </a:ext>
              </a:extLst>
            </p:cNvPr>
            <p:cNvSpPr/>
            <p:nvPr/>
          </p:nvSpPr>
          <p:spPr bwMode="auto">
            <a:xfrm>
              <a:off x="3727450" y="30162"/>
              <a:ext cx="68263" cy="98425"/>
            </a:xfrm>
            <a:custGeom>
              <a:avLst/>
              <a:gdLst>
                <a:gd name="T0" fmla="*/ 16 w 16"/>
                <a:gd name="T1" fmla="*/ 0 h 23"/>
                <a:gd name="T2" fmla="*/ 16 w 16"/>
                <a:gd name="T3" fmla="*/ 22 h 23"/>
                <a:gd name="T4" fmla="*/ 0 w 16"/>
                <a:gd name="T5" fmla="*/ 23 h 23"/>
                <a:gd name="T6" fmla="*/ 0 w 16"/>
                <a:gd name="T7" fmla="*/ 1 h 23"/>
                <a:gd name="T8" fmla="*/ 16 w 16"/>
                <a:gd name="T9" fmla="*/ 0 h 23"/>
              </a:gdLst>
              <a:ahLst/>
              <a:cxnLst>
                <a:cxn ang="0">
                  <a:pos x="T0" y="T1"/>
                </a:cxn>
                <a:cxn ang="0">
                  <a:pos x="T2" y="T3"/>
                </a:cxn>
                <a:cxn ang="0">
                  <a:pos x="T4" y="T5"/>
                </a:cxn>
                <a:cxn ang="0">
                  <a:pos x="T6" y="T7"/>
                </a:cxn>
                <a:cxn ang="0">
                  <a:pos x="T8" y="T9"/>
                </a:cxn>
              </a:cxnLst>
              <a:rect l="0" t="0" r="r" b="b"/>
              <a:pathLst>
                <a:path w="16" h="23">
                  <a:moveTo>
                    <a:pt x="16" y="0"/>
                  </a:moveTo>
                  <a:cubicBezTo>
                    <a:pt x="16" y="22"/>
                    <a:pt x="16" y="22"/>
                    <a:pt x="16" y="22"/>
                  </a:cubicBezTo>
                  <a:cubicBezTo>
                    <a:pt x="0" y="23"/>
                    <a:pt x="0" y="23"/>
                    <a:pt x="0" y="23"/>
                  </a:cubicBezTo>
                  <a:cubicBezTo>
                    <a:pt x="0" y="1"/>
                    <a:pt x="0" y="1"/>
                    <a:pt x="0" y="1"/>
                  </a:cubicBezTo>
                  <a:cubicBezTo>
                    <a:pt x="0" y="1"/>
                    <a:pt x="6" y="0"/>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2" name="Freeform 92">
              <a:extLst>
                <a:ext uri="{FF2B5EF4-FFF2-40B4-BE49-F238E27FC236}">
                  <a16:creationId xmlns:a16="http://schemas.microsoft.com/office/drawing/2014/main" xmlns="" id="{E984570F-474E-42A8-814C-25508CFEE2CA}"/>
                </a:ext>
              </a:extLst>
            </p:cNvPr>
            <p:cNvSpPr/>
            <p:nvPr/>
          </p:nvSpPr>
          <p:spPr bwMode="auto">
            <a:xfrm>
              <a:off x="3630612" y="34925"/>
              <a:ext cx="71438" cy="103188"/>
            </a:xfrm>
            <a:custGeom>
              <a:avLst/>
              <a:gdLst>
                <a:gd name="T0" fmla="*/ 16 w 17"/>
                <a:gd name="T1" fmla="*/ 1 h 24"/>
                <a:gd name="T2" fmla="*/ 17 w 17"/>
                <a:gd name="T3" fmla="*/ 22 h 24"/>
                <a:gd name="T4" fmla="*/ 0 w 17"/>
                <a:gd name="T5" fmla="*/ 24 h 24"/>
                <a:gd name="T6" fmla="*/ 0 w 17"/>
                <a:gd name="T7" fmla="*/ 2 h 24"/>
                <a:gd name="T8" fmla="*/ 16 w 17"/>
                <a:gd name="T9" fmla="*/ 1 h 24"/>
              </a:gdLst>
              <a:ahLst/>
              <a:cxnLst>
                <a:cxn ang="0">
                  <a:pos x="T0" y="T1"/>
                </a:cxn>
                <a:cxn ang="0">
                  <a:pos x="T2" y="T3"/>
                </a:cxn>
                <a:cxn ang="0">
                  <a:pos x="T4" y="T5"/>
                </a:cxn>
                <a:cxn ang="0">
                  <a:pos x="T6" y="T7"/>
                </a:cxn>
                <a:cxn ang="0">
                  <a:pos x="T8" y="T9"/>
                </a:cxn>
              </a:cxnLst>
              <a:rect l="0" t="0" r="r" b="b"/>
              <a:pathLst>
                <a:path w="17" h="24">
                  <a:moveTo>
                    <a:pt x="16" y="1"/>
                  </a:moveTo>
                  <a:cubicBezTo>
                    <a:pt x="17" y="22"/>
                    <a:pt x="17" y="22"/>
                    <a:pt x="17" y="22"/>
                  </a:cubicBezTo>
                  <a:cubicBezTo>
                    <a:pt x="0" y="24"/>
                    <a:pt x="0" y="24"/>
                    <a:pt x="0" y="24"/>
                  </a:cubicBezTo>
                  <a:cubicBezTo>
                    <a:pt x="0" y="2"/>
                    <a:pt x="0" y="2"/>
                    <a:pt x="0" y="2"/>
                  </a:cubicBezTo>
                  <a:cubicBezTo>
                    <a:pt x="0" y="2"/>
                    <a:pt x="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3" name="Freeform 93">
              <a:extLst>
                <a:ext uri="{FF2B5EF4-FFF2-40B4-BE49-F238E27FC236}">
                  <a16:creationId xmlns:a16="http://schemas.microsoft.com/office/drawing/2014/main" xmlns="" id="{1AE81D38-8B74-4BAE-B353-FAFE4EBF4CD0}"/>
                </a:ext>
              </a:extLst>
            </p:cNvPr>
            <p:cNvSpPr/>
            <p:nvPr/>
          </p:nvSpPr>
          <p:spPr bwMode="auto">
            <a:xfrm>
              <a:off x="3529012" y="42862"/>
              <a:ext cx="71438" cy="103188"/>
            </a:xfrm>
            <a:custGeom>
              <a:avLst/>
              <a:gdLst>
                <a:gd name="T0" fmla="*/ 16 w 17"/>
                <a:gd name="T1" fmla="*/ 1 h 24"/>
                <a:gd name="T2" fmla="*/ 17 w 17"/>
                <a:gd name="T3" fmla="*/ 22 h 24"/>
                <a:gd name="T4" fmla="*/ 0 w 17"/>
                <a:gd name="T5" fmla="*/ 24 h 24"/>
                <a:gd name="T6" fmla="*/ 0 w 17"/>
                <a:gd name="T7" fmla="*/ 2 h 24"/>
                <a:gd name="T8" fmla="*/ 16 w 17"/>
                <a:gd name="T9" fmla="*/ 1 h 24"/>
              </a:gdLst>
              <a:ahLst/>
              <a:cxnLst>
                <a:cxn ang="0">
                  <a:pos x="T0" y="T1"/>
                </a:cxn>
                <a:cxn ang="0">
                  <a:pos x="T2" y="T3"/>
                </a:cxn>
                <a:cxn ang="0">
                  <a:pos x="T4" y="T5"/>
                </a:cxn>
                <a:cxn ang="0">
                  <a:pos x="T6" y="T7"/>
                </a:cxn>
                <a:cxn ang="0">
                  <a:pos x="T8" y="T9"/>
                </a:cxn>
              </a:cxnLst>
              <a:rect l="0" t="0" r="r" b="b"/>
              <a:pathLst>
                <a:path w="17" h="24">
                  <a:moveTo>
                    <a:pt x="16" y="1"/>
                  </a:moveTo>
                  <a:cubicBezTo>
                    <a:pt x="17" y="22"/>
                    <a:pt x="17" y="22"/>
                    <a:pt x="17" y="22"/>
                  </a:cubicBezTo>
                  <a:cubicBezTo>
                    <a:pt x="0" y="24"/>
                    <a:pt x="0" y="24"/>
                    <a:pt x="0" y="24"/>
                  </a:cubicBezTo>
                  <a:cubicBezTo>
                    <a:pt x="0" y="2"/>
                    <a:pt x="0" y="2"/>
                    <a:pt x="0" y="2"/>
                  </a:cubicBezTo>
                  <a:cubicBezTo>
                    <a:pt x="0" y="2"/>
                    <a:pt x="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4" name="Freeform 94">
              <a:extLst>
                <a:ext uri="{FF2B5EF4-FFF2-40B4-BE49-F238E27FC236}">
                  <a16:creationId xmlns:a16="http://schemas.microsoft.com/office/drawing/2014/main" xmlns="" id="{77414F5B-751F-47BE-BE7C-ABF108EB4806}"/>
                </a:ext>
              </a:extLst>
            </p:cNvPr>
            <p:cNvSpPr/>
            <p:nvPr/>
          </p:nvSpPr>
          <p:spPr bwMode="auto">
            <a:xfrm>
              <a:off x="3379787" y="55562"/>
              <a:ext cx="122238" cy="98425"/>
            </a:xfrm>
            <a:custGeom>
              <a:avLst/>
              <a:gdLst>
                <a:gd name="T0" fmla="*/ 28 w 29"/>
                <a:gd name="T1" fmla="*/ 1 h 23"/>
                <a:gd name="T2" fmla="*/ 29 w 29"/>
                <a:gd name="T3" fmla="*/ 20 h 23"/>
                <a:gd name="T4" fmla="*/ 1 w 29"/>
                <a:gd name="T5" fmla="*/ 23 h 23"/>
                <a:gd name="T6" fmla="*/ 2 w 29"/>
                <a:gd name="T7" fmla="*/ 6 h 23"/>
                <a:gd name="T8" fmla="*/ 28 w 29"/>
                <a:gd name="T9" fmla="*/ 1 h 23"/>
              </a:gdLst>
              <a:ahLst/>
              <a:cxnLst>
                <a:cxn ang="0">
                  <a:pos x="T0" y="T1"/>
                </a:cxn>
                <a:cxn ang="0">
                  <a:pos x="T2" y="T3"/>
                </a:cxn>
                <a:cxn ang="0">
                  <a:pos x="T4" y="T5"/>
                </a:cxn>
                <a:cxn ang="0">
                  <a:pos x="T6" y="T7"/>
                </a:cxn>
                <a:cxn ang="0">
                  <a:pos x="T8" y="T9"/>
                </a:cxn>
              </a:cxnLst>
              <a:rect l="0" t="0" r="r" b="b"/>
              <a:pathLst>
                <a:path w="29" h="23">
                  <a:moveTo>
                    <a:pt x="28" y="1"/>
                  </a:moveTo>
                  <a:cubicBezTo>
                    <a:pt x="29" y="20"/>
                    <a:pt x="29" y="20"/>
                    <a:pt x="29" y="20"/>
                  </a:cubicBezTo>
                  <a:cubicBezTo>
                    <a:pt x="1" y="23"/>
                    <a:pt x="1" y="23"/>
                    <a:pt x="1" y="23"/>
                  </a:cubicBezTo>
                  <a:cubicBezTo>
                    <a:pt x="1" y="23"/>
                    <a:pt x="0" y="8"/>
                    <a:pt x="2" y="6"/>
                  </a:cubicBezTo>
                  <a:cubicBezTo>
                    <a:pt x="5" y="4"/>
                    <a:pt x="23" y="0"/>
                    <a:pt x="28"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5" name="Freeform 95">
              <a:extLst>
                <a:ext uri="{FF2B5EF4-FFF2-40B4-BE49-F238E27FC236}">
                  <a16:creationId xmlns:a16="http://schemas.microsoft.com/office/drawing/2014/main" xmlns="" id="{261386AA-C705-4627-8C27-94B3E90948BC}"/>
                </a:ext>
              </a:extLst>
            </p:cNvPr>
            <p:cNvSpPr/>
            <p:nvPr/>
          </p:nvSpPr>
          <p:spPr bwMode="auto">
            <a:xfrm>
              <a:off x="3367087" y="146050"/>
              <a:ext cx="522288" cy="63500"/>
            </a:xfrm>
            <a:custGeom>
              <a:avLst/>
              <a:gdLst>
                <a:gd name="T0" fmla="*/ 323 w 329"/>
                <a:gd name="T1" fmla="*/ 0 h 40"/>
                <a:gd name="T2" fmla="*/ 0 w 329"/>
                <a:gd name="T3" fmla="*/ 24 h 40"/>
                <a:gd name="T4" fmla="*/ 0 w 329"/>
                <a:gd name="T5" fmla="*/ 40 h 40"/>
                <a:gd name="T6" fmla="*/ 329 w 329"/>
                <a:gd name="T7" fmla="*/ 11 h 40"/>
                <a:gd name="T8" fmla="*/ 323 w 329"/>
                <a:gd name="T9" fmla="*/ 0 h 40"/>
              </a:gdLst>
              <a:ahLst/>
              <a:cxnLst>
                <a:cxn ang="0">
                  <a:pos x="T0" y="T1"/>
                </a:cxn>
                <a:cxn ang="0">
                  <a:pos x="T2" y="T3"/>
                </a:cxn>
                <a:cxn ang="0">
                  <a:pos x="T4" y="T5"/>
                </a:cxn>
                <a:cxn ang="0">
                  <a:pos x="T6" y="T7"/>
                </a:cxn>
                <a:cxn ang="0">
                  <a:pos x="T8" y="T9"/>
                </a:cxn>
              </a:cxnLst>
              <a:rect l="0" t="0" r="r" b="b"/>
              <a:pathLst>
                <a:path w="329" h="40">
                  <a:moveTo>
                    <a:pt x="323" y="0"/>
                  </a:moveTo>
                  <a:lnTo>
                    <a:pt x="0" y="24"/>
                  </a:lnTo>
                  <a:lnTo>
                    <a:pt x="0" y="40"/>
                  </a:lnTo>
                  <a:lnTo>
                    <a:pt x="329" y="11"/>
                  </a:lnTo>
                  <a:lnTo>
                    <a:pt x="323" y="0"/>
                  </a:lnTo>
                  <a:close/>
                </a:path>
              </a:pathLst>
            </a:custGeom>
            <a:solidFill>
              <a:srgbClr val="E377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6" name="Freeform 96">
              <a:extLst>
                <a:ext uri="{FF2B5EF4-FFF2-40B4-BE49-F238E27FC236}">
                  <a16:creationId xmlns:a16="http://schemas.microsoft.com/office/drawing/2014/main" xmlns="" id="{E6E4C302-3F28-4618-8F92-5AB1AE668484}"/>
                </a:ext>
              </a:extLst>
            </p:cNvPr>
            <p:cNvSpPr/>
            <p:nvPr/>
          </p:nvSpPr>
          <p:spPr bwMode="auto">
            <a:xfrm>
              <a:off x="0" y="180975"/>
              <a:ext cx="1570038" cy="996950"/>
            </a:xfrm>
            <a:custGeom>
              <a:avLst/>
              <a:gdLst>
                <a:gd name="T0" fmla="*/ 0 w 370"/>
                <a:gd name="T1" fmla="*/ 233 h 233"/>
                <a:gd name="T2" fmla="*/ 370 w 370"/>
                <a:gd name="T3" fmla="*/ 233 h 233"/>
                <a:gd name="T4" fmla="*/ 0 w 370"/>
                <a:gd name="T5" fmla="*/ 233 h 233"/>
              </a:gdLst>
              <a:ahLst/>
              <a:cxnLst>
                <a:cxn ang="0">
                  <a:pos x="T0" y="T1"/>
                </a:cxn>
                <a:cxn ang="0">
                  <a:pos x="T2" y="T3"/>
                </a:cxn>
                <a:cxn ang="0">
                  <a:pos x="T4" y="T5"/>
                </a:cxn>
              </a:cxnLst>
              <a:rect l="0" t="0" r="r" b="b"/>
              <a:pathLst>
                <a:path w="370" h="233">
                  <a:moveTo>
                    <a:pt x="0" y="233"/>
                  </a:moveTo>
                  <a:cubicBezTo>
                    <a:pt x="0" y="233"/>
                    <a:pt x="181" y="0"/>
                    <a:pt x="370" y="233"/>
                  </a:cubicBezTo>
                  <a:lnTo>
                    <a:pt x="0" y="233"/>
                  </a:lnTo>
                  <a:close/>
                </a:path>
              </a:pathLst>
            </a:custGeom>
            <a:solidFill>
              <a:srgbClr val="81AC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7" name="Freeform 97">
              <a:extLst>
                <a:ext uri="{FF2B5EF4-FFF2-40B4-BE49-F238E27FC236}">
                  <a16:creationId xmlns:a16="http://schemas.microsoft.com/office/drawing/2014/main" xmlns="" id="{80F07DC5-60E8-4B4F-A1C9-25D4AE977E50}"/>
                </a:ext>
              </a:extLst>
            </p:cNvPr>
            <p:cNvSpPr/>
            <p:nvPr/>
          </p:nvSpPr>
          <p:spPr bwMode="auto">
            <a:xfrm>
              <a:off x="220662" y="1062037"/>
              <a:ext cx="228600" cy="111125"/>
            </a:xfrm>
            <a:custGeom>
              <a:avLst/>
              <a:gdLst>
                <a:gd name="T0" fmla="*/ 0 w 54"/>
                <a:gd name="T1" fmla="*/ 26 h 26"/>
                <a:gd name="T2" fmla="*/ 54 w 54"/>
                <a:gd name="T3" fmla="*/ 26 h 26"/>
                <a:gd name="T4" fmla="*/ 25 w 54"/>
                <a:gd name="T5" fmla="*/ 0 h 26"/>
                <a:gd name="T6" fmla="*/ 0 w 54"/>
                <a:gd name="T7" fmla="*/ 26 h 26"/>
              </a:gdLst>
              <a:ahLst/>
              <a:cxnLst>
                <a:cxn ang="0">
                  <a:pos x="T0" y="T1"/>
                </a:cxn>
                <a:cxn ang="0">
                  <a:pos x="T2" y="T3"/>
                </a:cxn>
                <a:cxn ang="0">
                  <a:pos x="T4" y="T5"/>
                </a:cxn>
                <a:cxn ang="0">
                  <a:pos x="T6" y="T7"/>
                </a:cxn>
              </a:cxnLst>
              <a:rect l="0" t="0" r="r" b="b"/>
              <a:pathLst>
                <a:path w="54" h="26">
                  <a:moveTo>
                    <a:pt x="0" y="26"/>
                  </a:moveTo>
                  <a:cubicBezTo>
                    <a:pt x="54" y="26"/>
                    <a:pt x="54" y="26"/>
                    <a:pt x="54" y="26"/>
                  </a:cubicBezTo>
                  <a:cubicBezTo>
                    <a:pt x="25" y="0"/>
                    <a:pt x="25" y="0"/>
                    <a:pt x="25" y="0"/>
                  </a:cubicBezTo>
                  <a:cubicBezTo>
                    <a:pt x="9" y="14"/>
                    <a:pt x="0" y="26"/>
                    <a:pt x="0" y="26"/>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8" name="Freeform 98">
              <a:extLst>
                <a:ext uri="{FF2B5EF4-FFF2-40B4-BE49-F238E27FC236}">
                  <a16:creationId xmlns:a16="http://schemas.microsoft.com/office/drawing/2014/main" xmlns="" id="{415BF08B-7074-4625-B6AE-E8D29BA24F84}"/>
                </a:ext>
              </a:extLst>
            </p:cNvPr>
            <p:cNvSpPr/>
            <p:nvPr/>
          </p:nvSpPr>
          <p:spPr bwMode="auto">
            <a:xfrm>
              <a:off x="327025" y="971550"/>
              <a:ext cx="276225" cy="201613"/>
            </a:xfrm>
            <a:custGeom>
              <a:avLst/>
              <a:gdLst>
                <a:gd name="T0" fmla="*/ 0 w 65"/>
                <a:gd name="T1" fmla="*/ 21 h 47"/>
                <a:gd name="T2" fmla="*/ 29 w 65"/>
                <a:gd name="T3" fmla="*/ 47 h 47"/>
                <a:gd name="T4" fmla="*/ 65 w 65"/>
                <a:gd name="T5" fmla="*/ 47 h 47"/>
                <a:gd name="T6" fmla="*/ 28 w 65"/>
                <a:gd name="T7" fmla="*/ 0 h 47"/>
                <a:gd name="T8" fmla="*/ 0 w 65"/>
                <a:gd name="T9" fmla="*/ 21 h 47"/>
              </a:gdLst>
              <a:ahLst/>
              <a:cxnLst>
                <a:cxn ang="0">
                  <a:pos x="T0" y="T1"/>
                </a:cxn>
                <a:cxn ang="0">
                  <a:pos x="T2" y="T3"/>
                </a:cxn>
                <a:cxn ang="0">
                  <a:pos x="T4" y="T5"/>
                </a:cxn>
                <a:cxn ang="0">
                  <a:pos x="T6" y="T7"/>
                </a:cxn>
                <a:cxn ang="0">
                  <a:pos x="T8" y="T9"/>
                </a:cxn>
              </a:cxnLst>
              <a:rect l="0" t="0" r="r" b="b"/>
              <a:pathLst>
                <a:path w="65" h="47">
                  <a:moveTo>
                    <a:pt x="0" y="21"/>
                  </a:moveTo>
                  <a:cubicBezTo>
                    <a:pt x="29" y="47"/>
                    <a:pt x="29" y="47"/>
                    <a:pt x="29" y="47"/>
                  </a:cubicBezTo>
                  <a:cubicBezTo>
                    <a:pt x="65" y="47"/>
                    <a:pt x="65" y="47"/>
                    <a:pt x="65" y="47"/>
                  </a:cubicBezTo>
                  <a:cubicBezTo>
                    <a:pt x="28" y="0"/>
                    <a:pt x="28" y="0"/>
                    <a:pt x="28" y="0"/>
                  </a:cubicBezTo>
                  <a:cubicBezTo>
                    <a:pt x="17" y="7"/>
                    <a:pt x="8" y="14"/>
                    <a:pt x="0" y="21"/>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9" name="Freeform 99">
              <a:extLst>
                <a:ext uri="{FF2B5EF4-FFF2-40B4-BE49-F238E27FC236}">
                  <a16:creationId xmlns:a16="http://schemas.microsoft.com/office/drawing/2014/main" xmlns="" id="{F02E646F-8EBF-47F7-BABF-9D3B647F9220}"/>
                </a:ext>
              </a:extLst>
            </p:cNvPr>
            <p:cNvSpPr/>
            <p:nvPr/>
          </p:nvSpPr>
          <p:spPr bwMode="auto">
            <a:xfrm>
              <a:off x="801687" y="847725"/>
              <a:ext cx="195263" cy="325438"/>
            </a:xfrm>
            <a:custGeom>
              <a:avLst/>
              <a:gdLst>
                <a:gd name="T0" fmla="*/ 0 w 46"/>
                <a:gd name="T1" fmla="*/ 1 h 76"/>
                <a:gd name="T2" fmla="*/ 0 w 46"/>
                <a:gd name="T3" fmla="*/ 76 h 76"/>
                <a:gd name="T4" fmla="*/ 31 w 46"/>
                <a:gd name="T5" fmla="*/ 76 h 76"/>
                <a:gd name="T6" fmla="*/ 46 w 46"/>
                <a:gd name="T7" fmla="*/ 9 h 76"/>
                <a:gd name="T8" fmla="*/ 0 w 46"/>
                <a:gd name="T9" fmla="*/ 1 h 76"/>
              </a:gdLst>
              <a:ahLst/>
              <a:cxnLst>
                <a:cxn ang="0">
                  <a:pos x="T0" y="T1"/>
                </a:cxn>
                <a:cxn ang="0">
                  <a:pos x="T2" y="T3"/>
                </a:cxn>
                <a:cxn ang="0">
                  <a:pos x="T4" y="T5"/>
                </a:cxn>
                <a:cxn ang="0">
                  <a:pos x="T6" y="T7"/>
                </a:cxn>
                <a:cxn ang="0">
                  <a:pos x="T8" y="T9"/>
                </a:cxn>
              </a:cxnLst>
              <a:rect l="0" t="0" r="r" b="b"/>
              <a:pathLst>
                <a:path w="46" h="76">
                  <a:moveTo>
                    <a:pt x="0" y="1"/>
                  </a:moveTo>
                  <a:cubicBezTo>
                    <a:pt x="0" y="76"/>
                    <a:pt x="0" y="76"/>
                    <a:pt x="0" y="76"/>
                  </a:cubicBezTo>
                  <a:cubicBezTo>
                    <a:pt x="31" y="76"/>
                    <a:pt x="31" y="76"/>
                    <a:pt x="31" y="76"/>
                  </a:cubicBezTo>
                  <a:cubicBezTo>
                    <a:pt x="46" y="9"/>
                    <a:pt x="46" y="9"/>
                    <a:pt x="46" y="9"/>
                  </a:cubicBezTo>
                  <a:cubicBezTo>
                    <a:pt x="30" y="3"/>
                    <a:pt x="15" y="0"/>
                    <a:pt x="0" y="1"/>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0" name="Freeform 100">
              <a:extLst>
                <a:ext uri="{FF2B5EF4-FFF2-40B4-BE49-F238E27FC236}">
                  <a16:creationId xmlns:a16="http://schemas.microsoft.com/office/drawing/2014/main" xmlns="" id="{5C1D3F96-8854-4E91-AD8D-34761E06CB21}"/>
                </a:ext>
              </a:extLst>
            </p:cNvPr>
            <p:cNvSpPr/>
            <p:nvPr/>
          </p:nvSpPr>
          <p:spPr bwMode="auto">
            <a:xfrm>
              <a:off x="933450" y="885825"/>
              <a:ext cx="228600" cy="287338"/>
            </a:xfrm>
            <a:custGeom>
              <a:avLst/>
              <a:gdLst>
                <a:gd name="T0" fmla="*/ 54 w 54"/>
                <a:gd name="T1" fmla="*/ 21 h 67"/>
                <a:gd name="T2" fmla="*/ 15 w 54"/>
                <a:gd name="T3" fmla="*/ 0 h 67"/>
                <a:gd name="T4" fmla="*/ 0 w 54"/>
                <a:gd name="T5" fmla="*/ 67 h 67"/>
                <a:gd name="T6" fmla="*/ 34 w 54"/>
                <a:gd name="T7" fmla="*/ 67 h 67"/>
                <a:gd name="T8" fmla="*/ 54 w 54"/>
                <a:gd name="T9" fmla="*/ 21 h 67"/>
              </a:gdLst>
              <a:ahLst/>
              <a:cxnLst>
                <a:cxn ang="0">
                  <a:pos x="T0" y="T1"/>
                </a:cxn>
                <a:cxn ang="0">
                  <a:pos x="T2" y="T3"/>
                </a:cxn>
                <a:cxn ang="0">
                  <a:pos x="T4" y="T5"/>
                </a:cxn>
                <a:cxn ang="0">
                  <a:pos x="T6" y="T7"/>
                </a:cxn>
                <a:cxn ang="0">
                  <a:pos x="T8" y="T9"/>
                </a:cxn>
              </a:cxnLst>
              <a:rect l="0" t="0" r="r" b="b"/>
              <a:pathLst>
                <a:path w="54" h="67">
                  <a:moveTo>
                    <a:pt x="54" y="21"/>
                  </a:moveTo>
                  <a:cubicBezTo>
                    <a:pt x="41" y="11"/>
                    <a:pt x="28" y="5"/>
                    <a:pt x="15" y="0"/>
                  </a:cubicBezTo>
                  <a:cubicBezTo>
                    <a:pt x="0" y="67"/>
                    <a:pt x="0" y="67"/>
                    <a:pt x="0" y="67"/>
                  </a:cubicBezTo>
                  <a:cubicBezTo>
                    <a:pt x="34" y="67"/>
                    <a:pt x="34" y="67"/>
                    <a:pt x="34" y="67"/>
                  </a:cubicBezTo>
                  <a:lnTo>
                    <a:pt x="54" y="21"/>
                  </a:ln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1" name="Freeform 101">
              <a:extLst>
                <a:ext uri="{FF2B5EF4-FFF2-40B4-BE49-F238E27FC236}">
                  <a16:creationId xmlns:a16="http://schemas.microsoft.com/office/drawing/2014/main" xmlns="" id="{FE81A16E-F8A0-442A-B9F1-B3D704874B55}"/>
                </a:ext>
              </a:extLst>
            </p:cNvPr>
            <p:cNvSpPr/>
            <p:nvPr/>
          </p:nvSpPr>
          <p:spPr bwMode="auto">
            <a:xfrm>
              <a:off x="1222375" y="1104900"/>
              <a:ext cx="139700" cy="68263"/>
            </a:xfrm>
            <a:custGeom>
              <a:avLst/>
              <a:gdLst>
                <a:gd name="T0" fmla="*/ 19 w 33"/>
                <a:gd name="T1" fmla="*/ 0 h 16"/>
                <a:gd name="T2" fmla="*/ 0 w 33"/>
                <a:gd name="T3" fmla="*/ 16 h 16"/>
                <a:gd name="T4" fmla="*/ 33 w 33"/>
                <a:gd name="T5" fmla="*/ 16 h 16"/>
                <a:gd name="T6" fmla="*/ 19 w 33"/>
                <a:gd name="T7" fmla="*/ 0 h 16"/>
              </a:gdLst>
              <a:ahLst/>
              <a:cxnLst>
                <a:cxn ang="0">
                  <a:pos x="T0" y="T1"/>
                </a:cxn>
                <a:cxn ang="0">
                  <a:pos x="T2" y="T3"/>
                </a:cxn>
                <a:cxn ang="0">
                  <a:pos x="T4" y="T5"/>
                </a:cxn>
                <a:cxn ang="0">
                  <a:pos x="T6" y="T7"/>
                </a:cxn>
              </a:cxnLst>
              <a:rect l="0" t="0" r="r" b="b"/>
              <a:pathLst>
                <a:path w="33" h="16">
                  <a:moveTo>
                    <a:pt x="19" y="0"/>
                  </a:moveTo>
                  <a:cubicBezTo>
                    <a:pt x="0" y="16"/>
                    <a:pt x="0" y="16"/>
                    <a:pt x="0" y="16"/>
                  </a:cubicBezTo>
                  <a:cubicBezTo>
                    <a:pt x="33" y="16"/>
                    <a:pt x="33" y="16"/>
                    <a:pt x="33" y="16"/>
                  </a:cubicBezTo>
                  <a:cubicBezTo>
                    <a:pt x="28" y="10"/>
                    <a:pt x="24" y="5"/>
                    <a:pt x="19" y="0"/>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2" name="Freeform 102">
              <a:extLst>
                <a:ext uri="{FF2B5EF4-FFF2-40B4-BE49-F238E27FC236}">
                  <a16:creationId xmlns:a16="http://schemas.microsoft.com/office/drawing/2014/main" xmlns="" id="{9DBFC861-680D-4B94-B2F8-2D17F15BA660}"/>
                </a:ext>
              </a:extLst>
            </p:cNvPr>
            <p:cNvSpPr/>
            <p:nvPr/>
          </p:nvSpPr>
          <p:spPr bwMode="auto">
            <a:xfrm>
              <a:off x="1077912" y="976312"/>
              <a:ext cx="223838" cy="196850"/>
            </a:xfrm>
            <a:custGeom>
              <a:avLst/>
              <a:gdLst>
                <a:gd name="T0" fmla="*/ 20 w 53"/>
                <a:gd name="T1" fmla="*/ 0 h 46"/>
                <a:gd name="T2" fmla="*/ 0 w 53"/>
                <a:gd name="T3" fmla="*/ 46 h 46"/>
                <a:gd name="T4" fmla="*/ 34 w 53"/>
                <a:gd name="T5" fmla="*/ 46 h 46"/>
                <a:gd name="T6" fmla="*/ 53 w 53"/>
                <a:gd name="T7" fmla="*/ 30 h 46"/>
                <a:gd name="T8" fmla="*/ 20 w 53"/>
                <a:gd name="T9" fmla="*/ 0 h 46"/>
              </a:gdLst>
              <a:ahLst/>
              <a:cxnLst>
                <a:cxn ang="0">
                  <a:pos x="T0" y="T1"/>
                </a:cxn>
                <a:cxn ang="0">
                  <a:pos x="T2" y="T3"/>
                </a:cxn>
                <a:cxn ang="0">
                  <a:pos x="T4" y="T5"/>
                </a:cxn>
                <a:cxn ang="0">
                  <a:pos x="T6" y="T7"/>
                </a:cxn>
                <a:cxn ang="0">
                  <a:pos x="T8" y="T9"/>
                </a:cxn>
              </a:cxnLst>
              <a:rect l="0" t="0" r="r" b="b"/>
              <a:pathLst>
                <a:path w="53" h="46">
                  <a:moveTo>
                    <a:pt x="20" y="0"/>
                  </a:moveTo>
                  <a:cubicBezTo>
                    <a:pt x="0" y="46"/>
                    <a:pt x="0" y="46"/>
                    <a:pt x="0" y="46"/>
                  </a:cubicBezTo>
                  <a:cubicBezTo>
                    <a:pt x="34" y="46"/>
                    <a:pt x="34" y="46"/>
                    <a:pt x="34" y="46"/>
                  </a:cubicBezTo>
                  <a:cubicBezTo>
                    <a:pt x="53" y="30"/>
                    <a:pt x="53" y="30"/>
                    <a:pt x="53" y="30"/>
                  </a:cubicBezTo>
                  <a:cubicBezTo>
                    <a:pt x="42" y="18"/>
                    <a:pt x="31" y="8"/>
                    <a:pt x="20" y="0"/>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3" name="Freeform 103">
              <a:extLst>
                <a:ext uri="{FF2B5EF4-FFF2-40B4-BE49-F238E27FC236}">
                  <a16:creationId xmlns:a16="http://schemas.microsoft.com/office/drawing/2014/main" xmlns="" id="{B59FFF45-FB4A-49C8-B752-98D4D4A09C6A}"/>
                </a:ext>
              </a:extLst>
            </p:cNvPr>
            <p:cNvSpPr/>
            <p:nvPr/>
          </p:nvSpPr>
          <p:spPr bwMode="auto">
            <a:xfrm>
              <a:off x="619125" y="852487"/>
              <a:ext cx="182563" cy="320675"/>
            </a:xfrm>
            <a:custGeom>
              <a:avLst/>
              <a:gdLst>
                <a:gd name="T0" fmla="*/ 0 w 43"/>
                <a:gd name="T1" fmla="*/ 7 h 75"/>
                <a:gd name="T2" fmla="*/ 14 w 43"/>
                <a:gd name="T3" fmla="*/ 75 h 75"/>
                <a:gd name="T4" fmla="*/ 43 w 43"/>
                <a:gd name="T5" fmla="*/ 75 h 75"/>
                <a:gd name="T6" fmla="*/ 43 w 43"/>
                <a:gd name="T7" fmla="*/ 0 h 75"/>
                <a:gd name="T8" fmla="*/ 0 w 43"/>
                <a:gd name="T9" fmla="*/ 7 h 75"/>
              </a:gdLst>
              <a:ahLst/>
              <a:cxnLst>
                <a:cxn ang="0">
                  <a:pos x="T0" y="T1"/>
                </a:cxn>
                <a:cxn ang="0">
                  <a:pos x="T2" y="T3"/>
                </a:cxn>
                <a:cxn ang="0">
                  <a:pos x="T4" y="T5"/>
                </a:cxn>
                <a:cxn ang="0">
                  <a:pos x="T6" y="T7"/>
                </a:cxn>
                <a:cxn ang="0">
                  <a:pos x="T8" y="T9"/>
                </a:cxn>
              </a:cxnLst>
              <a:rect l="0" t="0" r="r" b="b"/>
              <a:pathLst>
                <a:path w="43" h="75">
                  <a:moveTo>
                    <a:pt x="0" y="7"/>
                  </a:moveTo>
                  <a:cubicBezTo>
                    <a:pt x="14" y="75"/>
                    <a:pt x="14" y="75"/>
                    <a:pt x="14" y="75"/>
                  </a:cubicBezTo>
                  <a:cubicBezTo>
                    <a:pt x="43" y="75"/>
                    <a:pt x="43" y="75"/>
                    <a:pt x="43" y="75"/>
                  </a:cubicBezTo>
                  <a:cubicBezTo>
                    <a:pt x="43" y="0"/>
                    <a:pt x="43" y="0"/>
                    <a:pt x="43" y="0"/>
                  </a:cubicBezTo>
                  <a:cubicBezTo>
                    <a:pt x="28" y="0"/>
                    <a:pt x="13" y="3"/>
                    <a:pt x="0" y="7"/>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4" name="Freeform 104">
              <a:extLst>
                <a:ext uri="{FF2B5EF4-FFF2-40B4-BE49-F238E27FC236}">
                  <a16:creationId xmlns:a16="http://schemas.microsoft.com/office/drawing/2014/main" xmlns="" id="{80EF9133-2DCE-4647-A351-9A828AC64D2B}"/>
                </a:ext>
              </a:extLst>
            </p:cNvPr>
            <p:cNvSpPr/>
            <p:nvPr/>
          </p:nvSpPr>
          <p:spPr bwMode="auto">
            <a:xfrm>
              <a:off x="446087" y="882650"/>
              <a:ext cx="233363" cy="290513"/>
            </a:xfrm>
            <a:custGeom>
              <a:avLst/>
              <a:gdLst>
                <a:gd name="T0" fmla="*/ 0 w 55"/>
                <a:gd name="T1" fmla="*/ 21 h 68"/>
                <a:gd name="T2" fmla="*/ 37 w 55"/>
                <a:gd name="T3" fmla="*/ 68 h 68"/>
                <a:gd name="T4" fmla="*/ 55 w 55"/>
                <a:gd name="T5" fmla="*/ 68 h 68"/>
                <a:gd name="T6" fmla="*/ 41 w 55"/>
                <a:gd name="T7" fmla="*/ 0 h 68"/>
                <a:gd name="T8" fmla="*/ 0 w 55"/>
                <a:gd name="T9" fmla="*/ 21 h 68"/>
              </a:gdLst>
              <a:ahLst/>
              <a:cxnLst>
                <a:cxn ang="0">
                  <a:pos x="T0" y="T1"/>
                </a:cxn>
                <a:cxn ang="0">
                  <a:pos x="T2" y="T3"/>
                </a:cxn>
                <a:cxn ang="0">
                  <a:pos x="T4" y="T5"/>
                </a:cxn>
                <a:cxn ang="0">
                  <a:pos x="T6" y="T7"/>
                </a:cxn>
                <a:cxn ang="0">
                  <a:pos x="T8" y="T9"/>
                </a:cxn>
              </a:cxnLst>
              <a:rect l="0" t="0" r="r" b="b"/>
              <a:pathLst>
                <a:path w="55" h="68">
                  <a:moveTo>
                    <a:pt x="0" y="21"/>
                  </a:moveTo>
                  <a:cubicBezTo>
                    <a:pt x="37" y="68"/>
                    <a:pt x="37" y="68"/>
                    <a:pt x="37" y="68"/>
                  </a:cubicBezTo>
                  <a:cubicBezTo>
                    <a:pt x="55" y="68"/>
                    <a:pt x="55" y="68"/>
                    <a:pt x="55" y="68"/>
                  </a:cubicBezTo>
                  <a:cubicBezTo>
                    <a:pt x="41" y="0"/>
                    <a:pt x="41" y="0"/>
                    <a:pt x="41" y="0"/>
                  </a:cubicBezTo>
                  <a:cubicBezTo>
                    <a:pt x="26" y="6"/>
                    <a:pt x="12" y="13"/>
                    <a:pt x="0" y="21"/>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5" name="Freeform 105">
              <a:extLst>
                <a:ext uri="{FF2B5EF4-FFF2-40B4-BE49-F238E27FC236}">
                  <a16:creationId xmlns:a16="http://schemas.microsoft.com/office/drawing/2014/main" xmlns="" id="{566C3E99-26CD-4068-921C-DF83801769F4}"/>
                </a:ext>
              </a:extLst>
            </p:cNvPr>
            <p:cNvSpPr/>
            <p:nvPr/>
          </p:nvSpPr>
          <p:spPr bwMode="auto">
            <a:xfrm>
              <a:off x="476250" y="731837"/>
              <a:ext cx="695325" cy="446088"/>
            </a:xfrm>
            <a:custGeom>
              <a:avLst/>
              <a:gdLst>
                <a:gd name="T0" fmla="*/ 0 w 164"/>
                <a:gd name="T1" fmla="*/ 104 h 104"/>
                <a:gd name="T2" fmla="*/ 164 w 164"/>
                <a:gd name="T3" fmla="*/ 104 h 104"/>
                <a:gd name="T4" fmla="*/ 0 w 164"/>
                <a:gd name="T5" fmla="*/ 104 h 104"/>
              </a:gdLst>
              <a:ahLst/>
              <a:cxnLst>
                <a:cxn ang="0">
                  <a:pos x="T0" y="T1"/>
                </a:cxn>
                <a:cxn ang="0">
                  <a:pos x="T2" y="T3"/>
                </a:cxn>
                <a:cxn ang="0">
                  <a:pos x="T4" y="T5"/>
                </a:cxn>
              </a:cxnLst>
              <a:rect l="0" t="0" r="r" b="b"/>
              <a:pathLst>
                <a:path w="164" h="104">
                  <a:moveTo>
                    <a:pt x="0" y="104"/>
                  </a:moveTo>
                  <a:cubicBezTo>
                    <a:pt x="0" y="104"/>
                    <a:pt x="80" y="0"/>
                    <a:pt x="164" y="104"/>
                  </a:cubicBezTo>
                  <a:lnTo>
                    <a:pt x="0" y="104"/>
                  </a:lnTo>
                  <a:close/>
                </a:path>
              </a:pathLst>
            </a:custGeom>
            <a:solidFill>
              <a:srgbClr val="FFE6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6" name="Freeform 106">
              <a:extLst>
                <a:ext uri="{FF2B5EF4-FFF2-40B4-BE49-F238E27FC236}">
                  <a16:creationId xmlns:a16="http://schemas.microsoft.com/office/drawing/2014/main" xmlns="" id="{B7FCDA6B-5B5A-4A82-B537-B969F08E4348}"/>
                </a:ext>
              </a:extLst>
            </p:cNvPr>
            <p:cNvSpPr/>
            <p:nvPr/>
          </p:nvSpPr>
          <p:spPr bwMode="auto">
            <a:xfrm>
              <a:off x="611187" y="911225"/>
              <a:ext cx="431800" cy="279400"/>
            </a:xfrm>
            <a:custGeom>
              <a:avLst/>
              <a:gdLst>
                <a:gd name="T0" fmla="*/ 0 w 102"/>
                <a:gd name="T1" fmla="*/ 65 h 65"/>
                <a:gd name="T2" fmla="*/ 102 w 102"/>
                <a:gd name="T3" fmla="*/ 65 h 65"/>
                <a:gd name="T4" fmla="*/ 0 w 102"/>
                <a:gd name="T5" fmla="*/ 65 h 65"/>
              </a:gdLst>
              <a:ahLst/>
              <a:cxnLst>
                <a:cxn ang="0">
                  <a:pos x="T0" y="T1"/>
                </a:cxn>
                <a:cxn ang="0">
                  <a:pos x="T2" y="T3"/>
                </a:cxn>
                <a:cxn ang="0">
                  <a:pos x="T4" y="T5"/>
                </a:cxn>
              </a:cxnLst>
              <a:rect l="0" t="0" r="r" b="b"/>
              <a:pathLst>
                <a:path w="102" h="65">
                  <a:moveTo>
                    <a:pt x="0" y="65"/>
                  </a:moveTo>
                  <a:cubicBezTo>
                    <a:pt x="0" y="65"/>
                    <a:pt x="50" y="0"/>
                    <a:pt x="102" y="65"/>
                  </a:cubicBezTo>
                  <a:lnTo>
                    <a:pt x="0" y="65"/>
                  </a:lnTo>
                  <a:close/>
                </a:path>
              </a:pathLst>
            </a:custGeom>
            <a:solidFill>
              <a:srgbClr val="A4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7" name="Freeform 107">
              <a:extLst>
                <a:ext uri="{FF2B5EF4-FFF2-40B4-BE49-F238E27FC236}">
                  <a16:creationId xmlns:a16="http://schemas.microsoft.com/office/drawing/2014/main" xmlns="" id="{A5F3311C-7279-40D8-BC32-D803B689E785}"/>
                </a:ext>
              </a:extLst>
            </p:cNvPr>
            <p:cNvSpPr/>
            <p:nvPr/>
          </p:nvSpPr>
          <p:spPr bwMode="auto">
            <a:xfrm>
              <a:off x="2913062" y="476250"/>
              <a:ext cx="1522413" cy="701675"/>
            </a:xfrm>
            <a:custGeom>
              <a:avLst/>
              <a:gdLst>
                <a:gd name="T0" fmla="*/ 0 w 359"/>
                <a:gd name="T1" fmla="*/ 142 h 164"/>
                <a:gd name="T2" fmla="*/ 42 w 359"/>
                <a:gd name="T3" fmla="*/ 145 h 164"/>
                <a:gd name="T4" fmla="*/ 22 w 359"/>
                <a:gd name="T5" fmla="*/ 108 h 164"/>
                <a:gd name="T6" fmla="*/ 66 w 359"/>
                <a:gd name="T7" fmla="*/ 108 h 164"/>
                <a:gd name="T8" fmla="*/ 52 w 359"/>
                <a:gd name="T9" fmla="*/ 71 h 164"/>
                <a:gd name="T10" fmla="*/ 89 w 359"/>
                <a:gd name="T11" fmla="*/ 81 h 164"/>
                <a:gd name="T12" fmla="*/ 85 w 359"/>
                <a:gd name="T13" fmla="*/ 42 h 164"/>
                <a:gd name="T14" fmla="*/ 120 w 359"/>
                <a:gd name="T15" fmla="*/ 58 h 164"/>
                <a:gd name="T16" fmla="*/ 122 w 359"/>
                <a:gd name="T17" fmla="*/ 23 h 164"/>
                <a:gd name="T18" fmla="*/ 158 w 359"/>
                <a:gd name="T19" fmla="*/ 42 h 164"/>
                <a:gd name="T20" fmla="*/ 169 w 359"/>
                <a:gd name="T21" fmla="*/ 6 h 164"/>
                <a:gd name="T22" fmla="*/ 196 w 359"/>
                <a:gd name="T23" fmla="*/ 33 h 164"/>
                <a:gd name="T24" fmla="*/ 214 w 359"/>
                <a:gd name="T25" fmla="*/ 0 h 164"/>
                <a:gd name="T26" fmla="*/ 228 w 359"/>
                <a:gd name="T27" fmla="*/ 35 h 164"/>
                <a:gd name="T28" fmla="*/ 263 w 359"/>
                <a:gd name="T29" fmla="*/ 10 h 164"/>
                <a:gd name="T30" fmla="*/ 260 w 359"/>
                <a:gd name="T31" fmla="*/ 47 h 164"/>
                <a:gd name="T32" fmla="*/ 300 w 359"/>
                <a:gd name="T33" fmla="*/ 29 h 164"/>
                <a:gd name="T34" fmla="*/ 292 w 359"/>
                <a:gd name="T35" fmla="*/ 69 h 164"/>
                <a:gd name="T36" fmla="*/ 334 w 359"/>
                <a:gd name="T37" fmla="*/ 63 h 164"/>
                <a:gd name="T38" fmla="*/ 316 w 359"/>
                <a:gd name="T39" fmla="*/ 99 h 164"/>
                <a:gd name="T40" fmla="*/ 359 w 359"/>
                <a:gd name="T41" fmla="*/ 95 h 164"/>
                <a:gd name="T42" fmla="*/ 339 w 359"/>
                <a:gd name="T43" fmla="*/ 133 h 164"/>
                <a:gd name="T44" fmla="*/ 199 w 359"/>
                <a:gd name="T45" fmla="*/ 52 h 164"/>
                <a:gd name="T46" fmla="*/ 59 w 359"/>
                <a:gd name="T47" fmla="*/ 153 h 164"/>
                <a:gd name="T48" fmla="*/ 55 w 359"/>
                <a:gd name="T49" fmla="*/ 164 h 164"/>
                <a:gd name="T50" fmla="*/ 35 w 359"/>
                <a:gd name="T51" fmla="*/ 164 h 164"/>
                <a:gd name="T52" fmla="*/ 14 w 359"/>
                <a:gd name="T53" fmla="*/ 164 h 164"/>
                <a:gd name="T54" fmla="*/ 0 w 359"/>
                <a:gd name="T55" fmla="*/ 14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 h="164">
                  <a:moveTo>
                    <a:pt x="0" y="142"/>
                  </a:moveTo>
                  <a:cubicBezTo>
                    <a:pt x="42" y="145"/>
                    <a:pt x="42" y="145"/>
                    <a:pt x="42" y="145"/>
                  </a:cubicBezTo>
                  <a:cubicBezTo>
                    <a:pt x="22" y="108"/>
                    <a:pt x="22" y="108"/>
                    <a:pt x="22" y="108"/>
                  </a:cubicBezTo>
                  <a:cubicBezTo>
                    <a:pt x="66" y="108"/>
                    <a:pt x="66" y="108"/>
                    <a:pt x="66" y="108"/>
                  </a:cubicBezTo>
                  <a:cubicBezTo>
                    <a:pt x="52" y="71"/>
                    <a:pt x="52" y="71"/>
                    <a:pt x="52" y="71"/>
                  </a:cubicBezTo>
                  <a:cubicBezTo>
                    <a:pt x="89" y="81"/>
                    <a:pt x="89" y="81"/>
                    <a:pt x="89" y="81"/>
                  </a:cubicBezTo>
                  <a:cubicBezTo>
                    <a:pt x="85" y="42"/>
                    <a:pt x="85" y="42"/>
                    <a:pt x="85" y="42"/>
                  </a:cubicBezTo>
                  <a:cubicBezTo>
                    <a:pt x="120" y="58"/>
                    <a:pt x="120" y="58"/>
                    <a:pt x="120" y="58"/>
                  </a:cubicBezTo>
                  <a:cubicBezTo>
                    <a:pt x="122" y="23"/>
                    <a:pt x="122" y="23"/>
                    <a:pt x="122" y="23"/>
                  </a:cubicBezTo>
                  <a:cubicBezTo>
                    <a:pt x="158" y="42"/>
                    <a:pt x="158" y="42"/>
                    <a:pt x="158" y="42"/>
                  </a:cubicBezTo>
                  <a:cubicBezTo>
                    <a:pt x="169" y="6"/>
                    <a:pt x="169" y="6"/>
                    <a:pt x="169" y="6"/>
                  </a:cubicBezTo>
                  <a:cubicBezTo>
                    <a:pt x="196" y="33"/>
                    <a:pt x="196" y="33"/>
                    <a:pt x="196" y="33"/>
                  </a:cubicBezTo>
                  <a:cubicBezTo>
                    <a:pt x="214" y="0"/>
                    <a:pt x="214" y="0"/>
                    <a:pt x="214" y="0"/>
                  </a:cubicBezTo>
                  <a:cubicBezTo>
                    <a:pt x="228" y="35"/>
                    <a:pt x="228" y="35"/>
                    <a:pt x="228" y="35"/>
                  </a:cubicBezTo>
                  <a:cubicBezTo>
                    <a:pt x="263" y="10"/>
                    <a:pt x="263" y="10"/>
                    <a:pt x="263" y="10"/>
                  </a:cubicBezTo>
                  <a:cubicBezTo>
                    <a:pt x="260" y="47"/>
                    <a:pt x="260" y="47"/>
                    <a:pt x="260" y="47"/>
                  </a:cubicBezTo>
                  <a:cubicBezTo>
                    <a:pt x="300" y="29"/>
                    <a:pt x="300" y="29"/>
                    <a:pt x="300" y="29"/>
                  </a:cubicBezTo>
                  <a:cubicBezTo>
                    <a:pt x="292" y="69"/>
                    <a:pt x="292" y="69"/>
                    <a:pt x="292" y="69"/>
                  </a:cubicBezTo>
                  <a:cubicBezTo>
                    <a:pt x="334" y="63"/>
                    <a:pt x="334" y="63"/>
                    <a:pt x="334" y="63"/>
                  </a:cubicBezTo>
                  <a:cubicBezTo>
                    <a:pt x="316" y="99"/>
                    <a:pt x="316" y="99"/>
                    <a:pt x="316" y="99"/>
                  </a:cubicBezTo>
                  <a:cubicBezTo>
                    <a:pt x="359" y="95"/>
                    <a:pt x="359" y="95"/>
                    <a:pt x="359" y="95"/>
                  </a:cubicBezTo>
                  <a:cubicBezTo>
                    <a:pt x="339" y="133"/>
                    <a:pt x="339" y="133"/>
                    <a:pt x="339" y="133"/>
                  </a:cubicBezTo>
                  <a:cubicBezTo>
                    <a:pt x="339" y="133"/>
                    <a:pt x="259" y="45"/>
                    <a:pt x="199" y="52"/>
                  </a:cubicBezTo>
                  <a:cubicBezTo>
                    <a:pt x="139" y="58"/>
                    <a:pt x="59" y="153"/>
                    <a:pt x="59" y="153"/>
                  </a:cubicBezTo>
                  <a:cubicBezTo>
                    <a:pt x="55" y="164"/>
                    <a:pt x="55" y="164"/>
                    <a:pt x="55" y="164"/>
                  </a:cubicBezTo>
                  <a:cubicBezTo>
                    <a:pt x="35" y="164"/>
                    <a:pt x="35" y="164"/>
                    <a:pt x="35" y="164"/>
                  </a:cubicBezTo>
                  <a:cubicBezTo>
                    <a:pt x="14" y="164"/>
                    <a:pt x="14" y="164"/>
                    <a:pt x="14" y="164"/>
                  </a:cubicBezTo>
                  <a:lnTo>
                    <a:pt x="0" y="142"/>
                  </a:lnTo>
                  <a:close/>
                </a:path>
              </a:pathLst>
            </a:custGeom>
            <a:solidFill>
              <a:srgbClr val="9ACF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8" name="Freeform 108">
              <a:extLst>
                <a:ext uri="{FF2B5EF4-FFF2-40B4-BE49-F238E27FC236}">
                  <a16:creationId xmlns:a16="http://schemas.microsoft.com/office/drawing/2014/main" xmlns="" id="{925C98B7-B80E-4710-9F6F-A6383FC1E66C}"/>
                </a:ext>
              </a:extLst>
            </p:cNvPr>
            <p:cNvSpPr/>
            <p:nvPr/>
          </p:nvSpPr>
          <p:spPr bwMode="auto">
            <a:xfrm>
              <a:off x="4029075" y="898525"/>
              <a:ext cx="376238" cy="274638"/>
            </a:xfrm>
            <a:custGeom>
              <a:avLst/>
              <a:gdLst>
                <a:gd name="T0" fmla="*/ 89 w 89"/>
                <a:gd name="T1" fmla="*/ 64 h 64"/>
                <a:gd name="T2" fmla="*/ 0 w 89"/>
                <a:gd name="T3" fmla="*/ 64 h 64"/>
                <a:gd name="T4" fmla="*/ 53 w 89"/>
                <a:gd name="T5" fmla="*/ 0 h 64"/>
                <a:gd name="T6" fmla="*/ 89 w 89"/>
                <a:gd name="T7" fmla="*/ 64 h 64"/>
              </a:gdLst>
              <a:ahLst/>
              <a:cxnLst>
                <a:cxn ang="0">
                  <a:pos x="T0" y="T1"/>
                </a:cxn>
                <a:cxn ang="0">
                  <a:pos x="T2" y="T3"/>
                </a:cxn>
                <a:cxn ang="0">
                  <a:pos x="T4" y="T5"/>
                </a:cxn>
                <a:cxn ang="0">
                  <a:pos x="T6" y="T7"/>
                </a:cxn>
              </a:cxnLst>
              <a:rect l="0" t="0" r="r" b="b"/>
              <a:pathLst>
                <a:path w="89" h="64">
                  <a:moveTo>
                    <a:pt x="89" y="64"/>
                  </a:moveTo>
                  <a:cubicBezTo>
                    <a:pt x="0" y="64"/>
                    <a:pt x="0" y="64"/>
                    <a:pt x="0" y="64"/>
                  </a:cubicBezTo>
                  <a:cubicBezTo>
                    <a:pt x="53" y="0"/>
                    <a:pt x="53" y="0"/>
                    <a:pt x="53" y="0"/>
                  </a:cubicBezTo>
                  <a:cubicBezTo>
                    <a:pt x="77" y="32"/>
                    <a:pt x="89" y="64"/>
                    <a:pt x="89" y="64"/>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9" name="Freeform 109">
              <a:extLst>
                <a:ext uri="{FF2B5EF4-FFF2-40B4-BE49-F238E27FC236}">
                  <a16:creationId xmlns:a16="http://schemas.microsoft.com/office/drawing/2014/main" xmlns="" id="{8AB6AF30-7DE1-451C-BD78-ED9E980E42D1}"/>
                </a:ext>
              </a:extLst>
            </p:cNvPr>
            <p:cNvSpPr/>
            <p:nvPr/>
          </p:nvSpPr>
          <p:spPr bwMode="auto">
            <a:xfrm>
              <a:off x="3567112" y="615950"/>
              <a:ext cx="261938" cy="557213"/>
            </a:xfrm>
            <a:custGeom>
              <a:avLst/>
              <a:gdLst>
                <a:gd name="T0" fmla="*/ 47 w 62"/>
                <a:gd name="T1" fmla="*/ 1 h 130"/>
                <a:gd name="T2" fmla="*/ 62 w 62"/>
                <a:gd name="T3" fmla="*/ 1 h 130"/>
                <a:gd name="T4" fmla="*/ 45 w 62"/>
                <a:gd name="T5" fmla="*/ 130 h 130"/>
                <a:gd name="T6" fmla="*/ 20 w 62"/>
                <a:gd name="T7" fmla="*/ 130 h 130"/>
                <a:gd name="T8" fmla="*/ 0 w 62"/>
                <a:gd name="T9" fmla="*/ 11 h 130"/>
                <a:gd name="T10" fmla="*/ 47 w 62"/>
                <a:gd name="T11" fmla="*/ 1 h 130"/>
              </a:gdLst>
              <a:ahLst/>
              <a:cxnLst>
                <a:cxn ang="0">
                  <a:pos x="T0" y="T1"/>
                </a:cxn>
                <a:cxn ang="0">
                  <a:pos x="T2" y="T3"/>
                </a:cxn>
                <a:cxn ang="0">
                  <a:pos x="T4" y="T5"/>
                </a:cxn>
                <a:cxn ang="0">
                  <a:pos x="T6" y="T7"/>
                </a:cxn>
                <a:cxn ang="0">
                  <a:pos x="T8" y="T9"/>
                </a:cxn>
                <a:cxn ang="0">
                  <a:pos x="T10" y="T11"/>
                </a:cxn>
              </a:cxnLst>
              <a:rect l="0" t="0" r="r" b="b"/>
              <a:pathLst>
                <a:path w="62" h="130">
                  <a:moveTo>
                    <a:pt x="47" y="1"/>
                  </a:moveTo>
                  <a:cubicBezTo>
                    <a:pt x="52" y="0"/>
                    <a:pt x="57" y="0"/>
                    <a:pt x="62" y="1"/>
                  </a:cubicBezTo>
                  <a:cubicBezTo>
                    <a:pt x="45" y="130"/>
                    <a:pt x="45" y="130"/>
                    <a:pt x="45" y="130"/>
                  </a:cubicBezTo>
                  <a:cubicBezTo>
                    <a:pt x="20" y="130"/>
                    <a:pt x="20" y="130"/>
                    <a:pt x="20" y="130"/>
                  </a:cubicBezTo>
                  <a:cubicBezTo>
                    <a:pt x="0" y="11"/>
                    <a:pt x="0" y="11"/>
                    <a:pt x="0" y="11"/>
                  </a:cubicBezTo>
                  <a:cubicBezTo>
                    <a:pt x="15" y="6"/>
                    <a:pt x="30" y="2"/>
                    <a:pt x="47" y="1"/>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0" name="Freeform 110">
              <a:extLst>
                <a:ext uri="{FF2B5EF4-FFF2-40B4-BE49-F238E27FC236}">
                  <a16:creationId xmlns:a16="http://schemas.microsoft.com/office/drawing/2014/main" xmlns="" id="{71BD9F89-D553-4801-AEBD-43AFC628F440}"/>
                </a:ext>
              </a:extLst>
            </p:cNvPr>
            <p:cNvSpPr/>
            <p:nvPr/>
          </p:nvSpPr>
          <p:spPr bwMode="auto">
            <a:xfrm>
              <a:off x="3349625" y="663575"/>
              <a:ext cx="301625" cy="509588"/>
            </a:xfrm>
            <a:custGeom>
              <a:avLst/>
              <a:gdLst>
                <a:gd name="T0" fmla="*/ 51 w 71"/>
                <a:gd name="T1" fmla="*/ 0 h 119"/>
                <a:gd name="T2" fmla="*/ 71 w 71"/>
                <a:gd name="T3" fmla="*/ 119 h 119"/>
                <a:gd name="T4" fmla="*/ 38 w 71"/>
                <a:gd name="T5" fmla="*/ 119 h 119"/>
                <a:gd name="T6" fmla="*/ 0 w 71"/>
                <a:gd name="T7" fmla="*/ 27 h 119"/>
                <a:gd name="T8" fmla="*/ 51 w 71"/>
                <a:gd name="T9" fmla="*/ 0 h 119"/>
              </a:gdLst>
              <a:ahLst/>
              <a:cxnLst>
                <a:cxn ang="0">
                  <a:pos x="T0" y="T1"/>
                </a:cxn>
                <a:cxn ang="0">
                  <a:pos x="T2" y="T3"/>
                </a:cxn>
                <a:cxn ang="0">
                  <a:pos x="T4" y="T5"/>
                </a:cxn>
                <a:cxn ang="0">
                  <a:pos x="T6" y="T7"/>
                </a:cxn>
                <a:cxn ang="0">
                  <a:pos x="T8" y="T9"/>
                </a:cxn>
              </a:cxnLst>
              <a:rect l="0" t="0" r="r" b="b"/>
              <a:pathLst>
                <a:path w="71" h="119">
                  <a:moveTo>
                    <a:pt x="51" y="0"/>
                  </a:moveTo>
                  <a:cubicBezTo>
                    <a:pt x="71" y="119"/>
                    <a:pt x="71" y="119"/>
                    <a:pt x="71" y="119"/>
                  </a:cubicBezTo>
                  <a:cubicBezTo>
                    <a:pt x="38" y="119"/>
                    <a:pt x="38" y="119"/>
                    <a:pt x="38" y="119"/>
                  </a:cubicBezTo>
                  <a:cubicBezTo>
                    <a:pt x="0" y="27"/>
                    <a:pt x="0" y="27"/>
                    <a:pt x="0" y="27"/>
                  </a:cubicBezTo>
                  <a:cubicBezTo>
                    <a:pt x="15" y="16"/>
                    <a:pt x="32" y="6"/>
                    <a:pt x="51"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1" name="Freeform 111">
              <a:extLst>
                <a:ext uri="{FF2B5EF4-FFF2-40B4-BE49-F238E27FC236}">
                  <a16:creationId xmlns:a16="http://schemas.microsoft.com/office/drawing/2014/main" xmlns="" id="{05315AAD-ADD9-4583-82A2-681DEA329A0D}"/>
                </a:ext>
              </a:extLst>
            </p:cNvPr>
            <p:cNvSpPr/>
            <p:nvPr/>
          </p:nvSpPr>
          <p:spPr bwMode="auto">
            <a:xfrm>
              <a:off x="3176587" y="779462"/>
              <a:ext cx="334963" cy="393700"/>
            </a:xfrm>
            <a:custGeom>
              <a:avLst/>
              <a:gdLst>
                <a:gd name="T0" fmla="*/ 41 w 79"/>
                <a:gd name="T1" fmla="*/ 0 h 92"/>
                <a:gd name="T2" fmla="*/ 79 w 79"/>
                <a:gd name="T3" fmla="*/ 92 h 92"/>
                <a:gd name="T4" fmla="*/ 39 w 79"/>
                <a:gd name="T5" fmla="*/ 92 h 92"/>
                <a:gd name="T6" fmla="*/ 0 w 79"/>
                <a:gd name="T7" fmla="*/ 40 h 92"/>
                <a:gd name="T8" fmla="*/ 41 w 79"/>
                <a:gd name="T9" fmla="*/ 0 h 92"/>
              </a:gdLst>
              <a:ahLst/>
              <a:cxnLst>
                <a:cxn ang="0">
                  <a:pos x="T0" y="T1"/>
                </a:cxn>
                <a:cxn ang="0">
                  <a:pos x="T2" y="T3"/>
                </a:cxn>
                <a:cxn ang="0">
                  <a:pos x="T4" y="T5"/>
                </a:cxn>
                <a:cxn ang="0">
                  <a:pos x="T6" y="T7"/>
                </a:cxn>
                <a:cxn ang="0">
                  <a:pos x="T8" y="T9"/>
                </a:cxn>
              </a:cxnLst>
              <a:rect l="0" t="0" r="r" b="b"/>
              <a:pathLst>
                <a:path w="79" h="92">
                  <a:moveTo>
                    <a:pt x="41" y="0"/>
                  </a:moveTo>
                  <a:cubicBezTo>
                    <a:pt x="79" y="92"/>
                    <a:pt x="79" y="92"/>
                    <a:pt x="79" y="92"/>
                  </a:cubicBezTo>
                  <a:cubicBezTo>
                    <a:pt x="39" y="92"/>
                    <a:pt x="39" y="92"/>
                    <a:pt x="39" y="92"/>
                  </a:cubicBezTo>
                  <a:cubicBezTo>
                    <a:pt x="0" y="40"/>
                    <a:pt x="0" y="40"/>
                    <a:pt x="0" y="40"/>
                  </a:cubicBezTo>
                  <a:cubicBezTo>
                    <a:pt x="11" y="26"/>
                    <a:pt x="24" y="12"/>
                    <a:pt x="41"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2" name="Freeform 112">
              <a:extLst>
                <a:ext uri="{FF2B5EF4-FFF2-40B4-BE49-F238E27FC236}">
                  <a16:creationId xmlns:a16="http://schemas.microsoft.com/office/drawing/2014/main" xmlns="" id="{9B4D6C97-C706-470C-B279-826C1DEBC1C3}"/>
                </a:ext>
              </a:extLst>
            </p:cNvPr>
            <p:cNvSpPr/>
            <p:nvPr/>
          </p:nvSpPr>
          <p:spPr bwMode="auto">
            <a:xfrm>
              <a:off x="3052762" y="950912"/>
              <a:ext cx="288925" cy="222250"/>
            </a:xfrm>
            <a:custGeom>
              <a:avLst/>
              <a:gdLst>
                <a:gd name="T0" fmla="*/ 29 w 68"/>
                <a:gd name="T1" fmla="*/ 0 h 52"/>
                <a:gd name="T2" fmla="*/ 68 w 68"/>
                <a:gd name="T3" fmla="*/ 52 h 52"/>
                <a:gd name="T4" fmla="*/ 0 w 68"/>
                <a:gd name="T5" fmla="*/ 52 h 52"/>
                <a:gd name="T6" fmla="*/ 29 w 68"/>
                <a:gd name="T7" fmla="*/ 0 h 52"/>
              </a:gdLst>
              <a:ahLst/>
              <a:cxnLst>
                <a:cxn ang="0">
                  <a:pos x="T0" y="T1"/>
                </a:cxn>
                <a:cxn ang="0">
                  <a:pos x="T2" y="T3"/>
                </a:cxn>
                <a:cxn ang="0">
                  <a:pos x="T4" y="T5"/>
                </a:cxn>
                <a:cxn ang="0">
                  <a:pos x="T6" y="T7"/>
                </a:cxn>
              </a:cxnLst>
              <a:rect l="0" t="0" r="r" b="b"/>
              <a:pathLst>
                <a:path w="68" h="52">
                  <a:moveTo>
                    <a:pt x="29" y="0"/>
                  </a:moveTo>
                  <a:cubicBezTo>
                    <a:pt x="68" y="52"/>
                    <a:pt x="68" y="52"/>
                    <a:pt x="68" y="52"/>
                  </a:cubicBezTo>
                  <a:cubicBezTo>
                    <a:pt x="0" y="52"/>
                    <a:pt x="0" y="52"/>
                    <a:pt x="0" y="52"/>
                  </a:cubicBezTo>
                  <a:cubicBezTo>
                    <a:pt x="5" y="37"/>
                    <a:pt x="14" y="19"/>
                    <a:pt x="29"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3" name="Freeform 113">
              <a:extLst>
                <a:ext uri="{FF2B5EF4-FFF2-40B4-BE49-F238E27FC236}">
                  <a16:creationId xmlns:a16="http://schemas.microsoft.com/office/drawing/2014/main" xmlns="" id="{C97FB64E-C51C-4EB5-85CA-430585752FC3}"/>
                </a:ext>
              </a:extLst>
            </p:cNvPr>
            <p:cNvSpPr/>
            <p:nvPr/>
          </p:nvSpPr>
          <p:spPr bwMode="auto">
            <a:xfrm>
              <a:off x="3757612" y="620712"/>
              <a:ext cx="330200" cy="552450"/>
            </a:xfrm>
            <a:custGeom>
              <a:avLst/>
              <a:gdLst>
                <a:gd name="T0" fmla="*/ 78 w 78"/>
                <a:gd name="T1" fmla="*/ 24 h 129"/>
                <a:gd name="T2" fmla="*/ 22 w 78"/>
                <a:gd name="T3" fmla="*/ 129 h 129"/>
                <a:gd name="T4" fmla="*/ 0 w 78"/>
                <a:gd name="T5" fmla="*/ 129 h 129"/>
                <a:gd name="T6" fmla="*/ 17 w 78"/>
                <a:gd name="T7" fmla="*/ 0 h 129"/>
                <a:gd name="T8" fmla="*/ 78 w 78"/>
                <a:gd name="T9" fmla="*/ 24 h 129"/>
              </a:gdLst>
              <a:ahLst/>
              <a:cxnLst>
                <a:cxn ang="0">
                  <a:pos x="T0" y="T1"/>
                </a:cxn>
                <a:cxn ang="0">
                  <a:pos x="T2" y="T3"/>
                </a:cxn>
                <a:cxn ang="0">
                  <a:pos x="T4" y="T5"/>
                </a:cxn>
                <a:cxn ang="0">
                  <a:pos x="T6" y="T7"/>
                </a:cxn>
                <a:cxn ang="0">
                  <a:pos x="T8" y="T9"/>
                </a:cxn>
              </a:cxnLst>
              <a:rect l="0" t="0" r="r" b="b"/>
              <a:pathLst>
                <a:path w="78" h="129">
                  <a:moveTo>
                    <a:pt x="78" y="24"/>
                  </a:moveTo>
                  <a:cubicBezTo>
                    <a:pt x="22" y="129"/>
                    <a:pt x="22" y="129"/>
                    <a:pt x="22" y="129"/>
                  </a:cubicBezTo>
                  <a:cubicBezTo>
                    <a:pt x="0" y="129"/>
                    <a:pt x="0" y="129"/>
                    <a:pt x="0" y="129"/>
                  </a:cubicBezTo>
                  <a:cubicBezTo>
                    <a:pt x="17" y="0"/>
                    <a:pt x="17" y="0"/>
                    <a:pt x="17" y="0"/>
                  </a:cubicBezTo>
                  <a:cubicBezTo>
                    <a:pt x="40" y="1"/>
                    <a:pt x="61" y="11"/>
                    <a:pt x="78" y="24"/>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4" name="Freeform 114">
              <a:extLst>
                <a:ext uri="{FF2B5EF4-FFF2-40B4-BE49-F238E27FC236}">
                  <a16:creationId xmlns:a16="http://schemas.microsoft.com/office/drawing/2014/main" xmlns="" id="{7928528D-0558-4A92-90C6-4EDFEC07473B}"/>
                </a:ext>
              </a:extLst>
            </p:cNvPr>
            <p:cNvSpPr/>
            <p:nvPr/>
          </p:nvSpPr>
          <p:spPr bwMode="auto">
            <a:xfrm>
              <a:off x="3849687" y="723900"/>
              <a:ext cx="403225" cy="449263"/>
            </a:xfrm>
            <a:custGeom>
              <a:avLst/>
              <a:gdLst>
                <a:gd name="T0" fmla="*/ 95 w 95"/>
                <a:gd name="T1" fmla="*/ 41 h 105"/>
                <a:gd name="T2" fmla="*/ 42 w 95"/>
                <a:gd name="T3" fmla="*/ 105 h 105"/>
                <a:gd name="T4" fmla="*/ 0 w 95"/>
                <a:gd name="T5" fmla="*/ 105 h 105"/>
                <a:gd name="T6" fmla="*/ 56 w 95"/>
                <a:gd name="T7" fmla="*/ 0 h 105"/>
                <a:gd name="T8" fmla="*/ 95 w 95"/>
                <a:gd name="T9" fmla="*/ 41 h 105"/>
              </a:gdLst>
              <a:ahLst/>
              <a:cxnLst>
                <a:cxn ang="0">
                  <a:pos x="T0" y="T1"/>
                </a:cxn>
                <a:cxn ang="0">
                  <a:pos x="T2" y="T3"/>
                </a:cxn>
                <a:cxn ang="0">
                  <a:pos x="T4" y="T5"/>
                </a:cxn>
                <a:cxn ang="0">
                  <a:pos x="T6" y="T7"/>
                </a:cxn>
                <a:cxn ang="0">
                  <a:pos x="T8" y="T9"/>
                </a:cxn>
              </a:cxnLst>
              <a:rect l="0" t="0" r="r" b="b"/>
              <a:pathLst>
                <a:path w="95" h="105">
                  <a:moveTo>
                    <a:pt x="95" y="41"/>
                  </a:moveTo>
                  <a:cubicBezTo>
                    <a:pt x="42" y="105"/>
                    <a:pt x="42" y="105"/>
                    <a:pt x="42" y="105"/>
                  </a:cubicBezTo>
                  <a:cubicBezTo>
                    <a:pt x="0" y="105"/>
                    <a:pt x="0" y="105"/>
                    <a:pt x="0" y="105"/>
                  </a:cubicBezTo>
                  <a:cubicBezTo>
                    <a:pt x="56" y="0"/>
                    <a:pt x="56" y="0"/>
                    <a:pt x="56" y="0"/>
                  </a:cubicBezTo>
                  <a:cubicBezTo>
                    <a:pt x="71" y="12"/>
                    <a:pt x="84" y="26"/>
                    <a:pt x="95" y="41"/>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5" name="Freeform 115">
              <a:extLst>
                <a:ext uri="{FF2B5EF4-FFF2-40B4-BE49-F238E27FC236}">
                  <a16:creationId xmlns:a16="http://schemas.microsoft.com/office/drawing/2014/main" xmlns="" id="{20CBA913-7B5E-4DB8-AC3E-B3527B7E96B5}"/>
                </a:ext>
              </a:extLst>
            </p:cNvPr>
            <p:cNvSpPr/>
            <p:nvPr/>
          </p:nvSpPr>
          <p:spPr bwMode="auto">
            <a:xfrm>
              <a:off x="3265487" y="796925"/>
              <a:ext cx="890588" cy="384175"/>
            </a:xfrm>
            <a:custGeom>
              <a:avLst/>
              <a:gdLst>
                <a:gd name="T0" fmla="*/ 210 w 210"/>
                <a:gd name="T1" fmla="*/ 90 h 90"/>
                <a:gd name="T2" fmla="*/ 111 w 210"/>
                <a:gd name="T3" fmla="*/ 5 h 90"/>
                <a:gd name="T4" fmla="*/ 0 w 210"/>
                <a:gd name="T5" fmla="*/ 90 h 90"/>
                <a:gd name="T6" fmla="*/ 210 w 210"/>
                <a:gd name="T7" fmla="*/ 90 h 90"/>
              </a:gdLst>
              <a:ahLst/>
              <a:cxnLst>
                <a:cxn ang="0">
                  <a:pos x="T0" y="T1"/>
                </a:cxn>
                <a:cxn ang="0">
                  <a:pos x="T2" y="T3"/>
                </a:cxn>
                <a:cxn ang="0">
                  <a:pos x="T4" y="T5"/>
                </a:cxn>
                <a:cxn ang="0">
                  <a:pos x="T6" y="T7"/>
                </a:cxn>
              </a:cxnLst>
              <a:rect l="0" t="0" r="r" b="b"/>
              <a:pathLst>
                <a:path w="210" h="90">
                  <a:moveTo>
                    <a:pt x="210" y="90"/>
                  </a:moveTo>
                  <a:cubicBezTo>
                    <a:pt x="210" y="90"/>
                    <a:pt x="175" y="0"/>
                    <a:pt x="111" y="5"/>
                  </a:cubicBezTo>
                  <a:cubicBezTo>
                    <a:pt x="46" y="10"/>
                    <a:pt x="9" y="62"/>
                    <a:pt x="0" y="90"/>
                  </a:cubicBezTo>
                  <a:lnTo>
                    <a:pt x="210" y="90"/>
                  </a:lnTo>
                  <a:close/>
                </a:path>
              </a:pathLst>
            </a:custGeom>
            <a:solidFill>
              <a:srgbClr val="FFDC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6" name="Freeform 116">
              <a:extLst>
                <a:ext uri="{FF2B5EF4-FFF2-40B4-BE49-F238E27FC236}">
                  <a16:creationId xmlns:a16="http://schemas.microsoft.com/office/drawing/2014/main" xmlns="" id="{081769A4-7688-4DC0-BEBA-F65F740F319C}"/>
                </a:ext>
              </a:extLst>
            </p:cNvPr>
            <p:cNvSpPr/>
            <p:nvPr/>
          </p:nvSpPr>
          <p:spPr bwMode="auto">
            <a:xfrm>
              <a:off x="3422650" y="928687"/>
              <a:ext cx="593725" cy="257175"/>
            </a:xfrm>
            <a:custGeom>
              <a:avLst/>
              <a:gdLst>
                <a:gd name="T0" fmla="*/ 140 w 140"/>
                <a:gd name="T1" fmla="*/ 60 h 60"/>
                <a:gd name="T2" fmla="*/ 74 w 140"/>
                <a:gd name="T3" fmla="*/ 3 h 60"/>
                <a:gd name="T4" fmla="*/ 0 w 140"/>
                <a:gd name="T5" fmla="*/ 60 h 60"/>
                <a:gd name="T6" fmla="*/ 140 w 140"/>
                <a:gd name="T7" fmla="*/ 60 h 60"/>
              </a:gdLst>
              <a:ahLst/>
              <a:cxnLst>
                <a:cxn ang="0">
                  <a:pos x="T0" y="T1"/>
                </a:cxn>
                <a:cxn ang="0">
                  <a:pos x="T2" y="T3"/>
                </a:cxn>
                <a:cxn ang="0">
                  <a:pos x="T4" y="T5"/>
                </a:cxn>
                <a:cxn ang="0">
                  <a:pos x="T6" y="T7"/>
                </a:cxn>
              </a:cxnLst>
              <a:rect l="0" t="0" r="r" b="b"/>
              <a:pathLst>
                <a:path w="140" h="60">
                  <a:moveTo>
                    <a:pt x="140" y="60"/>
                  </a:moveTo>
                  <a:cubicBezTo>
                    <a:pt x="140" y="60"/>
                    <a:pt x="117" y="0"/>
                    <a:pt x="74" y="3"/>
                  </a:cubicBezTo>
                  <a:cubicBezTo>
                    <a:pt x="31" y="7"/>
                    <a:pt x="6" y="41"/>
                    <a:pt x="0" y="60"/>
                  </a:cubicBezTo>
                  <a:lnTo>
                    <a:pt x="140" y="60"/>
                  </a:lnTo>
                  <a:close/>
                </a:path>
              </a:pathLst>
            </a:cu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7" name="Oval 116">
              <a:extLst>
                <a:ext uri="{FF2B5EF4-FFF2-40B4-BE49-F238E27FC236}">
                  <a16:creationId xmlns:a16="http://schemas.microsoft.com/office/drawing/2014/main" xmlns="" id="{D38993CB-8A5D-4890-8138-33CAE381B263}"/>
                </a:ext>
              </a:extLst>
            </p:cNvPr>
            <p:cNvSpPr>
              <a:spLocks noChangeArrowheads="1"/>
            </p:cNvSpPr>
            <p:nvPr/>
          </p:nvSpPr>
          <p:spPr bwMode="auto">
            <a:xfrm>
              <a:off x="3001962" y="1125537"/>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8" name="Oval 117">
              <a:extLst>
                <a:ext uri="{FF2B5EF4-FFF2-40B4-BE49-F238E27FC236}">
                  <a16:creationId xmlns:a16="http://schemas.microsoft.com/office/drawing/2014/main" xmlns="" id="{5C200B53-EB59-4CF6-AF7B-D5C70F5FED04}"/>
                </a:ext>
              </a:extLst>
            </p:cNvPr>
            <p:cNvSpPr>
              <a:spLocks noChangeArrowheads="1"/>
            </p:cNvSpPr>
            <p:nvPr/>
          </p:nvSpPr>
          <p:spPr bwMode="auto">
            <a:xfrm>
              <a:off x="3090862" y="971550"/>
              <a:ext cx="25400" cy="22225"/>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9" name="Oval 118">
              <a:extLst>
                <a:ext uri="{FF2B5EF4-FFF2-40B4-BE49-F238E27FC236}">
                  <a16:creationId xmlns:a16="http://schemas.microsoft.com/office/drawing/2014/main" xmlns="" id="{B4A5081A-F979-4381-AB12-EDD7E4C653BF}"/>
                </a:ext>
              </a:extLst>
            </p:cNvPr>
            <p:cNvSpPr>
              <a:spLocks noChangeArrowheads="1"/>
            </p:cNvSpPr>
            <p:nvPr/>
          </p:nvSpPr>
          <p:spPr bwMode="auto">
            <a:xfrm>
              <a:off x="3206750" y="835025"/>
              <a:ext cx="20638" cy="20638"/>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0" name="Oval 119">
              <a:extLst>
                <a:ext uri="{FF2B5EF4-FFF2-40B4-BE49-F238E27FC236}">
                  <a16:creationId xmlns:a16="http://schemas.microsoft.com/office/drawing/2014/main" xmlns="" id="{0D0233E9-3338-4539-BAF4-3E2040B18F52}"/>
                </a:ext>
              </a:extLst>
            </p:cNvPr>
            <p:cNvSpPr>
              <a:spLocks noChangeArrowheads="1"/>
            </p:cNvSpPr>
            <p:nvPr/>
          </p:nvSpPr>
          <p:spPr bwMode="auto">
            <a:xfrm>
              <a:off x="3336925" y="723900"/>
              <a:ext cx="22225"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1" name="Oval 120">
              <a:extLst>
                <a:ext uri="{FF2B5EF4-FFF2-40B4-BE49-F238E27FC236}">
                  <a16:creationId xmlns:a16="http://schemas.microsoft.com/office/drawing/2014/main" xmlns="" id="{AC2A9357-8569-4026-BB9C-764F3E45BA83}"/>
                </a:ext>
              </a:extLst>
            </p:cNvPr>
            <p:cNvSpPr>
              <a:spLocks noChangeArrowheads="1"/>
            </p:cNvSpPr>
            <p:nvPr/>
          </p:nvSpPr>
          <p:spPr bwMode="auto">
            <a:xfrm>
              <a:off x="3481387" y="642937"/>
              <a:ext cx="20638" cy="20638"/>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2" name="Oval 121">
              <a:extLst>
                <a:ext uri="{FF2B5EF4-FFF2-40B4-BE49-F238E27FC236}">
                  <a16:creationId xmlns:a16="http://schemas.microsoft.com/office/drawing/2014/main" xmlns="" id="{536CB145-CC59-4BD2-A10D-908E2D04B177}"/>
                </a:ext>
              </a:extLst>
            </p:cNvPr>
            <p:cNvSpPr>
              <a:spLocks noChangeArrowheads="1"/>
            </p:cNvSpPr>
            <p:nvPr/>
          </p:nvSpPr>
          <p:spPr bwMode="auto">
            <a:xfrm>
              <a:off x="3625850" y="587375"/>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3" name="Oval 122">
              <a:extLst>
                <a:ext uri="{FF2B5EF4-FFF2-40B4-BE49-F238E27FC236}">
                  <a16:creationId xmlns:a16="http://schemas.microsoft.com/office/drawing/2014/main" xmlns="" id="{063AE94B-6D96-4A91-A492-973977AC43D1}"/>
                </a:ext>
              </a:extLst>
            </p:cNvPr>
            <p:cNvSpPr>
              <a:spLocks noChangeArrowheads="1"/>
            </p:cNvSpPr>
            <p:nvPr/>
          </p:nvSpPr>
          <p:spPr bwMode="auto">
            <a:xfrm>
              <a:off x="3808412" y="577850"/>
              <a:ext cx="20638" cy="22225"/>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4" name="Oval 123">
              <a:extLst>
                <a:ext uri="{FF2B5EF4-FFF2-40B4-BE49-F238E27FC236}">
                  <a16:creationId xmlns:a16="http://schemas.microsoft.com/office/drawing/2014/main" xmlns="" id="{9DBF5B13-3E5B-4DF5-B1EC-01B2023C162A}"/>
                </a:ext>
              </a:extLst>
            </p:cNvPr>
            <p:cNvSpPr>
              <a:spLocks noChangeArrowheads="1"/>
            </p:cNvSpPr>
            <p:nvPr/>
          </p:nvSpPr>
          <p:spPr bwMode="auto">
            <a:xfrm>
              <a:off x="3952875" y="612775"/>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5" name="Oval 124">
              <a:extLst>
                <a:ext uri="{FF2B5EF4-FFF2-40B4-BE49-F238E27FC236}">
                  <a16:creationId xmlns:a16="http://schemas.microsoft.com/office/drawing/2014/main" xmlns="" id="{BC533895-EC9E-478A-94D7-7951ED8A4058}"/>
                </a:ext>
              </a:extLst>
            </p:cNvPr>
            <p:cNvSpPr>
              <a:spLocks noChangeArrowheads="1"/>
            </p:cNvSpPr>
            <p:nvPr/>
          </p:nvSpPr>
          <p:spPr bwMode="auto">
            <a:xfrm>
              <a:off x="4100512" y="685800"/>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6" name="Oval 125">
              <a:extLst>
                <a:ext uri="{FF2B5EF4-FFF2-40B4-BE49-F238E27FC236}">
                  <a16:creationId xmlns:a16="http://schemas.microsoft.com/office/drawing/2014/main" xmlns="" id="{B239FBD7-92E6-440C-92CC-D6C8BF2E7B69}"/>
                </a:ext>
              </a:extLst>
            </p:cNvPr>
            <p:cNvSpPr>
              <a:spLocks noChangeArrowheads="1"/>
            </p:cNvSpPr>
            <p:nvPr/>
          </p:nvSpPr>
          <p:spPr bwMode="auto">
            <a:xfrm>
              <a:off x="4224337" y="817562"/>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7" name="Oval 126">
              <a:extLst>
                <a:ext uri="{FF2B5EF4-FFF2-40B4-BE49-F238E27FC236}">
                  <a16:creationId xmlns:a16="http://schemas.microsoft.com/office/drawing/2014/main" xmlns="" id="{A96246A2-2886-4D70-A798-F71FF1CA5A61}"/>
                </a:ext>
              </a:extLst>
            </p:cNvPr>
            <p:cNvSpPr>
              <a:spLocks noChangeArrowheads="1"/>
            </p:cNvSpPr>
            <p:nvPr/>
          </p:nvSpPr>
          <p:spPr bwMode="auto">
            <a:xfrm>
              <a:off x="4313237" y="946150"/>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8" name="Oval 127">
              <a:extLst>
                <a:ext uri="{FF2B5EF4-FFF2-40B4-BE49-F238E27FC236}">
                  <a16:creationId xmlns:a16="http://schemas.microsoft.com/office/drawing/2014/main" xmlns="" id="{7967095A-26F4-46BF-AAC7-84CD24A1A027}"/>
                </a:ext>
              </a:extLst>
            </p:cNvPr>
            <p:cNvSpPr>
              <a:spLocks noChangeArrowheads="1"/>
            </p:cNvSpPr>
            <p:nvPr/>
          </p:nvSpPr>
          <p:spPr bwMode="auto">
            <a:xfrm>
              <a:off x="3163887" y="1082675"/>
              <a:ext cx="42863"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9" name="Oval 128">
              <a:extLst>
                <a:ext uri="{FF2B5EF4-FFF2-40B4-BE49-F238E27FC236}">
                  <a16:creationId xmlns:a16="http://schemas.microsoft.com/office/drawing/2014/main" xmlns="" id="{A8EDBCE5-393B-4BE3-B5BD-197005E8598C}"/>
                </a:ext>
              </a:extLst>
            </p:cNvPr>
            <p:cNvSpPr>
              <a:spLocks noChangeArrowheads="1"/>
            </p:cNvSpPr>
            <p:nvPr/>
          </p:nvSpPr>
          <p:spPr bwMode="auto">
            <a:xfrm>
              <a:off x="3252787" y="950912"/>
              <a:ext cx="38100"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0" name="Oval 129">
              <a:extLst>
                <a:ext uri="{FF2B5EF4-FFF2-40B4-BE49-F238E27FC236}">
                  <a16:creationId xmlns:a16="http://schemas.microsoft.com/office/drawing/2014/main" xmlns="" id="{1D20211D-957C-4FC3-B88F-32D61F984C98}"/>
                </a:ext>
              </a:extLst>
            </p:cNvPr>
            <p:cNvSpPr>
              <a:spLocks noChangeArrowheads="1"/>
            </p:cNvSpPr>
            <p:nvPr/>
          </p:nvSpPr>
          <p:spPr bwMode="auto">
            <a:xfrm>
              <a:off x="3400425" y="835025"/>
              <a:ext cx="38100"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1" name="Oval 130">
              <a:extLst>
                <a:ext uri="{FF2B5EF4-FFF2-40B4-BE49-F238E27FC236}">
                  <a16:creationId xmlns:a16="http://schemas.microsoft.com/office/drawing/2014/main" xmlns="" id="{4714B47A-4337-4C1E-8BAE-D543618C9476}"/>
                </a:ext>
              </a:extLst>
            </p:cNvPr>
            <p:cNvSpPr>
              <a:spLocks noChangeArrowheads="1"/>
            </p:cNvSpPr>
            <p:nvPr/>
          </p:nvSpPr>
          <p:spPr bwMode="auto">
            <a:xfrm>
              <a:off x="3748087" y="714375"/>
              <a:ext cx="38100"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2" name="Oval 131">
              <a:extLst>
                <a:ext uri="{FF2B5EF4-FFF2-40B4-BE49-F238E27FC236}">
                  <a16:creationId xmlns:a16="http://schemas.microsoft.com/office/drawing/2014/main" xmlns="" id="{948AF144-7736-4301-9F0D-16B84E7D39A7}"/>
                </a:ext>
              </a:extLst>
            </p:cNvPr>
            <p:cNvSpPr>
              <a:spLocks noChangeArrowheads="1"/>
            </p:cNvSpPr>
            <p:nvPr/>
          </p:nvSpPr>
          <p:spPr bwMode="auto">
            <a:xfrm>
              <a:off x="3960812" y="771525"/>
              <a:ext cx="42863"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3" name="Oval 132">
              <a:extLst>
                <a:ext uri="{FF2B5EF4-FFF2-40B4-BE49-F238E27FC236}">
                  <a16:creationId xmlns:a16="http://schemas.microsoft.com/office/drawing/2014/main" xmlns="" id="{BAEA683E-32B3-41EF-86CD-84C373F581A2}"/>
                </a:ext>
              </a:extLst>
            </p:cNvPr>
            <p:cNvSpPr>
              <a:spLocks noChangeArrowheads="1"/>
            </p:cNvSpPr>
            <p:nvPr/>
          </p:nvSpPr>
          <p:spPr bwMode="auto">
            <a:xfrm>
              <a:off x="4133850" y="898525"/>
              <a:ext cx="38100"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4" name="Oval 133">
              <a:extLst>
                <a:ext uri="{FF2B5EF4-FFF2-40B4-BE49-F238E27FC236}">
                  <a16:creationId xmlns:a16="http://schemas.microsoft.com/office/drawing/2014/main" xmlns="" id="{3C93C8E2-CEF2-42B7-9AE4-835F906BD401}"/>
                </a:ext>
              </a:extLst>
            </p:cNvPr>
            <p:cNvSpPr>
              <a:spLocks noChangeArrowheads="1"/>
            </p:cNvSpPr>
            <p:nvPr/>
          </p:nvSpPr>
          <p:spPr bwMode="auto">
            <a:xfrm>
              <a:off x="4197350" y="1069975"/>
              <a:ext cx="39688" cy="42863"/>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5" name="Oval 134">
              <a:extLst>
                <a:ext uri="{FF2B5EF4-FFF2-40B4-BE49-F238E27FC236}">
                  <a16:creationId xmlns:a16="http://schemas.microsoft.com/office/drawing/2014/main" xmlns="" id="{53F8551D-1B68-4832-8DAB-1F542D39441F}"/>
                </a:ext>
              </a:extLst>
            </p:cNvPr>
            <p:cNvSpPr>
              <a:spLocks noChangeArrowheads="1"/>
            </p:cNvSpPr>
            <p:nvPr/>
          </p:nvSpPr>
          <p:spPr bwMode="auto">
            <a:xfrm>
              <a:off x="3549650" y="749300"/>
              <a:ext cx="42863"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6" name="Oval 135">
              <a:extLst>
                <a:ext uri="{FF2B5EF4-FFF2-40B4-BE49-F238E27FC236}">
                  <a16:creationId xmlns:a16="http://schemas.microsoft.com/office/drawing/2014/main" xmlns="" id="{E946E7DE-95E4-4251-A2DE-5182318B31D7}"/>
                </a:ext>
              </a:extLst>
            </p:cNvPr>
            <p:cNvSpPr>
              <a:spLocks noChangeArrowheads="1"/>
            </p:cNvSpPr>
            <p:nvPr/>
          </p:nvSpPr>
          <p:spPr bwMode="auto">
            <a:xfrm>
              <a:off x="1535112" y="423862"/>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7" name="Oval 136">
              <a:extLst>
                <a:ext uri="{FF2B5EF4-FFF2-40B4-BE49-F238E27FC236}">
                  <a16:creationId xmlns:a16="http://schemas.microsoft.com/office/drawing/2014/main" xmlns="" id="{3073A1E2-72A7-41AC-89CC-BA001FF3F4EF}"/>
                </a:ext>
              </a:extLst>
            </p:cNvPr>
            <p:cNvSpPr>
              <a:spLocks noChangeArrowheads="1"/>
            </p:cNvSpPr>
            <p:nvPr/>
          </p:nvSpPr>
          <p:spPr bwMode="auto">
            <a:xfrm>
              <a:off x="1433512" y="471487"/>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8" name="Oval 137">
              <a:extLst>
                <a:ext uri="{FF2B5EF4-FFF2-40B4-BE49-F238E27FC236}">
                  <a16:creationId xmlns:a16="http://schemas.microsoft.com/office/drawing/2014/main" xmlns="" id="{7C37CF9F-1DCD-4788-A1BC-CA4F2743BC8B}"/>
                </a:ext>
              </a:extLst>
            </p:cNvPr>
            <p:cNvSpPr>
              <a:spLocks noChangeArrowheads="1"/>
            </p:cNvSpPr>
            <p:nvPr/>
          </p:nvSpPr>
          <p:spPr bwMode="auto">
            <a:xfrm>
              <a:off x="1501775" y="517525"/>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9" name="Oval 138">
              <a:extLst>
                <a:ext uri="{FF2B5EF4-FFF2-40B4-BE49-F238E27FC236}">
                  <a16:creationId xmlns:a16="http://schemas.microsoft.com/office/drawing/2014/main" xmlns="" id="{5F33032F-7EB2-42BD-965D-DB45DAF5A90F}"/>
                </a:ext>
              </a:extLst>
            </p:cNvPr>
            <p:cNvSpPr>
              <a:spLocks noChangeArrowheads="1"/>
            </p:cNvSpPr>
            <p:nvPr/>
          </p:nvSpPr>
          <p:spPr bwMode="auto">
            <a:xfrm>
              <a:off x="1611312" y="496887"/>
              <a:ext cx="17463" cy="20638"/>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0" name="Oval 139">
              <a:extLst>
                <a:ext uri="{FF2B5EF4-FFF2-40B4-BE49-F238E27FC236}">
                  <a16:creationId xmlns:a16="http://schemas.microsoft.com/office/drawing/2014/main" xmlns="" id="{F77A49D7-2BCF-47EC-A768-1CC885373D78}"/>
                </a:ext>
              </a:extLst>
            </p:cNvPr>
            <p:cNvSpPr>
              <a:spLocks noChangeArrowheads="1"/>
            </p:cNvSpPr>
            <p:nvPr/>
          </p:nvSpPr>
          <p:spPr bwMode="auto">
            <a:xfrm>
              <a:off x="1573212" y="587375"/>
              <a:ext cx="17463"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1" name="Oval 140">
              <a:extLst>
                <a:ext uri="{FF2B5EF4-FFF2-40B4-BE49-F238E27FC236}">
                  <a16:creationId xmlns:a16="http://schemas.microsoft.com/office/drawing/2014/main" xmlns="" id="{34CF38E7-A01F-4A72-91F1-93B258213BAD}"/>
                </a:ext>
              </a:extLst>
            </p:cNvPr>
            <p:cNvSpPr>
              <a:spLocks noChangeArrowheads="1"/>
            </p:cNvSpPr>
            <p:nvPr/>
          </p:nvSpPr>
          <p:spPr bwMode="auto">
            <a:xfrm>
              <a:off x="1484312" y="630237"/>
              <a:ext cx="17463" cy="20638"/>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2" name="Oval 141">
              <a:extLst>
                <a:ext uri="{FF2B5EF4-FFF2-40B4-BE49-F238E27FC236}">
                  <a16:creationId xmlns:a16="http://schemas.microsoft.com/office/drawing/2014/main" xmlns="" id="{A03787C0-BA75-40F2-A429-99A033AE715A}"/>
                </a:ext>
              </a:extLst>
            </p:cNvPr>
            <p:cNvSpPr>
              <a:spLocks noChangeArrowheads="1"/>
            </p:cNvSpPr>
            <p:nvPr/>
          </p:nvSpPr>
          <p:spPr bwMode="auto">
            <a:xfrm>
              <a:off x="1420812" y="552450"/>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3" name="Oval 142">
              <a:extLst>
                <a:ext uri="{FF2B5EF4-FFF2-40B4-BE49-F238E27FC236}">
                  <a16:creationId xmlns:a16="http://schemas.microsoft.com/office/drawing/2014/main" xmlns="" id="{5EC4D695-C948-4F73-A656-157DE9E50F13}"/>
                </a:ext>
              </a:extLst>
            </p:cNvPr>
            <p:cNvSpPr>
              <a:spLocks noChangeArrowheads="1"/>
            </p:cNvSpPr>
            <p:nvPr/>
          </p:nvSpPr>
          <p:spPr bwMode="auto">
            <a:xfrm>
              <a:off x="1382712" y="638175"/>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4" name="Oval 143">
              <a:extLst>
                <a:ext uri="{FF2B5EF4-FFF2-40B4-BE49-F238E27FC236}">
                  <a16:creationId xmlns:a16="http://schemas.microsoft.com/office/drawing/2014/main" xmlns="" id="{6665BC25-F33E-452D-9B9C-AB0A9D6915FB}"/>
                </a:ext>
              </a:extLst>
            </p:cNvPr>
            <p:cNvSpPr>
              <a:spLocks noChangeArrowheads="1"/>
            </p:cNvSpPr>
            <p:nvPr/>
          </p:nvSpPr>
          <p:spPr bwMode="auto">
            <a:xfrm>
              <a:off x="1450975" y="701675"/>
              <a:ext cx="15875"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5" name="Oval 144">
              <a:extLst>
                <a:ext uri="{FF2B5EF4-FFF2-40B4-BE49-F238E27FC236}">
                  <a16:creationId xmlns:a16="http://schemas.microsoft.com/office/drawing/2014/main" xmlns="" id="{CB2A1E91-8519-4B90-8689-A7EA00F13B95}"/>
                </a:ext>
              </a:extLst>
            </p:cNvPr>
            <p:cNvSpPr>
              <a:spLocks noChangeArrowheads="1"/>
            </p:cNvSpPr>
            <p:nvPr/>
          </p:nvSpPr>
          <p:spPr bwMode="auto">
            <a:xfrm>
              <a:off x="1544637" y="658812"/>
              <a:ext cx="20638" cy="2222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6" name="Oval 145">
              <a:extLst>
                <a:ext uri="{FF2B5EF4-FFF2-40B4-BE49-F238E27FC236}">
                  <a16:creationId xmlns:a16="http://schemas.microsoft.com/office/drawing/2014/main" xmlns="" id="{51AA05CF-D920-4CE9-B709-EBA37EB037F2}"/>
                </a:ext>
              </a:extLst>
            </p:cNvPr>
            <p:cNvSpPr>
              <a:spLocks noChangeArrowheads="1"/>
            </p:cNvSpPr>
            <p:nvPr/>
          </p:nvSpPr>
          <p:spPr bwMode="auto">
            <a:xfrm>
              <a:off x="1285875" y="615950"/>
              <a:ext cx="15875" cy="2222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7" name="Oval 146">
              <a:extLst>
                <a:ext uri="{FF2B5EF4-FFF2-40B4-BE49-F238E27FC236}">
                  <a16:creationId xmlns:a16="http://schemas.microsoft.com/office/drawing/2014/main" xmlns="" id="{2399FC2C-CE21-405B-9E3B-4A66BD1021D8}"/>
                </a:ext>
              </a:extLst>
            </p:cNvPr>
            <p:cNvSpPr>
              <a:spLocks noChangeArrowheads="1"/>
            </p:cNvSpPr>
            <p:nvPr/>
          </p:nvSpPr>
          <p:spPr bwMode="auto">
            <a:xfrm>
              <a:off x="1230312" y="646112"/>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8" name="Oval 147">
              <a:extLst>
                <a:ext uri="{FF2B5EF4-FFF2-40B4-BE49-F238E27FC236}">
                  <a16:creationId xmlns:a16="http://schemas.microsoft.com/office/drawing/2014/main" xmlns="" id="{6B17DE37-0443-42BE-9B57-EA22B3BFE399}"/>
                </a:ext>
              </a:extLst>
            </p:cNvPr>
            <p:cNvSpPr>
              <a:spLocks noChangeArrowheads="1"/>
            </p:cNvSpPr>
            <p:nvPr/>
          </p:nvSpPr>
          <p:spPr bwMode="auto">
            <a:xfrm>
              <a:off x="1281112" y="681037"/>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9" name="Oval 148">
              <a:extLst>
                <a:ext uri="{FF2B5EF4-FFF2-40B4-BE49-F238E27FC236}">
                  <a16:creationId xmlns:a16="http://schemas.microsoft.com/office/drawing/2014/main" xmlns="" id="{4B458D04-28CB-4AA2-ACAC-98B19467363B}"/>
                </a:ext>
              </a:extLst>
            </p:cNvPr>
            <p:cNvSpPr>
              <a:spLocks noChangeArrowheads="1"/>
            </p:cNvSpPr>
            <p:nvPr/>
          </p:nvSpPr>
          <p:spPr bwMode="auto">
            <a:xfrm>
              <a:off x="1339850" y="663575"/>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0" name="Oval 149">
              <a:extLst>
                <a:ext uri="{FF2B5EF4-FFF2-40B4-BE49-F238E27FC236}">
                  <a16:creationId xmlns:a16="http://schemas.microsoft.com/office/drawing/2014/main" xmlns="" id="{B233F65E-A19E-459F-B416-8A7C99D0494F}"/>
                </a:ext>
              </a:extLst>
            </p:cNvPr>
            <p:cNvSpPr>
              <a:spLocks noChangeArrowheads="1"/>
            </p:cNvSpPr>
            <p:nvPr/>
          </p:nvSpPr>
          <p:spPr bwMode="auto">
            <a:xfrm>
              <a:off x="1306512" y="741362"/>
              <a:ext cx="17463"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1" name="Oval 150">
              <a:extLst>
                <a:ext uri="{FF2B5EF4-FFF2-40B4-BE49-F238E27FC236}">
                  <a16:creationId xmlns:a16="http://schemas.microsoft.com/office/drawing/2014/main" xmlns="" id="{9BF55271-5E06-4A31-8D3B-25729A7818F5}"/>
                </a:ext>
              </a:extLst>
            </p:cNvPr>
            <p:cNvSpPr>
              <a:spLocks noChangeArrowheads="1"/>
            </p:cNvSpPr>
            <p:nvPr/>
          </p:nvSpPr>
          <p:spPr bwMode="auto">
            <a:xfrm>
              <a:off x="1235075" y="698500"/>
              <a:ext cx="15875"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2" name="Rectangle: Diagonal Corners Rounded 1">
            <a:extLst>
              <a:ext uri="{FF2B5EF4-FFF2-40B4-BE49-F238E27FC236}">
                <a16:creationId xmlns:a16="http://schemas.microsoft.com/office/drawing/2014/main" xmlns="" id="{CAFC1577-BA0C-4BA6-B812-757411B338F3}"/>
              </a:ext>
            </a:extLst>
          </p:cNvPr>
          <p:cNvSpPr/>
          <p:nvPr/>
        </p:nvSpPr>
        <p:spPr>
          <a:xfrm>
            <a:off x="1668679" y="1819104"/>
            <a:ext cx="8395357" cy="3589212"/>
          </a:xfrm>
          <a:prstGeom prst="round2DiagRect">
            <a:avLst/>
          </a:prstGeom>
          <a:solidFill>
            <a:schemeClr val="bg1">
              <a:lumMod val="95000"/>
            </a:schemeClr>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00000"/>
                </a:solidFill>
                <a:effectLst/>
                <a:latin typeface="Times New Roman" panose="02020603050405020304" pitchFamily="18" charset="0"/>
                <a:ea typeface="Calibri" panose="020F0502020204030204" pitchFamily="34" charset="0"/>
              </a:rPr>
              <a:t>                          </a:t>
            </a:r>
            <a:r>
              <a:rPr lang="en-US" sz="2800" b="1" dirty="0">
                <a:solidFill>
                  <a:srgbClr val="002060"/>
                </a:solidFill>
                <a:effectLst/>
                <a:latin typeface="Times New Roman" panose="02020603050405020304" pitchFamily="18" charset="0"/>
                <a:ea typeface="Calibri" panose="020F0502020204030204" pitchFamily="34" charset="0"/>
              </a:rPr>
              <a:t>MINH HỌA</a:t>
            </a:r>
          </a:p>
          <a:p>
            <a:pPr algn="just"/>
            <a:r>
              <a:rPr lang="en-US" sz="2800" dirty="0">
                <a:solidFill>
                  <a:srgbClr val="002060"/>
                </a:solidFill>
                <a:effectLst/>
                <a:latin typeface="Times New Roman" panose="02020603050405020304" pitchFamily="18" charset="0"/>
                <a:ea typeface="Calibri" panose="020F0502020204030204" pitchFamily="34" charset="0"/>
              </a:rPr>
              <a:t>         Văn học Việt Nam có nhiều bài thơ hay viết về người mẹ. </a:t>
            </a:r>
            <a:r>
              <a:rPr lang="en-US" sz="2800" dirty="0" err="1">
                <a:solidFill>
                  <a:srgbClr val="002060"/>
                </a:solidFill>
                <a:effectLst/>
                <a:latin typeface="Times New Roman" panose="02020603050405020304" pitchFamily="18" charset="0"/>
                <a:ea typeface="Calibri" panose="020F0502020204030204" pitchFamily="34" charset="0"/>
              </a:rPr>
              <a:t>Một</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trong</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số</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đó</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là</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bài</a:t>
            </a:r>
            <a:r>
              <a:rPr lang="en-US" sz="2800" dirty="0">
                <a:solidFill>
                  <a:srgbClr val="002060"/>
                </a:solidFill>
                <a:effectLst/>
                <a:latin typeface="Times New Roman" panose="02020603050405020304" pitchFamily="18" charset="0"/>
                <a:ea typeface="Calibri" panose="020F0502020204030204" pitchFamily="34" charset="0"/>
              </a:rPr>
              <a:t> </a:t>
            </a:r>
            <a:r>
              <a:rPr lang="en-US" sz="2800" i="1" dirty="0">
                <a:solidFill>
                  <a:srgbClr val="002060"/>
                </a:solidFill>
                <a:effectLst/>
                <a:latin typeface="Times New Roman" panose="02020603050405020304" pitchFamily="18" charset="0"/>
                <a:ea typeface="Calibri" panose="020F0502020204030204" pitchFamily="34" charset="0"/>
              </a:rPr>
              <a:t>À </a:t>
            </a:r>
            <a:r>
              <a:rPr lang="en-US" sz="2800" i="1" dirty="0" err="1">
                <a:solidFill>
                  <a:srgbClr val="002060"/>
                </a:solidFill>
                <a:effectLst/>
                <a:latin typeface="Times New Roman" panose="02020603050405020304" pitchFamily="18" charset="0"/>
                <a:ea typeface="Calibri" panose="020F0502020204030204" pitchFamily="34" charset="0"/>
              </a:rPr>
              <a:t>ơi</a:t>
            </a:r>
            <a:r>
              <a:rPr lang="en-US" sz="2800" i="1" dirty="0">
                <a:solidFill>
                  <a:srgbClr val="002060"/>
                </a:solidFill>
                <a:effectLst/>
                <a:latin typeface="Times New Roman" panose="02020603050405020304" pitchFamily="18" charset="0"/>
                <a:ea typeface="Calibri" panose="020F0502020204030204" pitchFamily="34" charset="0"/>
              </a:rPr>
              <a:t> </a:t>
            </a:r>
            <a:r>
              <a:rPr lang="en-US" sz="2800" i="1" dirty="0" err="1">
                <a:solidFill>
                  <a:srgbClr val="002060"/>
                </a:solidFill>
                <a:effectLst/>
                <a:latin typeface="Times New Roman" panose="02020603050405020304" pitchFamily="18" charset="0"/>
                <a:ea typeface="Calibri" panose="020F0502020204030204" pitchFamily="34" charset="0"/>
              </a:rPr>
              <a:t>tay</a:t>
            </a:r>
            <a:r>
              <a:rPr lang="en-US" sz="2800" i="1" dirty="0">
                <a:solidFill>
                  <a:srgbClr val="002060"/>
                </a:solidFill>
                <a:effectLst/>
                <a:latin typeface="Times New Roman" panose="02020603050405020304" pitchFamily="18" charset="0"/>
                <a:ea typeface="Calibri" panose="020F0502020204030204" pitchFamily="34" charset="0"/>
              </a:rPr>
              <a:t> </a:t>
            </a:r>
            <a:r>
              <a:rPr lang="en-US" sz="2800" i="1" dirty="0" err="1">
                <a:solidFill>
                  <a:srgbClr val="002060"/>
                </a:solidFill>
                <a:effectLst/>
                <a:latin typeface="Times New Roman" panose="02020603050405020304" pitchFamily="18" charset="0"/>
                <a:ea typeface="Calibri" panose="020F0502020204030204" pitchFamily="34" charset="0"/>
              </a:rPr>
              <a:t>mẹ</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của</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Bình</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Nguyên</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Với</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em</a:t>
            </a:r>
            <a:r>
              <a:rPr lang="en-US" sz="2800" dirty="0">
                <a:solidFill>
                  <a:srgbClr val="002060"/>
                </a:solidFill>
                <a:effectLst/>
                <a:latin typeface="Times New Roman" panose="02020603050405020304" pitchFamily="18" charset="0"/>
                <a:ea typeface="Calibri" panose="020F0502020204030204" pitchFamily="34" charset="0"/>
              </a:rPr>
              <a:t>, </a:t>
            </a:r>
            <a:r>
              <a:rPr lang="en-US" sz="2800" i="1" dirty="0" err="1">
                <a:solidFill>
                  <a:srgbClr val="002060"/>
                </a:solidFill>
                <a:effectLst/>
                <a:latin typeface="Times New Roman" panose="02020603050405020304" pitchFamily="18" charset="0"/>
                <a:ea typeface="Calibri" panose="020F0502020204030204" pitchFamily="34" charset="0"/>
              </a:rPr>
              <a:t>bài</a:t>
            </a:r>
            <a:r>
              <a:rPr lang="en-US" sz="2800" i="1" dirty="0">
                <a:solidFill>
                  <a:srgbClr val="002060"/>
                </a:solidFill>
                <a:effectLst/>
                <a:latin typeface="Times New Roman" panose="02020603050405020304" pitchFamily="18" charset="0"/>
                <a:ea typeface="Calibri" panose="020F0502020204030204" pitchFamily="34" charset="0"/>
              </a:rPr>
              <a:t> </a:t>
            </a:r>
            <a:r>
              <a:rPr lang="en-US" sz="2800" i="1" dirty="0" err="1">
                <a:solidFill>
                  <a:srgbClr val="002060"/>
                </a:solidFill>
                <a:effectLst/>
                <a:latin typeface="Times New Roman" panose="02020603050405020304" pitchFamily="18" charset="0"/>
                <a:ea typeface="Calibri" panose="020F0502020204030204" pitchFamily="34" charset="0"/>
              </a:rPr>
              <a:t>thơ</a:t>
            </a:r>
            <a:r>
              <a:rPr lang="en-US" sz="2800" i="1" dirty="0">
                <a:solidFill>
                  <a:srgbClr val="002060"/>
                </a:solidFill>
                <a:effectLst/>
                <a:latin typeface="Times New Roman" panose="02020603050405020304" pitchFamily="18" charset="0"/>
                <a:ea typeface="Calibri" panose="020F0502020204030204" pitchFamily="34" charset="0"/>
              </a:rPr>
              <a:t> </a:t>
            </a:r>
            <a:r>
              <a:rPr lang="en-US" sz="2800" i="1" dirty="0" err="1">
                <a:solidFill>
                  <a:srgbClr val="002060"/>
                </a:solidFill>
                <a:effectLst/>
                <a:latin typeface="Times New Roman" panose="02020603050405020304" pitchFamily="18" charset="0"/>
                <a:ea typeface="Calibri" panose="020F0502020204030204" pitchFamily="34" charset="0"/>
              </a:rPr>
              <a:t>là</a:t>
            </a:r>
            <a:r>
              <a:rPr lang="en-US" sz="2800" i="1" dirty="0">
                <a:solidFill>
                  <a:srgbClr val="002060"/>
                </a:solidFill>
                <a:effectLst/>
                <a:latin typeface="Times New Roman" panose="02020603050405020304" pitchFamily="18" charset="0"/>
                <a:ea typeface="Calibri" panose="020F0502020204030204" pitchFamily="34" charset="0"/>
              </a:rPr>
              <a:t> </a:t>
            </a:r>
            <a:r>
              <a:rPr lang="en-US" sz="2800" i="1" dirty="0" err="1">
                <a:solidFill>
                  <a:srgbClr val="002060"/>
                </a:solidFill>
                <a:effectLst/>
                <a:latin typeface="Times New Roman" panose="02020603050405020304" pitchFamily="18" charset="0"/>
                <a:ea typeface="Calibri" panose="020F0502020204030204" pitchFamily="34" charset="0"/>
              </a:rPr>
              <a:t>lời</a:t>
            </a:r>
            <a:r>
              <a:rPr lang="en-US" sz="2800" i="1" dirty="0">
                <a:solidFill>
                  <a:srgbClr val="002060"/>
                </a:solidFill>
                <a:effectLst/>
                <a:latin typeface="Times New Roman" panose="02020603050405020304" pitchFamily="18" charset="0"/>
                <a:ea typeface="Calibri" panose="020F0502020204030204" pitchFamily="34" charset="0"/>
              </a:rPr>
              <a:t> </a:t>
            </a:r>
            <a:r>
              <a:rPr lang="en-US" sz="2800" i="1" dirty="0" err="1">
                <a:solidFill>
                  <a:srgbClr val="002060"/>
                </a:solidFill>
                <a:effectLst/>
                <a:latin typeface="Times New Roman" panose="02020603050405020304" pitchFamily="18" charset="0"/>
                <a:ea typeface="Calibri" panose="020F0502020204030204" pitchFamily="34" charset="0"/>
              </a:rPr>
              <a:t>nhắc</a:t>
            </a:r>
            <a:r>
              <a:rPr lang="en-US" sz="2800" i="1" dirty="0">
                <a:solidFill>
                  <a:srgbClr val="002060"/>
                </a:solidFill>
                <a:effectLst/>
                <a:latin typeface="Times New Roman" panose="02020603050405020304" pitchFamily="18" charset="0"/>
                <a:ea typeface="Calibri" panose="020F0502020204030204" pitchFamily="34" charset="0"/>
              </a:rPr>
              <a:t> </a:t>
            </a:r>
            <a:r>
              <a:rPr lang="en-US" sz="2800" i="1" dirty="0" err="1">
                <a:solidFill>
                  <a:srgbClr val="002060"/>
                </a:solidFill>
                <a:effectLst/>
                <a:latin typeface="Times New Roman" panose="02020603050405020304" pitchFamily="18" charset="0"/>
                <a:ea typeface="Calibri" panose="020F0502020204030204" pitchFamily="34" charset="0"/>
              </a:rPr>
              <a:t>nhở</a:t>
            </a:r>
            <a:r>
              <a:rPr lang="en-US" sz="2800" i="1" dirty="0">
                <a:solidFill>
                  <a:srgbClr val="002060"/>
                </a:solidFill>
                <a:effectLst/>
                <a:latin typeface="Times New Roman" panose="02020603050405020304" pitchFamily="18" charset="0"/>
                <a:ea typeface="Calibri" panose="020F0502020204030204" pitchFamily="34" charset="0"/>
              </a:rPr>
              <a:t> </a:t>
            </a:r>
            <a:r>
              <a:rPr lang="en-US" sz="2800" i="1" dirty="0" err="1">
                <a:solidFill>
                  <a:srgbClr val="002060"/>
                </a:solidFill>
                <a:effectLst/>
                <a:latin typeface="Times New Roman" panose="02020603050405020304" pitchFamily="18" charset="0"/>
                <a:ea typeface="Calibri" panose="020F0502020204030204" pitchFamily="34" charset="0"/>
              </a:rPr>
              <a:t>sâu</a:t>
            </a:r>
            <a:r>
              <a:rPr lang="en-US" sz="2800" i="1" dirty="0">
                <a:solidFill>
                  <a:srgbClr val="002060"/>
                </a:solidFill>
                <a:effectLst/>
                <a:latin typeface="Times New Roman" panose="02020603050405020304" pitchFamily="18" charset="0"/>
                <a:ea typeface="Calibri" panose="020F0502020204030204" pitchFamily="34" charset="0"/>
              </a:rPr>
              <a:t> </a:t>
            </a:r>
            <a:r>
              <a:rPr lang="en-US" sz="2800" i="1" dirty="0" err="1">
                <a:solidFill>
                  <a:srgbClr val="002060"/>
                </a:solidFill>
                <a:effectLst/>
                <a:latin typeface="Times New Roman" panose="02020603050405020304" pitchFamily="18" charset="0"/>
                <a:ea typeface="Calibri" panose="020F0502020204030204" pitchFamily="34" charset="0"/>
              </a:rPr>
              <a:t>sắc</a:t>
            </a:r>
            <a:r>
              <a:rPr lang="en-US" sz="2800" i="1" dirty="0">
                <a:solidFill>
                  <a:srgbClr val="002060"/>
                </a:solidFill>
                <a:effectLst/>
                <a:latin typeface="Times New Roman" panose="02020603050405020304" pitchFamily="18" charset="0"/>
                <a:ea typeface="Calibri" panose="020F0502020204030204" pitchFamily="34" charset="0"/>
              </a:rPr>
              <a:t>, </a:t>
            </a:r>
            <a:r>
              <a:rPr lang="en-US" sz="2800" i="1" dirty="0" err="1">
                <a:solidFill>
                  <a:srgbClr val="002060"/>
                </a:solidFill>
                <a:effectLst/>
                <a:latin typeface="Times New Roman" panose="02020603050405020304" pitchFamily="18" charset="0"/>
                <a:ea typeface="Calibri" panose="020F0502020204030204" pitchFamily="34" charset="0"/>
              </a:rPr>
              <a:t>thấm</a:t>
            </a:r>
            <a:r>
              <a:rPr lang="en-US" sz="2800" i="1" dirty="0">
                <a:solidFill>
                  <a:srgbClr val="002060"/>
                </a:solidFill>
                <a:effectLst/>
                <a:latin typeface="Times New Roman" panose="02020603050405020304" pitchFamily="18" charset="0"/>
                <a:ea typeface="Calibri" panose="020F0502020204030204" pitchFamily="34" charset="0"/>
              </a:rPr>
              <a:t> </a:t>
            </a:r>
            <a:r>
              <a:rPr lang="en-US" sz="2800" i="1" dirty="0" err="1">
                <a:solidFill>
                  <a:srgbClr val="002060"/>
                </a:solidFill>
                <a:effectLst/>
                <a:latin typeface="Times New Roman" panose="02020603050405020304" pitchFamily="18" charset="0"/>
                <a:ea typeface="Calibri" panose="020F0502020204030204" pitchFamily="34" charset="0"/>
              </a:rPr>
              <a:t>thía</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về</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công</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ơn</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sâu</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nặng</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của</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người</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mẹ</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đã</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suốt</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đời</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vất</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vả</a:t>
            </a:r>
            <a:r>
              <a:rPr lang="en-US" sz="2800" dirty="0">
                <a:solidFill>
                  <a:srgbClr val="002060"/>
                </a:solidFill>
                <a:effectLst/>
                <a:latin typeface="Times New Roman" panose="02020603050405020304" pitchFamily="18" charset="0"/>
                <a:ea typeface="Calibri" panose="020F0502020204030204" pitchFamily="34" charset="0"/>
              </a:rPr>
              <a:t>, hi </a:t>
            </a:r>
            <a:r>
              <a:rPr lang="en-US" sz="2800" dirty="0" err="1">
                <a:solidFill>
                  <a:srgbClr val="002060"/>
                </a:solidFill>
                <a:effectLst/>
                <a:latin typeface="Times New Roman" panose="02020603050405020304" pitchFamily="18" charset="0"/>
                <a:ea typeface="Calibri" panose="020F0502020204030204" pitchFamily="34" charset="0"/>
              </a:rPr>
              <a:t>sinh</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để</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những</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đứa</a:t>
            </a:r>
            <a:r>
              <a:rPr lang="en-US" sz="2800" dirty="0">
                <a:solidFill>
                  <a:srgbClr val="002060"/>
                </a:solidFill>
                <a:effectLst/>
                <a:latin typeface="Times New Roman" panose="02020603050405020304" pitchFamily="18" charset="0"/>
                <a:ea typeface="Calibri" panose="020F0502020204030204" pitchFamily="34" charset="0"/>
              </a:rPr>
              <a:t> con </a:t>
            </a:r>
            <a:r>
              <a:rPr lang="en-US" sz="2800" dirty="0" err="1">
                <a:solidFill>
                  <a:srgbClr val="002060"/>
                </a:solidFill>
                <a:effectLst/>
                <a:latin typeface="Times New Roman" panose="02020603050405020304" pitchFamily="18" charset="0"/>
                <a:ea typeface="Calibri" panose="020F0502020204030204" pitchFamily="34" charset="0"/>
              </a:rPr>
              <a:t>thân</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yêu</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của</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mình</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có</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được</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những</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gì</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tốt</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đẹp</a:t>
            </a:r>
            <a:r>
              <a:rPr lang="en-US" sz="2800" dirty="0">
                <a:solidFill>
                  <a:srgbClr val="002060"/>
                </a:solidFill>
                <a:effectLst/>
                <a:latin typeface="Times New Roman" panose="02020603050405020304" pitchFamily="18" charset="0"/>
                <a:ea typeface="Calibri" panose="020F0502020204030204" pitchFamily="34" charset="0"/>
              </a:rPr>
              <a:t> </a:t>
            </a:r>
            <a:r>
              <a:rPr lang="en-US" sz="2800" dirty="0" err="1">
                <a:solidFill>
                  <a:srgbClr val="002060"/>
                </a:solidFill>
                <a:effectLst/>
                <a:latin typeface="Times New Roman" panose="02020603050405020304" pitchFamily="18" charset="0"/>
                <a:ea typeface="Calibri" panose="020F0502020204030204" pitchFamily="34" charset="0"/>
              </a:rPr>
              <a:t>nhất</a:t>
            </a:r>
            <a:r>
              <a:rPr lang="en-US" sz="2800" dirty="0">
                <a:solidFill>
                  <a:srgbClr val="002060"/>
                </a:solidFill>
                <a:effectLst/>
                <a:latin typeface="Times New Roman" panose="02020603050405020304" pitchFamily="18" charset="0"/>
                <a:ea typeface="Calibri" panose="020F0502020204030204" pitchFamily="34" charset="0"/>
              </a:rPr>
              <a:t>.</a:t>
            </a:r>
            <a:endParaRPr lang="en-US" sz="2800" dirty="0">
              <a:solidFill>
                <a:srgbClr val="002060"/>
              </a:solidFill>
            </a:endParaRPr>
          </a:p>
        </p:txBody>
      </p:sp>
      <p:pic>
        <p:nvPicPr>
          <p:cNvPr id="152" name="Picture 151">
            <a:extLst>
              <a:ext uri="{FF2B5EF4-FFF2-40B4-BE49-F238E27FC236}">
                <a16:creationId xmlns:a16="http://schemas.microsoft.com/office/drawing/2014/main" xmlns="" id="{C409AB2D-D2EB-4E98-B6A6-F44764D8387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795333" y="673774"/>
            <a:ext cx="1371469" cy="1456672"/>
          </a:xfrm>
          <a:prstGeom prst="rect">
            <a:avLst/>
          </a:prstGeom>
          <a:noFill/>
          <a:ln>
            <a:noFill/>
          </a:ln>
        </p:spPr>
      </p:pic>
    </p:spTree>
    <p:extLst>
      <p:ext uri="{BB962C8B-B14F-4D97-AF65-F5344CB8AC3E}">
        <p14:creationId xmlns:p14="http://schemas.microsoft.com/office/powerpoint/2010/main" val="5902580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0" y="2296682"/>
            <a:ext cx="12192000" cy="3263463"/>
          </a:xfrm>
          <a:prstGeom prst="round2DiagRect">
            <a:avLst/>
          </a:prstGeom>
          <a:solidFill>
            <a:srgbClr val="FBDAD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044" y="0"/>
            <a:ext cx="3912626" cy="7016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38" name="组合 37"/>
          <p:cNvGrpSpPr>
            <a:grpSpLocks/>
          </p:cNvGrpSpPr>
          <p:nvPr/>
        </p:nvGrpSpPr>
        <p:grpSpPr bwMode="auto">
          <a:xfrm>
            <a:off x="10764604" y="3279318"/>
            <a:ext cx="775755" cy="1200329"/>
            <a:chOff x="4246" y="3753"/>
            <a:chExt cx="1596" cy="2174"/>
          </a:xfrm>
          <a:solidFill>
            <a:srgbClr val="C8393B"/>
          </a:solidFill>
        </p:grpSpPr>
        <p:sp>
          <p:nvSpPr>
            <p:cNvPr id="7" name="MH_SubTitle_1"/>
            <p:cNvSpPr/>
            <p:nvPr/>
          </p:nvSpPr>
          <p:spPr>
            <a:xfrm>
              <a:off x="4246" y="3753"/>
              <a:ext cx="1596" cy="2174"/>
            </a:xfrm>
            <a:custGeom>
              <a:avLst/>
              <a:gdLst>
                <a:gd name="connsiteX0" fmla="*/ 555581 w 1138390"/>
                <a:gd name="connsiteY0" fmla="*/ 138889 h 1550820"/>
                <a:gd name="connsiteX1" fmla="*/ 181310 w 1138390"/>
                <a:gd name="connsiteY1" fmla="*/ 513159 h 1550820"/>
                <a:gd name="connsiteX2" fmla="*/ 555581 w 1138390"/>
                <a:gd name="connsiteY2" fmla="*/ 887431 h 1550820"/>
                <a:gd name="connsiteX3" fmla="*/ 929852 w 1138390"/>
                <a:gd name="connsiteY3" fmla="*/ 513160 h 1550820"/>
                <a:gd name="connsiteX4" fmla="*/ 555581 w 1138390"/>
                <a:gd name="connsiteY4" fmla="*/ 138889 h 1550820"/>
                <a:gd name="connsiteX5" fmla="*/ 586782 w 1138390"/>
                <a:gd name="connsiteY5" fmla="*/ 273 h 1550820"/>
                <a:gd name="connsiteX6" fmla="*/ 983919 w 1138390"/>
                <a:gd name="connsiteY6" fmla="*/ 179343 h 1550820"/>
                <a:gd name="connsiteX7" fmla="*/ 959048 w 1138390"/>
                <a:gd name="connsiteY7" fmla="*/ 983920 h 1550820"/>
                <a:gd name="connsiteX8" fmla="*/ 538851 w 1138390"/>
                <a:gd name="connsiteY8" fmla="*/ 1550820 h 1550820"/>
                <a:gd name="connsiteX9" fmla="*/ 154471 w 1138390"/>
                <a:gd name="connsiteY9" fmla="*/ 959049 h 1550820"/>
                <a:gd name="connsiteX10" fmla="*/ 179342 w 1138390"/>
                <a:gd name="connsiteY10" fmla="*/ 154471 h 1550820"/>
                <a:gd name="connsiteX11" fmla="*/ 586782 w 1138390"/>
                <a:gd name="connsiteY11" fmla="*/ 273 h 155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8390" h="1550820">
                  <a:moveTo>
                    <a:pt x="555581" y="138889"/>
                  </a:moveTo>
                  <a:cubicBezTo>
                    <a:pt x="348876" y="138889"/>
                    <a:pt x="181310" y="306455"/>
                    <a:pt x="181310" y="513159"/>
                  </a:cubicBezTo>
                  <a:cubicBezTo>
                    <a:pt x="181310" y="719863"/>
                    <a:pt x="348877" y="887431"/>
                    <a:pt x="555581" y="887431"/>
                  </a:cubicBezTo>
                  <a:cubicBezTo>
                    <a:pt x="762285" y="887431"/>
                    <a:pt x="929852" y="719864"/>
                    <a:pt x="929852" y="513160"/>
                  </a:cubicBezTo>
                  <a:cubicBezTo>
                    <a:pt x="929852" y="306456"/>
                    <a:pt x="762285" y="138889"/>
                    <a:pt x="555581" y="138889"/>
                  </a:cubicBezTo>
                  <a:close/>
                  <a:moveTo>
                    <a:pt x="586782" y="273"/>
                  </a:moveTo>
                  <a:cubicBezTo>
                    <a:pt x="732382" y="4774"/>
                    <a:pt x="876265" y="64820"/>
                    <a:pt x="983919" y="179343"/>
                  </a:cubicBezTo>
                  <a:cubicBezTo>
                    <a:pt x="1199229" y="408388"/>
                    <a:pt x="1188094" y="768610"/>
                    <a:pt x="959048" y="983920"/>
                  </a:cubicBezTo>
                  <a:cubicBezTo>
                    <a:pt x="790387" y="1142467"/>
                    <a:pt x="650320" y="1331434"/>
                    <a:pt x="538851" y="1550820"/>
                  </a:cubicBezTo>
                  <a:cubicBezTo>
                    <a:pt x="441145" y="1324968"/>
                    <a:pt x="313018" y="1127711"/>
                    <a:pt x="154471" y="959049"/>
                  </a:cubicBezTo>
                  <a:cubicBezTo>
                    <a:pt x="-60839" y="730003"/>
                    <a:pt x="-49704" y="369781"/>
                    <a:pt x="179342" y="154471"/>
                  </a:cubicBezTo>
                  <a:cubicBezTo>
                    <a:pt x="293864" y="46817"/>
                    <a:pt x="441181" y="-4227"/>
                    <a:pt x="586782" y="273"/>
                  </a:cubicBezTo>
                  <a:close/>
                </a:path>
              </a:pathLst>
            </a:cu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612000" anchor="ctr">
              <a:normAutofit/>
            </a:bodyPr>
            <a:lstStyle/>
            <a:p>
              <a:pPr algn="ctr" eaLnBrk="1" fontAlgn="auto" hangingPunct="1">
                <a:spcBef>
                  <a:spcPts val="0"/>
                </a:spcBef>
                <a:spcAft>
                  <a:spcPts val="0"/>
                </a:spcAft>
                <a:defRPr/>
              </a:pPr>
              <a:endParaRPr lang="zh-CN" altLang="en-US" dirty="0">
                <a:solidFill>
                  <a:schemeClr val="bg2">
                    <a:lumMod val="25000"/>
                  </a:schemeClr>
                </a:solidFill>
              </a:endParaRPr>
            </a:p>
          </p:txBody>
        </p:sp>
        <p:sp>
          <p:nvSpPr>
            <p:cNvPr id="12" name="Freeform 5"/>
            <p:cNvSpPr/>
            <p:nvPr/>
          </p:nvSpPr>
          <p:spPr bwMode="auto">
            <a:xfrm>
              <a:off x="4798" y="4281"/>
              <a:ext cx="447" cy="448"/>
            </a:xfrm>
            <a:custGeom>
              <a:avLst/>
              <a:gdLst>
                <a:gd name="T0" fmla="*/ 184 w 213"/>
                <a:gd name="T1" fmla="*/ 77 h 213"/>
                <a:gd name="T2" fmla="*/ 184 w 213"/>
                <a:gd name="T3" fmla="*/ 10 h 213"/>
                <a:gd name="T4" fmla="*/ 145 w 213"/>
                <a:gd name="T5" fmla="*/ 10 h 213"/>
                <a:gd name="T6" fmla="*/ 145 w 213"/>
                <a:gd name="T7" fmla="*/ 39 h 213"/>
                <a:gd name="T8" fmla="*/ 106 w 213"/>
                <a:gd name="T9" fmla="*/ 0 h 213"/>
                <a:gd name="T10" fmla="*/ 0 w 213"/>
                <a:gd name="T11" fmla="*/ 106 h 213"/>
                <a:gd name="T12" fmla="*/ 19 w 213"/>
                <a:gd name="T13" fmla="*/ 106 h 213"/>
                <a:gd name="T14" fmla="*/ 19 w 213"/>
                <a:gd name="T15" fmla="*/ 213 h 213"/>
                <a:gd name="T16" fmla="*/ 77 w 213"/>
                <a:gd name="T17" fmla="*/ 213 h 213"/>
                <a:gd name="T18" fmla="*/ 77 w 213"/>
                <a:gd name="T19" fmla="*/ 126 h 213"/>
                <a:gd name="T20" fmla="*/ 135 w 213"/>
                <a:gd name="T21" fmla="*/ 126 h 213"/>
                <a:gd name="T22" fmla="*/ 135 w 213"/>
                <a:gd name="T23" fmla="*/ 213 h 213"/>
                <a:gd name="T24" fmla="*/ 193 w 213"/>
                <a:gd name="T25" fmla="*/ 213 h 213"/>
                <a:gd name="T26" fmla="*/ 193 w 213"/>
                <a:gd name="T27" fmla="*/ 106 h 213"/>
                <a:gd name="T28" fmla="*/ 213 w 213"/>
                <a:gd name="T29" fmla="*/ 106 h 213"/>
                <a:gd name="T30" fmla="*/ 184 w 213"/>
                <a:gd name="T31" fmla="*/ 7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3" h="213">
                  <a:moveTo>
                    <a:pt x="184" y="77"/>
                  </a:moveTo>
                  <a:lnTo>
                    <a:pt x="184" y="10"/>
                  </a:lnTo>
                  <a:lnTo>
                    <a:pt x="145" y="10"/>
                  </a:lnTo>
                  <a:lnTo>
                    <a:pt x="145" y="39"/>
                  </a:lnTo>
                  <a:lnTo>
                    <a:pt x="106" y="0"/>
                  </a:lnTo>
                  <a:lnTo>
                    <a:pt x="0" y="106"/>
                  </a:lnTo>
                  <a:lnTo>
                    <a:pt x="19" y="106"/>
                  </a:lnTo>
                  <a:lnTo>
                    <a:pt x="19" y="213"/>
                  </a:lnTo>
                  <a:lnTo>
                    <a:pt x="77" y="213"/>
                  </a:lnTo>
                  <a:lnTo>
                    <a:pt x="77" y="126"/>
                  </a:lnTo>
                  <a:lnTo>
                    <a:pt x="135" y="126"/>
                  </a:lnTo>
                  <a:lnTo>
                    <a:pt x="135" y="213"/>
                  </a:lnTo>
                  <a:lnTo>
                    <a:pt x="193" y="213"/>
                  </a:lnTo>
                  <a:lnTo>
                    <a:pt x="193" y="106"/>
                  </a:lnTo>
                  <a:lnTo>
                    <a:pt x="213" y="106"/>
                  </a:lnTo>
                  <a:lnTo>
                    <a:pt x="184" y="77"/>
                  </a:lnTo>
                  <a:close/>
                </a:path>
              </a:pathLst>
            </a:custGeom>
            <a:grpFill/>
            <a:ln>
              <a:noFill/>
            </a:ln>
          </p:spPr>
          <p:txBody>
            <a:bodyPr/>
            <a:lstStyle/>
            <a:p>
              <a:pPr eaLnBrk="1" fontAlgn="auto" hangingPunct="1">
                <a:spcBef>
                  <a:spcPts val="0"/>
                </a:spcBef>
                <a:spcAft>
                  <a:spcPts val="0"/>
                </a:spcAft>
                <a:defRPr/>
              </a:pPr>
              <a:endParaRPr lang="zh-CN" altLang="en-US">
                <a:solidFill>
                  <a:schemeClr val="bg2">
                    <a:lumMod val="25000"/>
                  </a:schemeClr>
                </a:solidFill>
                <a:latin typeface="+mn-lt"/>
                <a:ea typeface="+mn-ea"/>
              </a:endParaRPr>
            </a:p>
          </p:txBody>
        </p:sp>
      </p:grpSp>
      <p:sp>
        <p:nvSpPr>
          <p:cNvPr id="34" name="文本框 33"/>
          <p:cNvSpPr txBox="1"/>
          <p:nvPr/>
        </p:nvSpPr>
        <p:spPr>
          <a:xfrm>
            <a:off x="5124450" y="3279775"/>
            <a:ext cx="5618163" cy="742511"/>
          </a:xfrm>
          <a:prstGeom prst="rect">
            <a:avLst/>
          </a:prstGeom>
          <a:noFill/>
        </p:spPr>
        <p:txBody>
          <a:bodyPr>
            <a:spAutoFit/>
          </a:bodyPr>
          <a:lstStyle/>
          <a:p>
            <a:pPr algn="ctr" eaLnBrk="1" fontAlgn="auto" hangingPunct="1">
              <a:lnSpc>
                <a:spcPct val="150000"/>
              </a:lnSpc>
              <a:spcBef>
                <a:spcPts val="0"/>
              </a:spcBef>
              <a:spcAft>
                <a:spcPts val="0"/>
              </a:spcAft>
              <a:defRPr/>
            </a:pPr>
            <a:r>
              <a:rPr lang="en-US" sz="3200" b="1" dirty="0">
                <a:latin typeface="Times New Roman" pitchFamily="18" charset="0"/>
                <a:cs typeface="Times New Roman" pitchFamily="18" charset="0"/>
              </a:rPr>
              <a:t>CHÚC CÁC EM HỌC TỐT!</a:t>
            </a:r>
            <a:endParaRPr lang="zh-CN" altLang="en-US" sz="3200" b="1" dirty="0">
              <a:solidFill>
                <a:schemeClr val="tx1">
                  <a:lumMod val="65000"/>
                  <a:lumOff val="35000"/>
                </a:schemeClr>
              </a:solidFill>
              <a:latin typeface="Times New Roman" pitchFamily="18" charset="0"/>
              <a:ea typeface="微软雅黑" panose="020B0503020204020204" charset="-122"/>
              <a:cs typeface="Times New Roman" pitchFamily="18" charset="0"/>
            </a:endParaRPr>
          </a:p>
        </p:txBody>
      </p:sp>
    </p:spTree>
    <p:extLst>
      <p:ext uri="{BB962C8B-B14F-4D97-AF65-F5344CB8AC3E}">
        <p14:creationId xmlns:p14="http://schemas.microsoft.com/office/powerpoint/2010/main" val="996082468"/>
      </p:ext>
    </p:extLst>
  </p:cSld>
  <p:clrMapOvr>
    <a:masterClrMapping/>
  </p:clrMapOvr>
  <p:transition spd="slow" advClick="0"/>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alphaModFix amt="52000"/>
          </a:blip>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9EE733A-4DE3-4840-867C-32F70EB30C4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17"/>
            <a:ext cx="12192000" cy="6861717"/>
          </a:xfrm>
          <a:prstGeom prst="rect">
            <a:avLst/>
          </a:prstGeom>
          <a:noFill/>
          <a:ln>
            <a:noFill/>
          </a:ln>
        </p:spPr>
      </p:pic>
      <p:pic>
        <p:nvPicPr>
          <p:cNvPr id="4" name="Picture 3">
            <a:extLst>
              <a:ext uri="{FF2B5EF4-FFF2-40B4-BE49-F238E27FC236}">
                <a16:creationId xmlns:a16="http://schemas.microsoft.com/office/drawing/2014/main" xmlns="" id="{CB5780BD-054C-4CE1-B651-A8651ED536E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6124" y="1716047"/>
            <a:ext cx="4102972" cy="3756286"/>
          </a:xfrm>
          <a:prstGeom prst="rect">
            <a:avLst/>
          </a:prstGeom>
          <a:noFill/>
          <a:ln>
            <a:noFill/>
          </a:ln>
        </p:spPr>
      </p:pic>
    </p:spTree>
    <p:extLst>
      <p:ext uri="{BB962C8B-B14F-4D97-AF65-F5344CB8AC3E}">
        <p14:creationId xmlns:p14="http://schemas.microsoft.com/office/powerpoint/2010/main" val="678375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alphaModFix amt="52000"/>
          </a:blip>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7A10F4F-6170-446F-BDD4-71025261411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17"/>
            <a:ext cx="12192000" cy="6861717"/>
          </a:xfrm>
          <a:prstGeom prst="rect">
            <a:avLst/>
          </a:prstGeom>
          <a:noFill/>
          <a:ln>
            <a:noFill/>
          </a:ln>
        </p:spPr>
      </p:pic>
      <p:pic>
        <p:nvPicPr>
          <p:cNvPr id="4" name="Picture 3" descr="CA8TIJY9">
            <a:extLst>
              <a:ext uri="{FF2B5EF4-FFF2-40B4-BE49-F238E27FC236}">
                <a16:creationId xmlns:a16="http://schemas.microsoft.com/office/drawing/2014/main" xmlns="" id="{CE82726C-A726-47F4-9CA4-19606E9B175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7103" y="1122203"/>
            <a:ext cx="5170314" cy="4613593"/>
          </a:xfrm>
          <a:prstGeom prst="rect">
            <a:avLst/>
          </a:prstGeom>
          <a:noFill/>
          <a:ln>
            <a:noFill/>
          </a:ln>
        </p:spPr>
      </p:pic>
    </p:spTree>
    <p:extLst>
      <p:ext uri="{BB962C8B-B14F-4D97-AF65-F5344CB8AC3E}">
        <p14:creationId xmlns:p14="http://schemas.microsoft.com/office/powerpoint/2010/main" val="3416913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alphaModFix amt="52000"/>
          </a:blip>
          <a:tile tx="0" ty="0" sx="100000" sy="100000" flip="none" algn="tl"/>
        </a:blipFill>
        <a:effectLst/>
      </p:bgPr>
    </p:bg>
    <p:spTree>
      <p:nvGrpSpPr>
        <p:cNvPr id="1" name=""/>
        <p:cNvGrpSpPr/>
        <p:nvPr/>
      </p:nvGrpSpPr>
      <p:grpSpPr>
        <a:xfrm>
          <a:off x="0" y="0"/>
          <a:ext cx="0" cy="0"/>
          <a:chOff x="0" y="0"/>
          <a:chExt cx="0" cy="0"/>
        </a:xfrm>
      </p:grpSpPr>
      <p:pic>
        <p:nvPicPr>
          <p:cNvPr id="4" name="Picture 3" descr="6C623520A0CE491EA8B72BECA5EED17E">
            <a:extLst>
              <a:ext uri="{FF2B5EF4-FFF2-40B4-BE49-F238E27FC236}">
                <a16:creationId xmlns:a16="http://schemas.microsoft.com/office/drawing/2014/main" xmlns="" id="{3445D2E7-287A-4BDC-97F8-DD3C889F94D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6113" y="1272757"/>
            <a:ext cx="4659774" cy="4312486"/>
          </a:xfrm>
          <a:prstGeom prst="rect">
            <a:avLst/>
          </a:prstGeom>
          <a:noFill/>
          <a:ln>
            <a:noFill/>
          </a:ln>
        </p:spPr>
      </p:pic>
      <p:pic>
        <p:nvPicPr>
          <p:cNvPr id="3" name="Picture 2">
            <a:extLst>
              <a:ext uri="{FF2B5EF4-FFF2-40B4-BE49-F238E27FC236}">
                <a16:creationId xmlns:a16="http://schemas.microsoft.com/office/drawing/2014/main" xmlns="" id="{ABC41F90-FAED-4FC3-8758-07D6C3CBCC7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717"/>
            <a:ext cx="12192000" cy="6861717"/>
          </a:xfrm>
          <a:prstGeom prst="rect">
            <a:avLst/>
          </a:prstGeom>
          <a:noFill/>
          <a:ln>
            <a:noFill/>
          </a:ln>
        </p:spPr>
      </p:pic>
      <p:pic>
        <p:nvPicPr>
          <p:cNvPr id="5" name="Picture 4" descr="6C623520A0CE491EA8B72BECA5EED17E">
            <a:extLst>
              <a:ext uri="{FF2B5EF4-FFF2-40B4-BE49-F238E27FC236}">
                <a16:creationId xmlns:a16="http://schemas.microsoft.com/office/drawing/2014/main" xmlns="" id="{5EFFADC2-B842-4F67-8E57-558E7C0BA61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6113" y="1272757"/>
            <a:ext cx="4659774" cy="4312486"/>
          </a:xfrm>
          <a:prstGeom prst="rect">
            <a:avLst/>
          </a:prstGeom>
          <a:noFill/>
          <a:ln>
            <a:noFill/>
          </a:ln>
        </p:spPr>
      </p:pic>
    </p:spTree>
    <p:extLst>
      <p:ext uri="{BB962C8B-B14F-4D97-AF65-F5344CB8AC3E}">
        <p14:creationId xmlns:p14="http://schemas.microsoft.com/office/powerpoint/2010/main" val="2843548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alphaModFix amt="52000"/>
          </a:blip>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C985D26-84BC-4052-8DC8-BECB2872F7F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17"/>
            <a:ext cx="12192000" cy="6861717"/>
          </a:xfrm>
          <a:prstGeom prst="rect">
            <a:avLst/>
          </a:prstGeom>
          <a:noFill/>
          <a:ln>
            <a:noFill/>
          </a:ln>
        </p:spPr>
      </p:pic>
      <p:pic>
        <p:nvPicPr>
          <p:cNvPr id="4" name="Content Placeholder 3">
            <a:extLst>
              <a:ext uri="{FF2B5EF4-FFF2-40B4-BE49-F238E27FC236}">
                <a16:creationId xmlns:a16="http://schemas.microsoft.com/office/drawing/2014/main" xmlns="" id="{7A6A32C0-6932-49D4-8FA2-08D406C281FD}"/>
              </a:ext>
            </a:extLst>
          </p:cNvPr>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913942" y="1615650"/>
            <a:ext cx="5814422" cy="3933095"/>
          </a:xfrm>
          <a:prstGeom prst="rect">
            <a:avLst/>
          </a:prstGeom>
          <a:noFill/>
          <a:ln>
            <a:noFill/>
          </a:ln>
        </p:spPr>
      </p:pic>
    </p:spTree>
    <p:extLst>
      <p:ext uri="{BB962C8B-B14F-4D97-AF65-F5344CB8AC3E}">
        <p14:creationId xmlns:p14="http://schemas.microsoft.com/office/powerpoint/2010/main" val="182059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图片 16">
            <a:extLst>
              <a:ext uri="{FF2B5EF4-FFF2-40B4-BE49-F238E27FC236}">
                <a16:creationId xmlns:a16="http://schemas.microsoft.com/office/drawing/2014/main" xmlns="" id="{9B365481-13C6-45AC-A62C-C0AB81B4C20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70836" y="304134"/>
            <a:ext cx="2394728" cy="6425128"/>
          </a:xfrm>
          <a:prstGeom prst="rect">
            <a:avLst/>
          </a:prstGeom>
        </p:spPr>
      </p:pic>
      <p:grpSp>
        <p:nvGrpSpPr>
          <p:cNvPr id="4" name="组合 151">
            <a:extLst>
              <a:ext uri="{FF2B5EF4-FFF2-40B4-BE49-F238E27FC236}">
                <a16:creationId xmlns:a16="http://schemas.microsoft.com/office/drawing/2014/main" xmlns="" id="{9290519E-C887-4C08-9D29-70E4FE7DA8CE}"/>
              </a:ext>
            </a:extLst>
          </p:cNvPr>
          <p:cNvGrpSpPr/>
          <p:nvPr/>
        </p:nvGrpSpPr>
        <p:grpSpPr>
          <a:xfrm>
            <a:off x="344" y="4759036"/>
            <a:ext cx="12191655" cy="2098964"/>
            <a:chOff x="0" y="0"/>
            <a:chExt cx="6051550" cy="1190625"/>
          </a:xfrm>
        </p:grpSpPr>
        <p:sp>
          <p:nvSpPr>
            <p:cNvPr id="5" name="Freeform 5">
              <a:extLst>
                <a:ext uri="{FF2B5EF4-FFF2-40B4-BE49-F238E27FC236}">
                  <a16:creationId xmlns:a16="http://schemas.microsoft.com/office/drawing/2014/main" xmlns="" id="{AB88BA70-86ED-4F60-A247-56CE921BF5E3}"/>
                </a:ext>
              </a:extLst>
            </p:cNvPr>
            <p:cNvSpPr/>
            <p:nvPr/>
          </p:nvSpPr>
          <p:spPr bwMode="auto">
            <a:xfrm>
              <a:off x="1425575" y="668337"/>
              <a:ext cx="134938" cy="492125"/>
            </a:xfrm>
            <a:custGeom>
              <a:avLst/>
              <a:gdLst>
                <a:gd name="T0" fmla="*/ 11 w 32"/>
                <a:gd name="T1" fmla="*/ 111 h 115"/>
                <a:gd name="T2" fmla="*/ 4 w 32"/>
                <a:gd name="T3" fmla="*/ 48 h 115"/>
                <a:gd name="T4" fmla="*/ 8 w 32"/>
                <a:gd name="T5" fmla="*/ 0 h 115"/>
                <a:gd name="T6" fmla="*/ 9 w 32"/>
                <a:gd name="T7" fmla="*/ 31 h 115"/>
                <a:gd name="T8" fmla="*/ 14 w 32"/>
                <a:gd name="T9" fmla="*/ 60 h 115"/>
                <a:gd name="T10" fmla="*/ 32 w 32"/>
                <a:gd name="T11" fmla="*/ 115 h 115"/>
              </a:gdLst>
              <a:ahLst/>
              <a:cxnLst>
                <a:cxn ang="0">
                  <a:pos x="T0" y="T1"/>
                </a:cxn>
                <a:cxn ang="0">
                  <a:pos x="T2" y="T3"/>
                </a:cxn>
                <a:cxn ang="0">
                  <a:pos x="T4" y="T5"/>
                </a:cxn>
                <a:cxn ang="0">
                  <a:pos x="T6" y="T7"/>
                </a:cxn>
                <a:cxn ang="0">
                  <a:pos x="T8" y="T9"/>
                </a:cxn>
                <a:cxn ang="0">
                  <a:pos x="T10" y="T11"/>
                </a:cxn>
              </a:cxnLst>
              <a:rect l="0" t="0" r="r" b="b"/>
              <a:pathLst>
                <a:path w="32" h="115">
                  <a:moveTo>
                    <a:pt x="11" y="111"/>
                  </a:moveTo>
                  <a:cubicBezTo>
                    <a:pt x="10" y="90"/>
                    <a:pt x="5" y="69"/>
                    <a:pt x="4" y="48"/>
                  </a:cubicBezTo>
                  <a:cubicBezTo>
                    <a:pt x="3" y="36"/>
                    <a:pt x="0" y="8"/>
                    <a:pt x="8" y="0"/>
                  </a:cubicBezTo>
                  <a:cubicBezTo>
                    <a:pt x="12" y="7"/>
                    <a:pt x="9" y="21"/>
                    <a:pt x="9" y="31"/>
                  </a:cubicBezTo>
                  <a:cubicBezTo>
                    <a:pt x="10" y="41"/>
                    <a:pt x="12" y="51"/>
                    <a:pt x="14" y="60"/>
                  </a:cubicBezTo>
                  <a:cubicBezTo>
                    <a:pt x="16" y="78"/>
                    <a:pt x="21" y="101"/>
                    <a:pt x="32" y="115"/>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 name="Freeform 6">
              <a:extLst>
                <a:ext uri="{FF2B5EF4-FFF2-40B4-BE49-F238E27FC236}">
                  <a16:creationId xmlns:a16="http://schemas.microsoft.com/office/drawing/2014/main" xmlns="" id="{5D24E29C-BDAB-45E1-8489-3C804FD9B485}"/>
                </a:ext>
              </a:extLst>
            </p:cNvPr>
            <p:cNvSpPr/>
            <p:nvPr/>
          </p:nvSpPr>
          <p:spPr bwMode="auto">
            <a:xfrm>
              <a:off x="1285875" y="681037"/>
              <a:ext cx="185738" cy="295275"/>
            </a:xfrm>
            <a:custGeom>
              <a:avLst/>
              <a:gdLst>
                <a:gd name="T0" fmla="*/ 37 w 44"/>
                <a:gd name="T1" fmla="*/ 47 h 69"/>
                <a:gd name="T2" fmla="*/ 19 w 44"/>
                <a:gd name="T3" fmla="*/ 28 h 69"/>
                <a:gd name="T4" fmla="*/ 3 w 44"/>
                <a:gd name="T5" fmla="*/ 0 h 69"/>
                <a:gd name="T6" fmla="*/ 44 w 44"/>
                <a:gd name="T7" fmla="*/ 69 h 69"/>
              </a:gdLst>
              <a:ahLst/>
              <a:cxnLst>
                <a:cxn ang="0">
                  <a:pos x="T0" y="T1"/>
                </a:cxn>
                <a:cxn ang="0">
                  <a:pos x="T2" y="T3"/>
                </a:cxn>
                <a:cxn ang="0">
                  <a:pos x="T4" y="T5"/>
                </a:cxn>
                <a:cxn ang="0">
                  <a:pos x="T6" y="T7"/>
                </a:cxn>
              </a:cxnLst>
              <a:rect l="0" t="0" r="r" b="b"/>
              <a:pathLst>
                <a:path w="44" h="69">
                  <a:moveTo>
                    <a:pt x="37" y="47"/>
                  </a:moveTo>
                  <a:cubicBezTo>
                    <a:pt x="32" y="41"/>
                    <a:pt x="25" y="34"/>
                    <a:pt x="19" y="28"/>
                  </a:cubicBezTo>
                  <a:cubicBezTo>
                    <a:pt x="12" y="19"/>
                    <a:pt x="9" y="9"/>
                    <a:pt x="3" y="0"/>
                  </a:cubicBezTo>
                  <a:cubicBezTo>
                    <a:pt x="0" y="22"/>
                    <a:pt x="29" y="55"/>
                    <a:pt x="44" y="69"/>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 name="Freeform 7">
              <a:extLst>
                <a:ext uri="{FF2B5EF4-FFF2-40B4-BE49-F238E27FC236}">
                  <a16:creationId xmlns:a16="http://schemas.microsoft.com/office/drawing/2014/main" xmlns="" id="{06935768-9F74-4EE5-BF1B-9FD46CAD6009}"/>
                </a:ext>
              </a:extLst>
            </p:cNvPr>
            <p:cNvSpPr/>
            <p:nvPr/>
          </p:nvSpPr>
          <p:spPr bwMode="auto">
            <a:xfrm>
              <a:off x="1374775" y="381000"/>
              <a:ext cx="271463" cy="385763"/>
            </a:xfrm>
            <a:custGeom>
              <a:avLst/>
              <a:gdLst>
                <a:gd name="T0" fmla="*/ 62 w 64"/>
                <a:gd name="T1" fmla="*/ 46 h 90"/>
                <a:gd name="T2" fmla="*/ 22 w 64"/>
                <a:gd name="T3" fmla="*/ 89 h 90"/>
                <a:gd name="T4" fmla="*/ 0 w 64"/>
                <a:gd name="T5" fmla="*/ 49 h 90"/>
                <a:gd name="T6" fmla="*/ 38 w 64"/>
                <a:gd name="T7" fmla="*/ 0 h 90"/>
                <a:gd name="T8" fmla="*/ 62 w 64"/>
                <a:gd name="T9" fmla="*/ 46 h 90"/>
              </a:gdLst>
              <a:ahLst/>
              <a:cxnLst>
                <a:cxn ang="0">
                  <a:pos x="T0" y="T1"/>
                </a:cxn>
                <a:cxn ang="0">
                  <a:pos x="T2" y="T3"/>
                </a:cxn>
                <a:cxn ang="0">
                  <a:pos x="T4" y="T5"/>
                </a:cxn>
                <a:cxn ang="0">
                  <a:pos x="T6" y="T7"/>
                </a:cxn>
                <a:cxn ang="0">
                  <a:pos x="T8" y="T9"/>
                </a:cxn>
              </a:cxnLst>
              <a:rect l="0" t="0" r="r" b="b"/>
              <a:pathLst>
                <a:path w="64" h="90">
                  <a:moveTo>
                    <a:pt x="62" y="46"/>
                  </a:moveTo>
                  <a:cubicBezTo>
                    <a:pt x="60" y="60"/>
                    <a:pt x="39" y="90"/>
                    <a:pt x="22" y="89"/>
                  </a:cubicBezTo>
                  <a:cubicBezTo>
                    <a:pt x="6" y="88"/>
                    <a:pt x="0" y="61"/>
                    <a:pt x="0" y="49"/>
                  </a:cubicBezTo>
                  <a:cubicBezTo>
                    <a:pt x="1" y="27"/>
                    <a:pt x="14" y="1"/>
                    <a:pt x="38" y="0"/>
                  </a:cubicBezTo>
                  <a:cubicBezTo>
                    <a:pt x="59" y="0"/>
                    <a:pt x="64" y="29"/>
                    <a:pt x="62" y="46"/>
                  </a:cubicBezTo>
                  <a:close/>
                </a:path>
              </a:pathLst>
            </a:custGeom>
            <a:solidFill>
              <a:srgbClr val="9FC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 name="Freeform 8">
              <a:extLst>
                <a:ext uri="{FF2B5EF4-FFF2-40B4-BE49-F238E27FC236}">
                  <a16:creationId xmlns:a16="http://schemas.microsoft.com/office/drawing/2014/main" xmlns="" id="{D6F35B70-C519-4455-9C6E-3D3A541486ED}"/>
                </a:ext>
              </a:extLst>
            </p:cNvPr>
            <p:cNvSpPr/>
            <p:nvPr/>
          </p:nvSpPr>
          <p:spPr bwMode="auto">
            <a:xfrm>
              <a:off x="1184275" y="544512"/>
              <a:ext cx="185738" cy="273050"/>
            </a:xfrm>
            <a:custGeom>
              <a:avLst/>
              <a:gdLst>
                <a:gd name="T0" fmla="*/ 37 w 44"/>
                <a:gd name="T1" fmla="*/ 19 h 64"/>
                <a:gd name="T2" fmla="*/ 9 w 44"/>
                <a:gd name="T3" fmla="*/ 40 h 64"/>
                <a:gd name="T4" fmla="*/ 40 w 44"/>
                <a:gd name="T5" fmla="*/ 47 h 64"/>
                <a:gd name="T6" fmla="*/ 37 w 44"/>
                <a:gd name="T7" fmla="*/ 19 h 64"/>
              </a:gdLst>
              <a:ahLst/>
              <a:cxnLst>
                <a:cxn ang="0">
                  <a:pos x="T0" y="T1"/>
                </a:cxn>
                <a:cxn ang="0">
                  <a:pos x="T2" y="T3"/>
                </a:cxn>
                <a:cxn ang="0">
                  <a:pos x="T4" y="T5"/>
                </a:cxn>
                <a:cxn ang="0">
                  <a:pos x="T6" y="T7"/>
                </a:cxn>
              </a:cxnLst>
              <a:rect l="0" t="0" r="r" b="b"/>
              <a:pathLst>
                <a:path w="44" h="64">
                  <a:moveTo>
                    <a:pt x="37" y="19"/>
                  </a:moveTo>
                  <a:cubicBezTo>
                    <a:pt x="19" y="0"/>
                    <a:pt x="0" y="20"/>
                    <a:pt x="9" y="40"/>
                  </a:cubicBezTo>
                  <a:cubicBezTo>
                    <a:pt x="15" y="52"/>
                    <a:pt x="31" y="64"/>
                    <a:pt x="40" y="47"/>
                  </a:cubicBezTo>
                  <a:cubicBezTo>
                    <a:pt x="44" y="39"/>
                    <a:pt x="44" y="26"/>
                    <a:pt x="37" y="19"/>
                  </a:cubicBezTo>
                  <a:close/>
                </a:path>
              </a:pathLst>
            </a:custGeom>
            <a:solidFill>
              <a:srgbClr val="9FC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 name="Freeform 9">
              <a:extLst>
                <a:ext uri="{FF2B5EF4-FFF2-40B4-BE49-F238E27FC236}">
                  <a16:creationId xmlns:a16="http://schemas.microsoft.com/office/drawing/2014/main" xmlns="" id="{B15C375C-4BEF-4C69-A7D0-49F39A4F5764}"/>
                </a:ext>
              </a:extLst>
            </p:cNvPr>
            <p:cNvSpPr/>
            <p:nvPr/>
          </p:nvSpPr>
          <p:spPr bwMode="auto">
            <a:xfrm>
              <a:off x="1692275" y="812800"/>
              <a:ext cx="233363" cy="244475"/>
            </a:xfrm>
            <a:custGeom>
              <a:avLst/>
              <a:gdLst>
                <a:gd name="T0" fmla="*/ 0 w 55"/>
                <a:gd name="T1" fmla="*/ 30 h 57"/>
                <a:gd name="T2" fmla="*/ 36 w 55"/>
                <a:gd name="T3" fmla="*/ 57 h 57"/>
                <a:gd name="T4" fmla="*/ 55 w 55"/>
                <a:gd name="T5" fmla="*/ 32 h 57"/>
                <a:gd name="T6" fmla="*/ 22 w 55"/>
                <a:gd name="T7" fmla="*/ 0 h 57"/>
                <a:gd name="T8" fmla="*/ 0 w 55"/>
                <a:gd name="T9" fmla="*/ 30 h 57"/>
              </a:gdLst>
              <a:ahLst/>
              <a:cxnLst>
                <a:cxn ang="0">
                  <a:pos x="T0" y="T1"/>
                </a:cxn>
                <a:cxn ang="0">
                  <a:pos x="T2" y="T3"/>
                </a:cxn>
                <a:cxn ang="0">
                  <a:pos x="T4" y="T5"/>
                </a:cxn>
                <a:cxn ang="0">
                  <a:pos x="T6" y="T7"/>
                </a:cxn>
                <a:cxn ang="0">
                  <a:pos x="T8" y="T9"/>
                </a:cxn>
              </a:cxnLst>
              <a:rect l="0" t="0" r="r" b="b"/>
              <a:pathLst>
                <a:path w="55" h="57">
                  <a:moveTo>
                    <a:pt x="0" y="30"/>
                  </a:moveTo>
                  <a:cubicBezTo>
                    <a:pt x="36" y="57"/>
                    <a:pt x="36" y="57"/>
                    <a:pt x="36" y="57"/>
                  </a:cubicBezTo>
                  <a:cubicBezTo>
                    <a:pt x="42" y="48"/>
                    <a:pt x="49" y="40"/>
                    <a:pt x="55" y="32"/>
                  </a:cubicBezTo>
                  <a:cubicBezTo>
                    <a:pt x="22" y="0"/>
                    <a:pt x="22" y="0"/>
                    <a:pt x="22" y="0"/>
                  </a:cubicBezTo>
                  <a:cubicBezTo>
                    <a:pt x="14" y="10"/>
                    <a:pt x="6" y="20"/>
                    <a:pt x="0" y="3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 name="Freeform 10">
              <a:extLst>
                <a:ext uri="{FF2B5EF4-FFF2-40B4-BE49-F238E27FC236}">
                  <a16:creationId xmlns:a16="http://schemas.microsoft.com/office/drawing/2014/main" xmlns="" id="{E7F69DD1-F253-4F8F-8DEE-6321EDDEE48A}"/>
                </a:ext>
              </a:extLst>
            </p:cNvPr>
            <p:cNvSpPr/>
            <p:nvPr/>
          </p:nvSpPr>
          <p:spPr bwMode="auto">
            <a:xfrm>
              <a:off x="1905000" y="612775"/>
              <a:ext cx="206375" cy="260350"/>
            </a:xfrm>
            <a:custGeom>
              <a:avLst/>
              <a:gdLst>
                <a:gd name="T0" fmla="*/ 0 w 49"/>
                <a:gd name="T1" fmla="*/ 21 h 61"/>
                <a:gd name="T2" fmla="*/ 23 w 49"/>
                <a:gd name="T3" fmla="*/ 61 h 61"/>
                <a:gd name="T4" fmla="*/ 49 w 49"/>
                <a:gd name="T5" fmla="*/ 43 h 61"/>
                <a:gd name="T6" fmla="*/ 35 w 49"/>
                <a:gd name="T7" fmla="*/ 0 h 61"/>
                <a:gd name="T8" fmla="*/ 0 w 49"/>
                <a:gd name="T9" fmla="*/ 21 h 61"/>
              </a:gdLst>
              <a:ahLst/>
              <a:cxnLst>
                <a:cxn ang="0">
                  <a:pos x="T0" y="T1"/>
                </a:cxn>
                <a:cxn ang="0">
                  <a:pos x="T2" y="T3"/>
                </a:cxn>
                <a:cxn ang="0">
                  <a:pos x="T4" y="T5"/>
                </a:cxn>
                <a:cxn ang="0">
                  <a:pos x="T6" y="T7"/>
                </a:cxn>
                <a:cxn ang="0">
                  <a:pos x="T8" y="T9"/>
                </a:cxn>
              </a:cxnLst>
              <a:rect l="0" t="0" r="r" b="b"/>
              <a:pathLst>
                <a:path w="49" h="61">
                  <a:moveTo>
                    <a:pt x="0" y="21"/>
                  </a:moveTo>
                  <a:cubicBezTo>
                    <a:pt x="23" y="61"/>
                    <a:pt x="23" y="61"/>
                    <a:pt x="23" y="61"/>
                  </a:cubicBezTo>
                  <a:cubicBezTo>
                    <a:pt x="31" y="54"/>
                    <a:pt x="40" y="48"/>
                    <a:pt x="49" y="43"/>
                  </a:cubicBezTo>
                  <a:cubicBezTo>
                    <a:pt x="35" y="0"/>
                    <a:pt x="35" y="0"/>
                    <a:pt x="35" y="0"/>
                  </a:cubicBezTo>
                  <a:cubicBezTo>
                    <a:pt x="22" y="5"/>
                    <a:pt x="11" y="12"/>
                    <a:pt x="0" y="21"/>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 name="Freeform 11">
              <a:extLst>
                <a:ext uri="{FF2B5EF4-FFF2-40B4-BE49-F238E27FC236}">
                  <a16:creationId xmlns:a16="http://schemas.microsoft.com/office/drawing/2014/main" xmlns="" id="{99133FDC-A397-426E-B776-F6DC58DA4102}"/>
                </a:ext>
              </a:extLst>
            </p:cNvPr>
            <p:cNvSpPr/>
            <p:nvPr/>
          </p:nvSpPr>
          <p:spPr bwMode="auto">
            <a:xfrm>
              <a:off x="2052637" y="582612"/>
              <a:ext cx="169863" cy="214313"/>
            </a:xfrm>
            <a:custGeom>
              <a:avLst/>
              <a:gdLst>
                <a:gd name="T0" fmla="*/ 0 w 40"/>
                <a:gd name="T1" fmla="*/ 7 h 50"/>
                <a:gd name="T2" fmla="*/ 14 w 40"/>
                <a:gd name="T3" fmla="*/ 50 h 50"/>
                <a:gd name="T4" fmla="*/ 40 w 40"/>
                <a:gd name="T5" fmla="*/ 44 h 50"/>
                <a:gd name="T6" fmla="*/ 38 w 40"/>
                <a:gd name="T7" fmla="*/ 1 h 50"/>
                <a:gd name="T8" fmla="*/ 0 w 40"/>
                <a:gd name="T9" fmla="*/ 7 h 50"/>
              </a:gdLst>
              <a:ahLst/>
              <a:cxnLst>
                <a:cxn ang="0">
                  <a:pos x="T0" y="T1"/>
                </a:cxn>
                <a:cxn ang="0">
                  <a:pos x="T2" y="T3"/>
                </a:cxn>
                <a:cxn ang="0">
                  <a:pos x="T4" y="T5"/>
                </a:cxn>
                <a:cxn ang="0">
                  <a:pos x="T6" y="T7"/>
                </a:cxn>
                <a:cxn ang="0">
                  <a:pos x="T8" y="T9"/>
                </a:cxn>
              </a:cxnLst>
              <a:rect l="0" t="0" r="r" b="b"/>
              <a:pathLst>
                <a:path w="40" h="50">
                  <a:moveTo>
                    <a:pt x="0" y="7"/>
                  </a:moveTo>
                  <a:cubicBezTo>
                    <a:pt x="14" y="50"/>
                    <a:pt x="14" y="50"/>
                    <a:pt x="14" y="50"/>
                  </a:cubicBezTo>
                  <a:cubicBezTo>
                    <a:pt x="23" y="47"/>
                    <a:pt x="31" y="45"/>
                    <a:pt x="40" y="44"/>
                  </a:cubicBezTo>
                  <a:cubicBezTo>
                    <a:pt x="38" y="1"/>
                    <a:pt x="38" y="1"/>
                    <a:pt x="38" y="1"/>
                  </a:cubicBezTo>
                  <a:cubicBezTo>
                    <a:pt x="25" y="0"/>
                    <a:pt x="12" y="2"/>
                    <a:pt x="0" y="7"/>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 name="Freeform 12">
              <a:extLst>
                <a:ext uri="{FF2B5EF4-FFF2-40B4-BE49-F238E27FC236}">
                  <a16:creationId xmlns:a16="http://schemas.microsoft.com/office/drawing/2014/main" xmlns="" id="{B16276DA-2FB8-4390-84C2-33E8D97810E6}"/>
                </a:ext>
              </a:extLst>
            </p:cNvPr>
            <p:cNvSpPr/>
            <p:nvPr/>
          </p:nvSpPr>
          <p:spPr bwMode="auto">
            <a:xfrm>
              <a:off x="2214562" y="587375"/>
              <a:ext cx="180975" cy="212725"/>
            </a:xfrm>
            <a:custGeom>
              <a:avLst/>
              <a:gdLst>
                <a:gd name="T0" fmla="*/ 43 w 43"/>
                <a:gd name="T1" fmla="*/ 12 h 50"/>
                <a:gd name="T2" fmla="*/ 10 w 43"/>
                <a:gd name="T3" fmla="*/ 1 h 50"/>
                <a:gd name="T4" fmla="*/ 0 w 43"/>
                <a:gd name="T5" fmla="*/ 0 h 50"/>
                <a:gd name="T6" fmla="*/ 2 w 43"/>
                <a:gd name="T7" fmla="*/ 43 h 50"/>
                <a:gd name="T8" fmla="*/ 29 w 43"/>
                <a:gd name="T9" fmla="*/ 50 h 50"/>
                <a:gd name="T10" fmla="*/ 43 w 43"/>
                <a:gd name="T11" fmla="*/ 12 h 50"/>
              </a:gdLst>
              <a:ahLst/>
              <a:cxnLst>
                <a:cxn ang="0">
                  <a:pos x="T0" y="T1"/>
                </a:cxn>
                <a:cxn ang="0">
                  <a:pos x="T2" y="T3"/>
                </a:cxn>
                <a:cxn ang="0">
                  <a:pos x="T4" y="T5"/>
                </a:cxn>
                <a:cxn ang="0">
                  <a:pos x="T6" y="T7"/>
                </a:cxn>
                <a:cxn ang="0">
                  <a:pos x="T8" y="T9"/>
                </a:cxn>
                <a:cxn ang="0">
                  <a:pos x="T10" y="T11"/>
                </a:cxn>
              </a:cxnLst>
              <a:rect l="0" t="0" r="r" b="b"/>
              <a:pathLst>
                <a:path w="43" h="50">
                  <a:moveTo>
                    <a:pt x="43" y="12"/>
                  </a:moveTo>
                  <a:cubicBezTo>
                    <a:pt x="33" y="7"/>
                    <a:pt x="22" y="3"/>
                    <a:pt x="10" y="1"/>
                  </a:cubicBezTo>
                  <a:cubicBezTo>
                    <a:pt x="7" y="0"/>
                    <a:pt x="3" y="0"/>
                    <a:pt x="0" y="0"/>
                  </a:cubicBezTo>
                  <a:cubicBezTo>
                    <a:pt x="2" y="43"/>
                    <a:pt x="2" y="43"/>
                    <a:pt x="2" y="43"/>
                  </a:cubicBezTo>
                  <a:cubicBezTo>
                    <a:pt x="11" y="43"/>
                    <a:pt x="20" y="45"/>
                    <a:pt x="29" y="50"/>
                  </a:cubicBezTo>
                  <a:lnTo>
                    <a:pt x="43" y="12"/>
                  </a:ln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 name="Freeform 13">
              <a:extLst>
                <a:ext uri="{FF2B5EF4-FFF2-40B4-BE49-F238E27FC236}">
                  <a16:creationId xmlns:a16="http://schemas.microsoft.com/office/drawing/2014/main" xmlns="" id="{02BB7F08-CE8F-44E0-802C-88979A91F54E}"/>
                </a:ext>
              </a:extLst>
            </p:cNvPr>
            <p:cNvSpPr/>
            <p:nvPr/>
          </p:nvSpPr>
          <p:spPr bwMode="auto">
            <a:xfrm>
              <a:off x="2336800" y="638175"/>
              <a:ext cx="212725" cy="239713"/>
            </a:xfrm>
            <a:custGeom>
              <a:avLst/>
              <a:gdLst>
                <a:gd name="T0" fmla="*/ 50 w 50"/>
                <a:gd name="T1" fmla="*/ 28 h 56"/>
                <a:gd name="T2" fmla="*/ 14 w 50"/>
                <a:gd name="T3" fmla="*/ 0 h 56"/>
                <a:gd name="T4" fmla="*/ 0 w 50"/>
                <a:gd name="T5" fmla="*/ 38 h 56"/>
                <a:gd name="T6" fmla="*/ 14 w 50"/>
                <a:gd name="T7" fmla="*/ 47 h 56"/>
                <a:gd name="T8" fmla="*/ 23 w 50"/>
                <a:gd name="T9" fmla="*/ 56 h 56"/>
                <a:gd name="T10" fmla="*/ 50 w 50"/>
                <a:gd name="T11" fmla="*/ 28 h 56"/>
              </a:gdLst>
              <a:ahLst/>
              <a:cxnLst>
                <a:cxn ang="0">
                  <a:pos x="T0" y="T1"/>
                </a:cxn>
                <a:cxn ang="0">
                  <a:pos x="T2" y="T3"/>
                </a:cxn>
                <a:cxn ang="0">
                  <a:pos x="T4" y="T5"/>
                </a:cxn>
                <a:cxn ang="0">
                  <a:pos x="T6" y="T7"/>
                </a:cxn>
                <a:cxn ang="0">
                  <a:pos x="T8" y="T9"/>
                </a:cxn>
                <a:cxn ang="0">
                  <a:pos x="T10" y="T11"/>
                </a:cxn>
              </a:cxnLst>
              <a:rect l="0" t="0" r="r" b="b"/>
              <a:pathLst>
                <a:path w="50" h="56">
                  <a:moveTo>
                    <a:pt x="50" y="28"/>
                  </a:moveTo>
                  <a:cubicBezTo>
                    <a:pt x="40" y="17"/>
                    <a:pt x="28" y="7"/>
                    <a:pt x="14" y="0"/>
                  </a:cubicBezTo>
                  <a:cubicBezTo>
                    <a:pt x="0" y="38"/>
                    <a:pt x="0" y="38"/>
                    <a:pt x="0" y="38"/>
                  </a:cubicBezTo>
                  <a:cubicBezTo>
                    <a:pt x="5" y="41"/>
                    <a:pt x="9" y="44"/>
                    <a:pt x="14" y="47"/>
                  </a:cubicBezTo>
                  <a:cubicBezTo>
                    <a:pt x="17" y="50"/>
                    <a:pt x="20" y="53"/>
                    <a:pt x="23" y="56"/>
                  </a:cubicBezTo>
                  <a:lnTo>
                    <a:pt x="50" y="28"/>
                  </a:ln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 name="Freeform 14">
              <a:extLst>
                <a:ext uri="{FF2B5EF4-FFF2-40B4-BE49-F238E27FC236}">
                  <a16:creationId xmlns:a16="http://schemas.microsoft.com/office/drawing/2014/main" xmlns="" id="{261A50BA-438B-4EC1-AC7B-FB080235537A}"/>
                </a:ext>
              </a:extLst>
            </p:cNvPr>
            <p:cNvSpPr/>
            <p:nvPr/>
          </p:nvSpPr>
          <p:spPr bwMode="auto">
            <a:xfrm>
              <a:off x="2433637" y="757237"/>
              <a:ext cx="207963" cy="219075"/>
            </a:xfrm>
            <a:custGeom>
              <a:avLst/>
              <a:gdLst>
                <a:gd name="T0" fmla="*/ 27 w 49"/>
                <a:gd name="T1" fmla="*/ 0 h 51"/>
                <a:gd name="T2" fmla="*/ 0 w 49"/>
                <a:gd name="T3" fmla="*/ 28 h 51"/>
                <a:gd name="T4" fmla="*/ 18 w 49"/>
                <a:gd name="T5" fmla="*/ 51 h 51"/>
                <a:gd name="T6" fmla="*/ 49 w 49"/>
                <a:gd name="T7" fmla="*/ 30 h 51"/>
                <a:gd name="T8" fmla="*/ 27 w 49"/>
                <a:gd name="T9" fmla="*/ 0 h 51"/>
              </a:gdLst>
              <a:ahLst/>
              <a:cxnLst>
                <a:cxn ang="0">
                  <a:pos x="T0" y="T1"/>
                </a:cxn>
                <a:cxn ang="0">
                  <a:pos x="T2" y="T3"/>
                </a:cxn>
                <a:cxn ang="0">
                  <a:pos x="T4" y="T5"/>
                </a:cxn>
                <a:cxn ang="0">
                  <a:pos x="T6" y="T7"/>
                </a:cxn>
                <a:cxn ang="0">
                  <a:pos x="T8" y="T9"/>
                </a:cxn>
              </a:cxnLst>
              <a:rect l="0" t="0" r="r" b="b"/>
              <a:pathLst>
                <a:path w="49" h="51">
                  <a:moveTo>
                    <a:pt x="27" y="0"/>
                  </a:moveTo>
                  <a:cubicBezTo>
                    <a:pt x="0" y="28"/>
                    <a:pt x="0" y="28"/>
                    <a:pt x="0" y="28"/>
                  </a:cubicBezTo>
                  <a:cubicBezTo>
                    <a:pt x="7" y="35"/>
                    <a:pt x="13" y="43"/>
                    <a:pt x="18" y="51"/>
                  </a:cubicBezTo>
                  <a:cubicBezTo>
                    <a:pt x="49" y="30"/>
                    <a:pt x="49" y="30"/>
                    <a:pt x="49" y="30"/>
                  </a:cubicBezTo>
                  <a:cubicBezTo>
                    <a:pt x="43" y="20"/>
                    <a:pt x="36" y="9"/>
                    <a:pt x="27" y="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 name="Freeform 15">
              <a:extLst>
                <a:ext uri="{FF2B5EF4-FFF2-40B4-BE49-F238E27FC236}">
                  <a16:creationId xmlns:a16="http://schemas.microsoft.com/office/drawing/2014/main" xmlns="" id="{CCD22CB3-CF8E-41B1-90C8-15E19B7FB390}"/>
                </a:ext>
              </a:extLst>
            </p:cNvPr>
            <p:cNvSpPr/>
            <p:nvPr/>
          </p:nvSpPr>
          <p:spPr bwMode="auto">
            <a:xfrm>
              <a:off x="2511425" y="885825"/>
              <a:ext cx="193675" cy="214313"/>
            </a:xfrm>
            <a:custGeom>
              <a:avLst/>
              <a:gdLst>
                <a:gd name="T0" fmla="*/ 31 w 46"/>
                <a:gd name="T1" fmla="*/ 0 h 50"/>
                <a:gd name="T2" fmla="*/ 0 w 46"/>
                <a:gd name="T3" fmla="*/ 21 h 50"/>
                <a:gd name="T4" fmla="*/ 14 w 46"/>
                <a:gd name="T5" fmla="*/ 50 h 50"/>
                <a:gd name="T6" fmla="*/ 46 w 46"/>
                <a:gd name="T7" fmla="*/ 35 h 50"/>
                <a:gd name="T8" fmla="*/ 31 w 46"/>
                <a:gd name="T9" fmla="*/ 0 h 50"/>
              </a:gdLst>
              <a:ahLst/>
              <a:cxnLst>
                <a:cxn ang="0">
                  <a:pos x="T0" y="T1"/>
                </a:cxn>
                <a:cxn ang="0">
                  <a:pos x="T2" y="T3"/>
                </a:cxn>
                <a:cxn ang="0">
                  <a:pos x="T4" y="T5"/>
                </a:cxn>
                <a:cxn ang="0">
                  <a:pos x="T6" y="T7"/>
                </a:cxn>
                <a:cxn ang="0">
                  <a:pos x="T8" y="T9"/>
                </a:cxn>
              </a:cxnLst>
              <a:rect l="0" t="0" r="r" b="b"/>
              <a:pathLst>
                <a:path w="46" h="50">
                  <a:moveTo>
                    <a:pt x="31" y="0"/>
                  </a:moveTo>
                  <a:cubicBezTo>
                    <a:pt x="0" y="21"/>
                    <a:pt x="0" y="21"/>
                    <a:pt x="0" y="21"/>
                  </a:cubicBezTo>
                  <a:cubicBezTo>
                    <a:pt x="6" y="31"/>
                    <a:pt x="10" y="40"/>
                    <a:pt x="14" y="50"/>
                  </a:cubicBezTo>
                  <a:cubicBezTo>
                    <a:pt x="46" y="35"/>
                    <a:pt x="46" y="35"/>
                    <a:pt x="46" y="35"/>
                  </a:cubicBezTo>
                  <a:cubicBezTo>
                    <a:pt x="43" y="24"/>
                    <a:pt x="38" y="12"/>
                    <a:pt x="31" y="0"/>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6" name="Freeform 16">
              <a:extLst>
                <a:ext uri="{FF2B5EF4-FFF2-40B4-BE49-F238E27FC236}">
                  <a16:creationId xmlns:a16="http://schemas.microsoft.com/office/drawing/2014/main" xmlns="" id="{37E1BB76-4789-4D62-B014-3E2EF21D8CFB}"/>
                </a:ext>
              </a:extLst>
            </p:cNvPr>
            <p:cNvSpPr/>
            <p:nvPr/>
          </p:nvSpPr>
          <p:spPr bwMode="auto">
            <a:xfrm>
              <a:off x="2570162" y="1036637"/>
              <a:ext cx="177800" cy="141288"/>
            </a:xfrm>
            <a:custGeom>
              <a:avLst/>
              <a:gdLst>
                <a:gd name="T0" fmla="*/ 0 w 42"/>
                <a:gd name="T1" fmla="*/ 15 h 33"/>
                <a:gd name="T2" fmla="*/ 6 w 42"/>
                <a:gd name="T3" fmla="*/ 33 h 33"/>
                <a:gd name="T4" fmla="*/ 42 w 42"/>
                <a:gd name="T5" fmla="*/ 32 h 33"/>
                <a:gd name="T6" fmla="*/ 32 w 42"/>
                <a:gd name="T7" fmla="*/ 0 h 33"/>
                <a:gd name="T8" fmla="*/ 0 w 42"/>
                <a:gd name="T9" fmla="*/ 15 h 33"/>
              </a:gdLst>
              <a:ahLst/>
              <a:cxnLst>
                <a:cxn ang="0">
                  <a:pos x="T0" y="T1"/>
                </a:cxn>
                <a:cxn ang="0">
                  <a:pos x="T2" y="T3"/>
                </a:cxn>
                <a:cxn ang="0">
                  <a:pos x="T4" y="T5"/>
                </a:cxn>
                <a:cxn ang="0">
                  <a:pos x="T6" y="T7"/>
                </a:cxn>
                <a:cxn ang="0">
                  <a:pos x="T8" y="T9"/>
                </a:cxn>
              </a:cxnLst>
              <a:rect l="0" t="0" r="r" b="b"/>
              <a:pathLst>
                <a:path w="42" h="33">
                  <a:moveTo>
                    <a:pt x="0" y="15"/>
                  </a:moveTo>
                  <a:cubicBezTo>
                    <a:pt x="2" y="21"/>
                    <a:pt x="4" y="27"/>
                    <a:pt x="6" y="33"/>
                  </a:cubicBezTo>
                  <a:cubicBezTo>
                    <a:pt x="42" y="32"/>
                    <a:pt x="42" y="32"/>
                    <a:pt x="42" y="32"/>
                  </a:cubicBezTo>
                  <a:cubicBezTo>
                    <a:pt x="42" y="32"/>
                    <a:pt x="39" y="19"/>
                    <a:pt x="32" y="0"/>
                  </a:cubicBezTo>
                  <a:lnTo>
                    <a:pt x="0" y="15"/>
                  </a:ln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7" name="Freeform 17">
              <a:extLst>
                <a:ext uri="{FF2B5EF4-FFF2-40B4-BE49-F238E27FC236}">
                  <a16:creationId xmlns:a16="http://schemas.microsoft.com/office/drawing/2014/main" xmlns="" id="{6C4F37F1-F1FA-4C9B-B61C-D107A1A51F4D}"/>
                </a:ext>
              </a:extLst>
            </p:cNvPr>
            <p:cNvSpPr/>
            <p:nvPr/>
          </p:nvSpPr>
          <p:spPr bwMode="auto">
            <a:xfrm>
              <a:off x="1785937" y="701675"/>
              <a:ext cx="215900" cy="249238"/>
            </a:xfrm>
            <a:custGeom>
              <a:avLst/>
              <a:gdLst>
                <a:gd name="T0" fmla="*/ 0 w 51"/>
                <a:gd name="T1" fmla="*/ 26 h 58"/>
                <a:gd name="T2" fmla="*/ 33 w 51"/>
                <a:gd name="T3" fmla="*/ 58 h 58"/>
                <a:gd name="T4" fmla="*/ 51 w 51"/>
                <a:gd name="T5" fmla="*/ 40 h 58"/>
                <a:gd name="T6" fmla="*/ 28 w 51"/>
                <a:gd name="T7" fmla="*/ 0 h 58"/>
                <a:gd name="T8" fmla="*/ 0 w 51"/>
                <a:gd name="T9" fmla="*/ 26 h 58"/>
              </a:gdLst>
              <a:ahLst/>
              <a:cxnLst>
                <a:cxn ang="0">
                  <a:pos x="T0" y="T1"/>
                </a:cxn>
                <a:cxn ang="0">
                  <a:pos x="T2" y="T3"/>
                </a:cxn>
                <a:cxn ang="0">
                  <a:pos x="T4" y="T5"/>
                </a:cxn>
                <a:cxn ang="0">
                  <a:pos x="T6" y="T7"/>
                </a:cxn>
                <a:cxn ang="0">
                  <a:pos x="T8" y="T9"/>
                </a:cxn>
              </a:cxnLst>
              <a:rect l="0" t="0" r="r" b="b"/>
              <a:pathLst>
                <a:path w="51" h="58">
                  <a:moveTo>
                    <a:pt x="0" y="26"/>
                  </a:moveTo>
                  <a:cubicBezTo>
                    <a:pt x="33" y="58"/>
                    <a:pt x="33" y="58"/>
                    <a:pt x="33" y="58"/>
                  </a:cubicBezTo>
                  <a:cubicBezTo>
                    <a:pt x="39" y="52"/>
                    <a:pt x="45" y="46"/>
                    <a:pt x="51" y="40"/>
                  </a:cubicBezTo>
                  <a:cubicBezTo>
                    <a:pt x="28" y="0"/>
                    <a:pt x="28" y="0"/>
                    <a:pt x="28" y="0"/>
                  </a:cubicBezTo>
                  <a:cubicBezTo>
                    <a:pt x="18" y="8"/>
                    <a:pt x="9" y="17"/>
                    <a:pt x="0" y="26"/>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8" name="Freeform 18">
              <a:extLst>
                <a:ext uri="{FF2B5EF4-FFF2-40B4-BE49-F238E27FC236}">
                  <a16:creationId xmlns:a16="http://schemas.microsoft.com/office/drawing/2014/main" xmlns="" id="{00910F67-2D51-4DFA-8932-B967D1744F39}"/>
                </a:ext>
              </a:extLst>
            </p:cNvPr>
            <p:cNvSpPr/>
            <p:nvPr/>
          </p:nvSpPr>
          <p:spPr bwMode="auto">
            <a:xfrm>
              <a:off x="1595437" y="941387"/>
              <a:ext cx="249238" cy="231775"/>
            </a:xfrm>
            <a:custGeom>
              <a:avLst/>
              <a:gdLst>
                <a:gd name="T0" fmla="*/ 0 w 59"/>
                <a:gd name="T1" fmla="*/ 36 h 54"/>
                <a:gd name="T2" fmla="*/ 41 w 59"/>
                <a:gd name="T3" fmla="*/ 54 h 54"/>
                <a:gd name="T4" fmla="*/ 59 w 59"/>
                <a:gd name="T5" fmla="*/ 27 h 54"/>
                <a:gd name="T6" fmla="*/ 23 w 59"/>
                <a:gd name="T7" fmla="*/ 0 h 54"/>
                <a:gd name="T8" fmla="*/ 0 w 59"/>
                <a:gd name="T9" fmla="*/ 36 h 54"/>
              </a:gdLst>
              <a:ahLst/>
              <a:cxnLst>
                <a:cxn ang="0">
                  <a:pos x="T0" y="T1"/>
                </a:cxn>
                <a:cxn ang="0">
                  <a:pos x="T2" y="T3"/>
                </a:cxn>
                <a:cxn ang="0">
                  <a:pos x="T4" y="T5"/>
                </a:cxn>
                <a:cxn ang="0">
                  <a:pos x="T6" y="T7"/>
                </a:cxn>
                <a:cxn ang="0">
                  <a:pos x="T8" y="T9"/>
                </a:cxn>
              </a:cxnLst>
              <a:rect l="0" t="0" r="r" b="b"/>
              <a:pathLst>
                <a:path w="59" h="54">
                  <a:moveTo>
                    <a:pt x="0" y="36"/>
                  </a:moveTo>
                  <a:cubicBezTo>
                    <a:pt x="41" y="54"/>
                    <a:pt x="41" y="54"/>
                    <a:pt x="41" y="54"/>
                  </a:cubicBezTo>
                  <a:cubicBezTo>
                    <a:pt x="47" y="46"/>
                    <a:pt x="53" y="36"/>
                    <a:pt x="59" y="27"/>
                  </a:cubicBezTo>
                  <a:cubicBezTo>
                    <a:pt x="23" y="0"/>
                    <a:pt x="23" y="0"/>
                    <a:pt x="23" y="0"/>
                  </a:cubicBezTo>
                  <a:cubicBezTo>
                    <a:pt x="13" y="13"/>
                    <a:pt x="5" y="26"/>
                    <a:pt x="0" y="36"/>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 name="Freeform 19">
              <a:extLst>
                <a:ext uri="{FF2B5EF4-FFF2-40B4-BE49-F238E27FC236}">
                  <a16:creationId xmlns:a16="http://schemas.microsoft.com/office/drawing/2014/main" xmlns="" id="{2ABE5F24-C5E1-4E6A-B96C-913FF3E08835}"/>
                </a:ext>
              </a:extLst>
            </p:cNvPr>
            <p:cNvSpPr/>
            <p:nvPr/>
          </p:nvSpPr>
          <p:spPr bwMode="auto">
            <a:xfrm>
              <a:off x="1552575" y="1095375"/>
              <a:ext cx="215900" cy="85725"/>
            </a:xfrm>
            <a:custGeom>
              <a:avLst/>
              <a:gdLst>
                <a:gd name="T0" fmla="*/ 0 w 51"/>
                <a:gd name="T1" fmla="*/ 20 h 20"/>
                <a:gd name="T2" fmla="*/ 50 w 51"/>
                <a:gd name="T3" fmla="*/ 20 h 20"/>
                <a:gd name="T4" fmla="*/ 51 w 51"/>
                <a:gd name="T5" fmla="*/ 18 h 20"/>
                <a:gd name="T6" fmla="*/ 10 w 51"/>
                <a:gd name="T7" fmla="*/ 0 h 20"/>
                <a:gd name="T8" fmla="*/ 0 w 51"/>
                <a:gd name="T9" fmla="*/ 20 h 20"/>
              </a:gdLst>
              <a:ahLst/>
              <a:cxnLst>
                <a:cxn ang="0">
                  <a:pos x="T0" y="T1"/>
                </a:cxn>
                <a:cxn ang="0">
                  <a:pos x="T2" y="T3"/>
                </a:cxn>
                <a:cxn ang="0">
                  <a:pos x="T4" y="T5"/>
                </a:cxn>
                <a:cxn ang="0">
                  <a:pos x="T6" y="T7"/>
                </a:cxn>
                <a:cxn ang="0">
                  <a:pos x="T8" y="T9"/>
                </a:cxn>
              </a:cxnLst>
              <a:rect l="0" t="0" r="r" b="b"/>
              <a:pathLst>
                <a:path w="51" h="20">
                  <a:moveTo>
                    <a:pt x="0" y="20"/>
                  </a:moveTo>
                  <a:cubicBezTo>
                    <a:pt x="50" y="20"/>
                    <a:pt x="50" y="20"/>
                    <a:pt x="50" y="20"/>
                  </a:cubicBezTo>
                  <a:cubicBezTo>
                    <a:pt x="51" y="19"/>
                    <a:pt x="51" y="19"/>
                    <a:pt x="51" y="18"/>
                  </a:cubicBezTo>
                  <a:cubicBezTo>
                    <a:pt x="10" y="0"/>
                    <a:pt x="10" y="0"/>
                    <a:pt x="10" y="0"/>
                  </a:cubicBezTo>
                  <a:cubicBezTo>
                    <a:pt x="3" y="12"/>
                    <a:pt x="0" y="20"/>
                    <a:pt x="0" y="2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 name="Freeform 20">
              <a:extLst>
                <a:ext uri="{FF2B5EF4-FFF2-40B4-BE49-F238E27FC236}">
                  <a16:creationId xmlns:a16="http://schemas.microsoft.com/office/drawing/2014/main" xmlns="" id="{DDD36D61-4785-4A63-926B-34D6F1B112F3}"/>
                </a:ext>
              </a:extLst>
            </p:cNvPr>
            <p:cNvSpPr/>
            <p:nvPr/>
          </p:nvSpPr>
          <p:spPr bwMode="auto">
            <a:xfrm>
              <a:off x="1697037" y="663575"/>
              <a:ext cx="931863" cy="517525"/>
            </a:xfrm>
            <a:custGeom>
              <a:avLst/>
              <a:gdLst>
                <a:gd name="T0" fmla="*/ 220 w 220"/>
                <a:gd name="T1" fmla="*/ 119 h 121"/>
                <a:gd name="T2" fmla="*/ 130 w 220"/>
                <a:gd name="T3" fmla="*/ 13 h 121"/>
                <a:gd name="T4" fmla="*/ 0 w 220"/>
                <a:gd name="T5" fmla="*/ 121 h 121"/>
                <a:gd name="T6" fmla="*/ 220 w 220"/>
                <a:gd name="T7" fmla="*/ 119 h 121"/>
              </a:gdLst>
              <a:ahLst/>
              <a:cxnLst>
                <a:cxn ang="0">
                  <a:pos x="T0" y="T1"/>
                </a:cxn>
                <a:cxn ang="0">
                  <a:pos x="T2" y="T3"/>
                </a:cxn>
                <a:cxn ang="0">
                  <a:pos x="T4" y="T5"/>
                </a:cxn>
                <a:cxn ang="0">
                  <a:pos x="T6" y="T7"/>
                </a:cxn>
              </a:cxnLst>
              <a:rect l="0" t="0" r="r" b="b"/>
              <a:pathLst>
                <a:path w="220" h="121">
                  <a:moveTo>
                    <a:pt x="220" y="119"/>
                  </a:moveTo>
                  <a:cubicBezTo>
                    <a:pt x="220" y="119"/>
                    <a:pt x="205" y="26"/>
                    <a:pt x="130" y="13"/>
                  </a:cubicBezTo>
                  <a:cubicBezTo>
                    <a:pt x="55" y="0"/>
                    <a:pt x="0" y="121"/>
                    <a:pt x="0" y="121"/>
                  </a:cubicBezTo>
                  <a:lnTo>
                    <a:pt x="220" y="119"/>
                  </a:lnTo>
                  <a:close/>
                </a:path>
              </a:pathLst>
            </a:custGeom>
            <a:solidFill>
              <a:srgbClr val="FF6D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1" name="Freeform 21">
              <a:extLst>
                <a:ext uri="{FF2B5EF4-FFF2-40B4-BE49-F238E27FC236}">
                  <a16:creationId xmlns:a16="http://schemas.microsoft.com/office/drawing/2014/main" xmlns="" id="{067213B7-E3AC-496A-B4FA-3652A0709162}"/>
                </a:ext>
              </a:extLst>
            </p:cNvPr>
            <p:cNvSpPr/>
            <p:nvPr/>
          </p:nvSpPr>
          <p:spPr bwMode="auto">
            <a:xfrm>
              <a:off x="2633662" y="993775"/>
              <a:ext cx="415925" cy="184150"/>
            </a:xfrm>
            <a:custGeom>
              <a:avLst/>
              <a:gdLst>
                <a:gd name="T0" fmla="*/ 0 w 98"/>
                <a:gd name="T1" fmla="*/ 43 h 43"/>
                <a:gd name="T2" fmla="*/ 95 w 98"/>
                <a:gd name="T3" fmla="*/ 43 h 43"/>
                <a:gd name="T4" fmla="*/ 98 w 98"/>
                <a:gd name="T5" fmla="*/ 38 h 43"/>
                <a:gd name="T6" fmla="*/ 19 w 98"/>
                <a:gd name="T7" fmla="*/ 0 h 43"/>
                <a:gd name="T8" fmla="*/ 0 w 98"/>
                <a:gd name="T9" fmla="*/ 43 h 43"/>
              </a:gdLst>
              <a:ahLst/>
              <a:cxnLst>
                <a:cxn ang="0">
                  <a:pos x="T0" y="T1"/>
                </a:cxn>
                <a:cxn ang="0">
                  <a:pos x="T2" y="T3"/>
                </a:cxn>
                <a:cxn ang="0">
                  <a:pos x="T4" y="T5"/>
                </a:cxn>
                <a:cxn ang="0">
                  <a:pos x="T6" y="T7"/>
                </a:cxn>
                <a:cxn ang="0">
                  <a:pos x="T8" y="T9"/>
                </a:cxn>
              </a:cxnLst>
              <a:rect l="0" t="0" r="r" b="b"/>
              <a:pathLst>
                <a:path w="98" h="43">
                  <a:moveTo>
                    <a:pt x="0" y="43"/>
                  </a:moveTo>
                  <a:cubicBezTo>
                    <a:pt x="95" y="43"/>
                    <a:pt x="95" y="43"/>
                    <a:pt x="95" y="43"/>
                  </a:cubicBezTo>
                  <a:cubicBezTo>
                    <a:pt x="96" y="41"/>
                    <a:pt x="97" y="39"/>
                    <a:pt x="98" y="38"/>
                  </a:cubicBezTo>
                  <a:cubicBezTo>
                    <a:pt x="19" y="0"/>
                    <a:pt x="19" y="0"/>
                    <a:pt x="19" y="0"/>
                  </a:cubicBezTo>
                  <a:cubicBezTo>
                    <a:pt x="11" y="16"/>
                    <a:pt x="4" y="30"/>
                    <a:pt x="0" y="43"/>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2" name="Freeform 22">
              <a:extLst>
                <a:ext uri="{FF2B5EF4-FFF2-40B4-BE49-F238E27FC236}">
                  <a16:creationId xmlns:a16="http://schemas.microsoft.com/office/drawing/2014/main" xmlns="" id="{4E25C810-CBC3-4063-A11A-5DC3D4002DCA}"/>
                </a:ext>
              </a:extLst>
            </p:cNvPr>
            <p:cNvSpPr/>
            <p:nvPr/>
          </p:nvSpPr>
          <p:spPr bwMode="auto">
            <a:xfrm>
              <a:off x="2714625" y="741362"/>
              <a:ext cx="439738" cy="414338"/>
            </a:xfrm>
            <a:custGeom>
              <a:avLst/>
              <a:gdLst>
                <a:gd name="T0" fmla="*/ 0 w 104"/>
                <a:gd name="T1" fmla="*/ 59 h 97"/>
                <a:gd name="T2" fmla="*/ 79 w 104"/>
                <a:gd name="T3" fmla="*/ 97 h 97"/>
                <a:gd name="T4" fmla="*/ 104 w 104"/>
                <a:gd name="T5" fmla="*/ 55 h 97"/>
                <a:gd name="T6" fmla="*/ 42 w 104"/>
                <a:gd name="T7" fmla="*/ 0 h 97"/>
                <a:gd name="T8" fmla="*/ 0 w 104"/>
                <a:gd name="T9" fmla="*/ 59 h 97"/>
              </a:gdLst>
              <a:ahLst/>
              <a:cxnLst>
                <a:cxn ang="0">
                  <a:pos x="T0" y="T1"/>
                </a:cxn>
                <a:cxn ang="0">
                  <a:pos x="T2" y="T3"/>
                </a:cxn>
                <a:cxn ang="0">
                  <a:pos x="T4" y="T5"/>
                </a:cxn>
                <a:cxn ang="0">
                  <a:pos x="T6" y="T7"/>
                </a:cxn>
                <a:cxn ang="0">
                  <a:pos x="T8" y="T9"/>
                </a:cxn>
              </a:cxnLst>
              <a:rect l="0" t="0" r="r" b="b"/>
              <a:pathLst>
                <a:path w="104" h="97">
                  <a:moveTo>
                    <a:pt x="0" y="59"/>
                  </a:moveTo>
                  <a:cubicBezTo>
                    <a:pt x="79" y="97"/>
                    <a:pt x="79" y="97"/>
                    <a:pt x="79" y="97"/>
                  </a:cubicBezTo>
                  <a:cubicBezTo>
                    <a:pt x="86" y="82"/>
                    <a:pt x="94" y="68"/>
                    <a:pt x="104" y="55"/>
                  </a:cubicBezTo>
                  <a:cubicBezTo>
                    <a:pt x="42" y="0"/>
                    <a:pt x="42" y="0"/>
                    <a:pt x="42" y="0"/>
                  </a:cubicBezTo>
                  <a:cubicBezTo>
                    <a:pt x="25" y="20"/>
                    <a:pt x="11" y="40"/>
                    <a:pt x="0" y="59"/>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3" name="Freeform 23">
              <a:extLst>
                <a:ext uri="{FF2B5EF4-FFF2-40B4-BE49-F238E27FC236}">
                  <a16:creationId xmlns:a16="http://schemas.microsoft.com/office/drawing/2014/main" xmlns="" id="{BE1B054E-4F09-4DCE-B90F-EB4BBD6EC287}"/>
                </a:ext>
              </a:extLst>
            </p:cNvPr>
            <p:cNvSpPr/>
            <p:nvPr/>
          </p:nvSpPr>
          <p:spPr bwMode="auto">
            <a:xfrm>
              <a:off x="3100387" y="406400"/>
              <a:ext cx="355600" cy="390525"/>
            </a:xfrm>
            <a:custGeom>
              <a:avLst/>
              <a:gdLst>
                <a:gd name="T0" fmla="*/ 0 w 84"/>
                <a:gd name="T1" fmla="*/ 32 h 91"/>
                <a:gd name="T2" fmla="*/ 48 w 84"/>
                <a:gd name="T3" fmla="*/ 91 h 91"/>
                <a:gd name="T4" fmla="*/ 84 w 84"/>
                <a:gd name="T5" fmla="*/ 62 h 91"/>
                <a:gd name="T6" fmla="*/ 49 w 84"/>
                <a:gd name="T7" fmla="*/ 0 h 91"/>
                <a:gd name="T8" fmla="*/ 0 w 84"/>
                <a:gd name="T9" fmla="*/ 32 h 91"/>
              </a:gdLst>
              <a:ahLst/>
              <a:cxnLst>
                <a:cxn ang="0">
                  <a:pos x="T0" y="T1"/>
                </a:cxn>
                <a:cxn ang="0">
                  <a:pos x="T2" y="T3"/>
                </a:cxn>
                <a:cxn ang="0">
                  <a:pos x="T4" y="T5"/>
                </a:cxn>
                <a:cxn ang="0">
                  <a:pos x="T6" y="T7"/>
                </a:cxn>
                <a:cxn ang="0">
                  <a:pos x="T8" y="T9"/>
                </a:cxn>
              </a:cxnLst>
              <a:rect l="0" t="0" r="r" b="b"/>
              <a:pathLst>
                <a:path w="84" h="91">
                  <a:moveTo>
                    <a:pt x="0" y="32"/>
                  </a:moveTo>
                  <a:cubicBezTo>
                    <a:pt x="48" y="91"/>
                    <a:pt x="48" y="91"/>
                    <a:pt x="48" y="91"/>
                  </a:cubicBezTo>
                  <a:cubicBezTo>
                    <a:pt x="59" y="80"/>
                    <a:pt x="71" y="71"/>
                    <a:pt x="84" y="62"/>
                  </a:cubicBezTo>
                  <a:cubicBezTo>
                    <a:pt x="49" y="0"/>
                    <a:pt x="49" y="0"/>
                    <a:pt x="49" y="0"/>
                  </a:cubicBezTo>
                  <a:cubicBezTo>
                    <a:pt x="32" y="9"/>
                    <a:pt x="15" y="20"/>
                    <a:pt x="0" y="32"/>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4" name="Freeform 24">
              <a:extLst>
                <a:ext uri="{FF2B5EF4-FFF2-40B4-BE49-F238E27FC236}">
                  <a16:creationId xmlns:a16="http://schemas.microsoft.com/office/drawing/2014/main" xmlns="" id="{9096BC9B-5749-486C-9956-A09B7E2BA017}"/>
                </a:ext>
              </a:extLst>
            </p:cNvPr>
            <p:cNvSpPr/>
            <p:nvPr/>
          </p:nvSpPr>
          <p:spPr bwMode="auto">
            <a:xfrm>
              <a:off x="3308350" y="317500"/>
              <a:ext cx="317500" cy="355600"/>
            </a:xfrm>
            <a:custGeom>
              <a:avLst/>
              <a:gdLst>
                <a:gd name="T0" fmla="*/ 0 w 75"/>
                <a:gd name="T1" fmla="*/ 21 h 83"/>
                <a:gd name="T2" fmla="*/ 35 w 75"/>
                <a:gd name="T3" fmla="*/ 83 h 83"/>
                <a:gd name="T4" fmla="*/ 43 w 75"/>
                <a:gd name="T5" fmla="*/ 79 h 83"/>
                <a:gd name="T6" fmla="*/ 75 w 75"/>
                <a:gd name="T7" fmla="*/ 65 h 83"/>
                <a:gd name="T8" fmla="*/ 48 w 75"/>
                <a:gd name="T9" fmla="*/ 0 h 83"/>
                <a:gd name="T10" fmla="*/ 0 w 75"/>
                <a:gd name="T11" fmla="*/ 21 h 83"/>
              </a:gdLst>
              <a:ahLst/>
              <a:cxnLst>
                <a:cxn ang="0">
                  <a:pos x="T0" y="T1"/>
                </a:cxn>
                <a:cxn ang="0">
                  <a:pos x="T2" y="T3"/>
                </a:cxn>
                <a:cxn ang="0">
                  <a:pos x="T4" y="T5"/>
                </a:cxn>
                <a:cxn ang="0">
                  <a:pos x="T6" y="T7"/>
                </a:cxn>
                <a:cxn ang="0">
                  <a:pos x="T8" y="T9"/>
                </a:cxn>
                <a:cxn ang="0">
                  <a:pos x="T10" y="T11"/>
                </a:cxn>
              </a:cxnLst>
              <a:rect l="0" t="0" r="r" b="b"/>
              <a:pathLst>
                <a:path w="75" h="83">
                  <a:moveTo>
                    <a:pt x="0" y="21"/>
                  </a:moveTo>
                  <a:cubicBezTo>
                    <a:pt x="35" y="83"/>
                    <a:pt x="35" y="83"/>
                    <a:pt x="35" y="83"/>
                  </a:cubicBezTo>
                  <a:cubicBezTo>
                    <a:pt x="38" y="82"/>
                    <a:pt x="40" y="80"/>
                    <a:pt x="43" y="79"/>
                  </a:cubicBezTo>
                  <a:cubicBezTo>
                    <a:pt x="53" y="73"/>
                    <a:pt x="64" y="68"/>
                    <a:pt x="75" y="65"/>
                  </a:cubicBezTo>
                  <a:cubicBezTo>
                    <a:pt x="48" y="0"/>
                    <a:pt x="48" y="0"/>
                    <a:pt x="48" y="0"/>
                  </a:cubicBezTo>
                  <a:cubicBezTo>
                    <a:pt x="31" y="6"/>
                    <a:pt x="15" y="13"/>
                    <a:pt x="0" y="21"/>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5" name="Freeform 25">
              <a:extLst>
                <a:ext uri="{FF2B5EF4-FFF2-40B4-BE49-F238E27FC236}">
                  <a16:creationId xmlns:a16="http://schemas.microsoft.com/office/drawing/2014/main" xmlns="" id="{071A3760-E3F5-40E2-A4D7-5D08146803B1}"/>
                </a:ext>
              </a:extLst>
            </p:cNvPr>
            <p:cNvSpPr/>
            <p:nvPr/>
          </p:nvSpPr>
          <p:spPr bwMode="auto">
            <a:xfrm>
              <a:off x="3511550" y="257175"/>
              <a:ext cx="317500" cy="338138"/>
            </a:xfrm>
            <a:custGeom>
              <a:avLst/>
              <a:gdLst>
                <a:gd name="T0" fmla="*/ 0 w 75"/>
                <a:gd name="T1" fmla="*/ 14 h 79"/>
                <a:gd name="T2" fmla="*/ 27 w 75"/>
                <a:gd name="T3" fmla="*/ 79 h 79"/>
                <a:gd name="T4" fmla="*/ 75 w 75"/>
                <a:gd name="T5" fmla="*/ 73 h 79"/>
                <a:gd name="T6" fmla="*/ 66 w 75"/>
                <a:gd name="T7" fmla="*/ 0 h 79"/>
                <a:gd name="T8" fmla="*/ 0 w 75"/>
                <a:gd name="T9" fmla="*/ 14 h 79"/>
              </a:gdLst>
              <a:ahLst/>
              <a:cxnLst>
                <a:cxn ang="0">
                  <a:pos x="T0" y="T1"/>
                </a:cxn>
                <a:cxn ang="0">
                  <a:pos x="T2" y="T3"/>
                </a:cxn>
                <a:cxn ang="0">
                  <a:pos x="T4" y="T5"/>
                </a:cxn>
                <a:cxn ang="0">
                  <a:pos x="T6" y="T7"/>
                </a:cxn>
                <a:cxn ang="0">
                  <a:pos x="T8" y="T9"/>
                </a:cxn>
              </a:cxnLst>
              <a:rect l="0" t="0" r="r" b="b"/>
              <a:pathLst>
                <a:path w="75" h="79">
                  <a:moveTo>
                    <a:pt x="0" y="14"/>
                  </a:moveTo>
                  <a:cubicBezTo>
                    <a:pt x="27" y="79"/>
                    <a:pt x="27" y="79"/>
                    <a:pt x="27" y="79"/>
                  </a:cubicBezTo>
                  <a:cubicBezTo>
                    <a:pt x="42" y="74"/>
                    <a:pt x="59" y="72"/>
                    <a:pt x="75" y="73"/>
                  </a:cubicBezTo>
                  <a:cubicBezTo>
                    <a:pt x="66" y="0"/>
                    <a:pt x="66" y="0"/>
                    <a:pt x="66" y="0"/>
                  </a:cubicBezTo>
                  <a:cubicBezTo>
                    <a:pt x="43" y="3"/>
                    <a:pt x="21" y="8"/>
                    <a:pt x="0" y="14"/>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6" name="Freeform 26">
              <a:extLst>
                <a:ext uri="{FF2B5EF4-FFF2-40B4-BE49-F238E27FC236}">
                  <a16:creationId xmlns:a16="http://schemas.microsoft.com/office/drawing/2014/main" xmlns="" id="{3E2C1024-323B-4F0C-8B74-6A299A5548E1}"/>
                </a:ext>
              </a:extLst>
            </p:cNvPr>
            <p:cNvSpPr/>
            <p:nvPr/>
          </p:nvSpPr>
          <p:spPr bwMode="auto">
            <a:xfrm>
              <a:off x="3790950" y="249237"/>
              <a:ext cx="304800" cy="371475"/>
            </a:xfrm>
            <a:custGeom>
              <a:avLst/>
              <a:gdLst>
                <a:gd name="T0" fmla="*/ 9 w 72"/>
                <a:gd name="T1" fmla="*/ 1 h 87"/>
                <a:gd name="T2" fmla="*/ 0 w 72"/>
                <a:gd name="T3" fmla="*/ 2 h 87"/>
                <a:gd name="T4" fmla="*/ 9 w 72"/>
                <a:gd name="T5" fmla="*/ 75 h 87"/>
                <a:gd name="T6" fmla="*/ 57 w 72"/>
                <a:gd name="T7" fmla="*/ 87 h 87"/>
                <a:gd name="T8" fmla="*/ 72 w 72"/>
                <a:gd name="T9" fmla="*/ 9 h 87"/>
                <a:gd name="T10" fmla="*/ 9 w 72"/>
                <a:gd name="T11" fmla="*/ 1 h 87"/>
              </a:gdLst>
              <a:ahLst/>
              <a:cxnLst>
                <a:cxn ang="0">
                  <a:pos x="T0" y="T1"/>
                </a:cxn>
                <a:cxn ang="0">
                  <a:pos x="T2" y="T3"/>
                </a:cxn>
                <a:cxn ang="0">
                  <a:pos x="T4" y="T5"/>
                </a:cxn>
                <a:cxn ang="0">
                  <a:pos x="T6" y="T7"/>
                </a:cxn>
                <a:cxn ang="0">
                  <a:pos x="T8" y="T9"/>
                </a:cxn>
                <a:cxn ang="0">
                  <a:pos x="T10" y="T11"/>
                </a:cxn>
              </a:cxnLst>
              <a:rect l="0" t="0" r="r" b="b"/>
              <a:pathLst>
                <a:path w="72" h="87">
                  <a:moveTo>
                    <a:pt x="9" y="1"/>
                  </a:moveTo>
                  <a:cubicBezTo>
                    <a:pt x="6" y="2"/>
                    <a:pt x="3" y="2"/>
                    <a:pt x="0" y="2"/>
                  </a:cubicBezTo>
                  <a:cubicBezTo>
                    <a:pt x="9" y="75"/>
                    <a:pt x="9" y="75"/>
                    <a:pt x="9" y="75"/>
                  </a:cubicBezTo>
                  <a:cubicBezTo>
                    <a:pt x="26" y="76"/>
                    <a:pt x="42" y="80"/>
                    <a:pt x="57" y="87"/>
                  </a:cubicBezTo>
                  <a:cubicBezTo>
                    <a:pt x="72" y="9"/>
                    <a:pt x="72" y="9"/>
                    <a:pt x="72" y="9"/>
                  </a:cubicBezTo>
                  <a:cubicBezTo>
                    <a:pt x="53" y="2"/>
                    <a:pt x="31" y="0"/>
                    <a:pt x="9" y="1"/>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7" name="Freeform 27">
              <a:extLst>
                <a:ext uri="{FF2B5EF4-FFF2-40B4-BE49-F238E27FC236}">
                  <a16:creationId xmlns:a16="http://schemas.microsoft.com/office/drawing/2014/main" xmlns="" id="{ABC1F56E-9D01-4586-BDF3-FAA7A2C71870}"/>
                </a:ext>
              </a:extLst>
            </p:cNvPr>
            <p:cNvSpPr/>
            <p:nvPr/>
          </p:nvSpPr>
          <p:spPr bwMode="auto">
            <a:xfrm>
              <a:off x="4032250" y="287337"/>
              <a:ext cx="352425" cy="419100"/>
            </a:xfrm>
            <a:custGeom>
              <a:avLst/>
              <a:gdLst>
                <a:gd name="T0" fmla="*/ 15 w 83"/>
                <a:gd name="T1" fmla="*/ 0 h 98"/>
                <a:gd name="T2" fmla="*/ 0 w 83"/>
                <a:gd name="T3" fmla="*/ 78 h 98"/>
                <a:gd name="T4" fmla="*/ 18 w 83"/>
                <a:gd name="T5" fmla="*/ 90 h 98"/>
                <a:gd name="T6" fmla="*/ 28 w 83"/>
                <a:gd name="T7" fmla="*/ 98 h 98"/>
                <a:gd name="T8" fmla="*/ 83 w 83"/>
                <a:gd name="T9" fmla="*/ 37 h 98"/>
                <a:gd name="T10" fmla="*/ 15 w 83"/>
                <a:gd name="T11" fmla="*/ 0 h 98"/>
              </a:gdLst>
              <a:ahLst/>
              <a:cxnLst>
                <a:cxn ang="0">
                  <a:pos x="T0" y="T1"/>
                </a:cxn>
                <a:cxn ang="0">
                  <a:pos x="T2" y="T3"/>
                </a:cxn>
                <a:cxn ang="0">
                  <a:pos x="T4" y="T5"/>
                </a:cxn>
                <a:cxn ang="0">
                  <a:pos x="T6" y="T7"/>
                </a:cxn>
                <a:cxn ang="0">
                  <a:pos x="T8" y="T9"/>
                </a:cxn>
                <a:cxn ang="0">
                  <a:pos x="T10" y="T11"/>
                </a:cxn>
              </a:cxnLst>
              <a:rect l="0" t="0" r="r" b="b"/>
              <a:pathLst>
                <a:path w="83" h="98">
                  <a:moveTo>
                    <a:pt x="15" y="0"/>
                  </a:moveTo>
                  <a:cubicBezTo>
                    <a:pt x="0" y="78"/>
                    <a:pt x="0" y="78"/>
                    <a:pt x="0" y="78"/>
                  </a:cubicBezTo>
                  <a:cubicBezTo>
                    <a:pt x="7" y="82"/>
                    <a:pt x="13" y="85"/>
                    <a:pt x="18" y="90"/>
                  </a:cubicBezTo>
                  <a:cubicBezTo>
                    <a:pt x="22" y="93"/>
                    <a:pt x="25" y="95"/>
                    <a:pt x="28" y="98"/>
                  </a:cubicBezTo>
                  <a:cubicBezTo>
                    <a:pt x="83" y="37"/>
                    <a:pt x="83" y="37"/>
                    <a:pt x="83" y="37"/>
                  </a:cubicBezTo>
                  <a:cubicBezTo>
                    <a:pt x="63" y="20"/>
                    <a:pt x="40" y="7"/>
                    <a:pt x="15" y="0"/>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8" name="Freeform 28">
              <a:extLst>
                <a:ext uri="{FF2B5EF4-FFF2-40B4-BE49-F238E27FC236}">
                  <a16:creationId xmlns:a16="http://schemas.microsoft.com/office/drawing/2014/main" xmlns="" id="{1BECB419-87A0-45FE-9737-B8E5B5CAA457}"/>
                </a:ext>
              </a:extLst>
            </p:cNvPr>
            <p:cNvSpPr/>
            <p:nvPr/>
          </p:nvSpPr>
          <p:spPr bwMode="auto">
            <a:xfrm>
              <a:off x="4151312" y="446087"/>
              <a:ext cx="415925" cy="406400"/>
            </a:xfrm>
            <a:custGeom>
              <a:avLst/>
              <a:gdLst>
                <a:gd name="T0" fmla="*/ 55 w 98"/>
                <a:gd name="T1" fmla="*/ 0 h 95"/>
                <a:gd name="T2" fmla="*/ 0 w 98"/>
                <a:gd name="T3" fmla="*/ 61 h 95"/>
                <a:gd name="T4" fmla="*/ 31 w 98"/>
                <a:gd name="T5" fmla="*/ 95 h 95"/>
                <a:gd name="T6" fmla="*/ 98 w 98"/>
                <a:gd name="T7" fmla="*/ 42 h 95"/>
                <a:gd name="T8" fmla="*/ 55 w 98"/>
                <a:gd name="T9" fmla="*/ 0 h 95"/>
              </a:gdLst>
              <a:ahLst/>
              <a:cxnLst>
                <a:cxn ang="0">
                  <a:pos x="T0" y="T1"/>
                </a:cxn>
                <a:cxn ang="0">
                  <a:pos x="T2" y="T3"/>
                </a:cxn>
                <a:cxn ang="0">
                  <a:pos x="T4" y="T5"/>
                </a:cxn>
                <a:cxn ang="0">
                  <a:pos x="T6" y="T7"/>
                </a:cxn>
                <a:cxn ang="0">
                  <a:pos x="T8" y="T9"/>
                </a:cxn>
              </a:cxnLst>
              <a:rect l="0" t="0" r="r" b="b"/>
              <a:pathLst>
                <a:path w="98" h="95">
                  <a:moveTo>
                    <a:pt x="55" y="0"/>
                  </a:moveTo>
                  <a:cubicBezTo>
                    <a:pt x="0" y="61"/>
                    <a:pt x="0" y="61"/>
                    <a:pt x="0" y="61"/>
                  </a:cubicBezTo>
                  <a:cubicBezTo>
                    <a:pt x="11" y="71"/>
                    <a:pt x="22" y="83"/>
                    <a:pt x="31" y="95"/>
                  </a:cubicBezTo>
                  <a:cubicBezTo>
                    <a:pt x="98" y="42"/>
                    <a:pt x="98" y="42"/>
                    <a:pt x="98" y="42"/>
                  </a:cubicBezTo>
                  <a:cubicBezTo>
                    <a:pt x="85" y="27"/>
                    <a:pt x="71" y="12"/>
                    <a:pt x="55" y="0"/>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9" name="Freeform 29">
              <a:extLst>
                <a:ext uri="{FF2B5EF4-FFF2-40B4-BE49-F238E27FC236}">
                  <a16:creationId xmlns:a16="http://schemas.microsoft.com/office/drawing/2014/main" xmlns="" id="{D43146CB-601C-4F2B-B4A0-C84FBA45613E}"/>
                </a:ext>
              </a:extLst>
            </p:cNvPr>
            <p:cNvSpPr/>
            <p:nvPr/>
          </p:nvSpPr>
          <p:spPr bwMode="auto">
            <a:xfrm>
              <a:off x="4283075" y="625475"/>
              <a:ext cx="614363" cy="552450"/>
            </a:xfrm>
            <a:custGeom>
              <a:avLst/>
              <a:gdLst>
                <a:gd name="T0" fmla="*/ 145 w 145"/>
                <a:gd name="T1" fmla="*/ 129 h 129"/>
                <a:gd name="T2" fmla="*/ 67 w 145"/>
                <a:gd name="T3" fmla="*/ 0 h 129"/>
                <a:gd name="T4" fmla="*/ 0 w 145"/>
                <a:gd name="T5" fmla="*/ 53 h 129"/>
                <a:gd name="T6" fmla="*/ 41 w 145"/>
                <a:gd name="T7" fmla="*/ 129 h 129"/>
                <a:gd name="T8" fmla="*/ 145 w 145"/>
                <a:gd name="T9" fmla="*/ 129 h 129"/>
              </a:gdLst>
              <a:ahLst/>
              <a:cxnLst>
                <a:cxn ang="0">
                  <a:pos x="T0" y="T1"/>
                </a:cxn>
                <a:cxn ang="0">
                  <a:pos x="T2" y="T3"/>
                </a:cxn>
                <a:cxn ang="0">
                  <a:pos x="T4" y="T5"/>
                </a:cxn>
                <a:cxn ang="0">
                  <a:pos x="T6" y="T7"/>
                </a:cxn>
                <a:cxn ang="0">
                  <a:pos x="T8" y="T9"/>
                </a:cxn>
              </a:cxnLst>
              <a:rect l="0" t="0" r="r" b="b"/>
              <a:pathLst>
                <a:path w="145" h="129">
                  <a:moveTo>
                    <a:pt x="145" y="129"/>
                  </a:moveTo>
                  <a:cubicBezTo>
                    <a:pt x="145" y="129"/>
                    <a:pt x="119" y="60"/>
                    <a:pt x="67" y="0"/>
                  </a:cubicBezTo>
                  <a:cubicBezTo>
                    <a:pt x="0" y="53"/>
                    <a:pt x="0" y="53"/>
                    <a:pt x="0" y="53"/>
                  </a:cubicBezTo>
                  <a:cubicBezTo>
                    <a:pt x="18" y="76"/>
                    <a:pt x="31" y="102"/>
                    <a:pt x="41" y="129"/>
                  </a:cubicBezTo>
                  <a:lnTo>
                    <a:pt x="145" y="129"/>
                  </a:ln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0" name="Freeform 30">
              <a:extLst>
                <a:ext uri="{FF2B5EF4-FFF2-40B4-BE49-F238E27FC236}">
                  <a16:creationId xmlns:a16="http://schemas.microsoft.com/office/drawing/2014/main" xmlns="" id="{DB656C46-6180-4943-B38B-FAEAA9E530A7}"/>
                </a:ext>
              </a:extLst>
            </p:cNvPr>
            <p:cNvSpPr/>
            <p:nvPr/>
          </p:nvSpPr>
          <p:spPr bwMode="auto">
            <a:xfrm>
              <a:off x="2892425" y="544512"/>
              <a:ext cx="411163" cy="431800"/>
            </a:xfrm>
            <a:custGeom>
              <a:avLst/>
              <a:gdLst>
                <a:gd name="T0" fmla="*/ 0 w 97"/>
                <a:gd name="T1" fmla="*/ 46 h 101"/>
                <a:gd name="T2" fmla="*/ 62 w 97"/>
                <a:gd name="T3" fmla="*/ 101 h 101"/>
                <a:gd name="T4" fmla="*/ 97 w 97"/>
                <a:gd name="T5" fmla="*/ 59 h 101"/>
                <a:gd name="T6" fmla="*/ 49 w 97"/>
                <a:gd name="T7" fmla="*/ 0 h 101"/>
                <a:gd name="T8" fmla="*/ 0 w 97"/>
                <a:gd name="T9" fmla="*/ 46 h 101"/>
              </a:gdLst>
              <a:ahLst/>
              <a:cxnLst>
                <a:cxn ang="0">
                  <a:pos x="T0" y="T1"/>
                </a:cxn>
                <a:cxn ang="0">
                  <a:pos x="T2" y="T3"/>
                </a:cxn>
                <a:cxn ang="0">
                  <a:pos x="T4" y="T5"/>
                </a:cxn>
                <a:cxn ang="0">
                  <a:pos x="T6" y="T7"/>
                </a:cxn>
                <a:cxn ang="0">
                  <a:pos x="T8" y="T9"/>
                </a:cxn>
              </a:cxnLst>
              <a:rect l="0" t="0" r="r" b="b"/>
              <a:pathLst>
                <a:path w="97" h="101">
                  <a:moveTo>
                    <a:pt x="0" y="46"/>
                  </a:moveTo>
                  <a:cubicBezTo>
                    <a:pt x="62" y="101"/>
                    <a:pt x="62" y="101"/>
                    <a:pt x="62" y="101"/>
                  </a:cubicBezTo>
                  <a:cubicBezTo>
                    <a:pt x="72" y="85"/>
                    <a:pt x="84" y="71"/>
                    <a:pt x="97" y="59"/>
                  </a:cubicBezTo>
                  <a:cubicBezTo>
                    <a:pt x="49" y="0"/>
                    <a:pt x="49" y="0"/>
                    <a:pt x="49" y="0"/>
                  </a:cubicBezTo>
                  <a:cubicBezTo>
                    <a:pt x="31" y="14"/>
                    <a:pt x="14" y="30"/>
                    <a:pt x="0" y="46"/>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1" name="Freeform 31">
              <a:extLst>
                <a:ext uri="{FF2B5EF4-FFF2-40B4-BE49-F238E27FC236}">
                  <a16:creationId xmlns:a16="http://schemas.microsoft.com/office/drawing/2014/main" xmlns="" id="{CDE86423-3BD5-4147-AED1-5D920C837AD9}"/>
                </a:ext>
              </a:extLst>
            </p:cNvPr>
            <p:cNvSpPr/>
            <p:nvPr/>
          </p:nvSpPr>
          <p:spPr bwMode="auto">
            <a:xfrm>
              <a:off x="2874962" y="428625"/>
              <a:ext cx="1738313" cy="749300"/>
            </a:xfrm>
            <a:custGeom>
              <a:avLst/>
              <a:gdLst>
                <a:gd name="T0" fmla="*/ 410 w 410"/>
                <a:gd name="T1" fmla="*/ 175 h 175"/>
                <a:gd name="T2" fmla="*/ 213 w 410"/>
                <a:gd name="T3" fmla="*/ 11 h 175"/>
                <a:gd name="T4" fmla="*/ 0 w 410"/>
                <a:gd name="T5" fmla="*/ 175 h 175"/>
                <a:gd name="T6" fmla="*/ 410 w 410"/>
                <a:gd name="T7" fmla="*/ 175 h 175"/>
              </a:gdLst>
              <a:ahLst/>
              <a:cxnLst>
                <a:cxn ang="0">
                  <a:pos x="T0" y="T1"/>
                </a:cxn>
                <a:cxn ang="0">
                  <a:pos x="T2" y="T3"/>
                </a:cxn>
                <a:cxn ang="0">
                  <a:pos x="T4" y="T5"/>
                </a:cxn>
                <a:cxn ang="0">
                  <a:pos x="T6" y="T7"/>
                </a:cxn>
              </a:cxnLst>
              <a:rect l="0" t="0" r="r" b="b"/>
              <a:pathLst>
                <a:path w="410" h="175">
                  <a:moveTo>
                    <a:pt x="410" y="175"/>
                  </a:moveTo>
                  <a:cubicBezTo>
                    <a:pt x="410" y="175"/>
                    <a:pt x="336" y="0"/>
                    <a:pt x="213" y="11"/>
                  </a:cubicBezTo>
                  <a:cubicBezTo>
                    <a:pt x="89" y="21"/>
                    <a:pt x="18" y="120"/>
                    <a:pt x="0" y="175"/>
                  </a:cubicBezTo>
                  <a:lnTo>
                    <a:pt x="410" y="175"/>
                  </a:lnTo>
                  <a:close/>
                </a:path>
              </a:pathLst>
            </a:custGeom>
            <a:solidFill>
              <a:srgbClr val="FF7E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2" name="Freeform 32">
              <a:extLst>
                <a:ext uri="{FF2B5EF4-FFF2-40B4-BE49-F238E27FC236}">
                  <a16:creationId xmlns:a16="http://schemas.microsoft.com/office/drawing/2014/main" xmlns="" id="{3754CC72-5477-4D6A-884A-618177AA682E}"/>
                </a:ext>
              </a:extLst>
            </p:cNvPr>
            <p:cNvSpPr/>
            <p:nvPr/>
          </p:nvSpPr>
          <p:spPr bwMode="auto">
            <a:xfrm>
              <a:off x="4252912" y="393700"/>
              <a:ext cx="1793875" cy="757238"/>
            </a:xfrm>
            <a:custGeom>
              <a:avLst/>
              <a:gdLst>
                <a:gd name="T0" fmla="*/ 422 w 423"/>
                <a:gd name="T1" fmla="*/ 48 h 177"/>
                <a:gd name="T2" fmla="*/ 0 w 423"/>
                <a:gd name="T3" fmla="*/ 177 h 177"/>
                <a:gd name="T4" fmla="*/ 423 w 423"/>
                <a:gd name="T5" fmla="*/ 177 h 177"/>
                <a:gd name="T6" fmla="*/ 422 w 423"/>
                <a:gd name="T7" fmla="*/ 48 h 177"/>
              </a:gdLst>
              <a:ahLst/>
              <a:cxnLst>
                <a:cxn ang="0">
                  <a:pos x="T0" y="T1"/>
                </a:cxn>
                <a:cxn ang="0">
                  <a:pos x="T2" y="T3"/>
                </a:cxn>
                <a:cxn ang="0">
                  <a:pos x="T4" y="T5"/>
                </a:cxn>
                <a:cxn ang="0">
                  <a:pos x="T6" y="T7"/>
                </a:cxn>
              </a:cxnLst>
              <a:rect l="0" t="0" r="r" b="b"/>
              <a:pathLst>
                <a:path w="423" h="177">
                  <a:moveTo>
                    <a:pt x="422" y="48"/>
                  </a:moveTo>
                  <a:cubicBezTo>
                    <a:pt x="422" y="48"/>
                    <a:pt x="163" y="0"/>
                    <a:pt x="0" y="177"/>
                  </a:cubicBezTo>
                  <a:cubicBezTo>
                    <a:pt x="423" y="177"/>
                    <a:pt x="423" y="177"/>
                    <a:pt x="423" y="177"/>
                  </a:cubicBezTo>
                  <a:lnTo>
                    <a:pt x="422" y="48"/>
                  </a:lnTo>
                  <a:close/>
                </a:path>
              </a:pathLst>
            </a:custGeom>
            <a:solidFill>
              <a:srgbClr val="B35D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3" name="Freeform 33">
              <a:extLst>
                <a:ext uri="{FF2B5EF4-FFF2-40B4-BE49-F238E27FC236}">
                  <a16:creationId xmlns:a16="http://schemas.microsoft.com/office/drawing/2014/main" xmlns="" id="{0A9E62ED-CD6F-438A-B625-81CBA04FC868}"/>
                </a:ext>
              </a:extLst>
            </p:cNvPr>
            <p:cNvSpPr/>
            <p:nvPr/>
          </p:nvSpPr>
          <p:spPr bwMode="auto">
            <a:xfrm>
              <a:off x="4549775" y="673100"/>
              <a:ext cx="1501775" cy="492125"/>
            </a:xfrm>
            <a:custGeom>
              <a:avLst/>
              <a:gdLst>
                <a:gd name="T0" fmla="*/ 354 w 354"/>
                <a:gd name="T1" fmla="*/ 31 h 115"/>
                <a:gd name="T2" fmla="*/ 0 w 354"/>
                <a:gd name="T3" fmla="*/ 115 h 115"/>
                <a:gd name="T4" fmla="*/ 353 w 354"/>
                <a:gd name="T5" fmla="*/ 115 h 115"/>
                <a:gd name="T6" fmla="*/ 354 w 354"/>
                <a:gd name="T7" fmla="*/ 31 h 115"/>
              </a:gdLst>
              <a:ahLst/>
              <a:cxnLst>
                <a:cxn ang="0">
                  <a:pos x="T0" y="T1"/>
                </a:cxn>
                <a:cxn ang="0">
                  <a:pos x="T2" y="T3"/>
                </a:cxn>
                <a:cxn ang="0">
                  <a:pos x="T4" y="T5"/>
                </a:cxn>
                <a:cxn ang="0">
                  <a:pos x="T6" y="T7"/>
                </a:cxn>
              </a:cxnLst>
              <a:rect l="0" t="0" r="r" b="b"/>
              <a:pathLst>
                <a:path w="354" h="115">
                  <a:moveTo>
                    <a:pt x="354" y="31"/>
                  </a:moveTo>
                  <a:cubicBezTo>
                    <a:pt x="354" y="31"/>
                    <a:pt x="169" y="0"/>
                    <a:pt x="0" y="115"/>
                  </a:cubicBezTo>
                  <a:cubicBezTo>
                    <a:pt x="353" y="115"/>
                    <a:pt x="353" y="115"/>
                    <a:pt x="353" y="115"/>
                  </a:cubicBezTo>
                  <a:lnTo>
                    <a:pt x="354" y="31"/>
                  </a:lnTo>
                  <a:close/>
                </a:path>
              </a:pathLst>
            </a:custGeom>
            <a:solidFill>
              <a:srgbClr val="FF8D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4" name="Freeform 34">
              <a:extLst>
                <a:ext uri="{FF2B5EF4-FFF2-40B4-BE49-F238E27FC236}">
                  <a16:creationId xmlns:a16="http://schemas.microsoft.com/office/drawing/2014/main" xmlns="" id="{24588CCE-E7B8-4502-A17E-65806DA1EEBD}"/>
                </a:ext>
              </a:extLst>
            </p:cNvPr>
            <p:cNvSpPr/>
            <p:nvPr/>
          </p:nvSpPr>
          <p:spPr bwMode="auto">
            <a:xfrm>
              <a:off x="4881562" y="903287"/>
              <a:ext cx="1165225" cy="282575"/>
            </a:xfrm>
            <a:custGeom>
              <a:avLst/>
              <a:gdLst>
                <a:gd name="T0" fmla="*/ 275 w 275"/>
                <a:gd name="T1" fmla="*/ 18 h 66"/>
                <a:gd name="T2" fmla="*/ 0 w 275"/>
                <a:gd name="T3" fmla="*/ 66 h 66"/>
                <a:gd name="T4" fmla="*/ 274 w 275"/>
                <a:gd name="T5" fmla="*/ 66 h 66"/>
                <a:gd name="T6" fmla="*/ 275 w 275"/>
                <a:gd name="T7" fmla="*/ 18 h 66"/>
              </a:gdLst>
              <a:ahLst/>
              <a:cxnLst>
                <a:cxn ang="0">
                  <a:pos x="T0" y="T1"/>
                </a:cxn>
                <a:cxn ang="0">
                  <a:pos x="T2" y="T3"/>
                </a:cxn>
                <a:cxn ang="0">
                  <a:pos x="T4" y="T5"/>
                </a:cxn>
                <a:cxn ang="0">
                  <a:pos x="T6" y="T7"/>
                </a:cxn>
              </a:cxnLst>
              <a:rect l="0" t="0" r="r" b="b"/>
              <a:pathLst>
                <a:path w="275" h="66">
                  <a:moveTo>
                    <a:pt x="275" y="18"/>
                  </a:moveTo>
                  <a:cubicBezTo>
                    <a:pt x="275" y="18"/>
                    <a:pt x="131" y="0"/>
                    <a:pt x="0" y="66"/>
                  </a:cubicBezTo>
                  <a:cubicBezTo>
                    <a:pt x="274" y="66"/>
                    <a:pt x="274" y="66"/>
                    <a:pt x="274" y="66"/>
                  </a:cubicBezTo>
                  <a:lnTo>
                    <a:pt x="275" y="18"/>
                  </a:lnTo>
                  <a:close/>
                </a:path>
              </a:pathLst>
            </a:custGeom>
            <a:solidFill>
              <a:srgbClr val="9AC7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5" name="Freeform 35">
              <a:extLst>
                <a:ext uri="{FF2B5EF4-FFF2-40B4-BE49-F238E27FC236}">
                  <a16:creationId xmlns:a16="http://schemas.microsoft.com/office/drawing/2014/main" xmlns="" id="{F26892C0-2DB0-4D4E-92F2-0A98A3D9BF10}"/>
                </a:ext>
              </a:extLst>
            </p:cNvPr>
            <p:cNvSpPr/>
            <p:nvPr/>
          </p:nvSpPr>
          <p:spPr bwMode="auto">
            <a:xfrm>
              <a:off x="4405312" y="577850"/>
              <a:ext cx="1646238" cy="582613"/>
            </a:xfrm>
            <a:custGeom>
              <a:avLst/>
              <a:gdLst>
                <a:gd name="T0" fmla="*/ 386 w 388"/>
                <a:gd name="T1" fmla="*/ 5 h 136"/>
                <a:gd name="T2" fmla="*/ 343 w 388"/>
                <a:gd name="T3" fmla="*/ 50 h 136"/>
                <a:gd name="T4" fmla="*/ 319 w 388"/>
                <a:gd name="T5" fmla="*/ 2 h 136"/>
                <a:gd name="T6" fmla="*/ 297 w 388"/>
                <a:gd name="T7" fmla="*/ 47 h 136"/>
                <a:gd name="T8" fmla="*/ 266 w 388"/>
                <a:gd name="T9" fmla="*/ 0 h 136"/>
                <a:gd name="T10" fmla="*/ 245 w 388"/>
                <a:gd name="T11" fmla="*/ 54 h 136"/>
                <a:gd name="T12" fmla="*/ 212 w 388"/>
                <a:gd name="T13" fmla="*/ 7 h 136"/>
                <a:gd name="T14" fmla="*/ 193 w 388"/>
                <a:gd name="T15" fmla="*/ 67 h 136"/>
                <a:gd name="T16" fmla="*/ 147 w 388"/>
                <a:gd name="T17" fmla="*/ 23 h 136"/>
                <a:gd name="T18" fmla="*/ 141 w 388"/>
                <a:gd name="T19" fmla="*/ 81 h 136"/>
                <a:gd name="T20" fmla="*/ 93 w 388"/>
                <a:gd name="T21" fmla="*/ 45 h 136"/>
                <a:gd name="T22" fmla="*/ 100 w 388"/>
                <a:gd name="T23" fmla="*/ 98 h 136"/>
                <a:gd name="T24" fmla="*/ 47 w 388"/>
                <a:gd name="T25" fmla="*/ 65 h 136"/>
                <a:gd name="T26" fmla="*/ 52 w 388"/>
                <a:gd name="T27" fmla="*/ 120 h 136"/>
                <a:gd name="T28" fmla="*/ 0 w 388"/>
                <a:gd name="T29" fmla="*/ 100 h 136"/>
                <a:gd name="T30" fmla="*/ 3 w 388"/>
                <a:gd name="T31" fmla="*/ 136 h 136"/>
                <a:gd name="T32" fmla="*/ 34 w 388"/>
                <a:gd name="T33" fmla="*/ 136 h 136"/>
                <a:gd name="T34" fmla="*/ 388 w 388"/>
                <a:gd name="T35" fmla="*/ 53 h 136"/>
                <a:gd name="T36" fmla="*/ 386 w 388"/>
                <a:gd name="T37" fmla="*/ 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8" h="136">
                  <a:moveTo>
                    <a:pt x="386" y="5"/>
                  </a:moveTo>
                  <a:cubicBezTo>
                    <a:pt x="343" y="50"/>
                    <a:pt x="343" y="50"/>
                    <a:pt x="343" y="50"/>
                  </a:cubicBezTo>
                  <a:cubicBezTo>
                    <a:pt x="319" y="2"/>
                    <a:pt x="319" y="2"/>
                    <a:pt x="319" y="2"/>
                  </a:cubicBezTo>
                  <a:cubicBezTo>
                    <a:pt x="297" y="47"/>
                    <a:pt x="297" y="47"/>
                    <a:pt x="297" y="47"/>
                  </a:cubicBezTo>
                  <a:cubicBezTo>
                    <a:pt x="266" y="0"/>
                    <a:pt x="266" y="0"/>
                    <a:pt x="266" y="0"/>
                  </a:cubicBezTo>
                  <a:cubicBezTo>
                    <a:pt x="245" y="54"/>
                    <a:pt x="245" y="54"/>
                    <a:pt x="245" y="54"/>
                  </a:cubicBezTo>
                  <a:cubicBezTo>
                    <a:pt x="212" y="7"/>
                    <a:pt x="212" y="7"/>
                    <a:pt x="212" y="7"/>
                  </a:cubicBezTo>
                  <a:cubicBezTo>
                    <a:pt x="193" y="67"/>
                    <a:pt x="193" y="67"/>
                    <a:pt x="193" y="67"/>
                  </a:cubicBezTo>
                  <a:cubicBezTo>
                    <a:pt x="147" y="23"/>
                    <a:pt x="147" y="23"/>
                    <a:pt x="147" y="23"/>
                  </a:cubicBezTo>
                  <a:cubicBezTo>
                    <a:pt x="141" y="81"/>
                    <a:pt x="141" y="81"/>
                    <a:pt x="141" y="81"/>
                  </a:cubicBezTo>
                  <a:cubicBezTo>
                    <a:pt x="93" y="45"/>
                    <a:pt x="93" y="45"/>
                    <a:pt x="93" y="45"/>
                  </a:cubicBezTo>
                  <a:cubicBezTo>
                    <a:pt x="100" y="98"/>
                    <a:pt x="100" y="98"/>
                    <a:pt x="100" y="98"/>
                  </a:cubicBezTo>
                  <a:cubicBezTo>
                    <a:pt x="47" y="65"/>
                    <a:pt x="47" y="65"/>
                    <a:pt x="47" y="65"/>
                  </a:cubicBezTo>
                  <a:cubicBezTo>
                    <a:pt x="52" y="120"/>
                    <a:pt x="52" y="120"/>
                    <a:pt x="52" y="120"/>
                  </a:cubicBezTo>
                  <a:cubicBezTo>
                    <a:pt x="0" y="100"/>
                    <a:pt x="0" y="100"/>
                    <a:pt x="0" y="100"/>
                  </a:cubicBezTo>
                  <a:cubicBezTo>
                    <a:pt x="3" y="136"/>
                    <a:pt x="3" y="136"/>
                    <a:pt x="3" y="136"/>
                  </a:cubicBezTo>
                  <a:cubicBezTo>
                    <a:pt x="34" y="136"/>
                    <a:pt x="34" y="136"/>
                    <a:pt x="34" y="136"/>
                  </a:cubicBezTo>
                  <a:cubicBezTo>
                    <a:pt x="34" y="136"/>
                    <a:pt x="185" y="27"/>
                    <a:pt x="388" y="53"/>
                  </a:cubicBezTo>
                  <a:lnTo>
                    <a:pt x="386" y="5"/>
                  </a:lnTo>
                  <a:close/>
                </a:path>
              </a:pathLst>
            </a:custGeom>
            <a:solidFill>
              <a:srgbClr val="88CA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6" name="Oval 35">
              <a:extLst>
                <a:ext uri="{FF2B5EF4-FFF2-40B4-BE49-F238E27FC236}">
                  <a16:creationId xmlns:a16="http://schemas.microsoft.com/office/drawing/2014/main" xmlns="" id="{38B3E050-FD34-42E5-8AB8-25CC8D797DBD}"/>
                </a:ext>
              </a:extLst>
            </p:cNvPr>
            <p:cNvSpPr>
              <a:spLocks noChangeArrowheads="1"/>
            </p:cNvSpPr>
            <p:nvPr/>
          </p:nvSpPr>
          <p:spPr bwMode="auto">
            <a:xfrm>
              <a:off x="5872162" y="620712"/>
              <a:ext cx="47625" cy="47625"/>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7" name="Oval 36">
              <a:extLst>
                <a:ext uri="{FF2B5EF4-FFF2-40B4-BE49-F238E27FC236}">
                  <a16:creationId xmlns:a16="http://schemas.microsoft.com/office/drawing/2014/main" xmlns="" id="{70B095B7-54EF-497A-980D-FD81395E4464}"/>
                </a:ext>
              </a:extLst>
            </p:cNvPr>
            <p:cNvSpPr>
              <a:spLocks noChangeArrowheads="1"/>
            </p:cNvSpPr>
            <p:nvPr/>
          </p:nvSpPr>
          <p:spPr bwMode="auto">
            <a:xfrm>
              <a:off x="5640387" y="612775"/>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8" name="Oval 37">
              <a:extLst>
                <a:ext uri="{FF2B5EF4-FFF2-40B4-BE49-F238E27FC236}">
                  <a16:creationId xmlns:a16="http://schemas.microsoft.com/office/drawing/2014/main" xmlns="" id="{C53C62BD-2214-477E-8A86-B8A8B9AC589A}"/>
                </a:ext>
              </a:extLst>
            </p:cNvPr>
            <p:cNvSpPr>
              <a:spLocks noChangeArrowheads="1"/>
            </p:cNvSpPr>
            <p:nvPr/>
          </p:nvSpPr>
          <p:spPr bwMode="auto">
            <a:xfrm>
              <a:off x="5389562" y="642937"/>
              <a:ext cx="46038" cy="42863"/>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9" name="Oval 38">
              <a:extLst>
                <a:ext uri="{FF2B5EF4-FFF2-40B4-BE49-F238E27FC236}">
                  <a16:creationId xmlns:a16="http://schemas.microsoft.com/office/drawing/2014/main" xmlns="" id="{4054B2D5-52F8-4D0D-B23B-2771EB0070F3}"/>
                </a:ext>
              </a:extLst>
            </p:cNvPr>
            <p:cNvSpPr>
              <a:spLocks noChangeArrowheads="1"/>
            </p:cNvSpPr>
            <p:nvPr/>
          </p:nvSpPr>
          <p:spPr bwMode="auto">
            <a:xfrm>
              <a:off x="5156200" y="685800"/>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0" name="Oval 39">
              <a:extLst>
                <a:ext uri="{FF2B5EF4-FFF2-40B4-BE49-F238E27FC236}">
                  <a16:creationId xmlns:a16="http://schemas.microsoft.com/office/drawing/2014/main" xmlns="" id="{E4199C9D-0E0E-47FA-B2AD-CCB2C6217B8E}"/>
                </a:ext>
              </a:extLst>
            </p:cNvPr>
            <p:cNvSpPr>
              <a:spLocks noChangeArrowheads="1"/>
            </p:cNvSpPr>
            <p:nvPr/>
          </p:nvSpPr>
          <p:spPr bwMode="auto">
            <a:xfrm>
              <a:off x="4914900" y="766762"/>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1" name="Oval 40">
              <a:extLst>
                <a:ext uri="{FF2B5EF4-FFF2-40B4-BE49-F238E27FC236}">
                  <a16:creationId xmlns:a16="http://schemas.microsoft.com/office/drawing/2014/main" xmlns="" id="{91605680-7159-435F-8D62-18762D848941}"/>
                </a:ext>
              </a:extLst>
            </p:cNvPr>
            <p:cNvSpPr>
              <a:spLocks noChangeArrowheads="1"/>
            </p:cNvSpPr>
            <p:nvPr/>
          </p:nvSpPr>
          <p:spPr bwMode="auto">
            <a:xfrm>
              <a:off x="4737100" y="847725"/>
              <a:ext cx="41275" cy="47625"/>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2" name="Oval 41">
              <a:extLst>
                <a:ext uri="{FF2B5EF4-FFF2-40B4-BE49-F238E27FC236}">
                  <a16:creationId xmlns:a16="http://schemas.microsoft.com/office/drawing/2014/main" xmlns="" id="{52915926-8E92-4304-8EA3-4171B9A525C7}"/>
                </a:ext>
              </a:extLst>
            </p:cNvPr>
            <p:cNvSpPr>
              <a:spLocks noChangeArrowheads="1"/>
            </p:cNvSpPr>
            <p:nvPr/>
          </p:nvSpPr>
          <p:spPr bwMode="auto">
            <a:xfrm>
              <a:off x="4529137" y="958850"/>
              <a:ext cx="46038" cy="42863"/>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3" name="Oval 42">
              <a:extLst>
                <a:ext uri="{FF2B5EF4-FFF2-40B4-BE49-F238E27FC236}">
                  <a16:creationId xmlns:a16="http://schemas.microsoft.com/office/drawing/2014/main" xmlns="" id="{6E7CB316-AC59-425E-BB72-52948E6CFC6E}"/>
                </a:ext>
              </a:extLst>
            </p:cNvPr>
            <p:cNvSpPr>
              <a:spLocks noChangeArrowheads="1"/>
            </p:cNvSpPr>
            <p:nvPr/>
          </p:nvSpPr>
          <p:spPr bwMode="auto">
            <a:xfrm>
              <a:off x="4333875" y="1092200"/>
              <a:ext cx="42863"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4" name="Oval 43">
              <a:extLst>
                <a:ext uri="{FF2B5EF4-FFF2-40B4-BE49-F238E27FC236}">
                  <a16:creationId xmlns:a16="http://schemas.microsoft.com/office/drawing/2014/main" xmlns="" id="{96787247-2F0F-476E-98BA-648CEDCE535B}"/>
                </a:ext>
              </a:extLst>
            </p:cNvPr>
            <p:cNvSpPr>
              <a:spLocks noChangeArrowheads="1"/>
            </p:cNvSpPr>
            <p:nvPr/>
          </p:nvSpPr>
          <p:spPr bwMode="auto">
            <a:xfrm>
              <a:off x="5686425" y="855662"/>
              <a:ext cx="42863"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5" name="Oval 44">
              <a:extLst>
                <a:ext uri="{FF2B5EF4-FFF2-40B4-BE49-F238E27FC236}">
                  <a16:creationId xmlns:a16="http://schemas.microsoft.com/office/drawing/2014/main" xmlns="" id="{87573D6A-1171-49ED-8F2C-D77FA5999CD1}"/>
                </a:ext>
              </a:extLst>
            </p:cNvPr>
            <p:cNvSpPr>
              <a:spLocks noChangeArrowheads="1"/>
            </p:cNvSpPr>
            <p:nvPr/>
          </p:nvSpPr>
          <p:spPr bwMode="auto">
            <a:xfrm>
              <a:off x="5461000" y="885825"/>
              <a:ext cx="42863" cy="42863"/>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6" name="Oval 45">
              <a:extLst>
                <a:ext uri="{FF2B5EF4-FFF2-40B4-BE49-F238E27FC236}">
                  <a16:creationId xmlns:a16="http://schemas.microsoft.com/office/drawing/2014/main" xmlns="" id="{91A35617-82AA-41D9-A000-FDAC83C342FE}"/>
                </a:ext>
              </a:extLst>
            </p:cNvPr>
            <p:cNvSpPr>
              <a:spLocks noChangeArrowheads="1"/>
            </p:cNvSpPr>
            <p:nvPr/>
          </p:nvSpPr>
          <p:spPr bwMode="auto">
            <a:xfrm>
              <a:off x="5229225" y="920750"/>
              <a:ext cx="46038"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7" name="Oval 46">
              <a:extLst>
                <a:ext uri="{FF2B5EF4-FFF2-40B4-BE49-F238E27FC236}">
                  <a16:creationId xmlns:a16="http://schemas.microsoft.com/office/drawing/2014/main" xmlns="" id="{38ABFE7F-98E4-4E6C-AF38-7A7FEF6DDA83}"/>
                </a:ext>
              </a:extLst>
            </p:cNvPr>
            <p:cNvSpPr>
              <a:spLocks noChangeArrowheads="1"/>
            </p:cNvSpPr>
            <p:nvPr/>
          </p:nvSpPr>
          <p:spPr bwMode="auto">
            <a:xfrm>
              <a:off x="5011737" y="993775"/>
              <a:ext cx="47625" cy="46038"/>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8" name="Oval 47">
              <a:extLst>
                <a:ext uri="{FF2B5EF4-FFF2-40B4-BE49-F238E27FC236}">
                  <a16:creationId xmlns:a16="http://schemas.microsoft.com/office/drawing/2014/main" xmlns="" id="{8A2FD1E5-BE02-4FB1-BC03-AF83331FB559}"/>
                </a:ext>
              </a:extLst>
            </p:cNvPr>
            <p:cNvSpPr>
              <a:spLocks noChangeArrowheads="1"/>
            </p:cNvSpPr>
            <p:nvPr/>
          </p:nvSpPr>
          <p:spPr bwMode="auto">
            <a:xfrm>
              <a:off x="4808537" y="1082675"/>
              <a:ext cx="42863"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9" name="Freeform 49">
              <a:extLst>
                <a:ext uri="{FF2B5EF4-FFF2-40B4-BE49-F238E27FC236}">
                  <a16:creationId xmlns:a16="http://schemas.microsoft.com/office/drawing/2014/main" xmlns="" id="{80BCFB6B-38EF-40BD-929D-A5C78309EFA7}"/>
                </a:ext>
              </a:extLst>
            </p:cNvPr>
            <p:cNvSpPr/>
            <p:nvPr/>
          </p:nvSpPr>
          <p:spPr bwMode="auto">
            <a:xfrm>
              <a:off x="4686300" y="496887"/>
              <a:ext cx="130175" cy="342900"/>
            </a:xfrm>
            <a:custGeom>
              <a:avLst/>
              <a:gdLst>
                <a:gd name="T0" fmla="*/ 19 w 31"/>
                <a:gd name="T1" fmla="*/ 66 h 80"/>
                <a:gd name="T2" fmla="*/ 30 w 31"/>
                <a:gd name="T3" fmla="*/ 0 h 80"/>
                <a:gd name="T4" fmla="*/ 26 w 31"/>
                <a:gd name="T5" fmla="*/ 0 h 80"/>
                <a:gd name="T6" fmla="*/ 0 w 31"/>
                <a:gd name="T7" fmla="*/ 80 h 80"/>
              </a:gdLst>
              <a:ahLst/>
              <a:cxnLst>
                <a:cxn ang="0">
                  <a:pos x="T0" y="T1"/>
                </a:cxn>
                <a:cxn ang="0">
                  <a:pos x="T2" y="T3"/>
                </a:cxn>
                <a:cxn ang="0">
                  <a:pos x="T4" y="T5"/>
                </a:cxn>
                <a:cxn ang="0">
                  <a:pos x="T6" y="T7"/>
                </a:cxn>
              </a:cxnLst>
              <a:rect l="0" t="0" r="r" b="b"/>
              <a:pathLst>
                <a:path w="31" h="80">
                  <a:moveTo>
                    <a:pt x="19" y="66"/>
                  </a:moveTo>
                  <a:cubicBezTo>
                    <a:pt x="23" y="45"/>
                    <a:pt x="31" y="22"/>
                    <a:pt x="30" y="0"/>
                  </a:cubicBezTo>
                  <a:cubicBezTo>
                    <a:pt x="29" y="0"/>
                    <a:pt x="27" y="0"/>
                    <a:pt x="26" y="0"/>
                  </a:cubicBezTo>
                  <a:cubicBezTo>
                    <a:pt x="23" y="27"/>
                    <a:pt x="10" y="58"/>
                    <a:pt x="0" y="80"/>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0" name="Freeform 50">
              <a:extLst>
                <a:ext uri="{FF2B5EF4-FFF2-40B4-BE49-F238E27FC236}">
                  <a16:creationId xmlns:a16="http://schemas.microsoft.com/office/drawing/2014/main" xmlns="" id="{DDECA00E-F865-44E5-B170-26198D2E6B7B}"/>
                </a:ext>
              </a:extLst>
            </p:cNvPr>
            <p:cNvSpPr/>
            <p:nvPr/>
          </p:nvSpPr>
          <p:spPr bwMode="auto">
            <a:xfrm>
              <a:off x="4681537" y="527050"/>
              <a:ext cx="84138" cy="153988"/>
            </a:xfrm>
            <a:custGeom>
              <a:avLst/>
              <a:gdLst>
                <a:gd name="T0" fmla="*/ 20 w 20"/>
                <a:gd name="T1" fmla="*/ 25 h 36"/>
                <a:gd name="T2" fmla="*/ 4 w 20"/>
                <a:gd name="T3" fmla="*/ 0 h 36"/>
                <a:gd name="T4" fmla="*/ 20 w 20"/>
                <a:gd name="T5" fmla="*/ 36 h 36"/>
              </a:gdLst>
              <a:ahLst/>
              <a:cxnLst>
                <a:cxn ang="0">
                  <a:pos x="T0" y="T1"/>
                </a:cxn>
                <a:cxn ang="0">
                  <a:pos x="T2" y="T3"/>
                </a:cxn>
                <a:cxn ang="0">
                  <a:pos x="T4" y="T5"/>
                </a:cxn>
              </a:cxnLst>
              <a:rect l="0" t="0" r="r" b="b"/>
              <a:pathLst>
                <a:path w="20" h="36">
                  <a:moveTo>
                    <a:pt x="20" y="25"/>
                  </a:moveTo>
                  <a:cubicBezTo>
                    <a:pt x="15" y="17"/>
                    <a:pt x="10" y="7"/>
                    <a:pt x="4" y="0"/>
                  </a:cubicBezTo>
                  <a:cubicBezTo>
                    <a:pt x="0" y="7"/>
                    <a:pt x="13" y="31"/>
                    <a:pt x="20" y="36"/>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1" name="Freeform 51">
              <a:extLst>
                <a:ext uri="{FF2B5EF4-FFF2-40B4-BE49-F238E27FC236}">
                  <a16:creationId xmlns:a16="http://schemas.microsoft.com/office/drawing/2014/main" xmlns="" id="{CCDFCAED-9304-48A2-A8B8-7D67B0AFB2AC}"/>
                </a:ext>
              </a:extLst>
            </p:cNvPr>
            <p:cNvSpPr/>
            <p:nvPr/>
          </p:nvSpPr>
          <p:spPr bwMode="auto">
            <a:xfrm>
              <a:off x="4714875" y="193675"/>
              <a:ext cx="276225" cy="388938"/>
            </a:xfrm>
            <a:custGeom>
              <a:avLst/>
              <a:gdLst>
                <a:gd name="T0" fmla="*/ 14 w 65"/>
                <a:gd name="T1" fmla="*/ 22 h 91"/>
                <a:gd name="T2" fmla="*/ 41 w 65"/>
                <a:gd name="T3" fmla="*/ 77 h 91"/>
                <a:gd name="T4" fmla="*/ 2 w 65"/>
                <a:gd name="T5" fmla="*/ 59 h 91"/>
                <a:gd name="T6" fmla="*/ 14 w 65"/>
                <a:gd name="T7" fmla="*/ 22 h 91"/>
              </a:gdLst>
              <a:ahLst/>
              <a:cxnLst>
                <a:cxn ang="0">
                  <a:pos x="T0" y="T1"/>
                </a:cxn>
                <a:cxn ang="0">
                  <a:pos x="T2" y="T3"/>
                </a:cxn>
                <a:cxn ang="0">
                  <a:pos x="T4" y="T5"/>
                </a:cxn>
                <a:cxn ang="0">
                  <a:pos x="T6" y="T7"/>
                </a:cxn>
              </a:cxnLst>
              <a:rect l="0" t="0" r="r" b="b"/>
              <a:pathLst>
                <a:path w="65" h="91">
                  <a:moveTo>
                    <a:pt x="14" y="22"/>
                  </a:moveTo>
                  <a:cubicBezTo>
                    <a:pt x="51" y="0"/>
                    <a:pt x="65" y="58"/>
                    <a:pt x="41" y="77"/>
                  </a:cubicBezTo>
                  <a:cubicBezTo>
                    <a:pt x="23" y="91"/>
                    <a:pt x="5" y="80"/>
                    <a:pt x="2" y="59"/>
                  </a:cubicBezTo>
                  <a:cubicBezTo>
                    <a:pt x="0" y="44"/>
                    <a:pt x="0" y="31"/>
                    <a:pt x="14" y="22"/>
                  </a:cubicBezTo>
                  <a:close/>
                </a:path>
              </a:pathLst>
            </a:custGeom>
            <a:solidFill>
              <a:srgbClr val="5B8B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2" name="Freeform 52">
              <a:extLst>
                <a:ext uri="{FF2B5EF4-FFF2-40B4-BE49-F238E27FC236}">
                  <a16:creationId xmlns:a16="http://schemas.microsoft.com/office/drawing/2014/main" xmlns="" id="{412F838D-B64C-44EB-8D81-F4B488C507C6}"/>
                </a:ext>
              </a:extLst>
            </p:cNvPr>
            <p:cNvSpPr/>
            <p:nvPr/>
          </p:nvSpPr>
          <p:spPr bwMode="auto">
            <a:xfrm>
              <a:off x="4549775" y="433387"/>
              <a:ext cx="169863" cy="179388"/>
            </a:xfrm>
            <a:custGeom>
              <a:avLst/>
              <a:gdLst>
                <a:gd name="T0" fmla="*/ 16 w 40"/>
                <a:gd name="T1" fmla="*/ 11 h 42"/>
                <a:gd name="T2" fmla="*/ 39 w 40"/>
                <a:gd name="T3" fmla="*/ 22 h 42"/>
                <a:gd name="T4" fmla="*/ 16 w 40"/>
                <a:gd name="T5" fmla="*/ 11 h 42"/>
              </a:gdLst>
              <a:ahLst/>
              <a:cxnLst>
                <a:cxn ang="0">
                  <a:pos x="T0" y="T1"/>
                </a:cxn>
                <a:cxn ang="0">
                  <a:pos x="T2" y="T3"/>
                </a:cxn>
                <a:cxn ang="0">
                  <a:pos x="T4" y="T5"/>
                </a:cxn>
              </a:cxnLst>
              <a:rect l="0" t="0" r="r" b="b"/>
              <a:pathLst>
                <a:path w="40" h="42">
                  <a:moveTo>
                    <a:pt x="16" y="11"/>
                  </a:moveTo>
                  <a:cubicBezTo>
                    <a:pt x="0" y="31"/>
                    <a:pt x="37" y="42"/>
                    <a:pt x="39" y="22"/>
                  </a:cubicBezTo>
                  <a:cubicBezTo>
                    <a:pt x="40" y="10"/>
                    <a:pt x="24" y="0"/>
                    <a:pt x="16" y="11"/>
                  </a:cubicBezTo>
                  <a:close/>
                </a:path>
              </a:pathLst>
            </a:custGeom>
            <a:solidFill>
              <a:srgbClr val="5B8B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3" name="Oval 52">
              <a:extLst>
                <a:ext uri="{FF2B5EF4-FFF2-40B4-BE49-F238E27FC236}">
                  <a16:creationId xmlns:a16="http://schemas.microsoft.com/office/drawing/2014/main" xmlns="" id="{E7EAFF91-63EB-4481-ABFE-4D26105276A3}"/>
                </a:ext>
              </a:extLst>
            </p:cNvPr>
            <p:cNvSpPr>
              <a:spLocks noChangeArrowheads="1"/>
            </p:cNvSpPr>
            <p:nvPr/>
          </p:nvSpPr>
          <p:spPr bwMode="auto">
            <a:xfrm>
              <a:off x="4803775" y="325437"/>
              <a:ext cx="30163"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4" name="Oval 53">
              <a:extLst>
                <a:ext uri="{FF2B5EF4-FFF2-40B4-BE49-F238E27FC236}">
                  <a16:creationId xmlns:a16="http://schemas.microsoft.com/office/drawing/2014/main" xmlns="" id="{AE8C700A-0F2A-47C7-A204-6CF25D79F3D6}"/>
                </a:ext>
              </a:extLst>
            </p:cNvPr>
            <p:cNvSpPr>
              <a:spLocks noChangeArrowheads="1"/>
            </p:cNvSpPr>
            <p:nvPr/>
          </p:nvSpPr>
          <p:spPr bwMode="auto">
            <a:xfrm>
              <a:off x="4902200" y="373062"/>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5" name="Oval 54">
              <a:extLst>
                <a:ext uri="{FF2B5EF4-FFF2-40B4-BE49-F238E27FC236}">
                  <a16:creationId xmlns:a16="http://schemas.microsoft.com/office/drawing/2014/main" xmlns="" id="{FB88B721-6FF4-4301-8427-2430023D3EB2}"/>
                </a:ext>
              </a:extLst>
            </p:cNvPr>
            <p:cNvSpPr>
              <a:spLocks noChangeArrowheads="1"/>
            </p:cNvSpPr>
            <p:nvPr/>
          </p:nvSpPr>
          <p:spPr bwMode="auto">
            <a:xfrm>
              <a:off x="4829175" y="385762"/>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6" name="Oval 55">
              <a:extLst>
                <a:ext uri="{FF2B5EF4-FFF2-40B4-BE49-F238E27FC236}">
                  <a16:creationId xmlns:a16="http://schemas.microsoft.com/office/drawing/2014/main" xmlns="" id="{BDE357AA-92F1-4B81-8EF0-2921F55D21EC}"/>
                </a:ext>
              </a:extLst>
            </p:cNvPr>
            <p:cNvSpPr>
              <a:spLocks noChangeArrowheads="1"/>
            </p:cNvSpPr>
            <p:nvPr/>
          </p:nvSpPr>
          <p:spPr bwMode="auto">
            <a:xfrm>
              <a:off x="4727575" y="360362"/>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7" name="Oval 56">
              <a:extLst>
                <a:ext uri="{FF2B5EF4-FFF2-40B4-BE49-F238E27FC236}">
                  <a16:creationId xmlns:a16="http://schemas.microsoft.com/office/drawing/2014/main" xmlns="" id="{52A07F26-0935-4E4C-818A-A472747B51B3}"/>
                </a:ext>
              </a:extLst>
            </p:cNvPr>
            <p:cNvSpPr>
              <a:spLocks noChangeArrowheads="1"/>
            </p:cNvSpPr>
            <p:nvPr/>
          </p:nvSpPr>
          <p:spPr bwMode="auto">
            <a:xfrm>
              <a:off x="4783137" y="471487"/>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8" name="Oval 57">
              <a:extLst>
                <a:ext uri="{FF2B5EF4-FFF2-40B4-BE49-F238E27FC236}">
                  <a16:creationId xmlns:a16="http://schemas.microsoft.com/office/drawing/2014/main" xmlns="" id="{9A583817-7A0A-4CC7-A2F2-C7CDA7C8DA6C}"/>
                </a:ext>
              </a:extLst>
            </p:cNvPr>
            <p:cNvSpPr>
              <a:spLocks noChangeArrowheads="1"/>
            </p:cNvSpPr>
            <p:nvPr/>
          </p:nvSpPr>
          <p:spPr bwMode="auto">
            <a:xfrm>
              <a:off x="4625975" y="484187"/>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9" name="Oval 58">
              <a:extLst>
                <a:ext uri="{FF2B5EF4-FFF2-40B4-BE49-F238E27FC236}">
                  <a16:creationId xmlns:a16="http://schemas.microsoft.com/office/drawing/2014/main" xmlns="" id="{DC37D670-67F2-4E6D-95CE-A3740BCF683F}"/>
                </a:ext>
              </a:extLst>
            </p:cNvPr>
            <p:cNvSpPr>
              <a:spLocks noChangeArrowheads="1"/>
            </p:cNvSpPr>
            <p:nvPr/>
          </p:nvSpPr>
          <p:spPr bwMode="auto">
            <a:xfrm>
              <a:off x="4681537" y="522287"/>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0" name="Oval 59">
              <a:extLst>
                <a:ext uri="{FF2B5EF4-FFF2-40B4-BE49-F238E27FC236}">
                  <a16:creationId xmlns:a16="http://schemas.microsoft.com/office/drawing/2014/main" xmlns="" id="{F525EAD3-F09E-4B10-8C2C-820590F444F7}"/>
                </a:ext>
              </a:extLst>
            </p:cNvPr>
            <p:cNvSpPr>
              <a:spLocks noChangeArrowheads="1"/>
            </p:cNvSpPr>
            <p:nvPr/>
          </p:nvSpPr>
          <p:spPr bwMode="auto">
            <a:xfrm>
              <a:off x="4876800" y="461962"/>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1" name="Freeform 61">
              <a:extLst>
                <a:ext uri="{FF2B5EF4-FFF2-40B4-BE49-F238E27FC236}">
                  <a16:creationId xmlns:a16="http://schemas.microsoft.com/office/drawing/2014/main" xmlns="" id="{5FD6EA67-057A-4B21-BABD-B1D99BBDC554}"/>
                </a:ext>
              </a:extLst>
            </p:cNvPr>
            <p:cNvSpPr/>
            <p:nvPr/>
          </p:nvSpPr>
          <p:spPr bwMode="auto">
            <a:xfrm>
              <a:off x="5029200" y="330200"/>
              <a:ext cx="444500" cy="273050"/>
            </a:xfrm>
            <a:custGeom>
              <a:avLst/>
              <a:gdLst>
                <a:gd name="T0" fmla="*/ 18 w 105"/>
                <a:gd name="T1" fmla="*/ 13 h 64"/>
                <a:gd name="T2" fmla="*/ 17 w 105"/>
                <a:gd name="T3" fmla="*/ 40 h 64"/>
                <a:gd name="T4" fmla="*/ 8 w 105"/>
                <a:gd name="T5" fmla="*/ 43 h 64"/>
                <a:gd name="T6" fmla="*/ 0 w 105"/>
                <a:gd name="T7" fmla="*/ 46 h 64"/>
                <a:gd name="T8" fmla="*/ 1 w 105"/>
                <a:gd name="T9" fmla="*/ 64 h 64"/>
                <a:gd name="T10" fmla="*/ 11 w 105"/>
                <a:gd name="T11" fmla="*/ 62 h 64"/>
                <a:gd name="T12" fmla="*/ 42 w 105"/>
                <a:gd name="T13" fmla="*/ 58 h 64"/>
                <a:gd name="T14" fmla="*/ 77 w 105"/>
                <a:gd name="T15" fmla="*/ 51 h 64"/>
                <a:gd name="T16" fmla="*/ 104 w 105"/>
                <a:gd name="T17" fmla="*/ 46 h 64"/>
                <a:gd name="T18" fmla="*/ 104 w 105"/>
                <a:gd name="T19" fmla="*/ 37 h 64"/>
                <a:gd name="T20" fmla="*/ 101 w 105"/>
                <a:gd name="T21" fmla="*/ 31 h 64"/>
                <a:gd name="T22" fmla="*/ 91 w 105"/>
                <a:gd name="T23" fmla="*/ 31 h 64"/>
                <a:gd name="T24" fmla="*/ 84 w 105"/>
                <a:gd name="T25" fmla="*/ 30 h 64"/>
                <a:gd name="T26" fmla="*/ 81 w 105"/>
                <a:gd name="T27" fmla="*/ 5 h 64"/>
                <a:gd name="T28" fmla="*/ 73 w 105"/>
                <a:gd name="T29" fmla="*/ 1 h 64"/>
                <a:gd name="T30" fmla="*/ 38 w 105"/>
                <a:gd name="T31" fmla="*/ 7 h 64"/>
                <a:gd name="T32" fmla="*/ 27 w 105"/>
                <a:gd name="T33" fmla="*/ 9 h 64"/>
                <a:gd name="T34" fmla="*/ 18 w 105"/>
                <a:gd name="T35" fmla="*/ 1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64">
                  <a:moveTo>
                    <a:pt x="18" y="13"/>
                  </a:moveTo>
                  <a:cubicBezTo>
                    <a:pt x="8" y="17"/>
                    <a:pt x="17" y="32"/>
                    <a:pt x="17" y="40"/>
                  </a:cubicBezTo>
                  <a:cubicBezTo>
                    <a:pt x="14" y="41"/>
                    <a:pt x="11" y="42"/>
                    <a:pt x="8" y="43"/>
                  </a:cubicBezTo>
                  <a:cubicBezTo>
                    <a:pt x="5" y="44"/>
                    <a:pt x="3" y="46"/>
                    <a:pt x="0" y="46"/>
                  </a:cubicBezTo>
                  <a:cubicBezTo>
                    <a:pt x="0" y="48"/>
                    <a:pt x="2" y="64"/>
                    <a:pt x="1" y="64"/>
                  </a:cubicBezTo>
                  <a:cubicBezTo>
                    <a:pt x="4" y="63"/>
                    <a:pt x="8" y="63"/>
                    <a:pt x="11" y="62"/>
                  </a:cubicBezTo>
                  <a:cubicBezTo>
                    <a:pt x="21" y="60"/>
                    <a:pt x="32" y="59"/>
                    <a:pt x="42" y="58"/>
                  </a:cubicBezTo>
                  <a:cubicBezTo>
                    <a:pt x="53" y="56"/>
                    <a:pt x="65" y="53"/>
                    <a:pt x="77" y="51"/>
                  </a:cubicBezTo>
                  <a:cubicBezTo>
                    <a:pt x="86" y="50"/>
                    <a:pt x="96" y="49"/>
                    <a:pt x="104" y="46"/>
                  </a:cubicBezTo>
                  <a:cubicBezTo>
                    <a:pt x="105" y="43"/>
                    <a:pt x="104" y="40"/>
                    <a:pt x="104" y="37"/>
                  </a:cubicBezTo>
                  <a:cubicBezTo>
                    <a:pt x="104" y="33"/>
                    <a:pt x="105" y="32"/>
                    <a:pt x="101" y="31"/>
                  </a:cubicBezTo>
                  <a:cubicBezTo>
                    <a:pt x="98" y="30"/>
                    <a:pt x="95" y="31"/>
                    <a:pt x="91" y="31"/>
                  </a:cubicBezTo>
                  <a:cubicBezTo>
                    <a:pt x="89" y="30"/>
                    <a:pt x="86" y="29"/>
                    <a:pt x="84" y="30"/>
                  </a:cubicBezTo>
                  <a:cubicBezTo>
                    <a:pt x="85" y="30"/>
                    <a:pt x="81" y="7"/>
                    <a:pt x="81" y="5"/>
                  </a:cubicBezTo>
                  <a:cubicBezTo>
                    <a:pt x="79" y="1"/>
                    <a:pt x="77" y="0"/>
                    <a:pt x="73" y="1"/>
                  </a:cubicBezTo>
                  <a:cubicBezTo>
                    <a:pt x="61" y="1"/>
                    <a:pt x="50" y="4"/>
                    <a:pt x="38" y="7"/>
                  </a:cubicBezTo>
                  <a:cubicBezTo>
                    <a:pt x="35" y="7"/>
                    <a:pt x="31" y="8"/>
                    <a:pt x="27" y="9"/>
                  </a:cubicBezTo>
                  <a:cubicBezTo>
                    <a:pt x="24" y="10"/>
                    <a:pt x="21" y="11"/>
                    <a:pt x="18" y="13"/>
                  </a:cubicBezTo>
                  <a:close/>
                </a:path>
              </a:pathLst>
            </a:custGeom>
            <a:solidFill>
              <a:srgbClr val="F56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2" name="Freeform 62">
              <a:extLst>
                <a:ext uri="{FF2B5EF4-FFF2-40B4-BE49-F238E27FC236}">
                  <a16:creationId xmlns:a16="http://schemas.microsoft.com/office/drawing/2014/main" xmlns="" id="{6389DB18-1124-457E-8942-DCE82C64A774}"/>
                </a:ext>
              </a:extLst>
            </p:cNvPr>
            <p:cNvSpPr/>
            <p:nvPr/>
          </p:nvSpPr>
          <p:spPr bwMode="auto">
            <a:xfrm>
              <a:off x="5267325" y="479425"/>
              <a:ext cx="117475" cy="133350"/>
            </a:xfrm>
            <a:custGeom>
              <a:avLst/>
              <a:gdLst>
                <a:gd name="T0" fmla="*/ 7 w 28"/>
                <a:gd name="T1" fmla="*/ 27 h 31"/>
                <a:gd name="T2" fmla="*/ 3 w 28"/>
                <a:gd name="T3" fmla="*/ 20 h 31"/>
                <a:gd name="T4" fmla="*/ 24 w 28"/>
                <a:gd name="T5" fmla="*/ 9 h 31"/>
                <a:gd name="T6" fmla="*/ 26 w 28"/>
                <a:gd name="T7" fmla="*/ 22 h 31"/>
                <a:gd name="T8" fmla="*/ 7 w 28"/>
                <a:gd name="T9" fmla="*/ 27 h 31"/>
              </a:gdLst>
              <a:ahLst/>
              <a:cxnLst>
                <a:cxn ang="0">
                  <a:pos x="T0" y="T1"/>
                </a:cxn>
                <a:cxn ang="0">
                  <a:pos x="T2" y="T3"/>
                </a:cxn>
                <a:cxn ang="0">
                  <a:pos x="T4" y="T5"/>
                </a:cxn>
                <a:cxn ang="0">
                  <a:pos x="T6" y="T7"/>
                </a:cxn>
                <a:cxn ang="0">
                  <a:pos x="T8" y="T9"/>
                </a:cxn>
              </a:cxnLst>
              <a:rect l="0" t="0" r="r" b="b"/>
              <a:pathLst>
                <a:path w="28" h="31">
                  <a:moveTo>
                    <a:pt x="7" y="27"/>
                  </a:moveTo>
                  <a:cubicBezTo>
                    <a:pt x="5" y="26"/>
                    <a:pt x="3" y="23"/>
                    <a:pt x="3" y="20"/>
                  </a:cubicBezTo>
                  <a:cubicBezTo>
                    <a:pt x="0" y="7"/>
                    <a:pt x="15" y="0"/>
                    <a:pt x="24" y="9"/>
                  </a:cubicBezTo>
                  <a:cubicBezTo>
                    <a:pt x="27" y="12"/>
                    <a:pt x="28" y="18"/>
                    <a:pt x="26" y="22"/>
                  </a:cubicBezTo>
                  <a:cubicBezTo>
                    <a:pt x="24"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3" name="Freeform 63">
              <a:extLst>
                <a:ext uri="{FF2B5EF4-FFF2-40B4-BE49-F238E27FC236}">
                  <a16:creationId xmlns:a16="http://schemas.microsoft.com/office/drawing/2014/main" xmlns="" id="{A1706E6F-10D3-4A20-884D-369C8FA16ADD}"/>
                </a:ext>
              </a:extLst>
            </p:cNvPr>
            <p:cNvSpPr/>
            <p:nvPr/>
          </p:nvSpPr>
          <p:spPr bwMode="auto">
            <a:xfrm>
              <a:off x="5305425" y="522287"/>
              <a:ext cx="46038" cy="52388"/>
            </a:xfrm>
            <a:custGeom>
              <a:avLst/>
              <a:gdLst>
                <a:gd name="T0" fmla="*/ 3 w 11"/>
                <a:gd name="T1" fmla="*/ 10 h 12"/>
                <a:gd name="T2" fmla="*/ 1 w 11"/>
                <a:gd name="T3" fmla="*/ 7 h 12"/>
                <a:gd name="T4" fmla="*/ 9 w 11"/>
                <a:gd name="T5" fmla="*/ 3 h 12"/>
                <a:gd name="T6" fmla="*/ 10 w 11"/>
                <a:gd name="T7" fmla="*/ 8 h 12"/>
                <a:gd name="T8" fmla="*/ 3 w 11"/>
                <a:gd name="T9" fmla="*/ 10 h 12"/>
              </a:gdLst>
              <a:ahLst/>
              <a:cxnLst>
                <a:cxn ang="0">
                  <a:pos x="T0" y="T1"/>
                </a:cxn>
                <a:cxn ang="0">
                  <a:pos x="T2" y="T3"/>
                </a:cxn>
                <a:cxn ang="0">
                  <a:pos x="T4" y="T5"/>
                </a:cxn>
                <a:cxn ang="0">
                  <a:pos x="T6" y="T7"/>
                </a:cxn>
                <a:cxn ang="0">
                  <a:pos x="T8" y="T9"/>
                </a:cxn>
              </a:cxnLst>
              <a:rect l="0" t="0" r="r" b="b"/>
              <a:pathLst>
                <a:path w="11" h="12">
                  <a:moveTo>
                    <a:pt x="3" y="10"/>
                  </a:moveTo>
                  <a:cubicBezTo>
                    <a:pt x="2" y="10"/>
                    <a:pt x="1" y="9"/>
                    <a:pt x="1" y="7"/>
                  </a:cubicBezTo>
                  <a:cubicBezTo>
                    <a:pt x="0" y="3"/>
                    <a:pt x="6" y="0"/>
                    <a:pt x="9" y="3"/>
                  </a:cubicBezTo>
                  <a:cubicBezTo>
                    <a:pt x="10" y="4"/>
                    <a:pt x="11"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4" name="Freeform 64">
              <a:extLst>
                <a:ext uri="{FF2B5EF4-FFF2-40B4-BE49-F238E27FC236}">
                  <a16:creationId xmlns:a16="http://schemas.microsoft.com/office/drawing/2014/main" xmlns="" id="{49694BD3-4618-4BC7-B27A-8E6FB1BDD21B}"/>
                </a:ext>
              </a:extLst>
            </p:cNvPr>
            <p:cNvSpPr/>
            <p:nvPr/>
          </p:nvSpPr>
          <p:spPr bwMode="auto">
            <a:xfrm>
              <a:off x="5080000" y="522287"/>
              <a:ext cx="114300" cy="133350"/>
            </a:xfrm>
            <a:custGeom>
              <a:avLst/>
              <a:gdLst>
                <a:gd name="T0" fmla="*/ 7 w 27"/>
                <a:gd name="T1" fmla="*/ 27 h 31"/>
                <a:gd name="T2" fmla="*/ 2 w 27"/>
                <a:gd name="T3" fmla="*/ 20 h 31"/>
                <a:gd name="T4" fmla="*/ 24 w 27"/>
                <a:gd name="T5" fmla="*/ 9 h 31"/>
                <a:gd name="T6" fmla="*/ 26 w 27"/>
                <a:gd name="T7" fmla="*/ 22 h 31"/>
                <a:gd name="T8" fmla="*/ 7 w 27"/>
                <a:gd name="T9" fmla="*/ 27 h 31"/>
              </a:gdLst>
              <a:ahLst/>
              <a:cxnLst>
                <a:cxn ang="0">
                  <a:pos x="T0" y="T1"/>
                </a:cxn>
                <a:cxn ang="0">
                  <a:pos x="T2" y="T3"/>
                </a:cxn>
                <a:cxn ang="0">
                  <a:pos x="T4" y="T5"/>
                </a:cxn>
                <a:cxn ang="0">
                  <a:pos x="T6" y="T7"/>
                </a:cxn>
                <a:cxn ang="0">
                  <a:pos x="T8" y="T9"/>
                </a:cxn>
              </a:cxnLst>
              <a:rect l="0" t="0" r="r" b="b"/>
              <a:pathLst>
                <a:path w="27" h="31">
                  <a:moveTo>
                    <a:pt x="7" y="27"/>
                  </a:moveTo>
                  <a:cubicBezTo>
                    <a:pt x="5" y="25"/>
                    <a:pt x="3" y="23"/>
                    <a:pt x="2" y="20"/>
                  </a:cubicBezTo>
                  <a:cubicBezTo>
                    <a:pt x="0" y="7"/>
                    <a:pt x="15" y="0"/>
                    <a:pt x="24" y="9"/>
                  </a:cubicBezTo>
                  <a:cubicBezTo>
                    <a:pt x="27" y="12"/>
                    <a:pt x="27" y="18"/>
                    <a:pt x="26" y="22"/>
                  </a:cubicBezTo>
                  <a:cubicBezTo>
                    <a:pt x="24"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5" name="Freeform 65">
              <a:extLst>
                <a:ext uri="{FF2B5EF4-FFF2-40B4-BE49-F238E27FC236}">
                  <a16:creationId xmlns:a16="http://schemas.microsoft.com/office/drawing/2014/main" xmlns="" id="{DF59A984-3613-4F99-A054-A077CAD1800E}"/>
                </a:ext>
              </a:extLst>
            </p:cNvPr>
            <p:cNvSpPr/>
            <p:nvPr/>
          </p:nvSpPr>
          <p:spPr bwMode="auto">
            <a:xfrm>
              <a:off x="5118100" y="565150"/>
              <a:ext cx="42863" cy="50800"/>
            </a:xfrm>
            <a:custGeom>
              <a:avLst/>
              <a:gdLst>
                <a:gd name="T0" fmla="*/ 3 w 10"/>
                <a:gd name="T1" fmla="*/ 10 h 12"/>
                <a:gd name="T2" fmla="*/ 1 w 10"/>
                <a:gd name="T3" fmla="*/ 7 h 12"/>
                <a:gd name="T4" fmla="*/ 9 w 10"/>
                <a:gd name="T5" fmla="*/ 3 h 12"/>
                <a:gd name="T6" fmla="*/ 10 w 10"/>
                <a:gd name="T7" fmla="*/ 8 h 12"/>
                <a:gd name="T8" fmla="*/ 3 w 10"/>
                <a:gd name="T9" fmla="*/ 10 h 12"/>
              </a:gdLst>
              <a:ahLst/>
              <a:cxnLst>
                <a:cxn ang="0">
                  <a:pos x="T0" y="T1"/>
                </a:cxn>
                <a:cxn ang="0">
                  <a:pos x="T2" y="T3"/>
                </a:cxn>
                <a:cxn ang="0">
                  <a:pos x="T4" y="T5"/>
                </a:cxn>
                <a:cxn ang="0">
                  <a:pos x="T6" y="T7"/>
                </a:cxn>
                <a:cxn ang="0">
                  <a:pos x="T8" y="T9"/>
                </a:cxn>
              </a:cxnLst>
              <a:rect l="0" t="0" r="r" b="b"/>
              <a:pathLst>
                <a:path w="10" h="12">
                  <a:moveTo>
                    <a:pt x="3" y="10"/>
                  </a:moveTo>
                  <a:cubicBezTo>
                    <a:pt x="2" y="9"/>
                    <a:pt x="1" y="8"/>
                    <a:pt x="1" y="7"/>
                  </a:cubicBezTo>
                  <a:cubicBezTo>
                    <a:pt x="0" y="2"/>
                    <a:pt x="6" y="0"/>
                    <a:pt x="9" y="3"/>
                  </a:cubicBezTo>
                  <a:cubicBezTo>
                    <a:pt x="10" y="4"/>
                    <a:pt x="10"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6" name="Freeform 66">
              <a:extLst>
                <a:ext uri="{FF2B5EF4-FFF2-40B4-BE49-F238E27FC236}">
                  <a16:creationId xmlns:a16="http://schemas.microsoft.com/office/drawing/2014/main" xmlns="" id="{F937CCBB-6E1D-4377-A83C-595267DAF488}"/>
                </a:ext>
              </a:extLst>
            </p:cNvPr>
            <p:cNvSpPr/>
            <p:nvPr/>
          </p:nvSpPr>
          <p:spPr bwMode="auto">
            <a:xfrm>
              <a:off x="5262562" y="368300"/>
              <a:ext cx="93663" cy="90488"/>
            </a:xfrm>
            <a:custGeom>
              <a:avLst/>
              <a:gdLst>
                <a:gd name="T0" fmla="*/ 18 w 22"/>
                <a:gd name="T1" fmla="*/ 2 h 21"/>
                <a:gd name="T2" fmla="*/ 21 w 22"/>
                <a:gd name="T3" fmla="*/ 17 h 21"/>
                <a:gd name="T4" fmla="*/ 12 w 22"/>
                <a:gd name="T5" fmla="*/ 19 h 21"/>
                <a:gd name="T6" fmla="*/ 4 w 22"/>
                <a:gd name="T7" fmla="*/ 20 h 21"/>
                <a:gd name="T8" fmla="*/ 1 w 22"/>
                <a:gd name="T9" fmla="*/ 11 h 21"/>
                <a:gd name="T10" fmla="*/ 0 w 22"/>
                <a:gd name="T11" fmla="*/ 2 h 21"/>
                <a:gd name="T12" fmla="*/ 18 w 2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18" y="2"/>
                  </a:moveTo>
                  <a:cubicBezTo>
                    <a:pt x="20" y="5"/>
                    <a:pt x="22" y="13"/>
                    <a:pt x="21" y="17"/>
                  </a:cubicBezTo>
                  <a:cubicBezTo>
                    <a:pt x="18" y="18"/>
                    <a:pt x="15" y="19"/>
                    <a:pt x="12" y="19"/>
                  </a:cubicBezTo>
                  <a:cubicBezTo>
                    <a:pt x="10" y="20"/>
                    <a:pt x="6" y="21"/>
                    <a:pt x="4" y="20"/>
                  </a:cubicBezTo>
                  <a:cubicBezTo>
                    <a:pt x="0" y="19"/>
                    <a:pt x="1" y="15"/>
                    <a:pt x="1" y="11"/>
                  </a:cubicBezTo>
                  <a:cubicBezTo>
                    <a:pt x="1" y="8"/>
                    <a:pt x="0" y="5"/>
                    <a:pt x="0" y="2"/>
                  </a:cubicBezTo>
                  <a:cubicBezTo>
                    <a:pt x="5" y="0"/>
                    <a:pt x="13" y="0"/>
                    <a:pt x="1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7" name="Freeform 67">
              <a:extLst>
                <a:ext uri="{FF2B5EF4-FFF2-40B4-BE49-F238E27FC236}">
                  <a16:creationId xmlns:a16="http://schemas.microsoft.com/office/drawing/2014/main" xmlns="" id="{14D8D0C6-BF68-4544-A0A6-0A40EB1F0814}"/>
                </a:ext>
              </a:extLst>
            </p:cNvPr>
            <p:cNvSpPr/>
            <p:nvPr/>
          </p:nvSpPr>
          <p:spPr bwMode="auto">
            <a:xfrm>
              <a:off x="5110162" y="368300"/>
              <a:ext cx="139700" cy="120650"/>
            </a:xfrm>
            <a:custGeom>
              <a:avLst/>
              <a:gdLst>
                <a:gd name="T0" fmla="*/ 31 w 33"/>
                <a:gd name="T1" fmla="*/ 4 h 28"/>
                <a:gd name="T2" fmla="*/ 32 w 33"/>
                <a:gd name="T3" fmla="*/ 22 h 28"/>
                <a:gd name="T4" fmla="*/ 2 w 33"/>
                <a:gd name="T5" fmla="*/ 28 h 28"/>
                <a:gd name="T6" fmla="*/ 0 w 33"/>
                <a:gd name="T7" fmla="*/ 17 h 28"/>
                <a:gd name="T8" fmla="*/ 6 w 33"/>
                <a:gd name="T9" fmla="*/ 7 h 28"/>
                <a:gd name="T10" fmla="*/ 30 w 33"/>
                <a:gd name="T11" fmla="*/ 3 h 28"/>
              </a:gdLst>
              <a:ahLst/>
              <a:cxnLst>
                <a:cxn ang="0">
                  <a:pos x="T0" y="T1"/>
                </a:cxn>
                <a:cxn ang="0">
                  <a:pos x="T2" y="T3"/>
                </a:cxn>
                <a:cxn ang="0">
                  <a:pos x="T4" y="T5"/>
                </a:cxn>
                <a:cxn ang="0">
                  <a:pos x="T6" y="T7"/>
                </a:cxn>
                <a:cxn ang="0">
                  <a:pos x="T8" y="T9"/>
                </a:cxn>
                <a:cxn ang="0">
                  <a:pos x="T10" y="T11"/>
                </a:cxn>
              </a:cxnLst>
              <a:rect l="0" t="0" r="r" b="b"/>
              <a:pathLst>
                <a:path w="33" h="28">
                  <a:moveTo>
                    <a:pt x="31" y="4"/>
                  </a:moveTo>
                  <a:cubicBezTo>
                    <a:pt x="31" y="10"/>
                    <a:pt x="33" y="16"/>
                    <a:pt x="32" y="22"/>
                  </a:cubicBezTo>
                  <a:cubicBezTo>
                    <a:pt x="23" y="24"/>
                    <a:pt x="12" y="28"/>
                    <a:pt x="2" y="28"/>
                  </a:cubicBezTo>
                  <a:cubicBezTo>
                    <a:pt x="2" y="24"/>
                    <a:pt x="0" y="21"/>
                    <a:pt x="0" y="17"/>
                  </a:cubicBezTo>
                  <a:cubicBezTo>
                    <a:pt x="0" y="12"/>
                    <a:pt x="1" y="9"/>
                    <a:pt x="6" y="7"/>
                  </a:cubicBezTo>
                  <a:cubicBezTo>
                    <a:pt x="10" y="6"/>
                    <a:pt x="28" y="0"/>
                    <a:pt x="30" y="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8" name="Freeform 68">
              <a:extLst>
                <a:ext uri="{FF2B5EF4-FFF2-40B4-BE49-F238E27FC236}">
                  <a16:creationId xmlns:a16="http://schemas.microsoft.com/office/drawing/2014/main" xmlns="" id="{6BBFF923-7DE3-4645-93EC-15CE241E11B1}"/>
                </a:ext>
              </a:extLst>
            </p:cNvPr>
            <p:cNvSpPr/>
            <p:nvPr/>
          </p:nvSpPr>
          <p:spPr bwMode="auto">
            <a:xfrm>
              <a:off x="3359150" y="0"/>
              <a:ext cx="533400" cy="239713"/>
            </a:xfrm>
            <a:custGeom>
              <a:avLst/>
              <a:gdLst>
                <a:gd name="T0" fmla="*/ 1 w 126"/>
                <a:gd name="T1" fmla="*/ 31 h 56"/>
                <a:gd name="T2" fmla="*/ 2 w 126"/>
                <a:gd name="T3" fmla="*/ 22 h 56"/>
                <a:gd name="T4" fmla="*/ 2 w 126"/>
                <a:gd name="T5" fmla="*/ 17 h 56"/>
                <a:gd name="T6" fmla="*/ 16 w 126"/>
                <a:gd name="T7" fmla="*/ 10 h 56"/>
                <a:gd name="T8" fmla="*/ 29 w 126"/>
                <a:gd name="T9" fmla="*/ 7 h 56"/>
                <a:gd name="T10" fmla="*/ 73 w 126"/>
                <a:gd name="T11" fmla="*/ 2 h 56"/>
                <a:gd name="T12" fmla="*/ 104 w 126"/>
                <a:gd name="T13" fmla="*/ 1 h 56"/>
                <a:gd name="T14" fmla="*/ 124 w 126"/>
                <a:gd name="T15" fmla="*/ 6 h 56"/>
                <a:gd name="T16" fmla="*/ 126 w 126"/>
                <a:gd name="T17" fmla="*/ 11 h 56"/>
                <a:gd name="T18" fmla="*/ 126 w 126"/>
                <a:gd name="T19" fmla="*/ 21 h 56"/>
                <a:gd name="T20" fmla="*/ 125 w 126"/>
                <a:gd name="T21" fmla="*/ 42 h 56"/>
                <a:gd name="T22" fmla="*/ 113 w 126"/>
                <a:gd name="T23" fmla="*/ 44 h 56"/>
                <a:gd name="T24" fmla="*/ 101 w 126"/>
                <a:gd name="T25" fmla="*/ 45 h 56"/>
                <a:gd name="T26" fmla="*/ 77 w 126"/>
                <a:gd name="T27" fmla="*/ 48 h 56"/>
                <a:gd name="T28" fmla="*/ 31 w 126"/>
                <a:gd name="T29" fmla="*/ 52 h 56"/>
                <a:gd name="T30" fmla="*/ 9 w 126"/>
                <a:gd name="T31" fmla="*/ 55 h 56"/>
                <a:gd name="T32" fmla="*/ 2 w 126"/>
                <a:gd name="T33" fmla="*/ 55 h 56"/>
                <a:gd name="T34" fmla="*/ 1 w 126"/>
                <a:gd name="T35" fmla="*/ 46 h 56"/>
                <a:gd name="T36" fmla="*/ 1 w 126"/>
                <a:gd name="T37" fmla="*/ 34 h 56"/>
                <a:gd name="T38" fmla="*/ 1 w 126"/>
                <a:gd name="T39" fmla="*/ 3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6" h="56">
                  <a:moveTo>
                    <a:pt x="1" y="31"/>
                  </a:moveTo>
                  <a:cubicBezTo>
                    <a:pt x="1" y="28"/>
                    <a:pt x="2" y="25"/>
                    <a:pt x="2" y="22"/>
                  </a:cubicBezTo>
                  <a:cubicBezTo>
                    <a:pt x="2" y="20"/>
                    <a:pt x="1" y="19"/>
                    <a:pt x="2" y="17"/>
                  </a:cubicBezTo>
                  <a:cubicBezTo>
                    <a:pt x="6" y="12"/>
                    <a:pt x="11" y="12"/>
                    <a:pt x="16" y="10"/>
                  </a:cubicBezTo>
                  <a:cubicBezTo>
                    <a:pt x="21" y="9"/>
                    <a:pt x="25" y="8"/>
                    <a:pt x="29" y="7"/>
                  </a:cubicBezTo>
                  <a:cubicBezTo>
                    <a:pt x="44" y="6"/>
                    <a:pt x="59" y="3"/>
                    <a:pt x="73" y="2"/>
                  </a:cubicBezTo>
                  <a:cubicBezTo>
                    <a:pt x="84" y="2"/>
                    <a:pt x="94" y="1"/>
                    <a:pt x="104" y="1"/>
                  </a:cubicBezTo>
                  <a:cubicBezTo>
                    <a:pt x="110" y="2"/>
                    <a:pt x="120" y="0"/>
                    <a:pt x="124" y="6"/>
                  </a:cubicBezTo>
                  <a:cubicBezTo>
                    <a:pt x="125" y="7"/>
                    <a:pt x="125" y="10"/>
                    <a:pt x="126" y="11"/>
                  </a:cubicBezTo>
                  <a:cubicBezTo>
                    <a:pt x="126" y="15"/>
                    <a:pt x="126" y="18"/>
                    <a:pt x="126" y="21"/>
                  </a:cubicBezTo>
                  <a:cubicBezTo>
                    <a:pt x="126" y="28"/>
                    <a:pt x="126" y="35"/>
                    <a:pt x="125" y="42"/>
                  </a:cubicBezTo>
                  <a:cubicBezTo>
                    <a:pt x="125" y="43"/>
                    <a:pt x="114" y="43"/>
                    <a:pt x="113" y="44"/>
                  </a:cubicBezTo>
                  <a:cubicBezTo>
                    <a:pt x="109" y="44"/>
                    <a:pt x="105" y="45"/>
                    <a:pt x="101" y="45"/>
                  </a:cubicBezTo>
                  <a:cubicBezTo>
                    <a:pt x="93" y="46"/>
                    <a:pt x="85" y="47"/>
                    <a:pt x="77" y="48"/>
                  </a:cubicBezTo>
                  <a:cubicBezTo>
                    <a:pt x="62" y="49"/>
                    <a:pt x="46" y="50"/>
                    <a:pt x="31" y="52"/>
                  </a:cubicBezTo>
                  <a:cubicBezTo>
                    <a:pt x="23" y="53"/>
                    <a:pt x="16" y="53"/>
                    <a:pt x="9" y="55"/>
                  </a:cubicBezTo>
                  <a:cubicBezTo>
                    <a:pt x="7" y="55"/>
                    <a:pt x="4" y="56"/>
                    <a:pt x="2" y="55"/>
                  </a:cubicBezTo>
                  <a:cubicBezTo>
                    <a:pt x="0" y="53"/>
                    <a:pt x="1" y="48"/>
                    <a:pt x="1" y="46"/>
                  </a:cubicBezTo>
                  <a:cubicBezTo>
                    <a:pt x="1" y="42"/>
                    <a:pt x="1" y="38"/>
                    <a:pt x="1" y="34"/>
                  </a:cubicBezTo>
                  <a:cubicBezTo>
                    <a:pt x="1" y="33"/>
                    <a:pt x="1" y="32"/>
                    <a:pt x="1" y="31"/>
                  </a:cubicBezTo>
                  <a:close/>
                </a:path>
              </a:pathLst>
            </a:custGeom>
            <a:solidFill>
              <a:srgbClr val="FFC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9" name="Freeform 69">
              <a:extLst>
                <a:ext uri="{FF2B5EF4-FFF2-40B4-BE49-F238E27FC236}">
                  <a16:creationId xmlns:a16="http://schemas.microsoft.com/office/drawing/2014/main" xmlns="" id="{E72BC72F-62A3-41E0-8526-E27C38AA1742}"/>
                </a:ext>
              </a:extLst>
            </p:cNvPr>
            <p:cNvSpPr/>
            <p:nvPr/>
          </p:nvSpPr>
          <p:spPr bwMode="auto">
            <a:xfrm>
              <a:off x="3328987" y="180975"/>
              <a:ext cx="593725" cy="111125"/>
            </a:xfrm>
            <a:custGeom>
              <a:avLst/>
              <a:gdLst>
                <a:gd name="T0" fmla="*/ 7 w 140"/>
                <a:gd name="T1" fmla="*/ 13 h 26"/>
                <a:gd name="T2" fmla="*/ 10 w 140"/>
                <a:gd name="T3" fmla="*/ 13 h 26"/>
                <a:gd name="T4" fmla="*/ 18 w 140"/>
                <a:gd name="T5" fmla="*/ 12 h 26"/>
                <a:gd name="T6" fmla="*/ 30 w 140"/>
                <a:gd name="T7" fmla="*/ 11 h 26"/>
                <a:gd name="T8" fmla="*/ 53 w 140"/>
                <a:gd name="T9" fmla="*/ 9 h 26"/>
                <a:gd name="T10" fmla="*/ 99 w 140"/>
                <a:gd name="T11" fmla="*/ 4 h 26"/>
                <a:gd name="T12" fmla="*/ 117 w 140"/>
                <a:gd name="T13" fmla="*/ 2 h 26"/>
                <a:gd name="T14" fmla="*/ 135 w 140"/>
                <a:gd name="T15" fmla="*/ 0 h 26"/>
                <a:gd name="T16" fmla="*/ 138 w 140"/>
                <a:gd name="T17" fmla="*/ 1 h 26"/>
                <a:gd name="T18" fmla="*/ 138 w 140"/>
                <a:gd name="T19" fmla="*/ 10 h 26"/>
                <a:gd name="T20" fmla="*/ 129 w 140"/>
                <a:gd name="T21" fmla="*/ 11 h 26"/>
                <a:gd name="T22" fmla="*/ 106 w 140"/>
                <a:gd name="T23" fmla="*/ 14 h 26"/>
                <a:gd name="T24" fmla="*/ 71 w 140"/>
                <a:gd name="T25" fmla="*/ 19 h 26"/>
                <a:gd name="T26" fmla="*/ 44 w 140"/>
                <a:gd name="T27" fmla="*/ 22 h 26"/>
                <a:gd name="T28" fmla="*/ 20 w 140"/>
                <a:gd name="T29" fmla="*/ 24 h 26"/>
                <a:gd name="T30" fmla="*/ 8 w 140"/>
                <a:gd name="T31" fmla="*/ 24 h 26"/>
                <a:gd name="T32" fmla="*/ 1 w 140"/>
                <a:gd name="T33" fmla="*/ 25 h 26"/>
                <a:gd name="T34" fmla="*/ 0 w 140"/>
                <a:gd name="T35" fmla="*/ 19 h 26"/>
                <a:gd name="T36" fmla="*/ 2 w 140"/>
                <a:gd name="T37" fmla="*/ 14 h 26"/>
                <a:gd name="T38" fmla="*/ 7 w 140"/>
                <a:gd name="T39"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0" h="26">
                  <a:moveTo>
                    <a:pt x="7" y="13"/>
                  </a:moveTo>
                  <a:cubicBezTo>
                    <a:pt x="8" y="13"/>
                    <a:pt x="10" y="13"/>
                    <a:pt x="10" y="13"/>
                  </a:cubicBezTo>
                  <a:cubicBezTo>
                    <a:pt x="13" y="13"/>
                    <a:pt x="15" y="12"/>
                    <a:pt x="18" y="12"/>
                  </a:cubicBezTo>
                  <a:cubicBezTo>
                    <a:pt x="22" y="12"/>
                    <a:pt x="26" y="11"/>
                    <a:pt x="30" y="11"/>
                  </a:cubicBezTo>
                  <a:cubicBezTo>
                    <a:pt x="38" y="10"/>
                    <a:pt x="45" y="9"/>
                    <a:pt x="53" y="9"/>
                  </a:cubicBezTo>
                  <a:cubicBezTo>
                    <a:pt x="68" y="7"/>
                    <a:pt x="84" y="6"/>
                    <a:pt x="99" y="4"/>
                  </a:cubicBezTo>
                  <a:cubicBezTo>
                    <a:pt x="105" y="4"/>
                    <a:pt x="111" y="3"/>
                    <a:pt x="117" y="2"/>
                  </a:cubicBezTo>
                  <a:cubicBezTo>
                    <a:pt x="123" y="1"/>
                    <a:pt x="129" y="0"/>
                    <a:pt x="135" y="0"/>
                  </a:cubicBezTo>
                  <a:cubicBezTo>
                    <a:pt x="137" y="0"/>
                    <a:pt x="138" y="0"/>
                    <a:pt x="138" y="1"/>
                  </a:cubicBezTo>
                  <a:cubicBezTo>
                    <a:pt x="140" y="4"/>
                    <a:pt x="138" y="7"/>
                    <a:pt x="138" y="10"/>
                  </a:cubicBezTo>
                  <a:cubicBezTo>
                    <a:pt x="135" y="11"/>
                    <a:pt x="133" y="11"/>
                    <a:pt x="129" y="11"/>
                  </a:cubicBezTo>
                  <a:cubicBezTo>
                    <a:pt x="121" y="12"/>
                    <a:pt x="114" y="13"/>
                    <a:pt x="106" y="14"/>
                  </a:cubicBezTo>
                  <a:cubicBezTo>
                    <a:pt x="94" y="16"/>
                    <a:pt x="83" y="18"/>
                    <a:pt x="71" y="19"/>
                  </a:cubicBezTo>
                  <a:cubicBezTo>
                    <a:pt x="62" y="19"/>
                    <a:pt x="53" y="21"/>
                    <a:pt x="44" y="22"/>
                  </a:cubicBezTo>
                  <a:cubicBezTo>
                    <a:pt x="36" y="23"/>
                    <a:pt x="28" y="23"/>
                    <a:pt x="20" y="24"/>
                  </a:cubicBezTo>
                  <a:cubicBezTo>
                    <a:pt x="16" y="24"/>
                    <a:pt x="12" y="24"/>
                    <a:pt x="8" y="24"/>
                  </a:cubicBezTo>
                  <a:cubicBezTo>
                    <a:pt x="7" y="24"/>
                    <a:pt x="2" y="26"/>
                    <a:pt x="1" y="25"/>
                  </a:cubicBezTo>
                  <a:cubicBezTo>
                    <a:pt x="0" y="24"/>
                    <a:pt x="0" y="20"/>
                    <a:pt x="0" y="19"/>
                  </a:cubicBezTo>
                  <a:cubicBezTo>
                    <a:pt x="0" y="17"/>
                    <a:pt x="0" y="15"/>
                    <a:pt x="2" y="14"/>
                  </a:cubicBezTo>
                  <a:cubicBezTo>
                    <a:pt x="4" y="13"/>
                    <a:pt x="6" y="13"/>
                    <a:pt x="7" y="13"/>
                  </a:cubicBezTo>
                  <a:close/>
                </a:path>
              </a:pathLst>
            </a:custGeom>
            <a:solidFill>
              <a:srgbClr val="776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0" name="Freeform 70">
              <a:extLst>
                <a:ext uri="{FF2B5EF4-FFF2-40B4-BE49-F238E27FC236}">
                  <a16:creationId xmlns:a16="http://schemas.microsoft.com/office/drawing/2014/main" xmlns="" id="{EE5933F0-BF24-46EA-B279-0396580BA597}"/>
                </a:ext>
              </a:extLst>
            </p:cNvPr>
            <p:cNvSpPr/>
            <p:nvPr/>
          </p:nvSpPr>
          <p:spPr bwMode="auto">
            <a:xfrm>
              <a:off x="3879850" y="184150"/>
              <a:ext cx="9525" cy="9525"/>
            </a:xfrm>
            <a:custGeom>
              <a:avLst/>
              <a:gdLst>
                <a:gd name="T0" fmla="*/ 0 w 2"/>
                <a:gd name="T1" fmla="*/ 1 h 2"/>
                <a:gd name="T2" fmla="*/ 2 w 2"/>
                <a:gd name="T3" fmla="*/ 0 h 2"/>
                <a:gd name="T4" fmla="*/ 2 w 2"/>
                <a:gd name="T5" fmla="*/ 2 h 2"/>
                <a:gd name="T6" fmla="*/ 0 w 2"/>
                <a:gd name="T7" fmla="*/ 1 h 2"/>
              </a:gdLst>
              <a:ahLst/>
              <a:cxnLst>
                <a:cxn ang="0">
                  <a:pos x="T0" y="T1"/>
                </a:cxn>
                <a:cxn ang="0">
                  <a:pos x="T2" y="T3"/>
                </a:cxn>
                <a:cxn ang="0">
                  <a:pos x="T4" y="T5"/>
                </a:cxn>
                <a:cxn ang="0">
                  <a:pos x="T6" y="T7"/>
                </a:cxn>
              </a:cxnLst>
              <a:rect l="0" t="0" r="r" b="b"/>
              <a:pathLst>
                <a:path w="2" h="2">
                  <a:moveTo>
                    <a:pt x="0" y="1"/>
                  </a:moveTo>
                  <a:cubicBezTo>
                    <a:pt x="1" y="0"/>
                    <a:pt x="1" y="0"/>
                    <a:pt x="2" y="0"/>
                  </a:cubicBezTo>
                  <a:cubicBezTo>
                    <a:pt x="2" y="1"/>
                    <a:pt x="2" y="1"/>
                    <a:pt x="2" y="2"/>
                  </a:cubicBezTo>
                  <a:lnTo>
                    <a:pt x="0" y="1"/>
                  </a:lnTo>
                  <a:close/>
                </a:path>
              </a:pathLst>
            </a:custGeom>
            <a:solidFill>
              <a:srgbClr val="8D6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1" name="Freeform 71">
              <a:extLst>
                <a:ext uri="{FF2B5EF4-FFF2-40B4-BE49-F238E27FC236}">
                  <a16:creationId xmlns:a16="http://schemas.microsoft.com/office/drawing/2014/main" xmlns="" id="{036BBCF3-CFEA-4BAB-A087-614F5E2A1B1A}"/>
                </a:ext>
              </a:extLst>
            </p:cNvPr>
            <p:cNvSpPr/>
            <p:nvPr/>
          </p:nvSpPr>
          <p:spPr bwMode="auto">
            <a:xfrm>
              <a:off x="3744912" y="180975"/>
              <a:ext cx="114300" cy="131763"/>
            </a:xfrm>
            <a:custGeom>
              <a:avLst/>
              <a:gdLst>
                <a:gd name="T0" fmla="*/ 7 w 27"/>
                <a:gd name="T1" fmla="*/ 27 h 31"/>
                <a:gd name="T2" fmla="*/ 2 w 27"/>
                <a:gd name="T3" fmla="*/ 20 h 31"/>
                <a:gd name="T4" fmla="*/ 24 w 27"/>
                <a:gd name="T5" fmla="*/ 9 h 31"/>
                <a:gd name="T6" fmla="*/ 26 w 27"/>
                <a:gd name="T7" fmla="*/ 21 h 31"/>
                <a:gd name="T8" fmla="*/ 7 w 27"/>
                <a:gd name="T9" fmla="*/ 27 h 31"/>
              </a:gdLst>
              <a:ahLst/>
              <a:cxnLst>
                <a:cxn ang="0">
                  <a:pos x="T0" y="T1"/>
                </a:cxn>
                <a:cxn ang="0">
                  <a:pos x="T2" y="T3"/>
                </a:cxn>
                <a:cxn ang="0">
                  <a:pos x="T4" y="T5"/>
                </a:cxn>
                <a:cxn ang="0">
                  <a:pos x="T6" y="T7"/>
                </a:cxn>
                <a:cxn ang="0">
                  <a:pos x="T8" y="T9"/>
                </a:cxn>
              </a:cxnLst>
              <a:rect l="0" t="0" r="r" b="b"/>
              <a:pathLst>
                <a:path w="27" h="31">
                  <a:moveTo>
                    <a:pt x="7" y="27"/>
                  </a:moveTo>
                  <a:cubicBezTo>
                    <a:pt x="5" y="25"/>
                    <a:pt x="3" y="23"/>
                    <a:pt x="2" y="20"/>
                  </a:cubicBezTo>
                  <a:cubicBezTo>
                    <a:pt x="0" y="7"/>
                    <a:pt x="15" y="0"/>
                    <a:pt x="24" y="9"/>
                  </a:cubicBezTo>
                  <a:cubicBezTo>
                    <a:pt x="27" y="12"/>
                    <a:pt x="27" y="18"/>
                    <a:pt x="26" y="21"/>
                  </a:cubicBezTo>
                  <a:cubicBezTo>
                    <a:pt x="23"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2" name="Freeform 72">
              <a:extLst>
                <a:ext uri="{FF2B5EF4-FFF2-40B4-BE49-F238E27FC236}">
                  <a16:creationId xmlns:a16="http://schemas.microsoft.com/office/drawing/2014/main" xmlns="" id="{3DC8ED86-BA92-4D33-BA23-CCD990F39DC3}"/>
                </a:ext>
              </a:extLst>
            </p:cNvPr>
            <p:cNvSpPr/>
            <p:nvPr/>
          </p:nvSpPr>
          <p:spPr bwMode="auto">
            <a:xfrm>
              <a:off x="3783012" y="219075"/>
              <a:ext cx="41275" cy="50800"/>
            </a:xfrm>
            <a:custGeom>
              <a:avLst/>
              <a:gdLst>
                <a:gd name="T0" fmla="*/ 2 w 10"/>
                <a:gd name="T1" fmla="*/ 11 h 12"/>
                <a:gd name="T2" fmla="*/ 1 w 10"/>
                <a:gd name="T3" fmla="*/ 8 h 12"/>
                <a:gd name="T4" fmla="*/ 9 w 10"/>
                <a:gd name="T5" fmla="*/ 4 h 12"/>
                <a:gd name="T6" fmla="*/ 10 w 10"/>
                <a:gd name="T7" fmla="*/ 9 h 12"/>
                <a:gd name="T8" fmla="*/ 2 w 10"/>
                <a:gd name="T9" fmla="*/ 11 h 12"/>
              </a:gdLst>
              <a:ahLst/>
              <a:cxnLst>
                <a:cxn ang="0">
                  <a:pos x="T0" y="T1"/>
                </a:cxn>
                <a:cxn ang="0">
                  <a:pos x="T2" y="T3"/>
                </a:cxn>
                <a:cxn ang="0">
                  <a:pos x="T4" y="T5"/>
                </a:cxn>
                <a:cxn ang="0">
                  <a:pos x="T6" y="T7"/>
                </a:cxn>
                <a:cxn ang="0">
                  <a:pos x="T8" y="T9"/>
                </a:cxn>
              </a:cxnLst>
              <a:rect l="0" t="0" r="r" b="b"/>
              <a:pathLst>
                <a:path w="10" h="12">
                  <a:moveTo>
                    <a:pt x="2" y="11"/>
                  </a:moveTo>
                  <a:cubicBezTo>
                    <a:pt x="2" y="10"/>
                    <a:pt x="1" y="9"/>
                    <a:pt x="1" y="8"/>
                  </a:cubicBezTo>
                  <a:cubicBezTo>
                    <a:pt x="0" y="3"/>
                    <a:pt x="6" y="0"/>
                    <a:pt x="9" y="4"/>
                  </a:cubicBezTo>
                  <a:cubicBezTo>
                    <a:pt x="10" y="5"/>
                    <a:pt x="10" y="7"/>
                    <a:pt x="10" y="9"/>
                  </a:cubicBezTo>
                  <a:cubicBezTo>
                    <a:pt x="9" y="12"/>
                    <a:pt x="5" y="12"/>
                    <a:pt x="2" y="11"/>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3" name="Freeform 73">
              <a:extLst>
                <a:ext uri="{FF2B5EF4-FFF2-40B4-BE49-F238E27FC236}">
                  <a16:creationId xmlns:a16="http://schemas.microsoft.com/office/drawing/2014/main" xmlns="" id="{C62F8EB0-BDFA-4900-8F84-DB4D0A63517C}"/>
                </a:ext>
              </a:extLst>
            </p:cNvPr>
            <p:cNvSpPr/>
            <p:nvPr/>
          </p:nvSpPr>
          <p:spPr bwMode="auto">
            <a:xfrm>
              <a:off x="3413125" y="227012"/>
              <a:ext cx="119063" cy="133350"/>
            </a:xfrm>
            <a:custGeom>
              <a:avLst/>
              <a:gdLst>
                <a:gd name="T0" fmla="*/ 7 w 28"/>
                <a:gd name="T1" fmla="*/ 27 h 31"/>
                <a:gd name="T2" fmla="*/ 3 w 28"/>
                <a:gd name="T3" fmla="*/ 20 h 31"/>
                <a:gd name="T4" fmla="*/ 24 w 28"/>
                <a:gd name="T5" fmla="*/ 9 h 31"/>
                <a:gd name="T6" fmla="*/ 27 w 28"/>
                <a:gd name="T7" fmla="*/ 22 h 31"/>
                <a:gd name="T8" fmla="*/ 7 w 28"/>
                <a:gd name="T9" fmla="*/ 27 h 31"/>
              </a:gdLst>
              <a:ahLst/>
              <a:cxnLst>
                <a:cxn ang="0">
                  <a:pos x="T0" y="T1"/>
                </a:cxn>
                <a:cxn ang="0">
                  <a:pos x="T2" y="T3"/>
                </a:cxn>
                <a:cxn ang="0">
                  <a:pos x="T4" y="T5"/>
                </a:cxn>
                <a:cxn ang="0">
                  <a:pos x="T6" y="T7"/>
                </a:cxn>
                <a:cxn ang="0">
                  <a:pos x="T8" y="T9"/>
                </a:cxn>
              </a:cxnLst>
              <a:rect l="0" t="0" r="r" b="b"/>
              <a:pathLst>
                <a:path w="28" h="31">
                  <a:moveTo>
                    <a:pt x="7" y="27"/>
                  </a:moveTo>
                  <a:cubicBezTo>
                    <a:pt x="5" y="25"/>
                    <a:pt x="3" y="23"/>
                    <a:pt x="3" y="20"/>
                  </a:cubicBezTo>
                  <a:cubicBezTo>
                    <a:pt x="0" y="7"/>
                    <a:pt x="16" y="0"/>
                    <a:pt x="24" y="9"/>
                  </a:cubicBezTo>
                  <a:cubicBezTo>
                    <a:pt x="27" y="12"/>
                    <a:pt x="28" y="18"/>
                    <a:pt x="27" y="22"/>
                  </a:cubicBezTo>
                  <a:cubicBezTo>
                    <a:pt x="24" y="30"/>
                    <a:pt x="14"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4" name="Freeform 74">
              <a:extLst>
                <a:ext uri="{FF2B5EF4-FFF2-40B4-BE49-F238E27FC236}">
                  <a16:creationId xmlns:a16="http://schemas.microsoft.com/office/drawing/2014/main" xmlns="" id="{50B7BC3B-45B2-4A83-99CD-A06B8EB9911A}"/>
                </a:ext>
              </a:extLst>
            </p:cNvPr>
            <p:cNvSpPr/>
            <p:nvPr/>
          </p:nvSpPr>
          <p:spPr bwMode="auto">
            <a:xfrm>
              <a:off x="3451225" y="269875"/>
              <a:ext cx="47625" cy="50800"/>
            </a:xfrm>
            <a:custGeom>
              <a:avLst/>
              <a:gdLst>
                <a:gd name="T0" fmla="*/ 3 w 11"/>
                <a:gd name="T1" fmla="*/ 10 h 12"/>
                <a:gd name="T2" fmla="*/ 1 w 11"/>
                <a:gd name="T3" fmla="*/ 7 h 12"/>
                <a:gd name="T4" fmla="*/ 9 w 11"/>
                <a:gd name="T5" fmla="*/ 3 h 12"/>
                <a:gd name="T6" fmla="*/ 10 w 11"/>
                <a:gd name="T7" fmla="*/ 8 h 12"/>
                <a:gd name="T8" fmla="*/ 3 w 11"/>
                <a:gd name="T9" fmla="*/ 10 h 12"/>
              </a:gdLst>
              <a:ahLst/>
              <a:cxnLst>
                <a:cxn ang="0">
                  <a:pos x="T0" y="T1"/>
                </a:cxn>
                <a:cxn ang="0">
                  <a:pos x="T2" y="T3"/>
                </a:cxn>
                <a:cxn ang="0">
                  <a:pos x="T4" y="T5"/>
                </a:cxn>
                <a:cxn ang="0">
                  <a:pos x="T6" y="T7"/>
                </a:cxn>
                <a:cxn ang="0">
                  <a:pos x="T8" y="T9"/>
                </a:cxn>
              </a:cxnLst>
              <a:rect l="0" t="0" r="r" b="b"/>
              <a:pathLst>
                <a:path w="11" h="12">
                  <a:moveTo>
                    <a:pt x="3" y="10"/>
                  </a:moveTo>
                  <a:cubicBezTo>
                    <a:pt x="2" y="9"/>
                    <a:pt x="1" y="8"/>
                    <a:pt x="1" y="7"/>
                  </a:cubicBezTo>
                  <a:cubicBezTo>
                    <a:pt x="0" y="2"/>
                    <a:pt x="6" y="0"/>
                    <a:pt x="9" y="3"/>
                  </a:cubicBezTo>
                  <a:cubicBezTo>
                    <a:pt x="10" y="4"/>
                    <a:pt x="11"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5" name="Freeform 75">
              <a:extLst>
                <a:ext uri="{FF2B5EF4-FFF2-40B4-BE49-F238E27FC236}">
                  <a16:creationId xmlns:a16="http://schemas.microsoft.com/office/drawing/2014/main" xmlns="" id="{A3396728-E03A-488E-8284-A58D72B8F6B1}"/>
                </a:ext>
              </a:extLst>
            </p:cNvPr>
            <p:cNvSpPr/>
            <p:nvPr/>
          </p:nvSpPr>
          <p:spPr bwMode="auto">
            <a:xfrm>
              <a:off x="1781175" y="757237"/>
              <a:ext cx="758825" cy="423863"/>
            </a:xfrm>
            <a:custGeom>
              <a:avLst/>
              <a:gdLst>
                <a:gd name="T0" fmla="*/ 179 w 179"/>
                <a:gd name="T1" fmla="*/ 98 h 99"/>
                <a:gd name="T2" fmla="*/ 105 w 179"/>
                <a:gd name="T3" fmla="*/ 11 h 99"/>
                <a:gd name="T4" fmla="*/ 0 w 179"/>
                <a:gd name="T5" fmla="*/ 99 h 99"/>
                <a:gd name="T6" fmla="*/ 179 w 179"/>
                <a:gd name="T7" fmla="*/ 98 h 99"/>
              </a:gdLst>
              <a:ahLst/>
              <a:cxnLst>
                <a:cxn ang="0">
                  <a:pos x="T0" y="T1"/>
                </a:cxn>
                <a:cxn ang="0">
                  <a:pos x="T2" y="T3"/>
                </a:cxn>
                <a:cxn ang="0">
                  <a:pos x="T4" y="T5"/>
                </a:cxn>
                <a:cxn ang="0">
                  <a:pos x="T6" y="T7"/>
                </a:cxn>
              </a:cxnLst>
              <a:rect l="0" t="0" r="r" b="b"/>
              <a:pathLst>
                <a:path w="179" h="99">
                  <a:moveTo>
                    <a:pt x="179" y="98"/>
                  </a:moveTo>
                  <a:cubicBezTo>
                    <a:pt x="179" y="98"/>
                    <a:pt x="166" y="22"/>
                    <a:pt x="105" y="11"/>
                  </a:cubicBezTo>
                  <a:cubicBezTo>
                    <a:pt x="44" y="0"/>
                    <a:pt x="0" y="99"/>
                    <a:pt x="0" y="99"/>
                  </a:cubicBezTo>
                  <a:lnTo>
                    <a:pt x="179" y="98"/>
                  </a:lnTo>
                  <a:close/>
                </a:path>
              </a:pathLst>
            </a:custGeom>
            <a:solidFill>
              <a:srgbClr val="9A77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6" name="Freeform 76">
              <a:extLst>
                <a:ext uri="{FF2B5EF4-FFF2-40B4-BE49-F238E27FC236}">
                  <a16:creationId xmlns:a16="http://schemas.microsoft.com/office/drawing/2014/main" xmlns="" id="{0E9EC51B-E1D3-436F-AFC6-87720564564B}"/>
                </a:ext>
              </a:extLst>
            </p:cNvPr>
            <p:cNvSpPr/>
            <p:nvPr/>
          </p:nvSpPr>
          <p:spPr bwMode="auto">
            <a:xfrm>
              <a:off x="2082800" y="925512"/>
              <a:ext cx="195263" cy="38100"/>
            </a:xfrm>
            <a:custGeom>
              <a:avLst/>
              <a:gdLst>
                <a:gd name="T0" fmla="*/ 30 w 46"/>
                <a:gd name="T1" fmla="*/ 2 h 9"/>
                <a:gd name="T2" fmla="*/ 46 w 46"/>
                <a:gd name="T3" fmla="*/ 8 h 9"/>
                <a:gd name="T4" fmla="*/ 0 w 46"/>
                <a:gd name="T5" fmla="*/ 9 h 9"/>
                <a:gd name="T6" fmla="*/ 30 w 46"/>
                <a:gd name="T7" fmla="*/ 2 h 9"/>
              </a:gdLst>
              <a:ahLst/>
              <a:cxnLst>
                <a:cxn ang="0">
                  <a:pos x="T0" y="T1"/>
                </a:cxn>
                <a:cxn ang="0">
                  <a:pos x="T2" y="T3"/>
                </a:cxn>
                <a:cxn ang="0">
                  <a:pos x="T4" y="T5"/>
                </a:cxn>
                <a:cxn ang="0">
                  <a:pos x="T6" y="T7"/>
                </a:cxn>
              </a:cxnLst>
              <a:rect l="0" t="0" r="r" b="b"/>
              <a:pathLst>
                <a:path w="46" h="9">
                  <a:moveTo>
                    <a:pt x="30" y="2"/>
                  </a:moveTo>
                  <a:cubicBezTo>
                    <a:pt x="36" y="3"/>
                    <a:pt x="41" y="5"/>
                    <a:pt x="46" y="8"/>
                  </a:cubicBezTo>
                  <a:cubicBezTo>
                    <a:pt x="0" y="9"/>
                    <a:pt x="0" y="9"/>
                    <a:pt x="0" y="9"/>
                  </a:cubicBezTo>
                  <a:cubicBezTo>
                    <a:pt x="9" y="3"/>
                    <a:pt x="19" y="0"/>
                    <a:pt x="30" y="2"/>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7" name="Freeform 77">
              <a:extLst>
                <a:ext uri="{FF2B5EF4-FFF2-40B4-BE49-F238E27FC236}">
                  <a16:creationId xmlns:a16="http://schemas.microsoft.com/office/drawing/2014/main" xmlns="" id="{D47446AB-0FCE-4BBB-BD9F-CD19D3E54C1B}"/>
                </a:ext>
              </a:extLst>
            </p:cNvPr>
            <p:cNvSpPr/>
            <p:nvPr/>
          </p:nvSpPr>
          <p:spPr bwMode="auto">
            <a:xfrm>
              <a:off x="2044700" y="958850"/>
              <a:ext cx="274638" cy="34925"/>
            </a:xfrm>
            <a:custGeom>
              <a:avLst/>
              <a:gdLst>
                <a:gd name="T0" fmla="*/ 55 w 65"/>
                <a:gd name="T1" fmla="*/ 0 h 8"/>
                <a:gd name="T2" fmla="*/ 65 w 65"/>
                <a:gd name="T3" fmla="*/ 8 h 8"/>
                <a:gd name="T4" fmla="*/ 0 w 65"/>
                <a:gd name="T5" fmla="*/ 8 h 8"/>
                <a:gd name="T6" fmla="*/ 9 w 65"/>
                <a:gd name="T7" fmla="*/ 1 h 8"/>
                <a:gd name="T8" fmla="*/ 55 w 65"/>
                <a:gd name="T9" fmla="*/ 0 h 8"/>
              </a:gdLst>
              <a:ahLst/>
              <a:cxnLst>
                <a:cxn ang="0">
                  <a:pos x="T0" y="T1"/>
                </a:cxn>
                <a:cxn ang="0">
                  <a:pos x="T2" y="T3"/>
                </a:cxn>
                <a:cxn ang="0">
                  <a:pos x="T4" y="T5"/>
                </a:cxn>
                <a:cxn ang="0">
                  <a:pos x="T6" y="T7"/>
                </a:cxn>
                <a:cxn ang="0">
                  <a:pos x="T8" y="T9"/>
                </a:cxn>
              </a:cxnLst>
              <a:rect l="0" t="0" r="r" b="b"/>
              <a:pathLst>
                <a:path w="65" h="8">
                  <a:moveTo>
                    <a:pt x="55" y="0"/>
                  </a:moveTo>
                  <a:cubicBezTo>
                    <a:pt x="59" y="2"/>
                    <a:pt x="62" y="5"/>
                    <a:pt x="65" y="8"/>
                  </a:cubicBezTo>
                  <a:cubicBezTo>
                    <a:pt x="0" y="8"/>
                    <a:pt x="0" y="8"/>
                    <a:pt x="0" y="8"/>
                  </a:cubicBezTo>
                  <a:cubicBezTo>
                    <a:pt x="3" y="6"/>
                    <a:pt x="6" y="3"/>
                    <a:pt x="9" y="1"/>
                  </a:cubicBezTo>
                  <a:lnTo>
                    <a:pt x="55" y="0"/>
                  </a:ln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8" name="Freeform 78">
              <a:extLst>
                <a:ext uri="{FF2B5EF4-FFF2-40B4-BE49-F238E27FC236}">
                  <a16:creationId xmlns:a16="http://schemas.microsoft.com/office/drawing/2014/main" xmlns="" id="{3D736FD3-84DE-49E4-8B27-FF8EA6D3E515}"/>
                </a:ext>
              </a:extLst>
            </p:cNvPr>
            <p:cNvSpPr/>
            <p:nvPr/>
          </p:nvSpPr>
          <p:spPr bwMode="auto">
            <a:xfrm>
              <a:off x="2006600" y="993775"/>
              <a:ext cx="347663" cy="42863"/>
            </a:xfrm>
            <a:custGeom>
              <a:avLst/>
              <a:gdLst>
                <a:gd name="T0" fmla="*/ 9 w 82"/>
                <a:gd name="T1" fmla="*/ 0 h 10"/>
                <a:gd name="T2" fmla="*/ 74 w 82"/>
                <a:gd name="T3" fmla="*/ 0 h 10"/>
                <a:gd name="T4" fmla="*/ 82 w 82"/>
                <a:gd name="T5" fmla="*/ 9 h 10"/>
                <a:gd name="T6" fmla="*/ 0 w 82"/>
                <a:gd name="T7" fmla="*/ 10 h 10"/>
                <a:gd name="T8" fmla="*/ 9 w 82"/>
                <a:gd name="T9" fmla="*/ 0 h 10"/>
              </a:gdLst>
              <a:ahLst/>
              <a:cxnLst>
                <a:cxn ang="0">
                  <a:pos x="T0" y="T1"/>
                </a:cxn>
                <a:cxn ang="0">
                  <a:pos x="T2" y="T3"/>
                </a:cxn>
                <a:cxn ang="0">
                  <a:pos x="T4" y="T5"/>
                </a:cxn>
                <a:cxn ang="0">
                  <a:pos x="T6" y="T7"/>
                </a:cxn>
                <a:cxn ang="0">
                  <a:pos x="T8" y="T9"/>
                </a:cxn>
              </a:cxnLst>
              <a:rect l="0" t="0" r="r" b="b"/>
              <a:pathLst>
                <a:path w="82" h="10">
                  <a:moveTo>
                    <a:pt x="9" y="0"/>
                  </a:moveTo>
                  <a:cubicBezTo>
                    <a:pt x="74" y="0"/>
                    <a:pt x="74" y="0"/>
                    <a:pt x="74" y="0"/>
                  </a:cubicBezTo>
                  <a:cubicBezTo>
                    <a:pt x="77" y="3"/>
                    <a:pt x="80" y="6"/>
                    <a:pt x="82" y="9"/>
                  </a:cubicBezTo>
                  <a:cubicBezTo>
                    <a:pt x="0" y="10"/>
                    <a:pt x="0" y="10"/>
                    <a:pt x="0" y="10"/>
                  </a:cubicBezTo>
                  <a:cubicBezTo>
                    <a:pt x="3" y="7"/>
                    <a:pt x="6" y="3"/>
                    <a:pt x="9" y="0"/>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9" name="Freeform 79">
              <a:extLst>
                <a:ext uri="{FF2B5EF4-FFF2-40B4-BE49-F238E27FC236}">
                  <a16:creationId xmlns:a16="http://schemas.microsoft.com/office/drawing/2014/main" xmlns="" id="{55E9FDD1-A0E5-4980-82A2-F4EE668345E7}"/>
                </a:ext>
              </a:extLst>
            </p:cNvPr>
            <p:cNvSpPr/>
            <p:nvPr/>
          </p:nvSpPr>
          <p:spPr bwMode="auto">
            <a:xfrm>
              <a:off x="1976437" y="1031875"/>
              <a:ext cx="403225" cy="47625"/>
            </a:xfrm>
            <a:custGeom>
              <a:avLst/>
              <a:gdLst>
                <a:gd name="T0" fmla="*/ 7 w 95"/>
                <a:gd name="T1" fmla="*/ 1 h 11"/>
                <a:gd name="T2" fmla="*/ 89 w 95"/>
                <a:gd name="T3" fmla="*/ 0 h 11"/>
                <a:gd name="T4" fmla="*/ 95 w 95"/>
                <a:gd name="T5" fmla="*/ 10 h 11"/>
                <a:gd name="T6" fmla="*/ 0 w 95"/>
                <a:gd name="T7" fmla="*/ 11 h 11"/>
                <a:gd name="T8" fmla="*/ 7 w 95"/>
                <a:gd name="T9" fmla="*/ 1 h 11"/>
              </a:gdLst>
              <a:ahLst/>
              <a:cxnLst>
                <a:cxn ang="0">
                  <a:pos x="T0" y="T1"/>
                </a:cxn>
                <a:cxn ang="0">
                  <a:pos x="T2" y="T3"/>
                </a:cxn>
                <a:cxn ang="0">
                  <a:pos x="T4" y="T5"/>
                </a:cxn>
                <a:cxn ang="0">
                  <a:pos x="T6" y="T7"/>
                </a:cxn>
                <a:cxn ang="0">
                  <a:pos x="T8" y="T9"/>
                </a:cxn>
              </a:cxnLst>
              <a:rect l="0" t="0" r="r" b="b"/>
              <a:pathLst>
                <a:path w="95" h="11">
                  <a:moveTo>
                    <a:pt x="7" y="1"/>
                  </a:moveTo>
                  <a:cubicBezTo>
                    <a:pt x="89" y="0"/>
                    <a:pt x="89" y="0"/>
                    <a:pt x="89" y="0"/>
                  </a:cubicBezTo>
                  <a:cubicBezTo>
                    <a:pt x="91" y="4"/>
                    <a:pt x="93" y="7"/>
                    <a:pt x="95" y="10"/>
                  </a:cubicBezTo>
                  <a:cubicBezTo>
                    <a:pt x="0" y="11"/>
                    <a:pt x="0" y="11"/>
                    <a:pt x="0" y="11"/>
                  </a:cubicBezTo>
                  <a:cubicBezTo>
                    <a:pt x="2" y="7"/>
                    <a:pt x="4" y="4"/>
                    <a:pt x="7" y="1"/>
                  </a:cubicBez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0" name="Freeform 80">
              <a:extLst>
                <a:ext uri="{FF2B5EF4-FFF2-40B4-BE49-F238E27FC236}">
                  <a16:creationId xmlns:a16="http://schemas.microsoft.com/office/drawing/2014/main" xmlns="" id="{8C654E95-733C-4163-8A89-7986CCCF6BF5}"/>
                </a:ext>
              </a:extLst>
            </p:cNvPr>
            <p:cNvSpPr/>
            <p:nvPr/>
          </p:nvSpPr>
          <p:spPr bwMode="auto">
            <a:xfrm>
              <a:off x="1946275" y="1074737"/>
              <a:ext cx="446088" cy="50800"/>
            </a:xfrm>
            <a:custGeom>
              <a:avLst/>
              <a:gdLst>
                <a:gd name="T0" fmla="*/ 7 w 105"/>
                <a:gd name="T1" fmla="*/ 1 h 12"/>
                <a:gd name="T2" fmla="*/ 102 w 105"/>
                <a:gd name="T3" fmla="*/ 0 h 12"/>
                <a:gd name="T4" fmla="*/ 105 w 105"/>
                <a:gd name="T5" fmla="*/ 9 h 12"/>
                <a:gd name="T6" fmla="*/ 0 w 105"/>
                <a:gd name="T7" fmla="*/ 12 h 12"/>
                <a:gd name="T8" fmla="*/ 7 w 105"/>
                <a:gd name="T9" fmla="*/ 1 h 12"/>
              </a:gdLst>
              <a:ahLst/>
              <a:cxnLst>
                <a:cxn ang="0">
                  <a:pos x="T0" y="T1"/>
                </a:cxn>
                <a:cxn ang="0">
                  <a:pos x="T2" y="T3"/>
                </a:cxn>
                <a:cxn ang="0">
                  <a:pos x="T4" y="T5"/>
                </a:cxn>
                <a:cxn ang="0">
                  <a:pos x="T6" y="T7"/>
                </a:cxn>
                <a:cxn ang="0">
                  <a:pos x="T8" y="T9"/>
                </a:cxn>
              </a:cxnLst>
              <a:rect l="0" t="0" r="r" b="b"/>
              <a:pathLst>
                <a:path w="105" h="12">
                  <a:moveTo>
                    <a:pt x="7" y="1"/>
                  </a:moveTo>
                  <a:cubicBezTo>
                    <a:pt x="102" y="0"/>
                    <a:pt x="102" y="0"/>
                    <a:pt x="102" y="0"/>
                  </a:cubicBezTo>
                  <a:cubicBezTo>
                    <a:pt x="103" y="3"/>
                    <a:pt x="104" y="6"/>
                    <a:pt x="105" y="9"/>
                  </a:cubicBezTo>
                  <a:cubicBezTo>
                    <a:pt x="0" y="12"/>
                    <a:pt x="0" y="12"/>
                    <a:pt x="0" y="12"/>
                  </a:cubicBezTo>
                  <a:cubicBezTo>
                    <a:pt x="2" y="8"/>
                    <a:pt x="4" y="5"/>
                    <a:pt x="7" y="1"/>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1" name="Freeform 81">
              <a:extLst>
                <a:ext uri="{FF2B5EF4-FFF2-40B4-BE49-F238E27FC236}">
                  <a16:creationId xmlns:a16="http://schemas.microsoft.com/office/drawing/2014/main" xmlns="" id="{19AB5CAE-5F6F-474E-9DD9-1140392C5466}"/>
                </a:ext>
              </a:extLst>
            </p:cNvPr>
            <p:cNvSpPr/>
            <p:nvPr/>
          </p:nvSpPr>
          <p:spPr bwMode="auto">
            <a:xfrm>
              <a:off x="1930400" y="1112837"/>
              <a:ext cx="474663" cy="42863"/>
            </a:xfrm>
            <a:custGeom>
              <a:avLst/>
              <a:gdLst>
                <a:gd name="T0" fmla="*/ 4 w 112"/>
                <a:gd name="T1" fmla="*/ 3 h 10"/>
                <a:gd name="T2" fmla="*/ 109 w 112"/>
                <a:gd name="T3" fmla="*/ 0 h 10"/>
                <a:gd name="T4" fmla="*/ 112 w 112"/>
                <a:gd name="T5" fmla="*/ 9 h 10"/>
                <a:gd name="T6" fmla="*/ 0 w 112"/>
                <a:gd name="T7" fmla="*/ 10 h 10"/>
                <a:gd name="T8" fmla="*/ 4 w 112"/>
                <a:gd name="T9" fmla="*/ 3 h 10"/>
              </a:gdLst>
              <a:ahLst/>
              <a:cxnLst>
                <a:cxn ang="0">
                  <a:pos x="T0" y="T1"/>
                </a:cxn>
                <a:cxn ang="0">
                  <a:pos x="T2" y="T3"/>
                </a:cxn>
                <a:cxn ang="0">
                  <a:pos x="T4" y="T5"/>
                </a:cxn>
                <a:cxn ang="0">
                  <a:pos x="T6" y="T7"/>
                </a:cxn>
                <a:cxn ang="0">
                  <a:pos x="T8" y="T9"/>
                </a:cxn>
              </a:cxnLst>
              <a:rect l="0" t="0" r="r" b="b"/>
              <a:pathLst>
                <a:path w="112" h="10">
                  <a:moveTo>
                    <a:pt x="4" y="3"/>
                  </a:moveTo>
                  <a:cubicBezTo>
                    <a:pt x="109" y="0"/>
                    <a:pt x="109" y="0"/>
                    <a:pt x="109" y="0"/>
                  </a:cubicBezTo>
                  <a:cubicBezTo>
                    <a:pt x="111" y="3"/>
                    <a:pt x="112" y="6"/>
                    <a:pt x="112" y="9"/>
                  </a:cubicBezTo>
                  <a:cubicBezTo>
                    <a:pt x="0" y="10"/>
                    <a:pt x="0" y="10"/>
                    <a:pt x="0" y="10"/>
                  </a:cubicBezTo>
                  <a:cubicBezTo>
                    <a:pt x="1" y="8"/>
                    <a:pt x="2" y="5"/>
                    <a:pt x="4" y="3"/>
                  </a:cubicBez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2" name="Freeform 82">
              <a:extLst>
                <a:ext uri="{FF2B5EF4-FFF2-40B4-BE49-F238E27FC236}">
                  <a16:creationId xmlns:a16="http://schemas.microsoft.com/office/drawing/2014/main" xmlns="" id="{53E544FA-A93D-44E4-B6D1-B7966F24926D}"/>
                </a:ext>
              </a:extLst>
            </p:cNvPr>
            <p:cNvSpPr/>
            <p:nvPr/>
          </p:nvSpPr>
          <p:spPr bwMode="auto">
            <a:xfrm>
              <a:off x="1917700" y="1150937"/>
              <a:ext cx="495300" cy="30163"/>
            </a:xfrm>
            <a:custGeom>
              <a:avLst/>
              <a:gdLst>
                <a:gd name="T0" fmla="*/ 115 w 117"/>
                <a:gd name="T1" fmla="*/ 0 h 7"/>
                <a:gd name="T2" fmla="*/ 117 w 117"/>
                <a:gd name="T3" fmla="*/ 6 h 7"/>
                <a:gd name="T4" fmla="*/ 0 w 117"/>
                <a:gd name="T5" fmla="*/ 7 h 7"/>
                <a:gd name="T6" fmla="*/ 3 w 117"/>
                <a:gd name="T7" fmla="*/ 1 h 7"/>
                <a:gd name="T8" fmla="*/ 115 w 117"/>
                <a:gd name="T9" fmla="*/ 0 h 7"/>
              </a:gdLst>
              <a:ahLst/>
              <a:cxnLst>
                <a:cxn ang="0">
                  <a:pos x="T0" y="T1"/>
                </a:cxn>
                <a:cxn ang="0">
                  <a:pos x="T2" y="T3"/>
                </a:cxn>
                <a:cxn ang="0">
                  <a:pos x="T4" y="T5"/>
                </a:cxn>
                <a:cxn ang="0">
                  <a:pos x="T6" y="T7"/>
                </a:cxn>
                <a:cxn ang="0">
                  <a:pos x="T8" y="T9"/>
                </a:cxn>
              </a:cxnLst>
              <a:rect l="0" t="0" r="r" b="b"/>
              <a:pathLst>
                <a:path w="117" h="7">
                  <a:moveTo>
                    <a:pt x="115" y="0"/>
                  </a:moveTo>
                  <a:cubicBezTo>
                    <a:pt x="116" y="4"/>
                    <a:pt x="117" y="6"/>
                    <a:pt x="117" y="6"/>
                  </a:cubicBezTo>
                  <a:cubicBezTo>
                    <a:pt x="0" y="7"/>
                    <a:pt x="0" y="7"/>
                    <a:pt x="0" y="7"/>
                  </a:cubicBezTo>
                  <a:cubicBezTo>
                    <a:pt x="0" y="7"/>
                    <a:pt x="1" y="5"/>
                    <a:pt x="3" y="1"/>
                  </a:cubicBezTo>
                  <a:lnTo>
                    <a:pt x="115" y="0"/>
                  </a:ln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3" name="Oval 82">
              <a:extLst>
                <a:ext uri="{FF2B5EF4-FFF2-40B4-BE49-F238E27FC236}">
                  <a16:creationId xmlns:a16="http://schemas.microsoft.com/office/drawing/2014/main" xmlns="" id="{F53281A4-12DF-4661-B3AA-56F59E3DD764}"/>
                </a:ext>
              </a:extLst>
            </p:cNvPr>
            <p:cNvSpPr>
              <a:spLocks noChangeArrowheads="1"/>
            </p:cNvSpPr>
            <p:nvPr/>
          </p:nvSpPr>
          <p:spPr bwMode="auto">
            <a:xfrm>
              <a:off x="2443162" y="1104900"/>
              <a:ext cx="20638"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4" name="Oval 83">
              <a:extLst>
                <a:ext uri="{FF2B5EF4-FFF2-40B4-BE49-F238E27FC236}">
                  <a16:creationId xmlns:a16="http://schemas.microsoft.com/office/drawing/2014/main" xmlns="" id="{D0EA48A7-715C-43F4-838E-3CC89A30C5D7}"/>
                </a:ext>
              </a:extLst>
            </p:cNvPr>
            <p:cNvSpPr>
              <a:spLocks noChangeArrowheads="1"/>
            </p:cNvSpPr>
            <p:nvPr/>
          </p:nvSpPr>
          <p:spPr bwMode="auto">
            <a:xfrm>
              <a:off x="2374900" y="968375"/>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5" name="Oval 84">
              <a:extLst>
                <a:ext uri="{FF2B5EF4-FFF2-40B4-BE49-F238E27FC236}">
                  <a16:creationId xmlns:a16="http://schemas.microsoft.com/office/drawing/2014/main" xmlns="" id="{28FA0A3B-147B-48F0-B054-4BAFA88133B2}"/>
                </a:ext>
              </a:extLst>
            </p:cNvPr>
            <p:cNvSpPr>
              <a:spLocks noChangeArrowheads="1"/>
            </p:cNvSpPr>
            <p:nvPr/>
          </p:nvSpPr>
          <p:spPr bwMode="auto">
            <a:xfrm>
              <a:off x="2247900" y="873125"/>
              <a:ext cx="25400"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6" name="Oval 85">
              <a:extLst>
                <a:ext uri="{FF2B5EF4-FFF2-40B4-BE49-F238E27FC236}">
                  <a16:creationId xmlns:a16="http://schemas.microsoft.com/office/drawing/2014/main" xmlns="" id="{0E6B2478-DECF-4FE2-8F04-F5ECF8CE53EA}"/>
                </a:ext>
              </a:extLst>
            </p:cNvPr>
            <p:cNvSpPr>
              <a:spLocks noChangeArrowheads="1"/>
            </p:cNvSpPr>
            <p:nvPr/>
          </p:nvSpPr>
          <p:spPr bwMode="auto">
            <a:xfrm>
              <a:off x="2120900" y="873125"/>
              <a:ext cx="20638"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7" name="Oval 86">
              <a:extLst>
                <a:ext uri="{FF2B5EF4-FFF2-40B4-BE49-F238E27FC236}">
                  <a16:creationId xmlns:a16="http://schemas.microsoft.com/office/drawing/2014/main" xmlns="" id="{5DEAD495-617C-4ADC-84BC-F988EF53F58F}"/>
                </a:ext>
              </a:extLst>
            </p:cNvPr>
            <p:cNvSpPr>
              <a:spLocks noChangeArrowheads="1"/>
            </p:cNvSpPr>
            <p:nvPr/>
          </p:nvSpPr>
          <p:spPr bwMode="auto">
            <a:xfrm>
              <a:off x="1989137" y="946150"/>
              <a:ext cx="25400"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8" name="Oval 87">
              <a:extLst>
                <a:ext uri="{FF2B5EF4-FFF2-40B4-BE49-F238E27FC236}">
                  <a16:creationId xmlns:a16="http://schemas.microsoft.com/office/drawing/2014/main" xmlns="" id="{99637BA2-1EA9-4628-9D09-BFB244E777A6}"/>
                </a:ext>
              </a:extLst>
            </p:cNvPr>
            <p:cNvSpPr>
              <a:spLocks noChangeArrowheads="1"/>
            </p:cNvSpPr>
            <p:nvPr/>
          </p:nvSpPr>
          <p:spPr bwMode="auto">
            <a:xfrm>
              <a:off x="1912937" y="1049337"/>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9" name="Oval 88">
              <a:extLst>
                <a:ext uri="{FF2B5EF4-FFF2-40B4-BE49-F238E27FC236}">
                  <a16:creationId xmlns:a16="http://schemas.microsoft.com/office/drawing/2014/main" xmlns="" id="{8C6666E0-E28E-4E56-83BB-3421AD6589D6}"/>
                </a:ext>
              </a:extLst>
            </p:cNvPr>
            <p:cNvSpPr>
              <a:spLocks noChangeArrowheads="1"/>
            </p:cNvSpPr>
            <p:nvPr/>
          </p:nvSpPr>
          <p:spPr bwMode="auto">
            <a:xfrm>
              <a:off x="1849437" y="1130300"/>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0" name="Freeform 90">
              <a:extLst>
                <a:ext uri="{FF2B5EF4-FFF2-40B4-BE49-F238E27FC236}">
                  <a16:creationId xmlns:a16="http://schemas.microsoft.com/office/drawing/2014/main" xmlns="" id="{BF10BE4C-EEF4-4E06-B13D-B186A62E1EF3}"/>
                </a:ext>
              </a:extLst>
            </p:cNvPr>
            <p:cNvSpPr/>
            <p:nvPr/>
          </p:nvSpPr>
          <p:spPr bwMode="auto">
            <a:xfrm>
              <a:off x="3816350" y="25400"/>
              <a:ext cx="55563" cy="98425"/>
            </a:xfrm>
            <a:custGeom>
              <a:avLst/>
              <a:gdLst>
                <a:gd name="T0" fmla="*/ 0 w 13"/>
                <a:gd name="T1" fmla="*/ 0 h 23"/>
                <a:gd name="T2" fmla="*/ 12 w 13"/>
                <a:gd name="T3" fmla="*/ 4 h 23"/>
                <a:gd name="T4" fmla="*/ 13 w 13"/>
                <a:gd name="T5" fmla="*/ 21 h 23"/>
                <a:gd name="T6" fmla="*/ 0 w 13"/>
                <a:gd name="T7" fmla="*/ 23 h 23"/>
                <a:gd name="T8" fmla="*/ 0 w 13"/>
                <a:gd name="T9" fmla="*/ 0 h 23"/>
              </a:gdLst>
              <a:ahLst/>
              <a:cxnLst>
                <a:cxn ang="0">
                  <a:pos x="T0" y="T1"/>
                </a:cxn>
                <a:cxn ang="0">
                  <a:pos x="T2" y="T3"/>
                </a:cxn>
                <a:cxn ang="0">
                  <a:pos x="T4" y="T5"/>
                </a:cxn>
                <a:cxn ang="0">
                  <a:pos x="T6" y="T7"/>
                </a:cxn>
                <a:cxn ang="0">
                  <a:pos x="T8" y="T9"/>
                </a:cxn>
              </a:cxnLst>
              <a:rect l="0" t="0" r="r" b="b"/>
              <a:pathLst>
                <a:path w="13" h="23">
                  <a:moveTo>
                    <a:pt x="0" y="0"/>
                  </a:moveTo>
                  <a:cubicBezTo>
                    <a:pt x="0" y="0"/>
                    <a:pt x="12" y="1"/>
                    <a:pt x="12" y="4"/>
                  </a:cubicBezTo>
                  <a:cubicBezTo>
                    <a:pt x="13" y="6"/>
                    <a:pt x="13" y="21"/>
                    <a:pt x="13" y="21"/>
                  </a:cubicBezTo>
                  <a:cubicBezTo>
                    <a:pt x="13" y="21"/>
                    <a:pt x="2" y="23"/>
                    <a:pt x="0" y="23"/>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1" name="Freeform 91">
              <a:extLst>
                <a:ext uri="{FF2B5EF4-FFF2-40B4-BE49-F238E27FC236}">
                  <a16:creationId xmlns:a16="http://schemas.microsoft.com/office/drawing/2014/main" xmlns="" id="{D644042C-50C0-4E83-A296-1E243302ACD3}"/>
                </a:ext>
              </a:extLst>
            </p:cNvPr>
            <p:cNvSpPr/>
            <p:nvPr/>
          </p:nvSpPr>
          <p:spPr bwMode="auto">
            <a:xfrm>
              <a:off x="3727450" y="30162"/>
              <a:ext cx="68263" cy="98425"/>
            </a:xfrm>
            <a:custGeom>
              <a:avLst/>
              <a:gdLst>
                <a:gd name="T0" fmla="*/ 16 w 16"/>
                <a:gd name="T1" fmla="*/ 0 h 23"/>
                <a:gd name="T2" fmla="*/ 16 w 16"/>
                <a:gd name="T3" fmla="*/ 22 h 23"/>
                <a:gd name="T4" fmla="*/ 0 w 16"/>
                <a:gd name="T5" fmla="*/ 23 h 23"/>
                <a:gd name="T6" fmla="*/ 0 w 16"/>
                <a:gd name="T7" fmla="*/ 1 h 23"/>
                <a:gd name="T8" fmla="*/ 16 w 16"/>
                <a:gd name="T9" fmla="*/ 0 h 23"/>
              </a:gdLst>
              <a:ahLst/>
              <a:cxnLst>
                <a:cxn ang="0">
                  <a:pos x="T0" y="T1"/>
                </a:cxn>
                <a:cxn ang="0">
                  <a:pos x="T2" y="T3"/>
                </a:cxn>
                <a:cxn ang="0">
                  <a:pos x="T4" y="T5"/>
                </a:cxn>
                <a:cxn ang="0">
                  <a:pos x="T6" y="T7"/>
                </a:cxn>
                <a:cxn ang="0">
                  <a:pos x="T8" y="T9"/>
                </a:cxn>
              </a:cxnLst>
              <a:rect l="0" t="0" r="r" b="b"/>
              <a:pathLst>
                <a:path w="16" h="23">
                  <a:moveTo>
                    <a:pt x="16" y="0"/>
                  </a:moveTo>
                  <a:cubicBezTo>
                    <a:pt x="16" y="22"/>
                    <a:pt x="16" y="22"/>
                    <a:pt x="16" y="22"/>
                  </a:cubicBezTo>
                  <a:cubicBezTo>
                    <a:pt x="0" y="23"/>
                    <a:pt x="0" y="23"/>
                    <a:pt x="0" y="23"/>
                  </a:cubicBezTo>
                  <a:cubicBezTo>
                    <a:pt x="0" y="1"/>
                    <a:pt x="0" y="1"/>
                    <a:pt x="0" y="1"/>
                  </a:cubicBezTo>
                  <a:cubicBezTo>
                    <a:pt x="0" y="1"/>
                    <a:pt x="6" y="0"/>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2" name="Freeform 92">
              <a:extLst>
                <a:ext uri="{FF2B5EF4-FFF2-40B4-BE49-F238E27FC236}">
                  <a16:creationId xmlns:a16="http://schemas.microsoft.com/office/drawing/2014/main" xmlns="" id="{E984570F-474E-42A8-814C-25508CFEE2CA}"/>
                </a:ext>
              </a:extLst>
            </p:cNvPr>
            <p:cNvSpPr/>
            <p:nvPr/>
          </p:nvSpPr>
          <p:spPr bwMode="auto">
            <a:xfrm>
              <a:off x="3630612" y="34925"/>
              <a:ext cx="71438" cy="103188"/>
            </a:xfrm>
            <a:custGeom>
              <a:avLst/>
              <a:gdLst>
                <a:gd name="T0" fmla="*/ 16 w 17"/>
                <a:gd name="T1" fmla="*/ 1 h 24"/>
                <a:gd name="T2" fmla="*/ 17 w 17"/>
                <a:gd name="T3" fmla="*/ 22 h 24"/>
                <a:gd name="T4" fmla="*/ 0 w 17"/>
                <a:gd name="T5" fmla="*/ 24 h 24"/>
                <a:gd name="T6" fmla="*/ 0 w 17"/>
                <a:gd name="T7" fmla="*/ 2 h 24"/>
                <a:gd name="T8" fmla="*/ 16 w 17"/>
                <a:gd name="T9" fmla="*/ 1 h 24"/>
              </a:gdLst>
              <a:ahLst/>
              <a:cxnLst>
                <a:cxn ang="0">
                  <a:pos x="T0" y="T1"/>
                </a:cxn>
                <a:cxn ang="0">
                  <a:pos x="T2" y="T3"/>
                </a:cxn>
                <a:cxn ang="0">
                  <a:pos x="T4" y="T5"/>
                </a:cxn>
                <a:cxn ang="0">
                  <a:pos x="T6" y="T7"/>
                </a:cxn>
                <a:cxn ang="0">
                  <a:pos x="T8" y="T9"/>
                </a:cxn>
              </a:cxnLst>
              <a:rect l="0" t="0" r="r" b="b"/>
              <a:pathLst>
                <a:path w="17" h="24">
                  <a:moveTo>
                    <a:pt x="16" y="1"/>
                  </a:moveTo>
                  <a:cubicBezTo>
                    <a:pt x="17" y="22"/>
                    <a:pt x="17" y="22"/>
                    <a:pt x="17" y="22"/>
                  </a:cubicBezTo>
                  <a:cubicBezTo>
                    <a:pt x="0" y="24"/>
                    <a:pt x="0" y="24"/>
                    <a:pt x="0" y="24"/>
                  </a:cubicBezTo>
                  <a:cubicBezTo>
                    <a:pt x="0" y="2"/>
                    <a:pt x="0" y="2"/>
                    <a:pt x="0" y="2"/>
                  </a:cubicBezTo>
                  <a:cubicBezTo>
                    <a:pt x="0" y="2"/>
                    <a:pt x="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3" name="Freeform 93">
              <a:extLst>
                <a:ext uri="{FF2B5EF4-FFF2-40B4-BE49-F238E27FC236}">
                  <a16:creationId xmlns:a16="http://schemas.microsoft.com/office/drawing/2014/main" xmlns="" id="{1AE81D38-8B74-4BAE-B353-FAFE4EBF4CD0}"/>
                </a:ext>
              </a:extLst>
            </p:cNvPr>
            <p:cNvSpPr/>
            <p:nvPr/>
          </p:nvSpPr>
          <p:spPr bwMode="auto">
            <a:xfrm>
              <a:off x="3529012" y="42862"/>
              <a:ext cx="71438" cy="103188"/>
            </a:xfrm>
            <a:custGeom>
              <a:avLst/>
              <a:gdLst>
                <a:gd name="T0" fmla="*/ 16 w 17"/>
                <a:gd name="T1" fmla="*/ 1 h 24"/>
                <a:gd name="T2" fmla="*/ 17 w 17"/>
                <a:gd name="T3" fmla="*/ 22 h 24"/>
                <a:gd name="T4" fmla="*/ 0 w 17"/>
                <a:gd name="T5" fmla="*/ 24 h 24"/>
                <a:gd name="T6" fmla="*/ 0 w 17"/>
                <a:gd name="T7" fmla="*/ 2 h 24"/>
                <a:gd name="T8" fmla="*/ 16 w 17"/>
                <a:gd name="T9" fmla="*/ 1 h 24"/>
              </a:gdLst>
              <a:ahLst/>
              <a:cxnLst>
                <a:cxn ang="0">
                  <a:pos x="T0" y="T1"/>
                </a:cxn>
                <a:cxn ang="0">
                  <a:pos x="T2" y="T3"/>
                </a:cxn>
                <a:cxn ang="0">
                  <a:pos x="T4" y="T5"/>
                </a:cxn>
                <a:cxn ang="0">
                  <a:pos x="T6" y="T7"/>
                </a:cxn>
                <a:cxn ang="0">
                  <a:pos x="T8" y="T9"/>
                </a:cxn>
              </a:cxnLst>
              <a:rect l="0" t="0" r="r" b="b"/>
              <a:pathLst>
                <a:path w="17" h="24">
                  <a:moveTo>
                    <a:pt x="16" y="1"/>
                  </a:moveTo>
                  <a:cubicBezTo>
                    <a:pt x="17" y="22"/>
                    <a:pt x="17" y="22"/>
                    <a:pt x="17" y="22"/>
                  </a:cubicBezTo>
                  <a:cubicBezTo>
                    <a:pt x="0" y="24"/>
                    <a:pt x="0" y="24"/>
                    <a:pt x="0" y="24"/>
                  </a:cubicBezTo>
                  <a:cubicBezTo>
                    <a:pt x="0" y="2"/>
                    <a:pt x="0" y="2"/>
                    <a:pt x="0" y="2"/>
                  </a:cubicBezTo>
                  <a:cubicBezTo>
                    <a:pt x="0" y="2"/>
                    <a:pt x="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4" name="Freeform 94">
              <a:extLst>
                <a:ext uri="{FF2B5EF4-FFF2-40B4-BE49-F238E27FC236}">
                  <a16:creationId xmlns:a16="http://schemas.microsoft.com/office/drawing/2014/main" xmlns="" id="{77414F5B-751F-47BE-BE7C-ABF108EB4806}"/>
                </a:ext>
              </a:extLst>
            </p:cNvPr>
            <p:cNvSpPr/>
            <p:nvPr/>
          </p:nvSpPr>
          <p:spPr bwMode="auto">
            <a:xfrm>
              <a:off x="3379787" y="55562"/>
              <a:ext cx="122238" cy="98425"/>
            </a:xfrm>
            <a:custGeom>
              <a:avLst/>
              <a:gdLst>
                <a:gd name="T0" fmla="*/ 28 w 29"/>
                <a:gd name="T1" fmla="*/ 1 h 23"/>
                <a:gd name="T2" fmla="*/ 29 w 29"/>
                <a:gd name="T3" fmla="*/ 20 h 23"/>
                <a:gd name="T4" fmla="*/ 1 w 29"/>
                <a:gd name="T5" fmla="*/ 23 h 23"/>
                <a:gd name="T6" fmla="*/ 2 w 29"/>
                <a:gd name="T7" fmla="*/ 6 h 23"/>
                <a:gd name="T8" fmla="*/ 28 w 29"/>
                <a:gd name="T9" fmla="*/ 1 h 23"/>
              </a:gdLst>
              <a:ahLst/>
              <a:cxnLst>
                <a:cxn ang="0">
                  <a:pos x="T0" y="T1"/>
                </a:cxn>
                <a:cxn ang="0">
                  <a:pos x="T2" y="T3"/>
                </a:cxn>
                <a:cxn ang="0">
                  <a:pos x="T4" y="T5"/>
                </a:cxn>
                <a:cxn ang="0">
                  <a:pos x="T6" y="T7"/>
                </a:cxn>
                <a:cxn ang="0">
                  <a:pos x="T8" y="T9"/>
                </a:cxn>
              </a:cxnLst>
              <a:rect l="0" t="0" r="r" b="b"/>
              <a:pathLst>
                <a:path w="29" h="23">
                  <a:moveTo>
                    <a:pt x="28" y="1"/>
                  </a:moveTo>
                  <a:cubicBezTo>
                    <a:pt x="29" y="20"/>
                    <a:pt x="29" y="20"/>
                    <a:pt x="29" y="20"/>
                  </a:cubicBezTo>
                  <a:cubicBezTo>
                    <a:pt x="1" y="23"/>
                    <a:pt x="1" y="23"/>
                    <a:pt x="1" y="23"/>
                  </a:cubicBezTo>
                  <a:cubicBezTo>
                    <a:pt x="1" y="23"/>
                    <a:pt x="0" y="8"/>
                    <a:pt x="2" y="6"/>
                  </a:cubicBezTo>
                  <a:cubicBezTo>
                    <a:pt x="5" y="4"/>
                    <a:pt x="23" y="0"/>
                    <a:pt x="28"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5" name="Freeform 95">
              <a:extLst>
                <a:ext uri="{FF2B5EF4-FFF2-40B4-BE49-F238E27FC236}">
                  <a16:creationId xmlns:a16="http://schemas.microsoft.com/office/drawing/2014/main" xmlns="" id="{261386AA-C705-4627-8C27-94B3E90948BC}"/>
                </a:ext>
              </a:extLst>
            </p:cNvPr>
            <p:cNvSpPr/>
            <p:nvPr/>
          </p:nvSpPr>
          <p:spPr bwMode="auto">
            <a:xfrm>
              <a:off x="3367087" y="146050"/>
              <a:ext cx="522288" cy="63500"/>
            </a:xfrm>
            <a:custGeom>
              <a:avLst/>
              <a:gdLst>
                <a:gd name="T0" fmla="*/ 323 w 329"/>
                <a:gd name="T1" fmla="*/ 0 h 40"/>
                <a:gd name="T2" fmla="*/ 0 w 329"/>
                <a:gd name="T3" fmla="*/ 24 h 40"/>
                <a:gd name="T4" fmla="*/ 0 w 329"/>
                <a:gd name="T5" fmla="*/ 40 h 40"/>
                <a:gd name="T6" fmla="*/ 329 w 329"/>
                <a:gd name="T7" fmla="*/ 11 h 40"/>
                <a:gd name="T8" fmla="*/ 323 w 329"/>
                <a:gd name="T9" fmla="*/ 0 h 40"/>
              </a:gdLst>
              <a:ahLst/>
              <a:cxnLst>
                <a:cxn ang="0">
                  <a:pos x="T0" y="T1"/>
                </a:cxn>
                <a:cxn ang="0">
                  <a:pos x="T2" y="T3"/>
                </a:cxn>
                <a:cxn ang="0">
                  <a:pos x="T4" y="T5"/>
                </a:cxn>
                <a:cxn ang="0">
                  <a:pos x="T6" y="T7"/>
                </a:cxn>
                <a:cxn ang="0">
                  <a:pos x="T8" y="T9"/>
                </a:cxn>
              </a:cxnLst>
              <a:rect l="0" t="0" r="r" b="b"/>
              <a:pathLst>
                <a:path w="329" h="40">
                  <a:moveTo>
                    <a:pt x="323" y="0"/>
                  </a:moveTo>
                  <a:lnTo>
                    <a:pt x="0" y="24"/>
                  </a:lnTo>
                  <a:lnTo>
                    <a:pt x="0" y="40"/>
                  </a:lnTo>
                  <a:lnTo>
                    <a:pt x="329" y="11"/>
                  </a:lnTo>
                  <a:lnTo>
                    <a:pt x="323" y="0"/>
                  </a:lnTo>
                  <a:close/>
                </a:path>
              </a:pathLst>
            </a:custGeom>
            <a:solidFill>
              <a:srgbClr val="E377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6" name="Freeform 96">
              <a:extLst>
                <a:ext uri="{FF2B5EF4-FFF2-40B4-BE49-F238E27FC236}">
                  <a16:creationId xmlns:a16="http://schemas.microsoft.com/office/drawing/2014/main" xmlns="" id="{E6E4C302-3F28-4618-8F92-5AB1AE668484}"/>
                </a:ext>
              </a:extLst>
            </p:cNvPr>
            <p:cNvSpPr/>
            <p:nvPr/>
          </p:nvSpPr>
          <p:spPr bwMode="auto">
            <a:xfrm>
              <a:off x="0" y="180975"/>
              <a:ext cx="1570038" cy="996950"/>
            </a:xfrm>
            <a:custGeom>
              <a:avLst/>
              <a:gdLst>
                <a:gd name="T0" fmla="*/ 0 w 370"/>
                <a:gd name="T1" fmla="*/ 233 h 233"/>
                <a:gd name="T2" fmla="*/ 370 w 370"/>
                <a:gd name="T3" fmla="*/ 233 h 233"/>
                <a:gd name="T4" fmla="*/ 0 w 370"/>
                <a:gd name="T5" fmla="*/ 233 h 233"/>
              </a:gdLst>
              <a:ahLst/>
              <a:cxnLst>
                <a:cxn ang="0">
                  <a:pos x="T0" y="T1"/>
                </a:cxn>
                <a:cxn ang="0">
                  <a:pos x="T2" y="T3"/>
                </a:cxn>
                <a:cxn ang="0">
                  <a:pos x="T4" y="T5"/>
                </a:cxn>
              </a:cxnLst>
              <a:rect l="0" t="0" r="r" b="b"/>
              <a:pathLst>
                <a:path w="370" h="233">
                  <a:moveTo>
                    <a:pt x="0" y="233"/>
                  </a:moveTo>
                  <a:cubicBezTo>
                    <a:pt x="0" y="233"/>
                    <a:pt x="181" y="0"/>
                    <a:pt x="370" y="233"/>
                  </a:cubicBezTo>
                  <a:lnTo>
                    <a:pt x="0" y="233"/>
                  </a:lnTo>
                  <a:close/>
                </a:path>
              </a:pathLst>
            </a:custGeom>
            <a:solidFill>
              <a:srgbClr val="81AC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7" name="Freeform 97">
              <a:extLst>
                <a:ext uri="{FF2B5EF4-FFF2-40B4-BE49-F238E27FC236}">
                  <a16:creationId xmlns:a16="http://schemas.microsoft.com/office/drawing/2014/main" xmlns="" id="{80F07DC5-60E8-4B4F-A1C9-25D4AE977E50}"/>
                </a:ext>
              </a:extLst>
            </p:cNvPr>
            <p:cNvSpPr/>
            <p:nvPr/>
          </p:nvSpPr>
          <p:spPr bwMode="auto">
            <a:xfrm>
              <a:off x="220662" y="1062037"/>
              <a:ext cx="228600" cy="111125"/>
            </a:xfrm>
            <a:custGeom>
              <a:avLst/>
              <a:gdLst>
                <a:gd name="T0" fmla="*/ 0 w 54"/>
                <a:gd name="T1" fmla="*/ 26 h 26"/>
                <a:gd name="T2" fmla="*/ 54 w 54"/>
                <a:gd name="T3" fmla="*/ 26 h 26"/>
                <a:gd name="T4" fmla="*/ 25 w 54"/>
                <a:gd name="T5" fmla="*/ 0 h 26"/>
                <a:gd name="T6" fmla="*/ 0 w 54"/>
                <a:gd name="T7" fmla="*/ 26 h 26"/>
              </a:gdLst>
              <a:ahLst/>
              <a:cxnLst>
                <a:cxn ang="0">
                  <a:pos x="T0" y="T1"/>
                </a:cxn>
                <a:cxn ang="0">
                  <a:pos x="T2" y="T3"/>
                </a:cxn>
                <a:cxn ang="0">
                  <a:pos x="T4" y="T5"/>
                </a:cxn>
                <a:cxn ang="0">
                  <a:pos x="T6" y="T7"/>
                </a:cxn>
              </a:cxnLst>
              <a:rect l="0" t="0" r="r" b="b"/>
              <a:pathLst>
                <a:path w="54" h="26">
                  <a:moveTo>
                    <a:pt x="0" y="26"/>
                  </a:moveTo>
                  <a:cubicBezTo>
                    <a:pt x="54" y="26"/>
                    <a:pt x="54" y="26"/>
                    <a:pt x="54" y="26"/>
                  </a:cubicBezTo>
                  <a:cubicBezTo>
                    <a:pt x="25" y="0"/>
                    <a:pt x="25" y="0"/>
                    <a:pt x="25" y="0"/>
                  </a:cubicBezTo>
                  <a:cubicBezTo>
                    <a:pt x="9" y="14"/>
                    <a:pt x="0" y="26"/>
                    <a:pt x="0" y="26"/>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8" name="Freeform 98">
              <a:extLst>
                <a:ext uri="{FF2B5EF4-FFF2-40B4-BE49-F238E27FC236}">
                  <a16:creationId xmlns:a16="http://schemas.microsoft.com/office/drawing/2014/main" xmlns="" id="{415BF08B-7074-4625-B6AE-E8D29BA24F84}"/>
                </a:ext>
              </a:extLst>
            </p:cNvPr>
            <p:cNvSpPr/>
            <p:nvPr/>
          </p:nvSpPr>
          <p:spPr bwMode="auto">
            <a:xfrm>
              <a:off x="327025" y="971550"/>
              <a:ext cx="276225" cy="201613"/>
            </a:xfrm>
            <a:custGeom>
              <a:avLst/>
              <a:gdLst>
                <a:gd name="T0" fmla="*/ 0 w 65"/>
                <a:gd name="T1" fmla="*/ 21 h 47"/>
                <a:gd name="T2" fmla="*/ 29 w 65"/>
                <a:gd name="T3" fmla="*/ 47 h 47"/>
                <a:gd name="T4" fmla="*/ 65 w 65"/>
                <a:gd name="T5" fmla="*/ 47 h 47"/>
                <a:gd name="T6" fmla="*/ 28 w 65"/>
                <a:gd name="T7" fmla="*/ 0 h 47"/>
                <a:gd name="T8" fmla="*/ 0 w 65"/>
                <a:gd name="T9" fmla="*/ 21 h 47"/>
              </a:gdLst>
              <a:ahLst/>
              <a:cxnLst>
                <a:cxn ang="0">
                  <a:pos x="T0" y="T1"/>
                </a:cxn>
                <a:cxn ang="0">
                  <a:pos x="T2" y="T3"/>
                </a:cxn>
                <a:cxn ang="0">
                  <a:pos x="T4" y="T5"/>
                </a:cxn>
                <a:cxn ang="0">
                  <a:pos x="T6" y="T7"/>
                </a:cxn>
                <a:cxn ang="0">
                  <a:pos x="T8" y="T9"/>
                </a:cxn>
              </a:cxnLst>
              <a:rect l="0" t="0" r="r" b="b"/>
              <a:pathLst>
                <a:path w="65" h="47">
                  <a:moveTo>
                    <a:pt x="0" y="21"/>
                  </a:moveTo>
                  <a:cubicBezTo>
                    <a:pt x="29" y="47"/>
                    <a:pt x="29" y="47"/>
                    <a:pt x="29" y="47"/>
                  </a:cubicBezTo>
                  <a:cubicBezTo>
                    <a:pt x="65" y="47"/>
                    <a:pt x="65" y="47"/>
                    <a:pt x="65" y="47"/>
                  </a:cubicBezTo>
                  <a:cubicBezTo>
                    <a:pt x="28" y="0"/>
                    <a:pt x="28" y="0"/>
                    <a:pt x="28" y="0"/>
                  </a:cubicBezTo>
                  <a:cubicBezTo>
                    <a:pt x="17" y="7"/>
                    <a:pt x="8" y="14"/>
                    <a:pt x="0" y="21"/>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9" name="Freeform 99">
              <a:extLst>
                <a:ext uri="{FF2B5EF4-FFF2-40B4-BE49-F238E27FC236}">
                  <a16:creationId xmlns:a16="http://schemas.microsoft.com/office/drawing/2014/main" xmlns="" id="{F02E646F-8EBF-47F7-BABF-9D3B647F9220}"/>
                </a:ext>
              </a:extLst>
            </p:cNvPr>
            <p:cNvSpPr/>
            <p:nvPr/>
          </p:nvSpPr>
          <p:spPr bwMode="auto">
            <a:xfrm>
              <a:off x="801687" y="847725"/>
              <a:ext cx="195263" cy="325438"/>
            </a:xfrm>
            <a:custGeom>
              <a:avLst/>
              <a:gdLst>
                <a:gd name="T0" fmla="*/ 0 w 46"/>
                <a:gd name="T1" fmla="*/ 1 h 76"/>
                <a:gd name="T2" fmla="*/ 0 w 46"/>
                <a:gd name="T3" fmla="*/ 76 h 76"/>
                <a:gd name="T4" fmla="*/ 31 w 46"/>
                <a:gd name="T5" fmla="*/ 76 h 76"/>
                <a:gd name="T6" fmla="*/ 46 w 46"/>
                <a:gd name="T7" fmla="*/ 9 h 76"/>
                <a:gd name="T8" fmla="*/ 0 w 46"/>
                <a:gd name="T9" fmla="*/ 1 h 76"/>
              </a:gdLst>
              <a:ahLst/>
              <a:cxnLst>
                <a:cxn ang="0">
                  <a:pos x="T0" y="T1"/>
                </a:cxn>
                <a:cxn ang="0">
                  <a:pos x="T2" y="T3"/>
                </a:cxn>
                <a:cxn ang="0">
                  <a:pos x="T4" y="T5"/>
                </a:cxn>
                <a:cxn ang="0">
                  <a:pos x="T6" y="T7"/>
                </a:cxn>
                <a:cxn ang="0">
                  <a:pos x="T8" y="T9"/>
                </a:cxn>
              </a:cxnLst>
              <a:rect l="0" t="0" r="r" b="b"/>
              <a:pathLst>
                <a:path w="46" h="76">
                  <a:moveTo>
                    <a:pt x="0" y="1"/>
                  </a:moveTo>
                  <a:cubicBezTo>
                    <a:pt x="0" y="76"/>
                    <a:pt x="0" y="76"/>
                    <a:pt x="0" y="76"/>
                  </a:cubicBezTo>
                  <a:cubicBezTo>
                    <a:pt x="31" y="76"/>
                    <a:pt x="31" y="76"/>
                    <a:pt x="31" y="76"/>
                  </a:cubicBezTo>
                  <a:cubicBezTo>
                    <a:pt x="46" y="9"/>
                    <a:pt x="46" y="9"/>
                    <a:pt x="46" y="9"/>
                  </a:cubicBezTo>
                  <a:cubicBezTo>
                    <a:pt x="30" y="3"/>
                    <a:pt x="15" y="0"/>
                    <a:pt x="0" y="1"/>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0" name="Freeform 100">
              <a:extLst>
                <a:ext uri="{FF2B5EF4-FFF2-40B4-BE49-F238E27FC236}">
                  <a16:creationId xmlns:a16="http://schemas.microsoft.com/office/drawing/2014/main" xmlns="" id="{5C1D3F96-8854-4E91-AD8D-34761E06CB21}"/>
                </a:ext>
              </a:extLst>
            </p:cNvPr>
            <p:cNvSpPr/>
            <p:nvPr/>
          </p:nvSpPr>
          <p:spPr bwMode="auto">
            <a:xfrm>
              <a:off x="933450" y="885825"/>
              <a:ext cx="228600" cy="287338"/>
            </a:xfrm>
            <a:custGeom>
              <a:avLst/>
              <a:gdLst>
                <a:gd name="T0" fmla="*/ 54 w 54"/>
                <a:gd name="T1" fmla="*/ 21 h 67"/>
                <a:gd name="T2" fmla="*/ 15 w 54"/>
                <a:gd name="T3" fmla="*/ 0 h 67"/>
                <a:gd name="T4" fmla="*/ 0 w 54"/>
                <a:gd name="T5" fmla="*/ 67 h 67"/>
                <a:gd name="T6" fmla="*/ 34 w 54"/>
                <a:gd name="T7" fmla="*/ 67 h 67"/>
                <a:gd name="T8" fmla="*/ 54 w 54"/>
                <a:gd name="T9" fmla="*/ 21 h 67"/>
              </a:gdLst>
              <a:ahLst/>
              <a:cxnLst>
                <a:cxn ang="0">
                  <a:pos x="T0" y="T1"/>
                </a:cxn>
                <a:cxn ang="0">
                  <a:pos x="T2" y="T3"/>
                </a:cxn>
                <a:cxn ang="0">
                  <a:pos x="T4" y="T5"/>
                </a:cxn>
                <a:cxn ang="0">
                  <a:pos x="T6" y="T7"/>
                </a:cxn>
                <a:cxn ang="0">
                  <a:pos x="T8" y="T9"/>
                </a:cxn>
              </a:cxnLst>
              <a:rect l="0" t="0" r="r" b="b"/>
              <a:pathLst>
                <a:path w="54" h="67">
                  <a:moveTo>
                    <a:pt x="54" y="21"/>
                  </a:moveTo>
                  <a:cubicBezTo>
                    <a:pt x="41" y="11"/>
                    <a:pt x="28" y="5"/>
                    <a:pt x="15" y="0"/>
                  </a:cubicBezTo>
                  <a:cubicBezTo>
                    <a:pt x="0" y="67"/>
                    <a:pt x="0" y="67"/>
                    <a:pt x="0" y="67"/>
                  </a:cubicBezTo>
                  <a:cubicBezTo>
                    <a:pt x="34" y="67"/>
                    <a:pt x="34" y="67"/>
                    <a:pt x="34" y="67"/>
                  </a:cubicBezTo>
                  <a:lnTo>
                    <a:pt x="54" y="21"/>
                  </a:ln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1" name="Freeform 101">
              <a:extLst>
                <a:ext uri="{FF2B5EF4-FFF2-40B4-BE49-F238E27FC236}">
                  <a16:creationId xmlns:a16="http://schemas.microsoft.com/office/drawing/2014/main" xmlns="" id="{FE81A16E-F8A0-442A-B9F1-B3D704874B55}"/>
                </a:ext>
              </a:extLst>
            </p:cNvPr>
            <p:cNvSpPr/>
            <p:nvPr/>
          </p:nvSpPr>
          <p:spPr bwMode="auto">
            <a:xfrm>
              <a:off x="1222375" y="1104900"/>
              <a:ext cx="139700" cy="68263"/>
            </a:xfrm>
            <a:custGeom>
              <a:avLst/>
              <a:gdLst>
                <a:gd name="T0" fmla="*/ 19 w 33"/>
                <a:gd name="T1" fmla="*/ 0 h 16"/>
                <a:gd name="T2" fmla="*/ 0 w 33"/>
                <a:gd name="T3" fmla="*/ 16 h 16"/>
                <a:gd name="T4" fmla="*/ 33 w 33"/>
                <a:gd name="T5" fmla="*/ 16 h 16"/>
                <a:gd name="T6" fmla="*/ 19 w 33"/>
                <a:gd name="T7" fmla="*/ 0 h 16"/>
              </a:gdLst>
              <a:ahLst/>
              <a:cxnLst>
                <a:cxn ang="0">
                  <a:pos x="T0" y="T1"/>
                </a:cxn>
                <a:cxn ang="0">
                  <a:pos x="T2" y="T3"/>
                </a:cxn>
                <a:cxn ang="0">
                  <a:pos x="T4" y="T5"/>
                </a:cxn>
                <a:cxn ang="0">
                  <a:pos x="T6" y="T7"/>
                </a:cxn>
              </a:cxnLst>
              <a:rect l="0" t="0" r="r" b="b"/>
              <a:pathLst>
                <a:path w="33" h="16">
                  <a:moveTo>
                    <a:pt x="19" y="0"/>
                  </a:moveTo>
                  <a:cubicBezTo>
                    <a:pt x="0" y="16"/>
                    <a:pt x="0" y="16"/>
                    <a:pt x="0" y="16"/>
                  </a:cubicBezTo>
                  <a:cubicBezTo>
                    <a:pt x="33" y="16"/>
                    <a:pt x="33" y="16"/>
                    <a:pt x="33" y="16"/>
                  </a:cubicBezTo>
                  <a:cubicBezTo>
                    <a:pt x="28" y="10"/>
                    <a:pt x="24" y="5"/>
                    <a:pt x="19" y="0"/>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2" name="Freeform 102">
              <a:extLst>
                <a:ext uri="{FF2B5EF4-FFF2-40B4-BE49-F238E27FC236}">
                  <a16:creationId xmlns:a16="http://schemas.microsoft.com/office/drawing/2014/main" xmlns="" id="{9DBFC861-680D-4B94-B2F8-2D17F15BA660}"/>
                </a:ext>
              </a:extLst>
            </p:cNvPr>
            <p:cNvSpPr/>
            <p:nvPr/>
          </p:nvSpPr>
          <p:spPr bwMode="auto">
            <a:xfrm>
              <a:off x="1077912" y="976312"/>
              <a:ext cx="223838" cy="196850"/>
            </a:xfrm>
            <a:custGeom>
              <a:avLst/>
              <a:gdLst>
                <a:gd name="T0" fmla="*/ 20 w 53"/>
                <a:gd name="T1" fmla="*/ 0 h 46"/>
                <a:gd name="T2" fmla="*/ 0 w 53"/>
                <a:gd name="T3" fmla="*/ 46 h 46"/>
                <a:gd name="T4" fmla="*/ 34 w 53"/>
                <a:gd name="T5" fmla="*/ 46 h 46"/>
                <a:gd name="T6" fmla="*/ 53 w 53"/>
                <a:gd name="T7" fmla="*/ 30 h 46"/>
                <a:gd name="T8" fmla="*/ 20 w 53"/>
                <a:gd name="T9" fmla="*/ 0 h 46"/>
              </a:gdLst>
              <a:ahLst/>
              <a:cxnLst>
                <a:cxn ang="0">
                  <a:pos x="T0" y="T1"/>
                </a:cxn>
                <a:cxn ang="0">
                  <a:pos x="T2" y="T3"/>
                </a:cxn>
                <a:cxn ang="0">
                  <a:pos x="T4" y="T5"/>
                </a:cxn>
                <a:cxn ang="0">
                  <a:pos x="T6" y="T7"/>
                </a:cxn>
                <a:cxn ang="0">
                  <a:pos x="T8" y="T9"/>
                </a:cxn>
              </a:cxnLst>
              <a:rect l="0" t="0" r="r" b="b"/>
              <a:pathLst>
                <a:path w="53" h="46">
                  <a:moveTo>
                    <a:pt x="20" y="0"/>
                  </a:moveTo>
                  <a:cubicBezTo>
                    <a:pt x="0" y="46"/>
                    <a:pt x="0" y="46"/>
                    <a:pt x="0" y="46"/>
                  </a:cubicBezTo>
                  <a:cubicBezTo>
                    <a:pt x="34" y="46"/>
                    <a:pt x="34" y="46"/>
                    <a:pt x="34" y="46"/>
                  </a:cubicBezTo>
                  <a:cubicBezTo>
                    <a:pt x="53" y="30"/>
                    <a:pt x="53" y="30"/>
                    <a:pt x="53" y="30"/>
                  </a:cubicBezTo>
                  <a:cubicBezTo>
                    <a:pt x="42" y="18"/>
                    <a:pt x="31" y="8"/>
                    <a:pt x="20" y="0"/>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3" name="Freeform 103">
              <a:extLst>
                <a:ext uri="{FF2B5EF4-FFF2-40B4-BE49-F238E27FC236}">
                  <a16:creationId xmlns:a16="http://schemas.microsoft.com/office/drawing/2014/main" xmlns="" id="{B59FFF45-FB4A-49C8-B752-98D4D4A09C6A}"/>
                </a:ext>
              </a:extLst>
            </p:cNvPr>
            <p:cNvSpPr/>
            <p:nvPr/>
          </p:nvSpPr>
          <p:spPr bwMode="auto">
            <a:xfrm>
              <a:off x="619125" y="852487"/>
              <a:ext cx="182563" cy="320675"/>
            </a:xfrm>
            <a:custGeom>
              <a:avLst/>
              <a:gdLst>
                <a:gd name="T0" fmla="*/ 0 w 43"/>
                <a:gd name="T1" fmla="*/ 7 h 75"/>
                <a:gd name="T2" fmla="*/ 14 w 43"/>
                <a:gd name="T3" fmla="*/ 75 h 75"/>
                <a:gd name="T4" fmla="*/ 43 w 43"/>
                <a:gd name="T5" fmla="*/ 75 h 75"/>
                <a:gd name="T6" fmla="*/ 43 w 43"/>
                <a:gd name="T7" fmla="*/ 0 h 75"/>
                <a:gd name="T8" fmla="*/ 0 w 43"/>
                <a:gd name="T9" fmla="*/ 7 h 75"/>
              </a:gdLst>
              <a:ahLst/>
              <a:cxnLst>
                <a:cxn ang="0">
                  <a:pos x="T0" y="T1"/>
                </a:cxn>
                <a:cxn ang="0">
                  <a:pos x="T2" y="T3"/>
                </a:cxn>
                <a:cxn ang="0">
                  <a:pos x="T4" y="T5"/>
                </a:cxn>
                <a:cxn ang="0">
                  <a:pos x="T6" y="T7"/>
                </a:cxn>
                <a:cxn ang="0">
                  <a:pos x="T8" y="T9"/>
                </a:cxn>
              </a:cxnLst>
              <a:rect l="0" t="0" r="r" b="b"/>
              <a:pathLst>
                <a:path w="43" h="75">
                  <a:moveTo>
                    <a:pt x="0" y="7"/>
                  </a:moveTo>
                  <a:cubicBezTo>
                    <a:pt x="14" y="75"/>
                    <a:pt x="14" y="75"/>
                    <a:pt x="14" y="75"/>
                  </a:cubicBezTo>
                  <a:cubicBezTo>
                    <a:pt x="43" y="75"/>
                    <a:pt x="43" y="75"/>
                    <a:pt x="43" y="75"/>
                  </a:cubicBezTo>
                  <a:cubicBezTo>
                    <a:pt x="43" y="0"/>
                    <a:pt x="43" y="0"/>
                    <a:pt x="43" y="0"/>
                  </a:cubicBezTo>
                  <a:cubicBezTo>
                    <a:pt x="28" y="0"/>
                    <a:pt x="13" y="3"/>
                    <a:pt x="0" y="7"/>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4" name="Freeform 104">
              <a:extLst>
                <a:ext uri="{FF2B5EF4-FFF2-40B4-BE49-F238E27FC236}">
                  <a16:creationId xmlns:a16="http://schemas.microsoft.com/office/drawing/2014/main" xmlns="" id="{80EF9133-2DCE-4647-A351-9A828AC64D2B}"/>
                </a:ext>
              </a:extLst>
            </p:cNvPr>
            <p:cNvSpPr/>
            <p:nvPr/>
          </p:nvSpPr>
          <p:spPr bwMode="auto">
            <a:xfrm>
              <a:off x="446087" y="882650"/>
              <a:ext cx="233363" cy="290513"/>
            </a:xfrm>
            <a:custGeom>
              <a:avLst/>
              <a:gdLst>
                <a:gd name="T0" fmla="*/ 0 w 55"/>
                <a:gd name="T1" fmla="*/ 21 h 68"/>
                <a:gd name="T2" fmla="*/ 37 w 55"/>
                <a:gd name="T3" fmla="*/ 68 h 68"/>
                <a:gd name="T4" fmla="*/ 55 w 55"/>
                <a:gd name="T5" fmla="*/ 68 h 68"/>
                <a:gd name="T6" fmla="*/ 41 w 55"/>
                <a:gd name="T7" fmla="*/ 0 h 68"/>
                <a:gd name="T8" fmla="*/ 0 w 55"/>
                <a:gd name="T9" fmla="*/ 21 h 68"/>
              </a:gdLst>
              <a:ahLst/>
              <a:cxnLst>
                <a:cxn ang="0">
                  <a:pos x="T0" y="T1"/>
                </a:cxn>
                <a:cxn ang="0">
                  <a:pos x="T2" y="T3"/>
                </a:cxn>
                <a:cxn ang="0">
                  <a:pos x="T4" y="T5"/>
                </a:cxn>
                <a:cxn ang="0">
                  <a:pos x="T6" y="T7"/>
                </a:cxn>
                <a:cxn ang="0">
                  <a:pos x="T8" y="T9"/>
                </a:cxn>
              </a:cxnLst>
              <a:rect l="0" t="0" r="r" b="b"/>
              <a:pathLst>
                <a:path w="55" h="68">
                  <a:moveTo>
                    <a:pt x="0" y="21"/>
                  </a:moveTo>
                  <a:cubicBezTo>
                    <a:pt x="37" y="68"/>
                    <a:pt x="37" y="68"/>
                    <a:pt x="37" y="68"/>
                  </a:cubicBezTo>
                  <a:cubicBezTo>
                    <a:pt x="55" y="68"/>
                    <a:pt x="55" y="68"/>
                    <a:pt x="55" y="68"/>
                  </a:cubicBezTo>
                  <a:cubicBezTo>
                    <a:pt x="41" y="0"/>
                    <a:pt x="41" y="0"/>
                    <a:pt x="41" y="0"/>
                  </a:cubicBezTo>
                  <a:cubicBezTo>
                    <a:pt x="26" y="6"/>
                    <a:pt x="12" y="13"/>
                    <a:pt x="0" y="21"/>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5" name="Freeform 105">
              <a:extLst>
                <a:ext uri="{FF2B5EF4-FFF2-40B4-BE49-F238E27FC236}">
                  <a16:creationId xmlns:a16="http://schemas.microsoft.com/office/drawing/2014/main" xmlns="" id="{566C3E99-26CD-4068-921C-DF83801769F4}"/>
                </a:ext>
              </a:extLst>
            </p:cNvPr>
            <p:cNvSpPr/>
            <p:nvPr/>
          </p:nvSpPr>
          <p:spPr bwMode="auto">
            <a:xfrm>
              <a:off x="476250" y="731837"/>
              <a:ext cx="695325" cy="446088"/>
            </a:xfrm>
            <a:custGeom>
              <a:avLst/>
              <a:gdLst>
                <a:gd name="T0" fmla="*/ 0 w 164"/>
                <a:gd name="T1" fmla="*/ 104 h 104"/>
                <a:gd name="T2" fmla="*/ 164 w 164"/>
                <a:gd name="T3" fmla="*/ 104 h 104"/>
                <a:gd name="T4" fmla="*/ 0 w 164"/>
                <a:gd name="T5" fmla="*/ 104 h 104"/>
              </a:gdLst>
              <a:ahLst/>
              <a:cxnLst>
                <a:cxn ang="0">
                  <a:pos x="T0" y="T1"/>
                </a:cxn>
                <a:cxn ang="0">
                  <a:pos x="T2" y="T3"/>
                </a:cxn>
                <a:cxn ang="0">
                  <a:pos x="T4" y="T5"/>
                </a:cxn>
              </a:cxnLst>
              <a:rect l="0" t="0" r="r" b="b"/>
              <a:pathLst>
                <a:path w="164" h="104">
                  <a:moveTo>
                    <a:pt x="0" y="104"/>
                  </a:moveTo>
                  <a:cubicBezTo>
                    <a:pt x="0" y="104"/>
                    <a:pt x="80" y="0"/>
                    <a:pt x="164" y="104"/>
                  </a:cubicBezTo>
                  <a:lnTo>
                    <a:pt x="0" y="104"/>
                  </a:lnTo>
                  <a:close/>
                </a:path>
              </a:pathLst>
            </a:custGeom>
            <a:solidFill>
              <a:srgbClr val="FFE6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6" name="Freeform 106">
              <a:extLst>
                <a:ext uri="{FF2B5EF4-FFF2-40B4-BE49-F238E27FC236}">
                  <a16:creationId xmlns:a16="http://schemas.microsoft.com/office/drawing/2014/main" xmlns="" id="{B7FCDA6B-5B5A-4A82-B537-B969F08E4348}"/>
                </a:ext>
              </a:extLst>
            </p:cNvPr>
            <p:cNvSpPr/>
            <p:nvPr/>
          </p:nvSpPr>
          <p:spPr bwMode="auto">
            <a:xfrm>
              <a:off x="611187" y="911225"/>
              <a:ext cx="431800" cy="279400"/>
            </a:xfrm>
            <a:custGeom>
              <a:avLst/>
              <a:gdLst>
                <a:gd name="T0" fmla="*/ 0 w 102"/>
                <a:gd name="T1" fmla="*/ 65 h 65"/>
                <a:gd name="T2" fmla="*/ 102 w 102"/>
                <a:gd name="T3" fmla="*/ 65 h 65"/>
                <a:gd name="T4" fmla="*/ 0 w 102"/>
                <a:gd name="T5" fmla="*/ 65 h 65"/>
              </a:gdLst>
              <a:ahLst/>
              <a:cxnLst>
                <a:cxn ang="0">
                  <a:pos x="T0" y="T1"/>
                </a:cxn>
                <a:cxn ang="0">
                  <a:pos x="T2" y="T3"/>
                </a:cxn>
                <a:cxn ang="0">
                  <a:pos x="T4" y="T5"/>
                </a:cxn>
              </a:cxnLst>
              <a:rect l="0" t="0" r="r" b="b"/>
              <a:pathLst>
                <a:path w="102" h="65">
                  <a:moveTo>
                    <a:pt x="0" y="65"/>
                  </a:moveTo>
                  <a:cubicBezTo>
                    <a:pt x="0" y="65"/>
                    <a:pt x="50" y="0"/>
                    <a:pt x="102" y="65"/>
                  </a:cubicBezTo>
                  <a:lnTo>
                    <a:pt x="0" y="65"/>
                  </a:lnTo>
                  <a:close/>
                </a:path>
              </a:pathLst>
            </a:custGeom>
            <a:solidFill>
              <a:srgbClr val="A4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7" name="Freeform 107">
              <a:extLst>
                <a:ext uri="{FF2B5EF4-FFF2-40B4-BE49-F238E27FC236}">
                  <a16:creationId xmlns:a16="http://schemas.microsoft.com/office/drawing/2014/main" xmlns="" id="{A5F3311C-7279-40D8-BC32-D803B689E785}"/>
                </a:ext>
              </a:extLst>
            </p:cNvPr>
            <p:cNvSpPr/>
            <p:nvPr/>
          </p:nvSpPr>
          <p:spPr bwMode="auto">
            <a:xfrm>
              <a:off x="2913062" y="476250"/>
              <a:ext cx="1522413" cy="701675"/>
            </a:xfrm>
            <a:custGeom>
              <a:avLst/>
              <a:gdLst>
                <a:gd name="T0" fmla="*/ 0 w 359"/>
                <a:gd name="T1" fmla="*/ 142 h 164"/>
                <a:gd name="T2" fmla="*/ 42 w 359"/>
                <a:gd name="T3" fmla="*/ 145 h 164"/>
                <a:gd name="T4" fmla="*/ 22 w 359"/>
                <a:gd name="T5" fmla="*/ 108 h 164"/>
                <a:gd name="T6" fmla="*/ 66 w 359"/>
                <a:gd name="T7" fmla="*/ 108 h 164"/>
                <a:gd name="T8" fmla="*/ 52 w 359"/>
                <a:gd name="T9" fmla="*/ 71 h 164"/>
                <a:gd name="T10" fmla="*/ 89 w 359"/>
                <a:gd name="T11" fmla="*/ 81 h 164"/>
                <a:gd name="T12" fmla="*/ 85 w 359"/>
                <a:gd name="T13" fmla="*/ 42 h 164"/>
                <a:gd name="T14" fmla="*/ 120 w 359"/>
                <a:gd name="T15" fmla="*/ 58 h 164"/>
                <a:gd name="T16" fmla="*/ 122 w 359"/>
                <a:gd name="T17" fmla="*/ 23 h 164"/>
                <a:gd name="T18" fmla="*/ 158 w 359"/>
                <a:gd name="T19" fmla="*/ 42 h 164"/>
                <a:gd name="T20" fmla="*/ 169 w 359"/>
                <a:gd name="T21" fmla="*/ 6 h 164"/>
                <a:gd name="T22" fmla="*/ 196 w 359"/>
                <a:gd name="T23" fmla="*/ 33 h 164"/>
                <a:gd name="T24" fmla="*/ 214 w 359"/>
                <a:gd name="T25" fmla="*/ 0 h 164"/>
                <a:gd name="T26" fmla="*/ 228 w 359"/>
                <a:gd name="T27" fmla="*/ 35 h 164"/>
                <a:gd name="T28" fmla="*/ 263 w 359"/>
                <a:gd name="T29" fmla="*/ 10 h 164"/>
                <a:gd name="T30" fmla="*/ 260 w 359"/>
                <a:gd name="T31" fmla="*/ 47 h 164"/>
                <a:gd name="T32" fmla="*/ 300 w 359"/>
                <a:gd name="T33" fmla="*/ 29 h 164"/>
                <a:gd name="T34" fmla="*/ 292 w 359"/>
                <a:gd name="T35" fmla="*/ 69 h 164"/>
                <a:gd name="T36" fmla="*/ 334 w 359"/>
                <a:gd name="T37" fmla="*/ 63 h 164"/>
                <a:gd name="T38" fmla="*/ 316 w 359"/>
                <a:gd name="T39" fmla="*/ 99 h 164"/>
                <a:gd name="T40" fmla="*/ 359 w 359"/>
                <a:gd name="T41" fmla="*/ 95 h 164"/>
                <a:gd name="T42" fmla="*/ 339 w 359"/>
                <a:gd name="T43" fmla="*/ 133 h 164"/>
                <a:gd name="T44" fmla="*/ 199 w 359"/>
                <a:gd name="T45" fmla="*/ 52 h 164"/>
                <a:gd name="T46" fmla="*/ 59 w 359"/>
                <a:gd name="T47" fmla="*/ 153 h 164"/>
                <a:gd name="T48" fmla="*/ 55 w 359"/>
                <a:gd name="T49" fmla="*/ 164 h 164"/>
                <a:gd name="T50" fmla="*/ 35 w 359"/>
                <a:gd name="T51" fmla="*/ 164 h 164"/>
                <a:gd name="T52" fmla="*/ 14 w 359"/>
                <a:gd name="T53" fmla="*/ 164 h 164"/>
                <a:gd name="T54" fmla="*/ 0 w 359"/>
                <a:gd name="T55" fmla="*/ 14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 h="164">
                  <a:moveTo>
                    <a:pt x="0" y="142"/>
                  </a:moveTo>
                  <a:cubicBezTo>
                    <a:pt x="42" y="145"/>
                    <a:pt x="42" y="145"/>
                    <a:pt x="42" y="145"/>
                  </a:cubicBezTo>
                  <a:cubicBezTo>
                    <a:pt x="22" y="108"/>
                    <a:pt x="22" y="108"/>
                    <a:pt x="22" y="108"/>
                  </a:cubicBezTo>
                  <a:cubicBezTo>
                    <a:pt x="66" y="108"/>
                    <a:pt x="66" y="108"/>
                    <a:pt x="66" y="108"/>
                  </a:cubicBezTo>
                  <a:cubicBezTo>
                    <a:pt x="52" y="71"/>
                    <a:pt x="52" y="71"/>
                    <a:pt x="52" y="71"/>
                  </a:cubicBezTo>
                  <a:cubicBezTo>
                    <a:pt x="89" y="81"/>
                    <a:pt x="89" y="81"/>
                    <a:pt x="89" y="81"/>
                  </a:cubicBezTo>
                  <a:cubicBezTo>
                    <a:pt x="85" y="42"/>
                    <a:pt x="85" y="42"/>
                    <a:pt x="85" y="42"/>
                  </a:cubicBezTo>
                  <a:cubicBezTo>
                    <a:pt x="120" y="58"/>
                    <a:pt x="120" y="58"/>
                    <a:pt x="120" y="58"/>
                  </a:cubicBezTo>
                  <a:cubicBezTo>
                    <a:pt x="122" y="23"/>
                    <a:pt x="122" y="23"/>
                    <a:pt x="122" y="23"/>
                  </a:cubicBezTo>
                  <a:cubicBezTo>
                    <a:pt x="158" y="42"/>
                    <a:pt x="158" y="42"/>
                    <a:pt x="158" y="42"/>
                  </a:cubicBezTo>
                  <a:cubicBezTo>
                    <a:pt x="169" y="6"/>
                    <a:pt x="169" y="6"/>
                    <a:pt x="169" y="6"/>
                  </a:cubicBezTo>
                  <a:cubicBezTo>
                    <a:pt x="196" y="33"/>
                    <a:pt x="196" y="33"/>
                    <a:pt x="196" y="33"/>
                  </a:cubicBezTo>
                  <a:cubicBezTo>
                    <a:pt x="214" y="0"/>
                    <a:pt x="214" y="0"/>
                    <a:pt x="214" y="0"/>
                  </a:cubicBezTo>
                  <a:cubicBezTo>
                    <a:pt x="228" y="35"/>
                    <a:pt x="228" y="35"/>
                    <a:pt x="228" y="35"/>
                  </a:cubicBezTo>
                  <a:cubicBezTo>
                    <a:pt x="263" y="10"/>
                    <a:pt x="263" y="10"/>
                    <a:pt x="263" y="10"/>
                  </a:cubicBezTo>
                  <a:cubicBezTo>
                    <a:pt x="260" y="47"/>
                    <a:pt x="260" y="47"/>
                    <a:pt x="260" y="47"/>
                  </a:cubicBezTo>
                  <a:cubicBezTo>
                    <a:pt x="300" y="29"/>
                    <a:pt x="300" y="29"/>
                    <a:pt x="300" y="29"/>
                  </a:cubicBezTo>
                  <a:cubicBezTo>
                    <a:pt x="292" y="69"/>
                    <a:pt x="292" y="69"/>
                    <a:pt x="292" y="69"/>
                  </a:cubicBezTo>
                  <a:cubicBezTo>
                    <a:pt x="334" y="63"/>
                    <a:pt x="334" y="63"/>
                    <a:pt x="334" y="63"/>
                  </a:cubicBezTo>
                  <a:cubicBezTo>
                    <a:pt x="316" y="99"/>
                    <a:pt x="316" y="99"/>
                    <a:pt x="316" y="99"/>
                  </a:cubicBezTo>
                  <a:cubicBezTo>
                    <a:pt x="359" y="95"/>
                    <a:pt x="359" y="95"/>
                    <a:pt x="359" y="95"/>
                  </a:cubicBezTo>
                  <a:cubicBezTo>
                    <a:pt x="339" y="133"/>
                    <a:pt x="339" y="133"/>
                    <a:pt x="339" y="133"/>
                  </a:cubicBezTo>
                  <a:cubicBezTo>
                    <a:pt x="339" y="133"/>
                    <a:pt x="259" y="45"/>
                    <a:pt x="199" y="52"/>
                  </a:cubicBezTo>
                  <a:cubicBezTo>
                    <a:pt x="139" y="58"/>
                    <a:pt x="59" y="153"/>
                    <a:pt x="59" y="153"/>
                  </a:cubicBezTo>
                  <a:cubicBezTo>
                    <a:pt x="55" y="164"/>
                    <a:pt x="55" y="164"/>
                    <a:pt x="55" y="164"/>
                  </a:cubicBezTo>
                  <a:cubicBezTo>
                    <a:pt x="35" y="164"/>
                    <a:pt x="35" y="164"/>
                    <a:pt x="35" y="164"/>
                  </a:cubicBezTo>
                  <a:cubicBezTo>
                    <a:pt x="14" y="164"/>
                    <a:pt x="14" y="164"/>
                    <a:pt x="14" y="164"/>
                  </a:cubicBezTo>
                  <a:lnTo>
                    <a:pt x="0" y="142"/>
                  </a:lnTo>
                  <a:close/>
                </a:path>
              </a:pathLst>
            </a:custGeom>
            <a:solidFill>
              <a:srgbClr val="9ACF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8" name="Freeform 108">
              <a:extLst>
                <a:ext uri="{FF2B5EF4-FFF2-40B4-BE49-F238E27FC236}">
                  <a16:creationId xmlns:a16="http://schemas.microsoft.com/office/drawing/2014/main" xmlns="" id="{925C98B7-B80E-4710-9F6F-A6383FC1E66C}"/>
                </a:ext>
              </a:extLst>
            </p:cNvPr>
            <p:cNvSpPr/>
            <p:nvPr/>
          </p:nvSpPr>
          <p:spPr bwMode="auto">
            <a:xfrm>
              <a:off x="4029075" y="898525"/>
              <a:ext cx="376238" cy="274638"/>
            </a:xfrm>
            <a:custGeom>
              <a:avLst/>
              <a:gdLst>
                <a:gd name="T0" fmla="*/ 89 w 89"/>
                <a:gd name="T1" fmla="*/ 64 h 64"/>
                <a:gd name="T2" fmla="*/ 0 w 89"/>
                <a:gd name="T3" fmla="*/ 64 h 64"/>
                <a:gd name="T4" fmla="*/ 53 w 89"/>
                <a:gd name="T5" fmla="*/ 0 h 64"/>
                <a:gd name="T6" fmla="*/ 89 w 89"/>
                <a:gd name="T7" fmla="*/ 64 h 64"/>
              </a:gdLst>
              <a:ahLst/>
              <a:cxnLst>
                <a:cxn ang="0">
                  <a:pos x="T0" y="T1"/>
                </a:cxn>
                <a:cxn ang="0">
                  <a:pos x="T2" y="T3"/>
                </a:cxn>
                <a:cxn ang="0">
                  <a:pos x="T4" y="T5"/>
                </a:cxn>
                <a:cxn ang="0">
                  <a:pos x="T6" y="T7"/>
                </a:cxn>
              </a:cxnLst>
              <a:rect l="0" t="0" r="r" b="b"/>
              <a:pathLst>
                <a:path w="89" h="64">
                  <a:moveTo>
                    <a:pt x="89" y="64"/>
                  </a:moveTo>
                  <a:cubicBezTo>
                    <a:pt x="0" y="64"/>
                    <a:pt x="0" y="64"/>
                    <a:pt x="0" y="64"/>
                  </a:cubicBezTo>
                  <a:cubicBezTo>
                    <a:pt x="53" y="0"/>
                    <a:pt x="53" y="0"/>
                    <a:pt x="53" y="0"/>
                  </a:cubicBezTo>
                  <a:cubicBezTo>
                    <a:pt x="77" y="32"/>
                    <a:pt x="89" y="64"/>
                    <a:pt x="89" y="64"/>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9" name="Freeform 109">
              <a:extLst>
                <a:ext uri="{FF2B5EF4-FFF2-40B4-BE49-F238E27FC236}">
                  <a16:creationId xmlns:a16="http://schemas.microsoft.com/office/drawing/2014/main" xmlns="" id="{8AB6AF30-7DE1-451C-BD78-ED9E980E42D1}"/>
                </a:ext>
              </a:extLst>
            </p:cNvPr>
            <p:cNvSpPr/>
            <p:nvPr/>
          </p:nvSpPr>
          <p:spPr bwMode="auto">
            <a:xfrm>
              <a:off x="3567112" y="615950"/>
              <a:ext cx="261938" cy="557213"/>
            </a:xfrm>
            <a:custGeom>
              <a:avLst/>
              <a:gdLst>
                <a:gd name="T0" fmla="*/ 47 w 62"/>
                <a:gd name="T1" fmla="*/ 1 h 130"/>
                <a:gd name="T2" fmla="*/ 62 w 62"/>
                <a:gd name="T3" fmla="*/ 1 h 130"/>
                <a:gd name="T4" fmla="*/ 45 w 62"/>
                <a:gd name="T5" fmla="*/ 130 h 130"/>
                <a:gd name="T6" fmla="*/ 20 w 62"/>
                <a:gd name="T7" fmla="*/ 130 h 130"/>
                <a:gd name="T8" fmla="*/ 0 w 62"/>
                <a:gd name="T9" fmla="*/ 11 h 130"/>
                <a:gd name="T10" fmla="*/ 47 w 62"/>
                <a:gd name="T11" fmla="*/ 1 h 130"/>
              </a:gdLst>
              <a:ahLst/>
              <a:cxnLst>
                <a:cxn ang="0">
                  <a:pos x="T0" y="T1"/>
                </a:cxn>
                <a:cxn ang="0">
                  <a:pos x="T2" y="T3"/>
                </a:cxn>
                <a:cxn ang="0">
                  <a:pos x="T4" y="T5"/>
                </a:cxn>
                <a:cxn ang="0">
                  <a:pos x="T6" y="T7"/>
                </a:cxn>
                <a:cxn ang="0">
                  <a:pos x="T8" y="T9"/>
                </a:cxn>
                <a:cxn ang="0">
                  <a:pos x="T10" y="T11"/>
                </a:cxn>
              </a:cxnLst>
              <a:rect l="0" t="0" r="r" b="b"/>
              <a:pathLst>
                <a:path w="62" h="130">
                  <a:moveTo>
                    <a:pt x="47" y="1"/>
                  </a:moveTo>
                  <a:cubicBezTo>
                    <a:pt x="52" y="0"/>
                    <a:pt x="57" y="0"/>
                    <a:pt x="62" y="1"/>
                  </a:cubicBezTo>
                  <a:cubicBezTo>
                    <a:pt x="45" y="130"/>
                    <a:pt x="45" y="130"/>
                    <a:pt x="45" y="130"/>
                  </a:cubicBezTo>
                  <a:cubicBezTo>
                    <a:pt x="20" y="130"/>
                    <a:pt x="20" y="130"/>
                    <a:pt x="20" y="130"/>
                  </a:cubicBezTo>
                  <a:cubicBezTo>
                    <a:pt x="0" y="11"/>
                    <a:pt x="0" y="11"/>
                    <a:pt x="0" y="11"/>
                  </a:cubicBezTo>
                  <a:cubicBezTo>
                    <a:pt x="15" y="6"/>
                    <a:pt x="30" y="2"/>
                    <a:pt x="47" y="1"/>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0" name="Freeform 110">
              <a:extLst>
                <a:ext uri="{FF2B5EF4-FFF2-40B4-BE49-F238E27FC236}">
                  <a16:creationId xmlns:a16="http://schemas.microsoft.com/office/drawing/2014/main" xmlns="" id="{71BD9F89-D553-4801-AEBD-43AFC628F440}"/>
                </a:ext>
              </a:extLst>
            </p:cNvPr>
            <p:cNvSpPr/>
            <p:nvPr/>
          </p:nvSpPr>
          <p:spPr bwMode="auto">
            <a:xfrm>
              <a:off x="3349625" y="663575"/>
              <a:ext cx="301625" cy="509588"/>
            </a:xfrm>
            <a:custGeom>
              <a:avLst/>
              <a:gdLst>
                <a:gd name="T0" fmla="*/ 51 w 71"/>
                <a:gd name="T1" fmla="*/ 0 h 119"/>
                <a:gd name="T2" fmla="*/ 71 w 71"/>
                <a:gd name="T3" fmla="*/ 119 h 119"/>
                <a:gd name="T4" fmla="*/ 38 w 71"/>
                <a:gd name="T5" fmla="*/ 119 h 119"/>
                <a:gd name="T6" fmla="*/ 0 w 71"/>
                <a:gd name="T7" fmla="*/ 27 h 119"/>
                <a:gd name="T8" fmla="*/ 51 w 71"/>
                <a:gd name="T9" fmla="*/ 0 h 119"/>
              </a:gdLst>
              <a:ahLst/>
              <a:cxnLst>
                <a:cxn ang="0">
                  <a:pos x="T0" y="T1"/>
                </a:cxn>
                <a:cxn ang="0">
                  <a:pos x="T2" y="T3"/>
                </a:cxn>
                <a:cxn ang="0">
                  <a:pos x="T4" y="T5"/>
                </a:cxn>
                <a:cxn ang="0">
                  <a:pos x="T6" y="T7"/>
                </a:cxn>
                <a:cxn ang="0">
                  <a:pos x="T8" y="T9"/>
                </a:cxn>
              </a:cxnLst>
              <a:rect l="0" t="0" r="r" b="b"/>
              <a:pathLst>
                <a:path w="71" h="119">
                  <a:moveTo>
                    <a:pt x="51" y="0"/>
                  </a:moveTo>
                  <a:cubicBezTo>
                    <a:pt x="71" y="119"/>
                    <a:pt x="71" y="119"/>
                    <a:pt x="71" y="119"/>
                  </a:cubicBezTo>
                  <a:cubicBezTo>
                    <a:pt x="38" y="119"/>
                    <a:pt x="38" y="119"/>
                    <a:pt x="38" y="119"/>
                  </a:cubicBezTo>
                  <a:cubicBezTo>
                    <a:pt x="0" y="27"/>
                    <a:pt x="0" y="27"/>
                    <a:pt x="0" y="27"/>
                  </a:cubicBezTo>
                  <a:cubicBezTo>
                    <a:pt x="15" y="16"/>
                    <a:pt x="32" y="6"/>
                    <a:pt x="51"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1" name="Freeform 111">
              <a:extLst>
                <a:ext uri="{FF2B5EF4-FFF2-40B4-BE49-F238E27FC236}">
                  <a16:creationId xmlns:a16="http://schemas.microsoft.com/office/drawing/2014/main" xmlns="" id="{05315AAD-ADD9-4583-82A2-681DEA329A0D}"/>
                </a:ext>
              </a:extLst>
            </p:cNvPr>
            <p:cNvSpPr/>
            <p:nvPr/>
          </p:nvSpPr>
          <p:spPr bwMode="auto">
            <a:xfrm>
              <a:off x="3176587" y="779462"/>
              <a:ext cx="334963" cy="393700"/>
            </a:xfrm>
            <a:custGeom>
              <a:avLst/>
              <a:gdLst>
                <a:gd name="T0" fmla="*/ 41 w 79"/>
                <a:gd name="T1" fmla="*/ 0 h 92"/>
                <a:gd name="T2" fmla="*/ 79 w 79"/>
                <a:gd name="T3" fmla="*/ 92 h 92"/>
                <a:gd name="T4" fmla="*/ 39 w 79"/>
                <a:gd name="T5" fmla="*/ 92 h 92"/>
                <a:gd name="T6" fmla="*/ 0 w 79"/>
                <a:gd name="T7" fmla="*/ 40 h 92"/>
                <a:gd name="T8" fmla="*/ 41 w 79"/>
                <a:gd name="T9" fmla="*/ 0 h 92"/>
              </a:gdLst>
              <a:ahLst/>
              <a:cxnLst>
                <a:cxn ang="0">
                  <a:pos x="T0" y="T1"/>
                </a:cxn>
                <a:cxn ang="0">
                  <a:pos x="T2" y="T3"/>
                </a:cxn>
                <a:cxn ang="0">
                  <a:pos x="T4" y="T5"/>
                </a:cxn>
                <a:cxn ang="0">
                  <a:pos x="T6" y="T7"/>
                </a:cxn>
                <a:cxn ang="0">
                  <a:pos x="T8" y="T9"/>
                </a:cxn>
              </a:cxnLst>
              <a:rect l="0" t="0" r="r" b="b"/>
              <a:pathLst>
                <a:path w="79" h="92">
                  <a:moveTo>
                    <a:pt x="41" y="0"/>
                  </a:moveTo>
                  <a:cubicBezTo>
                    <a:pt x="79" y="92"/>
                    <a:pt x="79" y="92"/>
                    <a:pt x="79" y="92"/>
                  </a:cubicBezTo>
                  <a:cubicBezTo>
                    <a:pt x="39" y="92"/>
                    <a:pt x="39" y="92"/>
                    <a:pt x="39" y="92"/>
                  </a:cubicBezTo>
                  <a:cubicBezTo>
                    <a:pt x="0" y="40"/>
                    <a:pt x="0" y="40"/>
                    <a:pt x="0" y="40"/>
                  </a:cubicBezTo>
                  <a:cubicBezTo>
                    <a:pt x="11" y="26"/>
                    <a:pt x="24" y="12"/>
                    <a:pt x="41"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2" name="Freeform 112">
              <a:extLst>
                <a:ext uri="{FF2B5EF4-FFF2-40B4-BE49-F238E27FC236}">
                  <a16:creationId xmlns:a16="http://schemas.microsoft.com/office/drawing/2014/main" xmlns="" id="{9B4D6C97-C706-470C-B279-826C1DEBC1C3}"/>
                </a:ext>
              </a:extLst>
            </p:cNvPr>
            <p:cNvSpPr/>
            <p:nvPr/>
          </p:nvSpPr>
          <p:spPr bwMode="auto">
            <a:xfrm>
              <a:off x="3052762" y="950912"/>
              <a:ext cx="288925" cy="222250"/>
            </a:xfrm>
            <a:custGeom>
              <a:avLst/>
              <a:gdLst>
                <a:gd name="T0" fmla="*/ 29 w 68"/>
                <a:gd name="T1" fmla="*/ 0 h 52"/>
                <a:gd name="T2" fmla="*/ 68 w 68"/>
                <a:gd name="T3" fmla="*/ 52 h 52"/>
                <a:gd name="T4" fmla="*/ 0 w 68"/>
                <a:gd name="T5" fmla="*/ 52 h 52"/>
                <a:gd name="T6" fmla="*/ 29 w 68"/>
                <a:gd name="T7" fmla="*/ 0 h 52"/>
              </a:gdLst>
              <a:ahLst/>
              <a:cxnLst>
                <a:cxn ang="0">
                  <a:pos x="T0" y="T1"/>
                </a:cxn>
                <a:cxn ang="0">
                  <a:pos x="T2" y="T3"/>
                </a:cxn>
                <a:cxn ang="0">
                  <a:pos x="T4" y="T5"/>
                </a:cxn>
                <a:cxn ang="0">
                  <a:pos x="T6" y="T7"/>
                </a:cxn>
              </a:cxnLst>
              <a:rect l="0" t="0" r="r" b="b"/>
              <a:pathLst>
                <a:path w="68" h="52">
                  <a:moveTo>
                    <a:pt x="29" y="0"/>
                  </a:moveTo>
                  <a:cubicBezTo>
                    <a:pt x="68" y="52"/>
                    <a:pt x="68" y="52"/>
                    <a:pt x="68" y="52"/>
                  </a:cubicBezTo>
                  <a:cubicBezTo>
                    <a:pt x="0" y="52"/>
                    <a:pt x="0" y="52"/>
                    <a:pt x="0" y="52"/>
                  </a:cubicBezTo>
                  <a:cubicBezTo>
                    <a:pt x="5" y="37"/>
                    <a:pt x="14" y="19"/>
                    <a:pt x="29"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3" name="Freeform 113">
              <a:extLst>
                <a:ext uri="{FF2B5EF4-FFF2-40B4-BE49-F238E27FC236}">
                  <a16:creationId xmlns:a16="http://schemas.microsoft.com/office/drawing/2014/main" xmlns="" id="{C97FB64E-C51C-4EB5-85CA-430585752FC3}"/>
                </a:ext>
              </a:extLst>
            </p:cNvPr>
            <p:cNvSpPr/>
            <p:nvPr/>
          </p:nvSpPr>
          <p:spPr bwMode="auto">
            <a:xfrm>
              <a:off x="3757612" y="620712"/>
              <a:ext cx="330200" cy="552450"/>
            </a:xfrm>
            <a:custGeom>
              <a:avLst/>
              <a:gdLst>
                <a:gd name="T0" fmla="*/ 78 w 78"/>
                <a:gd name="T1" fmla="*/ 24 h 129"/>
                <a:gd name="T2" fmla="*/ 22 w 78"/>
                <a:gd name="T3" fmla="*/ 129 h 129"/>
                <a:gd name="T4" fmla="*/ 0 w 78"/>
                <a:gd name="T5" fmla="*/ 129 h 129"/>
                <a:gd name="T6" fmla="*/ 17 w 78"/>
                <a:gd name="T7" fmla="*/ 0 h 129"/>
                <a:gd name="T8" fmla="*/ 78 w 78"/>
                <a:gd name="T9" fmla="*/ 24 h 129"/>
              </a:gdLst>
              <a:ahLst/>
              <a:cxnLst>
                <a:cxn ang="0">
                  <a:pos x="T0" y="T1"/>
                </a:cxn>
                <a:cxn ang="0">
                  <a:pos x="T2" y="T3"/>
                </a:cxn>
                <a:cxn ang="0">
                  <a:pos x="T4" y="T5"/>
                </a:cxn>
                <a:cxn ang="0">
                  <a:pos x="T6" y="T7"/>
                </a:cxn>
                <a:cxn ang="0">
                  <a:pos x="T8" y="T9"/>
                </a:cxn>
              </a:cxnLst>
              <a:rect l="0" t="0" r="r" b="b"/>
              <a:pathLst>
                <a:path w="78" h="129">
                  <a:moveTo>
                    <a:pt x="78" y="24"/>
                  </a:moveTo>
                  <a:cubicBezTo>
                    <a:pt x="22" y="129"/>
                    <a:pt x="22" y="129"/>
                    <a:pt x="22" y="129"/>
                  </a:cubicBezTo>
                  <a:cubicBezTo>
                    <a:pt x="0" y="129"/>
                    <a:pt x="0" y="129"/>
                    <a:pt x="0" y="129"/>
                  </a:cubicBezTo>
                  <a:cubicBezTo>
                    <a:pt x="17" y="0"/>
                    <a:pt x="17" y="0"/>
                    <a:pt x="17" y="0"/>
                  </a:cubicBezTo>
                  <a:cubicBezTo>
                    <a:pt x="40" y="1"/>
                    <a:pt x="61" y="11"/>
                    <a:pt x="78" y="24"/>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4" name="Freeform 114">
              <a:extLst>
                <a:ext uri="{FF2B5EF4-FFF2-40B4-BE49-F238E27FC236}">
                  <a16:creationId xmlns:a16="http://schemas.microsoft.com/office/drawing/2014/main" xmlns="" id="{7928528D-0558-4A92-90C6-4EDFEC07473B}"/>
                </a:ext>
              </a:extLst>
            </p:cNvPr>
            <p:cNvSpPr/>
            <p:nvPr/>
          </p:nvSpPr>
          <p:spPr bwMode="auto">
            <a:xfrm>
              <a:off x="3849687" y="723900"/>
              <a:ext cx="403225" cy="449263"/>
            </a:xfrm>
            <a:custGeom>
              <a:avLst/>
              <a:gdLst>
                <a:gd name="T0" fmla="*/ 95 w 95"/>
                <a:gd name="T1" fmla="*/ 41 h 105"/>
                <a:gd name="T2" fmla="*/ 42 w 95"/>
                <a:gd name="T3" fmla="*/ 105 h 105"/>
                <a:gd name="T4" fmla="*/ 0 w 95"/>
                <a:gd name="T5" fmla="*/ 105 h 105"/>
                <a:gd name="T6" fmla="*/ 56 w 95"/>
                <a:gd name="T7" fmla="*/ 0 h 105"/>
                <a:gd name="T8" fmla="*/ 95 w 95"/>
                <a:gd name="T9" fmla="*/ 41 h 105"/>
              </a:gdLst>
              <a:ahLst/>
              <a:cxnLst>
                <a:cxn ang="0">
                  <a:pos x="T0" y="T1"/>
                </a:cxn>
                <a:cxn ang="0">
                  <a:pos x="T2" y="T3"/>
                </a:cxn>
                <a:cxn ang="0">
                  <a:pos x="T4" y="T5"/>
                </a:cxn>
                <a:cxn ang="0">
                  <a:pos x="T6" y="T7"/>
                </a:cxn>
                <a:cxn ang="0">
                  <a:pos x="T8" y="T9"/>
                </a:cxn>
              </a:cxnLst>
              <a:rect l="0" t="0" r="r" b="b"/>
              <a:pathLst>
                <a:path w="95" h="105">
                  <a:moveTo>
                    <a:pt x="95" y="41"/>
                  </a:moveTo>
                  <a:cubicBezTo>
                    <a:pt x="42" y="105"/>
                    <a:pt x="42" y="105"/>
                    <a:pt x="42" y="105"/>
                  </a:cubicBezTo>
                  <a:cubicBezTo>
                    <a:pt x="0" y="105"/>
                    <a:pt x="0" y="105"/>
                    <a:pt x="0" y="105"/>
                  </a:cubicBezTo>
                  <a:cubicBezTo>
                    <a:pt x="56" y="0"/>
                    <a:pt x="56" y="0"/>
                    <a:pt x="56" y="0"/>
                  </a:cubicBezTo>
                  <a:cubicBezTo>
                    <a:pt x="71" y="12"/>
                    <a:pt x="84" y="26"/>
                    <a:pt x="95" y="41"/>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5" name="Freeform 115">
              <a:extLst>
                <a:ext uri="{FF2B5EF4-FFF2-40B4-BE49-F238E27FC236}">
                  <a16:creationId xmlns:a16="http://schemas.microsoft.com/office/drawing/2014/main" xmlns="" id="{20CBA913-7B5E-4DB8-AC3E-B3527B7E96B5}"/>
                </a:ext>
              </a:extLst>
            </p:cNvPr>
            <p:cNvSpPr/>
            <p:nvPr/>
          </p:nvSpPr>
          <p:spPr bwMode="auto">
            <a:xfrm>
              <a:off x="3265487" y="796925"/>
              <a:ext cx="890588" cy="384175"/>
            </a:xfrm>
            <a:custGeom>
              <a:avLst/>
              <a:gdLst>
                <a:gd name="T0" fmla="*/ 210 w 210"/>
                <a:gd name="T1" fmla="*/ 90 h 90"/>
                <a:gd name="T2" fmla="*/ 111 w 210"/>
                <a:gd name="T3" fmla="*/ 5 h 90"/>
                <a:gd name="T4" fmla="*/ 0 w 210"/>
                <a:gd name="T5" fmla="*/ 90 h 90"/>
                <a:gd name="T6" fmla="*/ 210 w 210"/>
                <a:gd name="T7" fmla="*/ 90 h 90"/>
              </a:gdLst>
              <a:ahLst/>
              <a:cxnLst>
                <a:cxn ang="0">
                  <a:pos x="T0" y="T1"/>
                </a:cxn>
                <a:cxn ang="0">
                  <a:pos x="T2" y="T3"/>
                </a:cxn>
                <a:cxn ang="0">
                  <a:pos x="T4" y="T5"/>
                </a:cxn>
                <a:cxn ang="0">
                  <a:pos x="T6" y="T7"/>
                </a:cxn>
              </a:cxnLst>
              <a:rect l="0" t="0" r="r" b="b"/>
              <a:pathLst>
                <a:path w="210" h="90">
                  <a:moveTo>
                    <a:pt x="210" y="90"/>
                  </a:moveTo>
                  <a:cubicBezTo>
                    <a:pt x="210" y="90"/>
                    <a:pt x="175" y="0"/>
                    <a:pt x="111" y="5"/>
                  </a:cubicBezTo>
                  <a:cubicBezTo>
                    <a:pt x="46" y="10"/>
                    <a:pt x="9" y="62"/>
                    <a:pt x="0" y="90"/>
                  </a:cubicBezTo>
                  <a:lnTo>
                    <a:pt x="210" y="90"/>
                  </a:lnTo>
                  <a:close/>
                </a:path>
              </a:pathLst>
            </a:custGeom>
            <a:solidFill>
              <a:srgbClr val="FFDC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6" name="Freeform 116">
              <a:extLst>
                <a:ext uri="{FF2B5EF4-FFF2-40B4-BE49-F238E27FC236}">
                  <a16:creationId xmlns:a16="http://schemas.microsoft.com/office/drawing/2014/main" xmlns="" id="{081769A4-7688-4DC0-BEBA-F65F740F319C}"/>
                </a:ext>
              </a:extLst>
            </p:cNvPr>
            <p:cNvSpPr/>
            <p:nvPr/>
          </p:nvSpPr>
          <p:spPr bwMode="auto">
            <a:xfrm>
              <a:off x="3422650" y="928687"/>
              <a:ext cx="593725" cy="257175"/>
            </a:xfrm>
            <a:custGeom>
              <a:avLst/>
              <a:gdLst>
                <a:gd name="T0" fmla="*/ 140 w 140"/>
                <a:gd name="T1" fmla="*/ 60 h 60"/>
                <a:gd name="T2" fmla="*/ 74 w 140"/>
                <a:gd name="T3" fmla="*/ 3 h 60"/>
                <a:gd name="T4" fmla="*/ 0 w 140"/>
                <a:gd name="T5" fmla="*/ 60 h 60"/>
                <a:gd name="T6" fmla="*/ 140 w 140"/>
                <a:gd name="T7" fmla="*/ 60 h 60"/>
              </a:gdLst>
              <a:ahLst/>
              <a:cxnLst>
                <a:cxn ang="0">
                  <a:pos x="T0" y="T1"/>
                </a:cxn>
                <a:cxn ang="0">
                  <a:pos x="T2" y="T3"/>
                </a:cxn>
                <a:cxn ang="0">
                  <a:pos x="T4" y="T5"/>
                </a:cxn>
                <a:cxn ang="0">
                  <a:pos x="T6" y="T7"/>
                </a:cxn>
              </a:cxnLst>
              <a:rect l="0" t="0" r="r" b="b"/>
              <a:pathLst>
                <a:path w="140" h="60">
                  <a:moveTo>
                    <a:pt x="140" y="60"/>
                  </a:moveTo>
                  <a:cubicBezTo>
                    <a:pt x="140" y="60"/>
                    <a:pt x="117" y="0"/>
                    <a:pt x="74" y="3"/>
                  </a:cubicBezTo>
                  <a:cubicBezTo>
                    <a:pt x="31" y="7"/>
                    <a:pt x="6" y="41"/>
                    <a:pt x="0" y="60"/>
                  </a:cubicBezTo>
                  <a:lnTo>
                    <a:pt x="140" y="60"/>
                  </a:lnTo>
                  <a:close/>
                </a:path>
              </a:pathLst>
            </a:cu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7" name="Oval 116">
              <a:extLst>
                <a:ext uri="{FF2B5EF4-FFF2-40B4-BE49-F238E27FC236}">
                  <a16:creationId xmlns:a16="http://schemas.microsoft.com/office/drawing/2014/main" xmlns="" id="{D38993CB-8A5D-4890-8138-33CAE381B263}"/>
                </a:ext>
              </a:extLst>
            </p:cNvPr>
            <p:cNvSpPr>
              <a:spLocks noChangeArrowheads="1"/>
            </p:cNvSpPr>
            <p:nvPr/>
          </p:nvSpPr>
          <p:spPr bwMode="auto">
            <a:xfrm>
              <a:off x="3001962" y="1125537"/>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8" name="Oval 117">
              <a:extLst>
                <a:ext uri="{FF2B5EF4-FFF2-40B4-BE49-F238E27FC236}">
                  <a16:creationId xmlns:a16="http://schemas.microsoft.com/office/drawing/2014/main" xmlns="" id="{5C200B53-EB59-4CF6-AF7B-D5C70F5FED04}"/>
                </a:ext>
              </a:extLst>
            </p:cNvPr>
            <p:cNvSpPr>
              <a:spLocks noChangeArrowheads="1"/>
            </p:cNvSpPr>
            <p:nvPr/>
          </p:nvSpPr>
          <p:spPr bwMode="auto">
            <a:xfrm>
              <a:off x="3090862" y="971550"/>
              <a:ext cx="25400" cy="22225"/>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9" name="Oval 118">
              <a:extLst>
                <a:ext uri="{FF2B5EF4-FFF2-40B4-BE49-F238E27FC236}">
                  <a16:creationId xmlns:a16="http://schemas.microsoft.com/office/drawing/2014/main" xmlns="" id="{B4A5081A-F979-4381-AB12-EDD7E4C653BF}"/>
                </a:ext>
              </a:extLst>
            </p:cNvPr>
            <p:cNvSpPr>
              <a:spLocks noChangeArrowheads="1"/>
            </p:cNvSpPr>
            <p:nvPr/>
          </p:nvSpPr>
          <p:spPr bwMode="auto">
            <a:xfrm>
              <a:off x="3206750" y="835025"/>
              <a:ext cx="20638" cy="20638"/>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0" name="Oval 119">
              <a:extLst>
                <a:ext uri="{FF2B5EF4-FFF2-40B4-BE49-F238E27FC236}">
                  <a16:creationId xmlns:a16="http://schemas.microsoft.com/office/drawing/2014/main" xmlns="" id="{0D0233E9-3338-4539-BAF4-3E2040B18F52}"/>
                </a:ext>
              </a:extLst>
            </p:cNvPr>
            <p:cNvSpPr>
              <a:spLocks noChangeArrowheads="1"/>
            </p:cNvSpPr>
            <p:nvPr/>
          </p:nvSpPr>
          <p:spPr bwMode="auto">
            <a:xfrm>
              <a:off x="3336925" y="723900"/>
              <a:ext cx="22225"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1" name="Oval 120">
              <a:extLst>
                <a:ext uri="{FF2B5EF4-FFF2-40B4-BE49-F238E27FC236}">
                  <a16:creationId xmlns:a16="http://schemas.microsoft.com/office/drawing/2014/main" xmlns="" id="{AC2A9357-8569-4026-BB9C-764F3E45BA83}"/>
                </a:ext>
              </a:extLst>
            </p:cNvPr>
            <p:cNvSpPr>
              <a:spLocks noChangeArrowheads="1"/>
            </p:cNvSpPr>
            <p:nvPr/>
          </p:nvSpPr>
          <p:spPr bwMode="auto">
            <a:xfrm>
              <a:off x="3481387" y="642937"/>
              <a:ext cx="20638" cy="20638"/>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2" name="Oval 121">
              <a:extLst>
                <a:ext uri="{FF2B5EF4-FFF2-40B4-BE49-F238E27FC236}">
                  <a16:creationId xmlns:a16="http://schemas.microsoft.com/office/drawing/2014/main" xmlns="" id="{536CB145-CC59-4BD2-A10D-908E2D04B177}"/>
                </a:ext>
              </a:extLst>
            </p:cNvPr>
            <p:cNvSpPr>
              <a:spLocks noChangeArrowheads="1"/>
            </p:cNvSpPr>
            <p:nvPr/>
          </p:nvSpPr>
          <p:spPr bwMode="auto">
            <a:xfrm>
              <a:off x="3625850" y="587375"/>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3" name="Oval 122">
              <a:extLst>
                <a:ext uri="{FF2B5EF4-FFF2-40B4-BE49-F238E27FC236}">
                  <a16:creationId xmlns:a16="http://schemas.microsoft.com/office/drawing/2014/main" xmlns="" id="{063AE94B-6D96-4A91-A492-973977AC43D1}"/>
                </a:ext>
              </a:extLst>
            </p:cNvPr>
            <p:cNvSpPr>
              <a:spLocks noChangeArrowheads="1"/>
            </p:cNvSpPr>
            <p:nvPr/>
          </p:nvSpPr>
          <p:spPr bwMode="auto">
            <a:xfrm>
              <a:off x="3808412" y="577850"/>
              <a:ext cx="20638" cy="22225"/>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4" name="Oval 123">
              <a:extLst>
                <a:ext uri="{FF2B5EF4-FFF2-40B4-BE49-F238E27FC236}">
                  <a16:creationId xmlns:a16="http://schemas.microsoft.com/office/drawing/2014/main" xmlns="" id="{9DBF5B13-3E5B-4DF5-B1EC-01B2023C162A}"/>
                </a:ext>
              </a:extLst>
            </p:cNvPr>
            <p:cNvSpPr>
              <a:spLocks noChangeArrowheads="1"/>
            </p:cNvSpPr>
            <p:nvPr/>
          </p:nvSpPr>
          <p:spPr bwMode="auto">
            <a:xfrm>
              <a:off x="3952875" y="612775"/>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5" name="Oval 124">
              <a:extLst>
                <a:ext uri="{FF2B5EF4-FFF2-40B4-BE49-F238E27FC236}">
                  <a16:creationId xmlns:a16="http://schemas.microsoft.com/office/drawing/2014/main" xmlns="" id="{BC533895-EC9E-478A-94D7-7951ED8A4058}"/>
                </a:ext>
              </a:extLst>
            </p:cNvPr>
            <p:cNvSpPr>
              <a:spLocks noChangeArrowheads="1"/>
            </p:cNvSpPr>
            <p:nvPr/>
          </p:nvSpPr>
          <p:spPr bwMode="auto">
            <a:xfrm>
              <a:off x="4100512" y="685800"/>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6" name="Oval 125">
              <a:extLst>
                <a:ext uri="{FF2B5EF4-FFF2-40B4-BE49-F238E27FC236}">
                  <a16:creationId xmlns:a16="http://schemas.microsoft.com/office/drawing/2014/main" xmlns="" id="{B239FBD7-92E6-440C-92CC-D6C8BF2E7B69}"/>
                </a:ext>
              </a:extLst>
            </p:cNvPr>
            <p:cNvSpPr>
              <a:spLocks noChangeArrowheads="1"/>
            </p:cNvSpPr>
            <p:nvPr/>
          </p:nvSpPr>
          <p:spPr bwMode="auto">
            <a:xfrm>
              <a:off x="4224337" y="817562"/>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7" name="Oval 126">
              <a:extLst>
                <a:ext uri="{FF2B5EF4-FFF2-40B4-BE49-F238E27FC236}">
                  <a16:creationId xmlns:a16="http://schemas.microsoft.com/office/drawing/2014/main" xmlns="" id="{A96246A2-2886-4D70-A798-F71FF1CA5A61}"/>
                </a:ext>
              </a:extLst>
            </p:cNvPr>
            <p:cNvSpPr>
              <a:spLocks noChangeArrowheads="1"/>
            </p:cNvSpPr>
            <p:nvPr/>
          </p:nvSpPr>
          <p:spPr bwMode="auto">
            <a:xfrm>
              <a:off x="4313237" y="946150"/>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8" name="Oval 127">
              <a:extLst>
                <a:ext uri="{FF2B5EF4-FFF2-40B4-BE49-F238E27FC236}">
                  <a16:creationId xmlns:a16="http://schemas.microsoft.com/office/drawing/2014/main" xmlns="" id="{7967095A-26F4-46BF-AAC7-84CD24A1A027}"/>
                </a:ext>
              </a:extLst>
            </p:cNvPr>
            <p:cNvSpPr>
              <a:spLocks noChangeArrowheads="1"/>
            </p:cNvSpPr>
            <p:nvPr/>
          </p:nvSpPr>
          <p:spPr bwMode="auto">
            <a:xfrm>
              <a:off x="3163887" y="1082675"/>
              <a:ext cx="42863"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9" name="Oval 128">
              <a:extLst>
                <a:ext uri="{FF2B5EF4-FFF2-40B4-BE49-F238E27FC236}">
                  <a16:creationId xmlns:a16="http://schemas.microsoft.com/office/drawing/2014/main" xmlns="" id="{A8EDBCE5-393B-4BE3-B5BD-197005E8598C}"/>
                </a:ext>
              </a:extLst>
            </p:cNvPr>
            <p:cNvSpPr>
              <a:spLocks noChangeArrowheads="1"/>
            </p:cNvSpPr>
            <p:nvPr/>
          </p:nvSpPr>
          <p:spPr bwMode="auto">
            <a:xfrm>
              <a:off x="3252787" y="950912"/>
              <a:ext cx="38100"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0" name="Oval 129">
              <a:extLst>
                <a:ext uri="{FF2B5EF4-FFF2-40B4-BE49-F238E27FC236}">
                  <a16:creationId xmlns:a16="http://schemas.microsoft.com/office/drawing/2014/main" xmlns="" id="{1D20211D-957C-4FC3-B88F-32D61F984C98}"/>
                </a:ext>
              </a:extLst>
            </p:cNvPr>
            <p:cNvSpPr>
              <a:spLocks noChangeArrowheads="1"/>
            </p:cNvSpPr>
            <p:nvPr/>
          </p:nvSpPr>
          <p:spPr bwMode="auto">
            <a:xfrm>
              <a:off x="3400425" y="835025"/>
              <a:ext cx="38100"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1" name="Oval 130">
              <a:extLst>
                <a:ext uri="{FF2B5EF4-FFF2-40B4-BE49-F238E27FC236}">
                  <a16:creationId xmlns:a16="http://schemas.microsoft.com/office/drawing/2014/main" xmlns="" id="{4714B47A-4337-4C1E-8BAE-D543618C9476}"/>
                </a:ext>
              </a:extLst>
            </p:cNvPr>
            <p:cNvSpPr>
              <a:spLocks noChangeArrowheads="1"/>
            </p:cNvSpPr>
            <p:nvPr/>
          </p:nvSpPr>
          <p:spPr bwMode="auto">
            <a:xfrm>
              <a:off x="3748087" y="714375"/>
              <a:ext cx="38100"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2" name="Oval 131">
              <a:extLst>
                <a:ext uri="{FF2B5EF4-FFF2-40B4-BE49-F238E27FC236}">
                  <a16:creationId xmlns:a16="http://schemas.microsoft.com/office/drawing/2014/main" xmlns="" id="{948AF144-7736-4301-9F0D-16B84E7D39A7}"/>
                </a:ext>
              </a:extLst>
            </p:cNvPr>
            <p:cNvSpPr>
              <a:spLocks noChangeArrowheads="1"/>
            </p:cNvSpPr>
            <p:nvPr/>
          </p:nvSpPr>
          <p:spPr bwMode="auto">
            <a:xfrm>
              <a:off x="3960812" y="771525"/>
              <a:ext cx="42863"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3" name="Oval 132">
              <a:extLst>
                <a:ext uri="{FF2B5EF4-FFF2-40B4-BE49-F238E27FC236}">
                  <a16:creationId xmlns:a16="http://schemas.microsoft.com/office/drawing/2014/main" xmlns="" id="{BAEA683E-32B3-41EF-86CD-84C373F581A2}"/>
                </a:ext>
              </a:extLst>
            </p:cNvPr>
            <p:cNvSpPr>
              <a:spLocks noChangeArrowheads="1"/>
            </p:cNvSpPr>
            <p:nvPr/>
          </p:nvSpPr>
          <p:spPr bwMode="auto">
            <a:xfrm>
              <a:off x="4133850" y="898525"/>
              <a:ext cx="38100"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4" name="Oval 133">
              <a:extLst>
                <a:ext uri="{FF2B5EF4-FFF2-40B4-BE49-F238E27FC236}">
                  <a16:creationId xmlns:a16="http://schemas.microsoft.com/office/drawing/2014/main" xmlns="" id="{3C93C8E2-CEF2-42B7-9AE4-835F906BD401}"/>
                </a:ext>
              </a:extLst>
            </p:cNvPr>
            <p:cNvSpPr>
              <a:spLocks noChangeArrowheads="1"/>
            </p:cNvSpPr>
            <p:nvPr/>
          </p:nvSpPr>
          <p:spPr bwMode="auto">
            <a:xfrm>
              <a:off x="4197350" y="1069975"/>
              <a:ext cx="39688" cy="42863"/>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5" name="Oval 134">
              <a:extLst>
                <a:ext uri="{FF2B5EF4-FFF2-40B4-BE49-F238E27FC236}">
                  <a16:creationId xmlns:a16="http://schemas.microsoft.com/office/drawing/2014/main" xmlns="" id="{53F8551D-1B68-4832-8DAB-1F542D39441F}"/>
                </a:ext>
              </a:extLst>
            </p:cNvPr>
            <p:cNvSpPr>
              <a:spLocks noChangeArrowheads="1"/>
            </p:cNvSpPr>
            <p:nvPr/>
          </p:nvSpPr>
          <p:spPr bwMode="auto">
            <a:xfrm>
              <a:off x="3549650" y="749300"/>
              <a:ext cx="42863"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6" name="Oval 135">
              <a:extLst>
                <a:ext uri="{FF2B5EF4-FFF2-40B4-BE49-F238E27FC236}">
                  <a16:creationId xmlns:a16="http://schemas.microsoft.com/office/drawing/2014/main" xmlns="" id="{E946E7DE-95E4-4251-A2DE-5182318B31D7}"/>
                </a:ext>
              </a:extLst>
            </p:cNvPr>
            <p:cNvSpPr>
              <a:spLocks noChangeArrowheads="1"/>
            </p:cNvSpPr>
            <p:nvPr/>
          </p:nvSpPr>
          <p:spPr bwMode="auto">
            <a:xfrm>
              <a:off x="1535112" y="423862"/>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7" name="Oval 136">
              <a:extLst>
                <a:ext uri="{FF2B5EF4-FFF2-40B4-BE49-F238E27FC236}">
                  <a16:creationId xmlns:a16="http://schemas.microsoft.com/office/drawing/2014/main" xmlns="" id="{3073A1E2-72A7-41AC-89CC-BA001FF3F4EF}"/>
                </a:ext>
              </a:extLst>
            </p:cNvPr>
            <p:cNvSpPr>
              <a:spLocks noChangeArrowheads="1"/>
            </p:cNvSpPr>
            <p:nvPr/>
          </p:nvSpPr>
          <p:spPr bwMode="auto">
            <a:xfrm>
              <a:off x="1433512" y="471487"/>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8" name="Oval 137">
              <a:extLst>
                <a:ext uri="{FF2B5EF4-FFF2-40B4-BE49-F238E27FC236}">
                  <a16:creationId xmlns:a16="http://schemas.microsoft.com/office/drawing/2014/main" xmlns="" id="{7C37CF9F-1DCD-4788-A1BC-CA4F2743BC8B}"/>
                </a:ext>
              </a:extLst>
            </p:cNvPr>
            <p:cNvSpPr>
              <a:spLocks noChangeArrowheads="1"/>
            </p:cNvSpPr>
            <p:nvPr/>
          </p:nvSpPr>
          <p:spPr bwMode="auto">
            <a:xfrm>
              <a:off x="1501775" y="517525"/>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9" name="Oval 138">
              <a:extLst>
                <a:ext uri="{FF2B5EF4-FFF2-40B4-BE49-F238E27FC236}">
                  <a16:creationId xmlns:a16="http://schemas.microsoft.com/office/drawing/2014/main" xmlns="" id="{5F33032F-7EB2-42BD-965D-DB45DAF5A90F}"/>
                </a:ext>
              </a:extLst>
            </p:cNvPr>
            <p:cNvSpPr>
              <a:spLocks noChangeArrowheads="1"/>
            </p:cNvSpPr>
            <p:nvPr/>
          </p:nvSpPr>
          <p:spPr bwMode="auto">
            <a:xfrm>
              <a:off x="1611312" y="496887"/>
              <a:ext cx="17463" cy="20638"/>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0" name="Oval 139">
              <a:extLst>
                <a:ext uri="{FF2B5EF4-FFF2-40B4-BE49-F238E27FC236}">
                  <a16:creationId xmlns:a16="http://schemas.microsoft.com/office/drawing/2014/main" xmlns="" id="{F77A49D7-2BCF-47EC-A768-1CC885373D78}"/>
                </a:ext>
              </a:extLst>
            </p:cNvPr>
            <p:cNvSpPr>
              <a:spLocks noChangeArrowheads="1"/>
            </p:cNvSpPr>
            <p:nvPr/>
          </p:nvSpPr>
          <p:spPr bwMode="auto">
            <a:xfrm>
              <a:off x="1573212" y="587375"/>
              <a:ext cx="17463"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1" name="Oval 140">
              <a:extLst>
                <a:ext uri="{FF2B5EF4-FFF2-40B4-BE49-F238E27FC236}">
                  <a16:creationId xmlns:a16="http://schemas.microsoft.com/office/drawing/2014/main" xmlns="" id="{34CF38E7-A01F-4A72-91F1-93B258213BAD}"/>
                </a:ext>
              </a:extLst>
            </p:cNvPr>
            <p:cNvSpPr>
              <a:spLocks noChangeArrowheads="1"/>
            </p:cNvSpPr>
            <p:nvPr/>
          </p:nvSpPr>
          <p:spPr bwMode="auto">
            <a:xfrm>
              <a:off x="1484312" y="630237"/>
              <a:ext cx="17463" cy="20638"/>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2" name="Oval 141">
              <a:extLst>
                <a:ext uri="{FF2B5EF4-FFF2-40B4-BE49-F238E27FC236}">
                  <a16:creationId xmlns:a16="http://schemas.microsoft.com/office/drawing/2014/main" xmlns="" id="{A03787C0-BA75-40F2-A429-99A033AE715A}"/>
                </a:ext>
              </a:extLst>
            </p:cNvPr>
            <p:cNvSpPr>
              <a:spLocks noChangeArrowheads="1"/>
            </p:cNvSpPr>
            <p:nvPr/>
          </p:nvSpPr>
          <p:spPr bwMode="auto">
            <a:xfrm>
              <a:off x="1420812" y="552450"/>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3" name="Oval 142">
              <a:extLst>
                <a:ext uri="{FF2B5EF4-FFF2-40B4-BE49-F238E27FC236}">
                  <a16:creationId xmlns:a16="http://schemas.microsoft.com/office/drawing/2014/main" xmlns="" id="{5EC4D695-C948-4F73-A656-157DE9E50F13}"/>
                </a:ext>
              </a:extLst>
            </p:cNvPr>
            <p:cNvSpPr>
              <a:spLocks noChangeArrowheads="1"/>
            </p:cNvSpPr>
            <p:nvPr/>
          </p:nvSpPr>
          <p:spPr bwMode="auto">
            <a:xfrm>
              <a:off x="1382712" y="638175"/>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4" name="Oval 143">
              <a:extLst>
                <a:ext uri="{FF2B5EF4-FFF2-40B4-BE49-F238E27FC236}">
                  <a16:creationId xmlns:a16="http://schemas.microsoft.com/office/drawing/2014/main" xmlns="" id="{6665BC25-F33E-452D-9B9C-AB0A9D6915FB}"/>
                </a:ext>
              </a:extLst>
            </p:cNvPr>
            <p:cNvSpPr>
              <a:spLocks noChangeArrowheads="1"/>
            </p:cNvSpPr>
            <p:nvPr/>
          </p:nvSpPr>
          <p:spPr bwMode="auto">
            <a:xfrm>
              <a:off x="1450975" y="701675"/>
              <a:ext cx="15875"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5" name="Oval 144">
              <a:extLst>
                <a:ext uri="{FF2B5EF4-FFF2-40B4-BE49-F238E27FC236}">
                  <a16:creationId xmlns:a16="http://schemas.microsoft.com/office/drawing/2014/main" xmlns="" id="{CB2A1E91-8519-4B90-8689-A7EA00F13B95}"/>
                </a:ext>
              </a:extLst>
            </p:cNvPr>
            <p:cNvSpPr>
              <a:spLocks noChangeArrowheads="1"/>
            </p:cNvSpPr>
            <p:nvPr/>
          </p:nvSpPr>
          <p:spPr bwMode="auto">
            <a:xfrm>
              <a:off x="1544637" y="658812"/>
              <a:ext cx="20638" cy="2222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6" name="Oval 145">
              <a:extLst>
                <a:ext uri="{FF2B5EF4-FFF2-40B4-BE49-F238E27FC236}">
                  <a16:creationId xmlns:a16="http://schemas.microsoft.com/office/drawing/2014/main" xmlns="" id="{51AA05CF-D920-4CE9-B709-EBA37EB037F2}"/>
                </a:ext>
              </a:extLst>
            </p:cNvPr>
            <p:cNvSpPr>
              <a:spLocks noChangeArrowheads="1"/>
            </p:cNvSpPr>
            <p:nvPr/>
          </p:nvSpPr>
          <p:spPr bwMode="auto">
            <a:xfrm>
              <a:off x="1285875" y="615950"/>
              <a:ext cx="15875" cy="2222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7" name="Oval 146">
              <a:extLst>
                <a:ext uri="{FF2B5EF4-FFF2-40B4-BE49-F238E27FC236}">
                  <a16:creationId xmlns:a16="http://schemas.microsoft.com/office/drawing/2014/main" xmlns="" id="{2399FC2C-CE21-405B-9E3B-4A66BD1021D8}"/>
                </a:ext>
              </a:extLst>
            </p:cNvPr>
            <p:cNvSpPr>
              <a:spLocks noChangeArrowheads="1"/>
            </p:cNvSpPr>
            <p:nvPr/>
          </p:nvSpPr>
          <p:spPr bwMode="auto">
            <a:xfrm>
              <a:off x="1230312" y="646112"/>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8" name="Oval 147">
              <a:extLst>
                <a:ext uri="{FF2B5EF4-FFF2-40B4-BE49-F238E27FC236}">
                  <a16:creationId xmlns:a16="http://schemas.microsoft.com/office/drawing/2014/main" xmlns="" id="{6B17DE37-0443-42BE-9B57-EA22B3BFE399}"/>
                </a:ext>
              </a:extLst>
            </p:cNvPr>
            <p:cNvSpPr>
              <a:spLocks noChangeArrowheads="1"/>
            </p:cNvSpPr>
            <p:nvPr/>
          </p:nvSpPr>
          <p:spPr bwMode="auto">
            <a:xfrm>
              <a:off x="1281112" y="681037"/>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9" name="Oval 148">
              <a:extLst>
                <a:ext uri="{FF2B5EF4-FFF2-40B4-BE49-F238E27FC236}">
                  <a16:creationId xmlns:a16="http://schemas.microsoft.com/office/drawing/2014/main" xmlns="" id="{4B458D04-28CB-4AA2-ACAC-98B19467363B}"/>
                </a:ext>
              </a:extLst>
            </p:cNvPr>
            <p:cNvSpPr>
              <a:spLocks noChangeArrowheads="1"/>
            </p:cNvSpPr>
            <p:nvPr/>
          </p:nvSpPr>
          <p:spPr bwMode="auto">
            <a:xfrm>
              <a:off x="1339850" y="663575"/>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0" name="Oval 149">
              <a:extLst>
                <a:ext uri="{FF2B5EF4-FFF2-40B4-BE49-F238E27FC236}">
                  <a16:creationId xmlns:a16="http://schemas.microsoft.com/office/drawing/2014/main" xmlns="" id="{B233F65E-A19E-459F-B416-8A7C99D0494F}"/>
                </a:ext>
              </a:extLst>
            </p:cNvPr>
            <p:cNvSpPr>
              <a:spLocks noChangeArrowheads="1"/>
            </p:cNvSpPr>
            <p:nvPr/>
          </p:nvSpPr>
          <p:spPr bwMode="auto">
            <a:xfrm>
              <a:off x="1306512" y="741362"/>
              <a:ext cx="17463"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1" name="Oval 150">
              <a:extLst>
                <a:ext uri="{FF2B5EF4-FFF2-40B4-BE49-F238E27FC236}">
                  <a16:creationId xmlns:a16="http://schemas.microsoft.com/office/drawing/2014/main" xmlns="" id="{9BF55271-5E06-4A31-8D3B-25729A7818F5}"/>
                </a:ext>
              </a:extLst>
            </p:cNvPr>
            <p:cNvSpPr>
              <a:spLocks noChangeArrowheads="1"/>
            </p:cNvSpPr>
            <p:nvPr/>
          </p:nvSpPr>
          <p:spPr bwMode="auto">
            <a:xfrm>
              <a:off x="1235075" y="698500"/>
              <a:ext cx="15875"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2" name="TextBox 1">
            <a:extLst>
              <a:ext uri="{FF2B5EF4-FFF2-40B4-BE49-F238E27FC236}">
                <a16:creationId xmlns:a16="http://schemas.microsoft.com/office/drawing/2014/main" xmlns="" id="{FF5BA702-6B5A-4221-8B8C-58431AD6A0C3}"/>
              </a:ext>
            </a:extLst>
          </p:cNvPr>
          <p:cNvSpPr txBox="1"/>
          <p:nvPr/>
        </p:nvSpPr>
        <p:spPr>
          <a:xfrm>
            <a:off x="2101581" y="955934"/>
            <a:ext cx="6012676" cy="461665"/>
          </a:xfrm>
          <a:prstGeom prst="rect">
            <a:avLst/>
          </a:prstGeom>
          <a:noFill/>
        </p:spPr>
        <p:txBody>
          <a:bodyPr wrap="square" rtlCol="0">
            <a:spAutoFit/>
          </a:bodyPr>
          <a:lstStyle/>
          <a:p>
            <a:r>
              <a:rPr lang="en-US" sz="2400" b="1" dirty="0" err="1" smtClean="0">
                <a:solidFill>
                  <a:srgbClr val="0070C0"/>
                </a:solidFill>
              </a:rPr>
              <a:t>Tiết</a:t>
            </a:r>
            <a:r>
              <a:rPr lang="en-US" sz="2400" b="1" dirty="0" smtClean="0">
                <a:solidFill>
                  <a:srgbClr val="0070C0"/>
                </a:solidFill>
              </a:rPr>
              <a:t> 48: THỰC </a:t>
            </a:r>
            <a:r>
              <a:rPr lang="en-US" sz="2400" b="1" dirty="0">
                <a:solidFill>
                  <a:srgbClr val="0070C0"/>
                </a:solidFill>
              </a:rPr>
              <a:t>HÀNH TIẾNG VIỆT</a:t>
            </a:r>
          </a:p>
        </p:txBody>
      </p:sp>
      <p:sp>
        <p:nvSpPr>
          <p:cNvPr id="3" name="TextBox 2">
            <a:extLst>
              <a:ext uri="{FF2B5EF4-FFF2-40B4-BE49-F238E27FC236}">
                <a16:creationId xmlns:a16="http://schemas.microsoft.com/office/drawing/2014/main" xmlns="" id="{B5D162AE-94BB-49F9-B409-295361417743}"/>
              </a:ext>
            </a:extLst>
          </p:cNvPr>
          <p:cNvSpPr txBox="1"/>
          <p:nvPr/>
        </p:nvSpPr>
        <p:spPr>
          <a:xfrm>
            <a:off x="2458507" y="2615990"/>
            <a:ext cx="9248874" cy="861774"/>
          </a:xfrm>
          <a:prstGeom prst="rect">
            <a:avLst/>
          </a:prstGeom>
          <a:noFill/>
        </p:spPr>
        <p:txBody>
          <a:bodyPr wrap="square" rtlCol="0">
            <a:spAutoFit/>
          </a:bodyPr>
          <a:lstStyle/>
          <a:p>
            <a:r>
              <a:rPr lang="en-US" sz="5000" b="1" dirty="0">
                <a:solidFill>
                  <a:schemeClr val="accent2">
                    <a:lumMod val="75000"/>
                  </a:schemeClr>
                </a:solidFill>
              </a:rPr>
              <a:t>THÀNH NGỮ - DẤU CHẤM PHẨY</a:t>
            </a:r>
          </a:p>
        </p:txBody>
      </p:sp>
    </p:spTree>
    <p:extLst>
      <p:ext uri="{BB962C8B-B14F-4D97-AF65-F5344CB8AC3E}">
        <p14:creationId xmlns:p14="http://schemas.microsoft.com/office/powerpoint/2010/main" val="1022179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图片 16">
            <a:extLst>
              <a:ext uri="{FF2B5EF4-FFF2-40B4-BE49-F238E27FC236}">
                <a16:creationId xmlns:a16="http://schemas.microsoft.com/office/drawing/2014/main" xmlns="" id="{9B365481-13C6-45AC-A62C-C0AB81B4C20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70836" y="304134"/>
            <a:ext cx="2394728" cy="6425128"/>
          </a:xfrm>
          <a:prstGeom prst="rect">
            <a:avLst/>
          </a:prstGeom>
        </p:spPr>
      </p:pic>
      <p:grpSp>
        <p:nvGrpSpPr>
          <p:cNvPr id="4" name="组合 151">
            <a:extLst>
              <a:ext uri="{FF2B5EF4-FFF2-40B4-BE49-F238E27FC236}">
                <a16:creationId xmlns:a16="http://schemas.microsoft.com/office/drawing/2014/main" xmlns="" id="{9290519E-C887-4C08-9D29-70E4FE7DA8CE}"/>
              </a:ext>
            </a:extLst>
          </p:cNvPr>
          <p:cNvGrpSpPr/>
          <p:nvPr/>
        </p:nvGrpSpPr>
        <p:grpSpPr>
          <a:xfrm>
            <a:off x="344" y="4759036"/>
            <a:ext cx="12191655" cy="2098964"/>
            <a:chOff x="0" y="0"/>
            <a:chExt cx="6051550" cy="1190625"/>
          </a:xfrm>
        </p:grpSpPr>
        <p:sp>
          <p:nvSpPr>
            <p:cNvPr id="5" name="Freeform 5">
              <a:extLst>
                <a:ext uri="{FF2B5EF4-FFF2-40B4-BE49-F238E27FC236}">
                  <a16:creationId xmlns:a16="http://schemas.microsoft.com/office/drawing/2014/main" xmlns="" id="{AB88BA70-86ED-4F60-A247-56CE921BF5E3}"/>
                </a:ext>
              </a:extLst>
            </p:cNvPr>
            <p:cNvSpPr/>
            <p:nvPr/>
          </p:nvSpPr>
          <p:spPr bwMode="auto">
            <a:xfrm>
              <a:off x="1425575" y="668337"/>
              <a:ext cx="134938" cy="492125"/>
            </a:xfrm>
            <a:custGeom>
              <a:avLst/>
              <a:gdLst>
                <a:gd name="T0" fmla="*/ 11 w 32"/>
                <a:gd name="T1" fmla="*/ 111 h 115"/>
                <a:gd name="T2" fmla="*/ 4 w 32"/>
                <a:gd name="T3" fmla="*/ 48 h 115"/>
                <a:gd name="T4" fmla="*/ 8 w 32"/>
                <a:gd name="T5" fmla="*/ 0 h 115"/>
                <a:gd name="T6" fmla="*/ 9 w 32"/>
                <a:gd name="T7" fmla="*/ 31 h 115"/>
                <a:gd name="T8" fmla="*/ 14 w 32"/>
                <a:gd name="T9" fmla="*/ 60 h 115"/>
                <a:gd name="T10" fmla="*/ 32 w 32"/>
                <a:gd name="T11" fmla="*/ 115 h 115"/>
              </a:gdLst>
              <a:ahLst/>
              <a:cxnLst>
                <a:cxn ang="0">
                  <a:pos x="T0" y="T1"/>
                </a:cxn>
                <a:cxn ang="0">
                  <a:pos x="T2" y="T3"/>
                </a:cxn>
                <a:cxn ang="0">
                  <a:pos x="T4" y="T5"/>
                </a:cxn>
                <a:cxn ang="0">
                  <a:pos x="T6" y="T7"/>
                </a:cxn>
                <a:cxn ang="0">
                  <a:pos x="T8" y="T9"/>
                </a:cxn>
                <a:cxn ang="0">
                  <a:pos x="T10" y="T11"/>
                </a:cxn>
              </a:cxnLst>
              <a:rect l="0" t="0" r="r" b="b"/>
              <a:pathLst>
                <a:path w="32" h="115">
                  <a:moveTo>
                    <a:pt x="11" y="111"/>
                  </a:moveTo>
                  <a:cubicBezTo>
                    <a:pt x="10" y="90"/>
                    <a:pt x="5" y="69"/>
                    <a:pt x="4" y="48"/>
                  </a:cubicBezTo>
                  <a:cubicBezTo>
                    <a:pt x="3" y="36"/>
                    <a:pt x="0" y="8"/>
                    <a:pt x="8" y="0"/>
                  </a:cubicBezTo>
                  <a:cubicBezTo>
                    <a:pt x="12" y="7"/>
                    <a:pt x="9" y="21"/>
                    <a:pt x="9" y="31"/>
                  </a:cubicBezTo>
                  <a:cubicBezTo>
                    <a:pt x="10" y="41"/>
                    <a:pt x="12" y="51"/>
                    <a:pt x="14" y="60"/>
                  </a:cubicBezTo>
                  <a:cubicBezTo>
                    <a:pt x="16" y="78"/>
                    <a:pt x="21" y="101"/>
                    <a:pt x="32" y="115"/>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a:extLst>
                <a:ext uri="{FF2B5EF4-FFF2-40B4-BE49-F238E27FC236}">
                  <a16:creationId xmlns:a16="http://schemas.microsoft.com/office/drawing/2014/main" xmlns="" id="{5D24E29C-BDAB-45E1-8489-3C804FD9B485}"/>
                </a:ext>
              </a:extLst>
            </p:cNvPr>
            <p:cNvSpPr/>
            <p:nvPr/>
          </p:nvSpPr>
          <p:spPr bwMode="auto">
            <a:xfrm>
              <a:off x="1285875" y="681037"/>
              <a:ext cx="185738" cy="295275"/>
            </a:xfrm>
            <a:custGeom>
              <a:avLst/>
              <a:gdLst>
                <a:gd name="T0" fmla="*/ 37 w 44"/>
                <a:gd name="T1" fmla="*/ 47 h 69"/>
                <a:gd name="T2" fmla="*/ 19 w 44"/>
                <a:gd name="T3" fmla="*/ 28 h 69"/>
                <a:gd name="T4" fmla="*/ 3 w 44"/>
                <a:gd name="T5" fmla="*/ 0 h 69"/>
                <a:gd name="T6" fmla="*/ 44 w 44"/>
                <a:gd name="T7" fmla="*/ 69 h 69"/>
              </a:gdLst>
              <a:ahLst/>
              <a:cxnLst>
                <a:cxn ang="0">
                  <a:pos x="T0" y="T1"/>
                </a:cxn>
                <a:cxn ang="0">
                  <a:pos x="T2" y="T3"/>
                </a:cxn>
                <a:cxn ang="0">
                  <a:pos x="T4" y="T5"/>
                </a:cxn>
                <a:cxn ang="0">
                  <a:pos x="T6" y="T7"/>
                </a:cxn>
              </a:cxnLst>
              <a:rect l="0" t="0" r="r" b="b"/>
              <a:pathLst>
                <a:path w="44" h="69">
                  <a:moveTo>
                    <a:pt x="37" y="47"/>
                  </a:moveTo>
                  <a:cubicBezTo>
                    <a:pt x="32" y="41"/>
                    <a:pt x="25" y="34"/>
                    <a:pt x="19" y="28"/>
                  </a:cubicBezTo>
                  <a:cubicBezTo>
                    <a:pt x="12" y="19"/>
                    <a:pt x="9" y="9"/>
                    <a:pt x="3" y="0"/>
                  </a:cubicBezTo>
                  <a:cubicBezTo>
                    <a:pt x="0" y="22"/>
                    <a:pt x="29" y="55"/>
                    <a:pt x="44" y="69"/>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a:extLst>
                <a:ext uri="{FF2B5EF4-FFF2-40B4-BE49-F238E27FC236}">
                  <a16:creationId xmlns:a16="http://schemas.microsoft.com/office/drawing/2014/main" xmlns="" id="{06935768-9F74-4EE5-BF1B-9FD46CAD6009}"/>
                </a:ext>
              </a:extLst>
            </p:cNvPr>
            <p:cNvSpPr/>
            <p:nvPr/>
          </p:nvSpPr>
          <p:spPr bwMode="auto">
            <a:xfrm>
              <a:off x="1374775" y="381000"/>
              <a:ext cx="271463" cy="385763"/>
            </a:xfrm>
            <a:custGeom>
              <a:avLst/>
              <a:gdLst>
                <a:gd name="T0" fmla="*/ 62 w 64"/>
                <a:gd name="T1" fmla="*/ 46 h 90"/>
                <a:gd name="T2" fmla="*/ 22 w 64"/>
                <a:gd name="T3" fmla="*/ 89 h 90"/>
                <a:gd name="T4" fmla="*/ 0 w 64"/>
                <a:gd name="T5" fmla="*/ 49 h 90"/>
                <a:gd name="T6" fmla="*/ 38 w 64"/>
                <a:gd name="T7" fmla="*/ 0 h 90"/>
                <a:gd name="T8" fmla="*/ 62 w 64"/>
                <a:gd name="T9" fmla="*/ 46 h 90"/>
              </a:gdLst>
              <a:ahLst/>
              <a:cxnLst>
                <a:cxn ang="0">
                  <a:pos x="T0" y="T1"/>
                </a:cxn>
                <a:cxn ang="0">
                  <a:pos x="T2" y="T3"/>
                </a:cxn>
                <a:cxn ang="0">
                  <a:pos x="T4" y="T5"/>
                </a:cxn>
                <a:cxn ang="0">
                  <a:pos x="T6" y="T7"/>
                </a:cxn>
                <a:cxn ang="0">
                  <a:pos x="T8" y="T9"/>
                </a:cxn>
              </a:cxnLst>
              <a:rect l="0" t="0" r="r" b="b"/>
              <a:pathLst>
                <a:path w="64" h="90">
                  <a:moveTo>
                    <a:pt x="62" y="46"/>
                  </a:moveTo>
                  <a:cubicBezTo>
                    <a:pt x="60" y="60"/>
                    <a:pt x="39" y="90"/>
                    <a:pt x="22" y="89"/>
                  </a:cubicBezTo>
                  <a:cubicBezTo>
                    <a:pt x="6" y="88"/>
                    <a:pt x="0" y="61"/>
                    <a:pt x="0" y="49"/>
                  </a:cubicBezTo>
                  <a:cubicBezTo>
                    <a:pt x="1" y="27"/>
                    <a:pt x="14" y="1"/>
                    <a:pt x="38" y="0"/>
                  </a:cubicBezTo>
                  <a:cubicBezTo>
                    <a:pt x="59" y="0"/>
                    <a:pt x="64" y="29"/>
                    <a:pt x="62" y="46"/>
                  </a:cubicBezTo>
                  <a:close/>
                </a:path>
              </a:pathLst>
            </a:custGeom>
            <a:solidFill>
              <a:srgbClr val="9FC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a:extLst>
                <a:ext uri="{FF2B5EF4-FFF2-40B4-BE49-F238E27FC236}">
                  <a16:creationId xmlns:a16="http://schemas.microsoft.com/office/drawing/2014/main" xmlns="" id="{D6F35B70-C519-4455-9C6E-3D3A541486ED}"/>
                </a:ext>
              </a:extLst>
            </p:cNvPr>
            <p:cNvSpPr/>
            <p:nvPr/>
          </p:nvSpPr>
          <p:spPr bwMode="auto">
            <a:xfrm>
              <a:off x="1184275" y="544512"/>
              <a:ext cx="185738" cy="273050"/>
            </a:xfrm>
            <a:custGeom>
              <a:avLst/>
              <a:gdLst>
                <a:gd name="T0" fmla="*/ 37 w 44"/>
                <a:gd name="T1" fmla="*/ 19 h 64"/>
                <a:gd name="T2" fmla="*/ 9 w 44"/>
                <a:gd name="T3" fmla="*/ 40 h 64"/>
                <a:gd name="T4" fmla="*/ 40 w 44"/>
                <a:gd name="T5" fmla="*/ 47 h 64"/>
                <a:gd name="T6" fmla="*/ 37 w 44"/>
                <a:gd name="T7" fmla="*/ 19 h 64"/>
              </a:gdLst>
              <a:ahLst/>
              <a:cxnLst>
                <a:cxn ang="0">
                  <a:pos x="T0" y="T1"/>
                </a:cxn>
                <a:cxn ang="0">
                  <a:pos x="T2" y="T3"/>
                </a:cxn>
                <a:cxn ang="0">
                  <a:pos x="T4" y="T5"/>
                </a:cxn>
                <a:cxn ang="0">
                  <a:pos x="T6" y="T7"/>
                </a:cxn>
              </a:cxnLst>
              <a:rect l="0" t="0" r="r" b="b"/>
              <a:pathLst>
                <a:path w="44" h="64">
                  <a:moveTo>
                    <a:pt x="37" y="19"/>
                  </a:moveTo>
                  <a:cubicBezTo>
                    <a:pt x="19" y="0"/>
                    <a:pt x="0" y="20"/>
                    <a:pt x="9" y="40"/>
                  </a:cubicBezTo>
                  <a:cubicBezTo>
                    <a:pt x="15" y="52"/>
                    <a:pt x="31" y="64"/>
                    <a:pt x="40" y="47"/>
                  </a:cubicBezTo>
                  <a:cubicBezTo>
                    <a:pt x="44" y="39"/>
                    <a:pt x="44" y="26"/>
                    <a:pt x="37" y="19"/>
                  </a:cubicBezTo>
                  <a:close/>
                </a:path>
              </a:pathLst>
            </a:custGeom>
            <a:solidFill>
              <a:srgbClr val="9FC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a:extLst>
                <a:ext uri="{FF2B5EF4-FFF2-40B4-BE49-F238E27FC236}">
                  <a16:creationId xmlns:a16="http://schemas.microsoft.com/office/drawing/2014/main" xmlns="" id="{B15C375C-4BEF-4C69-A7D0-49F39A4F5764}"/>
                </a:ext>
              </a:extLst>
            </p:cNvPr>
            <p:cNvSpPr/>
            <p:nvPr/>
          </p:nvSpPr>
          <p:spPr bwMode="auto">
            <a:xfrm>
              <a:off x="1692275" y="812800"/>
              <a:ext cx="233363" cy="244475"/>
            </a:xfrm>
            <a:custGeom>
              <a:avLst/>
              <a:gdLst>
                <a:gd name="T0" fmla="*/ 0 w 55"/>
                <a:gd name="T1" fmla="*/ 30 h 57"/>
                <a:gd name="T2" fmla="*/ 36 w 55"/>
                <a:gd name="T3" fmla="*/ 57 h 57"/>
                <a:gd name="T4" fmla="*/ 55 w 55"/>
                <a:gd name="T5" fmla="*/ 32 h 57"/>
                <a:gd name="T6" fmla="*/ 22 w 55"/>
                <a:gd name="T7" fmla="*/ 0 h 57"/>
                <a:gd name="T8" fmla="*/ 0 w 55"/>
                <a:gd name="T9" fmla="*/ 30 h 57"/>
              </a:gdLst>
              <a:ahLst/>
              <a:cxnLst>
                <a:cxn ang="0">
                  <a:pos x="T0" y="T1"/>
                </a:cxn>
                <a:cxn ang="0">
                  <a:pos x="T2" y="T3"/>
                </a:cxn>
                <a:cxn ang="0">
                  <a:pos x="T4" y="T5"/>
                </a:cxn>
                <a:cxn ang="0">
                  <a:pos x="T6" y="T7"/>
                </a:cxn>
                <a:cxn ang="0">
                  <a:pos x="T8" y="T9"/>
                </a:cxn>
              </a:cxnLst>
              <a:rect l="0" t="0" r="r" b="b"/>
              <a:pathLst>
                <a:path w="55" h="57">
                  <a:moveTo>
                    <a:pt x="0" y="30"/>
                  </a:moveTo>
                  <a:cubicBezTo>
                    <a:pt x="36" y="57"/>
                    <a:pt x="36" y="57"/>
                    <a:pt x="36" y="57"/>
                  </a:cubicBezTo>
                  <a:cubicBezTo>
                    <a:pt x="42" y="48"/>
                    <a:pt x="49" y="40"/>
                    <a:pt x="55" y="32"/>
                  </a:cubicBezTo>
                  <a:cubicBezTo>
                    <a:pt x="22" y="0"/>
                    <a:pt x="22" y="0"/>
                    <a:pt x="22" y="0"/>
                  </a:cubicBezTo>
                  <a:cubicBezTo>
                    <a:pt x="14" y="10"/>
                    <a:pt x="6" y="20"/>
                    <a:pt x="0" y="3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a:extLst>
                <a:ext uri="{FF2B5EF4-FFF2-40B4-BE49-F238E27FC236}">
                  <a16:creationId xmlns:a16="http://schemas.microsoft.com/office/drawing/2014/main" xmlns="" id="{E7F69DD1-F253-4F8F-8DEE-6321EDDEE48A}"/>
                </a:ext>
              </a:extLst>
            </p:cNvPr>
            <p:cNvSpPr/>
            <p:nvPr/>
          </p:nvSpPr>
          <p:spPr bwMode="auto">
            <a:xfrm>
              <a:off x="1905000" y="612775"/>
              <a:ext cx="206375" cy="260350"/>
            </a:xfrm>
            <a:custGeom>
              <a:avLst/>
              <a:gdLst>
                <a:gd name="T0" fmla="*/ 0 w 49"/>
                <a:gd name="T1" fmla="*/ 21 h 61"/>
                <a:gd name="T2" fmla="*/ 23 w 49"/>
                <a:gd name="T3" fmla="*/ 61 h 61"/>
                <a:gd name="T4" fmla="*/ 49 w 49"/>
                <a:gd name="T5" fmla="*/ 43 h 61"/>
                <a:gd name="T6" fmla="*/ 35 w 49"/>
                <a:gd name="T7" fmla="*/ 0 h 61"/>
                <a:gd name="T8" fmla="*/ 0 w 49"/>
                <a:gd name="T9" fmla="*/ 21 h 61"/>
              </a:gdLst>
              <a:ahLst/>
              <a:cxnLst>
                <a:cxn ang="0">
                  <a:pos x="T0" y="T1"/>
                </a:cxn>
                <a:cxn ang="0">
                  <a:pos x="T2" y="T3"/>
                </a:cxn>
                <a:cxn ang="0">
                  <a:pos x="T4" y="T5"/>
                </a:cxn>
                <a:cxn ang="0">
                  <a:pos x="T6" y="T7"/>
                </a:cxn>
                <a:cxn ang="0">
                  <a:pos x="T8" y="T9"/>
                </a:cxn>
              </a:cxnLst>
              <a:rect l="0" t="0" r="r" b="b"/>
              <a:pathLst>
                <a:path w="49" h="61">
                  <a:moveTo>
                    <a:pt x="0" y="21"/>
                  </a:moveTo>
                  <a:cubicBezTo>
                    <a:pt x="23" y="61"/>
                    <a:pt x="23" y="61"/>
                    <a:pt x="23" y="61"/>
                  </a:cubicBezTo>
                  <a:cubicBezTo>
                    <a:pt x="31" y="54"/>
                    <a:pt x="40" y="48"/>
                    <a:pt x="49" y="43"/>
                  </a:cubicBezTo>
                  <a:cubicBezTo>
                    <a:pt x="35" y="0"/>
                    <a:pt x="35" y="0"/>
                    <a:pt x="35" y="0"/>
                  </a:cubicBezTo>
                  <a:cubicBezTo>
                    <a:pt x="22" y="5"/>
                    <a:pt x="11" y="12"/>
                    <a:pt x="0" y="21"/>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a:extLst>
                <a:ext uri="{FF2B5EF4-FFF2-40B4-BE49-F238E27FC236}">
                  <a16:creationId xmlns:a16="http://schemas.microsoft.com/office/drawing/2014/main" xmlns="" id="{99133FDC-A397-426E-B776-F6DC58DA4102}"/>
                </a:ext>
              </a:extLst>
            </p:cNvPr>
            <p:cNvSpPr/>
            <p:nvPr/>
          </p:nvSpPr>
          <p:spPr bwMode="auto">
            <a:xfrm>
              <a:off x="2052637" y="582612"/>
              <a:ext cx="169863" cy="214313"/>
            </a:xfrm>
            <a:custGeom>
              <a:avLst/>
              <a:gdLst>
                <a:gd name="T0" fmla="*/ 0 w 40"/>
                <a:gd name="T1" fmla="*/ 7 h 50"/>
                <a:gd name="T2" fmla="*/ 14 w 40"/>
                <a:gd name="T3" fmla="*/ 50 h 50"/>
                <a:gd name="T4" fmla="*/ 40 w 40"/>
                <a:gd name="T5" fmla="*/ 44 h 50"/>
                <a:gd name="T6" fmla="*/ 38 w 40"/>
                <a:gd name="T7" fmla="*/ 1 h 50"/>
                <a:gd name="T8" fmla="*/ 0 w 40"/>
                <a:gd name="T9" fmla="*/ 7 h 50"/>
              </a:gdLst>
              <a:ahLst/>
              <a:cxnLst>
                <a:cxn ang="0">
                  <a:pos x="T0" y="T1"/>
                </a:cxn>
                <a:cxn ang="0">
                  <a:pos x="T2" y="T3"/>
                </a:cxn>
                <a:cxn ang="0">
                  <a:pos x="T4" y="T5"/>
                </a:cxn>
                <a:cxn ang="0">
                  <a:pos x="T6" y="T7"/>
                </a:cxn>
                <a:cxn ang="0">
                  <a:pos x="T8" y="T9"/>
                </a:cxn>
              </a:cxnLst>
              <a:rect l="0" t="0" r="r" b="b"/>
              <a:pathLst>
                <a:path w="40" h="50">
                  <a:moveTo>
                    <a:pt x="0" y="7"/>
                  </a:moveTo>
                  <a:cubicBezTo>
                    <a:pt x="14" y="50"/>
                    <a:pt x="14" y="50"/>
                    <a:pt x="14" y="50"/>
                  </a:cubicBezTo>
                  <a:cubicBezTo>
                    <a:pt x="23" y="47"/>
                    <a:pt x="31" y="45"/>
                    <a:pt x="40" y="44"/>
                  </a:cubicBezTo>
                  <a:cubicBezTo>
                    <a:pt x="38" y="1"/>
                    <a:pt x="38" y="1"/>
                    <a:pt x="38" y="1"/>
                  </a:cubicBezTo>
                  <a:cubicBezTo>
                    <a:pt x="25" y="0"/>
                    <a:pt x="12" y="2"/>
                    <a:pt x="0" y="7"/>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a:extLst>
                <a:ext uri="{FF2B5EF4-FFF2-40B4-BE49-F238E27FC236}">
                  <a16:creationId xmlns:a16="http://schemas.microsoft.com/office/drawing/2014/main" xmlns="" id="{B16276DA-2FB8-4390-84C2-33E8D97810E6}"/>
                </a:ext>
              </a:extLst>
            </p:cNvPr>
            <p:cNvSpPr/>
            <p:nvPr/>
          </p:nvSpPr>
          <p:spPr bwMode="auto">
            <a:xfrm>
              <a:off x="2214562" y="587375"/>
              <a:ext cx="180975" cy="212725"/>
            </a:xfrm>
            <a:custGeom>
              <a:avLst/>
              <a:gdLst>
                <a:gd name="T0" fmla="*/ 43 w 43"/>
                <a:gd name="T1" fmla="*/ 12 h 50"/>
                <a:gd name="T2" fmla="*/ 10 w 43"/>
                <a:gd name="T3" fmla="*/ 1 h 50"/>
                <a:gd name="T4" fmla="*/ 0 w 43"/>
                <a:gd name="T5" fmla="*/ 0 h 50"/>
                <a:gd name="T6" fmla="*/ 2 w 43"/>
                <a:gd name="T7" fmla="*/ 43 h 50"/>
                <a:gd name="T8" fmla="*/ 29 w 43"/>
                <a:gd name="T9" fmla="*/ 50 h 50"/>
                <a:gd name="T10" fmla="*/ 43 w 43"/>
                <a:gd name="T11" fmla="*/ 12 h 50"/>
              </a:gdLst>
              <a:ahLst/>
              <a:cxnLst>
                <a:cxn ang="0">
                  <a:pos x="T0" y="T1"/>
                </a:cxn>
                <a:cxn ang="0">
                  <a:pos x="T2" y="T3"/>
                </a:cxn>
                <a:cxn ang="0">
                  <a:pos x="T4" y="T5"/>
                </a:cxn>
                <a:cxn ang="0">
                  <a:pos x="T6" y="T7"/>
                </a:cxn>
                <a:cxn ang="0">
                  <a:pos x="T8" y="T9"/>
                </a:cxn>
                <a:cxn ang="0">
                  <a:pos x="T10" y="T11"/>
                </a:cxn>
              </a:cxnLst>
              <a:rect l="0" t="0" r="r" b="b"/>
              <a:pathLst>
                <a:path w="43" h="50">
                  <a:moveTo>
                    <a:pt x="43" y="12"/>
                  </a:moveTo>
                  <a:cubicBezTo>
                    <a:pt x="33" y="7"/>
                    <a:pt x="22" y="3"/>
                    <a:pt x="10" y="1"/>
                  </a:cubicBezTo>
                  <a:cubicBezTo>
                    <a:pt x="7" y="0"/>
                    <a:pt x="3" y="0"/>
                    <a:pt x="0" y="0"/>
                  </a:cubicBezTo>
                  <a:cubicBezTo>
                    <a:pt x="2" y="43"/>
                    <a:pt x="2" y="43"/>
                    <a:pt x="2" y="43"/>
                  </a:cubicBezTo>
                  <a:cubicBezTo>
                    <a:pt x="11" y="43"/>
                    <a:pt x="20" y="45"/>
                    <a:pt x="29" y="50"/>
                  </a:cubicBezTo>
                  <a:lnTo>
                    <a:pt x="43" y="12"/>
                  </a:ln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a:extLst>
                <a:ext uri="{FF2B5EF4-FFF2-40B4-BE49-F238E27FC236}">
                  <a16:creationId xmlns:a16="http://schemas.microsoft.com/office/drawing/2014/main" xmlns="" id="{02BB7F08-CE8F-44E0-802C-88979A91F54E}"/>
                </a:ext>
              </a:extLst>
            </p:cNvPr>
            <p:cNvSpPr/>
            <p:nvPr/>
          </p:nvSpPr>
          <p:spPr bwMode="auto">
            <a:xfrm>
              <a:off x="2336800" y="638175"/>
              <a:ext cx="212725" cy="239713"/>
            </a:xfrm>
            <a:custGeom>
              <a:avLst/>
              <a:gdLst>
                <a:gd name="T0" fmla="*/ 50 w 50"/>
                <a:gd name="T1" fmla="*/ 28 h 56"/>
                <a:gd name="T2" fmla="*/ 14 w 50"/>
                <a:gd name="T3" fmla="*/ 0 h 56"/>
                <a:gd name="T4" fmla="*/ 0 w 50"/>
                <a:gd name="T5" fmla="*/ 38 h 56"/>
                <a:gd name="T6" fmla="*/ 14 w 50"/>
                <a:gd name="T7" fmla="*/ 47 h 56"/>
                <a:gd name="T8" fmla="*/ 23 w 50"/>
                <a:gd name="T9" fmla="*/ 56 h 56"/>
                <a:gd name="T10" fmla="*/ 50 w 50"/>
                <a:gd name="T11" fmla="*/ 28 h 56"/>
              </a:gdLst>
              <a:ahLst/>
              <a:cxnLst>
                <a:cxn ang="0">
                  <a:pos x="T0" y="T1"/>
                </a:cxn>
                <a:cxn ang="0">
                  <a:pos x="T2" y="T3"/>
                </a:cxn>
                <a:cxn ang="0">
                  <a:pos x="T4" y="T5"/>
                </a:cxn>
                <a:cxn ang="0">
                  <a:pos x="T6" y="T7"/>
                </a:cxn>
                <a:cxn ang="0">
                  <a:pos x="T8" y="T9"/>
                </a:cxn>
                <a:cxn ang="0">
                  <a:pos x="T10" y="T11"/>
                </a:cxn>
              </a:cxnLst>
              <a:rect l="0" t="0" r="r" b="b"/>
              <a:pathLst>
                <a:path w="50" h="56">
                  <a:moveTo>
                    <a:pt x="50" y="28"/>
                  </a:moveTo>
                  <a:cubicBezTo>
                    <a:pt x="40" y="17"/>
                    <a:pt x="28" y="7"/>
                    <a:pt x="14" y="0"/>
                  </a:cubicBezTo>
                  <a:cubicBezTo>
                    <a:pt x="0" y="38"/>
                    <a:pt x="0" y="38"/>
                    <a:pt x="0" y="38"/>
                  </a:cubicBezTo>
                  <a:cubicBezTo>
                    <a:pt x="5" y="41"/>
                    <a:pt x="9" y="44"/>
                    <a:pt x="14" y="47"/>
                  </a:cubicBezTo>
                  <a:cubicBezTo>
                    <a:pt x="17" y="50"/>
                    <a:pt x="20" y="53"/>
                    <a:pt x="23" y="56"/>
                  </a:cubicBezTo>
                  <a:lnTo>
                    <a:pt x="50" y="28"/>
                  </a:ln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a:extLst>
                <a:ext uri="{FF2B5EF4-FFF2-40B4-BE49-F238E27FC236}">
                  <a16:creationId xmlns:a16="http://schemas.microsoft.com/office/drawing/2014/main" xmlns="" id="{261A50BA-438B-4EC1-AC7B-FB080235537A}"/>
                </a:ext>
              </a:extLst>
            </p:cNvPr>
            <p:cNvSpPr/>
            <p:nvPr/>
          </p:nvSpPr>
          <p:spPr bwMode="auto">
            <a:xfrm>
              <a:off x="2433637" y="757237"/>
              <a:ext cx="207963" cy="219075"/>
            </a:xfrm>
            <a:custGeom>
              <a:avLst/>
              <a:gdLst>
                <a:gd name="T0" fmla="*/ 27 w 49"/>
                <a:gd name="T1" fmla="*/ 0 h 51"/>
                <a:gd name="T2" fmla="*/ 0 w 49"/>
                <a:gd name="T3" fmla="*/ 28 h 51"/>
                <a:gd name="T4" fmla="*/ 18 w 49"/>
                <a:gd name="T5" fmla="*/ 51 h 51"/>
                <a:gd name="T6" fmla="*/ 49 w 49"/>
                <a:gd name="T7" fmla="*/ 30 h 51"/>
                <a:gd name="T8" fmla="*/ 27 w 49"/>
                <a:gd name="T9" fmla="*/ 0 h 51"/>
              </a:gdLst>
              <a:ahLst/>
              <a:cxnLst>
                <a:cxn ang="0">
                  <a:pos x="T0" y="T1"/>
                </a:cxn>
                <a:cxn ang="0">
                  <a:pos x="T2" y="T3"/>
                </a:cxn>
                <a:cxn ang="0">
                  <a:pos x="T4" y="T5"/>
                </a:cxn>
                <a:cxn ang="0">
                  <a:pos x="T6" y="T7"/>
                </a:cxn>
                <a:cxn ang="0">
                  <a:pos x="T8" y="T9"/>
                </a:cxn>
              </a:cxnLst>
              <a:rect l="0" t="0" r="r" b="b"/>
              <a:pathLst>
                <a:path w="49" h="51">
                  <a:moveTo>
                    <a:pt x="27" y="0"/>
                  </a:moveTo>
                  <a:cubicBezTo>
                    <a:pt x="0" y="28"/>
                    <a:pt x="0" y="28"/>
                    <a:pt x="0" y="28"/>
                  </a:cubicBezTo>
                  <a:cubicBezTo>
                    <a:pt x="7" y="35"/>
                    <a:pt x="13" y="43"/>
                    <a:pt x="18" y="51"/>
                  </a:cubicBezTo>
                  <a:cubicBezTo>
                    <a:pt x="49" y="30"/>
                    <a:pt x="49" y="30"/>
                    <a:pt x="49" y="30"/>
                  </a:cubicBezTo>
                  <a:cubicBezTo>
                    <a:pt x="43" y="20"/>
                    <a:pt x="36" y="9"/>
                    <a:pt x="27" y="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5">
              <a:extLst>
                <a:ext uri="{FF2B5EF4-FFF2-40B4-BE49-F238E27FC236}">
                  <a16:creationId xmlns:a16="http://schemas.microsoft.com/office/drawing/2014/main" xmlns="" id="{CCD22CB3-CF8E-41B1-90C8-15E19B7FB390}"/>
                </a:ext>
              </a:extLst>
            </p:cNvPr>
            <p:cNvSpPr/>
            <p:nvPr/>
          </p:nvSpPr>
          <p:spPr bwMode="auto">
            <a:xfrm>
              <a:off x="2511425" y="885825"/>
              <a:ext cx="193675" cy="214313"/>
            </a:xfrm>
            <a:custGeom>
              <a:avLst/>
              <a:gdLst>
                <a:gd name="T0" fmla="*/ 31 w 46"/>
                <a:gd name="T1" fmla="*/ 0 h 50"/>
                <a:gd name="T2" fmla="*/ 0 w 46"/>
                <a:gd name="T3" fmla="*/ 21 h 50"/>
                <a:gd name="T4" fmla="*/ 14 w 46"/>
                <a:gd name="T5" fmla="*/ 50 h 50"/>
                <a:gd name="T6" fmla="*/ 46 w 46"/>
                <a:gd name="T7" fmla="*/ 35 h 50"/>
                <a:gd name="T8" fmla="*/ 31 w 46"/>
                <a:gd name="T9" fmla="*/ 0 h 50"/>
              </a:gdLst>
              <a:ahLst/>
              <a:cxnLst>
                <a:cxn ang="0">
                  <a:pos x="T0" y="T1"/>
                </a:cxn>
                <a:cxn ang="0">
                  <a:pos x="T2" y="T3"/>
                </a:cxn>
                <a:cxn ang="0">
                  <a:pos x="T4" y="T5"/>
                </a:cxn>
                <a:cxn ang="0">
                  <a:pos x="T6" y="T7"/>
                </a:cxn>
                <a:cxn ang="0">
                  <a:pos x="T8" y="T9"/>
                </a:cxn>
              </a:cxnLst>
              <a:rect l="0" t="0" r="r" b="b"/>
              <a:pathLst>
                <a:path w="46" h="50">
                  <a:moveTo>
                    <a:pt x="31" y="0"/>
                  </a:moveTo>
                  <a:cubicBezTo>
                    <a:pt x="0" y="21"/>
                    <a:pt x="0" y="21"/>
                    <a:pt x="0" y="21"/>
                  </a:cubicBezTo>
                  <a:cubicBezTo>
                    <a:pt x="6" y="31"/>
                    <a:pt x="10" y="40"/>
                    <a:pt x="14" y="50"/>
                  </a:cubicBezTo>
                  <a:cubicBezTo>
                    <a:pt x="46" y="35"/>
                    <a:pt x="46" y="35"/>
                    <a:pt x="46" y="35"/>
                  </a:cubicBezTo>
                  <a:cubicBezTo>
                    <a:pt x="43" y="24"/>
                    <a:pt x="38" y="12"/>
                    <a:pt x="31" y="0"/>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16">
              <a:extLst>
                <a:ext uri="{FF2B5EF4-FFF2-40B4-BE49-F238E27FC236}">
                  <a16:creationId xmlns:a16="http://schemas.microsoft.com/office/drawing/2014/main" xmlns="" id="{37E1BB76-4789-4D62-B014-3E2EF21D8CFB}"/>
                </a:ext>
              </a:extLst>
            </p:cNvPr>
            <p:cNvSpPr/>
            <p:nvPr/>
          </p:nvSpPr>
          <p:spPr bwMode="auto">
            <a:xfrm>
              <a:off x="2570162" y="1036637"/>
              <a:ext cx="177800" cy="141288"/>
            </a:xfrm>
            <a:custGeom>
              <a:avLst/>
              <a:gdLst>
                <a:gd name="T0" fmla="*/ 0 w 42"/>
                <a:gd name="T1" fmla="*/ 15 h 33"/>
                <a:gd name="T2" fmla="*/ 6 w 42"/>
                <a:gd name="T3" fmla="*/ 33 h 33"/>
                <a:gd name="T4" fmla="*/ 42 w 42"/>
                <a:gd name="T5" fmla="*/ 32 h 33"/>
                <a:gd name="T6" fmla="*/ 32 w 42"/>
                <a:gd name="T7" fmla="*/ 0 h 33"/>
                <a:gd name="T8" fmla="*/ 0 w 42"/>
                <a:gd name="T9" fmla="*/ 15 h 33"/>
              </a:gdLst>
              <a:ahLst/>
              <a:cxnLst>
                <a:cxn ang="0">
                  <a:pos x="T0" y="T1"/>
                </a:cxn>
                <a:cxn ang="0">
                  <a:pos x="T2" y="T3"/>
                </a:cxn>
                <a:cxn ang="0">
                  <a:pos x="T4" y="T5"/>
                </a:cxn>
                <a:cxn ang="0">
                  <a:pos x="T6" y="T7"/>
                </a:cxn>
                <a:cxn ang="0">
                  <a:pos x="T8" y="T9"/>
                </a:cxn>
              </a:cxnLst>
              <a:rect l="0" t="0" r="r" b="b"/>
              <a:pathLst>
                <a:path w="42" h="33">
                  <a:moveTo>
                    <a:pt x="0" y="15"/>
                  </a:moveTo>
                  <a:cubicBezTo>
                    <a:pt x="2" y="21"/>
                    <a:pt x="4" y="27"/>
                    <a:pt x="6" y="33"/>
                  </a:cubicBezTo>
                  <a:cubicBezTo>
                    <a:pt x="42" y="32"/>
                    <a:pt x="42" y="32"/>
                    <a:pt x="42" y="32"/>
                  </a:cubicBezTo>
                  <a:cubicBezTo>
                    <a:pt x="42" y="32"/>
                    <a:pt x="39" y="19"/>
                    <a:pt x="32" y="0"/>
                  </a:cubicBezTo>
                  <a:lnTo>
                    <a:pt x="0" y="15"/>
                  </a:ln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a:extLst>
                <a:ext uri="{FF2B5EF4-FFF2-40B4-BE49-F238E27FC236}">
                  <a16:creationId xmlns:a16="http://schemas.microsoft.com/office/drawing/2014/main" xmlns="" id="{6C4F37F1-F1FA-4C9B-B61C-D107A1A51F4D}"/>
                </a:ext>
              </a:extLst>
            </p:cNvPr>
            <p:cNvSpPr/>
            <p:nvPr/>
          </p:nvSpPr>
          <p:spPr bwMode="auto">
            <a:xfrm>
              <a:off x="1785937" y="701675"/>
              <a:ext cx="215900" cy="249238"/>
            </a:xfrm>
            <a:custGeom>
              <a:avLst/>
              <a:gdLst>
                <a:gd name="T0" fmla="*/ 0 w 51"/>
                <a:gd name="T1" fmla="*/ 26 h 58"/>
                <a:gd name="T2" fmla="*/ 33 w 51"/>
                <a:gd name="T3" fmla="*/ 58 h 58"/>
                <a:gd name="T4" fmla="*/ 51 w 51"/>
                <a:gd name="T5" fmla="*/ 40 h 58"/>
                <a:gd name="T6" fmla="*/ 28 w 51"/>
                <a:gd name="T7" fmla="*/ 0 h 58"/>
                <a:gd name="T8" fmla="*/ 0 w 51"/>
                <a:gd name="T9" fmla="*/ 26 h 58"/>
              </a:gdLst>
              <a:ahLst/>
              <a:cxnLst>
                <a:cxn ang="0">
                  <a:pos x="T0" y="T1"/>
                </a:cxn>
                <a:cxn ang="0">
                  <a:pos x="T2" y="T3"/>
                </a:cxn>
                <a:cxn ang="0">
                  <a:pos x="T4" y="T5"/>
                </a:cxn>
                <a:cxn ang="0">
                  <a:pos x="T6" y="T7"/>
                </a:cxn>
                <a:cxn ang="0">
                  <a:pos x="T8" y="T9"/>
                </a:cxn>
              </a:cxnLst>
              <a:rect l="0" t="0" r="r" b="b"/>
              <a:pathLst>
                <a:path w="51" h="58">
                  <a:moveTo>
                    <a:pt x="0" y="26"/>
                  </a:moveTo>
                  <a:cubicBezTo>
                    <a:pt x="33" y="58"/>
                    <a:pt x="33" y="58"/>
                    <a:pt x="33" y="58"/>
                  </a:cubicBezTo>
                  <a:cubicBezTo>
                    <a:pt x="39" y="52"/>
                    <a:pt x="45" y="46"/>
                    <a:pt x="51" y="40"/>
                  </a:cubicBezTo>
                  <a:cubicBezTo>
                    <a:pt x="28" y="0"/>
                    <a:pt x="28" y="0"/>
                    <a:pt x="28" y="0"/>
                  </a:cubicBezTo>
                  <a:cubicBezTo>
                    <a:pt x="18" y="8"/>
                    <a:pt x="9" y="17"/>
                    <a:pt x="0" y="26"/>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a:extLst>
                <a:ext uri="{FF2B5EF4-FFF2-40B4-BE49-F238E27FC236}">
                  <a16:creationId xmlns:a16="http://schemas.microsoft.com/office/drawing/2014/main" xmlns="" id="{00910F67-2D51-4DFA-8932-B967D1744F39}"/>
                </a:ext>
              </a:extLst>
            </p:cNvPr>
            <p:cNvSpPr/>
            <p:nvPr/>
          </p:nvSpPr>
          <p:spPr bwMode="auto">
            <a:xfrm>
              <a:off x="1595437" y="941387"/>
              <a:ext cx="249238" cy="231775"/>
            </a:xfrm>
            <a:custGeom>
              <a:avLst/>
              <a:gdLst>
                <a:gd name="T0" fmla="*/ 0 w 59"/>
                <a:gd name="T1" fmla="*/ 36 h 54"/>
                <a:gd name="T2" fmla="*/ 41 w 59"/>
                <a:gd name="T3" fmla="*/ 54 h 54"/>
                <a:gd name="T4" fmla="*/ 59 w 59"/>
                <a:gd name="T5" fmla="*/ 27 h 54"/>
                <a:gd name="T6" fmla="*/ 23 w 59"/>
                <a:gd name="T7" fmla="*/ 0 h 54"/>
                <a:gd name="T8" fmla="*/ 0 w 59"/>
                <a:gd name="T9" fmla="*/ 36 h 54"/>
              </a:gdLst>
              <a:ahLst/>
              <a:cxnLst>
                <a:cxn ang="0">
                  <a:pos x="T0" y="T1"/>
                </a:cxn>
                <a:cxn ang="0">
                  <a:pos x="T2" y="T3"/>
                </a:cxn>
                <a:cxn ang="0">
                  <a:pos x="T4" y="T5"/>
                </a:cxn>
                <a:cxn ang="0">
                  <a:pos x="T6" y="T7"/>
                </a:cxn>
                <a:cxn ang="0">
                  <a:pos x="T8" y="T9"/>
                </a:cxn>
              </a:cxnLst>
              <a:rect l="0" t="0" r="r" b="b"/>
              <a:pathLst>
                <a:path w="59" h="54">
                  <a:moveTo>
                    <a:pt x="0" y="36"/>
                  </a:moveTo>
                  <a:cubicBezTo>
                    <a:pt x="41" y="54"/>
                    <a:pt x="41" y="54"/>
                    <a:pt x="41" y="54"/>
                  </a:cubicBezTo>
                  <a:cubicBezTo>
                    <a:pt x="47" y="46"/>
                    <a:pt x="53" y="36"/>
                    <a:pt x="59" y="27"/>
                  </a:cubicBezTo>
                  <a:cubicBezTo>
                    <a:pt x="23" y="0"/>
                    <a:pt x="23" y="0"/>
                    <a:pt x="23" y="0"/>
                  </a:cubicBezTo>
                  <a:cubicBezTo>
                    <a:pt x="13" y="13"/>
                    <a:pt x="5" y="26"/>
                    <a:pt x="0" y="36"/>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9">
              <a:extLst>
                <a:ext uri="{FF2B5EF4-FFF2-40B4-BE49-F238E27FC236}">
                  <a16:creationId xmlns:a16="http://schemas.microsoft.com/office/drawing/2014/main" xmlns="" id="{2ABE5F24-C5E1-4E6A-B96C-913FF3E08835}"/>
                </a:ext>
              </a:extLst>
            </p:cNvPr>
            <p:cNvSpPr/>
            <p:nvPr/>
          </p:nvSpPr>
          <p:spPr bwMode="auto">
            <a:xfrm>
              <a:off x="1552575" y="1095375"/>
              <a:ext cx="215900" cy="85725"/>
            </a:xfrm>
            <a:custGeom>
              <a:avLst/>
              <a:gdLst>
                <a:gd name="T0" fmla="*/ 0 w 51"/>
                <a:gd name="T1" fmla="*/ 20 h 20"/>
                <a:gd name="T2" fmla="*/ 50 w 51"/>
                <a:gd name="T3" fmla="*/ 20 h 20"/>
                <a:gd name="T4" fmla="*/ 51 w 51"/>
                <a:gd name="T5" fmla="*/ 18 h 20"/>
                <a:gd name="T6" fmla="*/ 10 w 51"/>
                <a:gd name="T7" fmla="*/ 0 h 20"/>
                <a:gd name="T8" fmla="*/ 0 w 51"/>
                <a:gd name="T9" fmla="*/ 20 h 20"/>
              </a:gdLst>
              <a:ahLst/>
              <a:cxnLst>
                <a:cxn ang="0">
                  <a:pos x="T0" y="T1"/>
                </a:cxn>
                <a:cxn ang="0">
                  <a:pos x="T2" y="T3"/>
                </a:cxn>
                <a:cxn ang="0">
                  <a:pos x="T4" y="T5"/>
                </a:cxn>
                <a:cxn ang="0">
                  <a:pos x="T6" y="T7"/>
                </a:cxn>
                <a:cxn ang="0">
                  <a:pos x="T8" y="T9"/>
                </a:cxn>
              </a:cxnLst>
              <a:rect l="0" t="0" r="r" b="b"/>
              <a:pathLst>
                <a:path w="51" h="20">
                  <a:moveTo>
                    <a:pt x="0" y="20"/>
                  </a:moveTo>
                  <a:cubicBezTo>
                    <a:pt x="50" y="20"/>
                    <a:pt x="50" y="20"/>
                    <a:pt x="50" y="20"/>
                  </a:cubicBezTo>
                  <a:cubicBezTo>
                    <a:pt x="51" y="19"/>
                    <a:pt x="51" y="19"/>
                    <a:pt x="51" y="18"/>
                  </a:cubicBezTo>
                  <a:cubicBezTo>
                    <a:pt x="10" y="0"/>
                    <a:pt x="10" y="0"/>
                    <a:pt x="10" y="0"/>
                  </a:cubicBezTo>
                  <a:cubicBezTo>
                    <a:pt x="3" y="12"/>
                    <a:pt x="0" y="20"/>
                    <a:pt x="0" y="2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a:extLst>
                <a:ext uri="{FF2B5EF4-FFF2-40B4-BE49-F238E27FC236}">
                  <a16:creationId xmlns:a16="http://schemas.microsoft.com/office/drawing/2014/main" xmlns="" id="{DDD36D61-4785-4A63-926B-34D6F1B112F3}"/>
                </a:ext>
              </a:extLst>
            </p:cNvPr>
            <p:cNvSpPr/>
            <p:nvPr/>
          </p:nvSpPr>
          <p:spPr bwMode="auto">
            <a:xfrm>
              <a:off x="1697037" y="663575"/>
              <a:ext cx="931863" cy="517525"/>
            </a:xfrm>
            <a:custGeom>
              <a:avLst/>
              <a:gdLst>
                <a:gd name="T0" fmla="*/ 220 w 220"/>
                <a:gd name="T1" fmla="*/ 119 h 121"/>
                <a:gd name="T2" fmla="*/ 130 w 220"/>
                <a:gd name="T3" fmla="*/ 13 h 121"/>
                <a:gd name="T4" fmla="*/ 0 w 220"/>
                <a:gd name="T5" fmla="*/ 121 h 121"/>
                <a:gd name="T6" fmla="*/ 220 w 220"/>
                <a:gd name="T7" fmla="*/ 119 h 121"/>
              </a:gdLst>
              <a:ahLst/>
              <a:cxnLst>
                <a:cxn ang="0">
                  <a:pos x="T0" y="T1"/>
                </a:cxn>
                <a:cxn ang="0">
                  <a:pos x="T2" y="T3"/>
                </a:cxn>
                <a:cxn ang="0">
                  <a:pos x="T4" y="T5"/>
                </a:cxn>
                <a:cxn ang="0">
                  <a:pos x="T6" y="T7"/>
                </a:cxn>
              </a:cxnLst>
              <a:rect l="0" t="0" r="r" b="b"/>
              <a:pathLst>
                <a:path w="220" h="121">
                  <a:moveTo>
                    <a:pt x="220" y="119"/>
                  </a:moveTo>
                  <a:cubicBezTo>
                    <a:pt x="220" y="119"/>
                    <a:pt x="205" y="26"/>
                    <a:pt x="130" y="13"/>
                  </a:cubicBezTo>
                  <a:cubicBezTo>
                    <a:pt x="55" y="0"/>
                    <a:pt x="0" y="121"/>
                    <a:pt x="0" y="121"/>
                  </a:cubicBezTo>
                  <a:lnTo>
                    <a:pt x="220" y="119"/>
                  </a:lnTo>
                  <a:close/>
                </a:path>
              </a:pathLst>
            </a:custGeom>
            <a:solidFill>
              <a:srgbClr val="FF6D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a:extLst>
                <a:ext uri="{FF2B5EF4-FFF2-40B4-BE49-F238E27FC236}">
                  <a16:creationId xmlns:a16="http://schemas.microsoft.com/office/drawing/2014/main" xmlns="" id="{067213B7-E3AC-496A-B4FA-3652A0709162}"/>
                </a:ext>
              </a:extLst>
            </p:cNvPr>
            <p:cNvSpPr/>
            <p:nvPr/>
          </p:nvSpPr>
          <p:spPr bwMode="auto">
            <a:xfrm>
              <a:off x="2633662" y="993775"/>
              <a:ext cx="415925" cy="184150"/>
            </a:xfrm>
            <a:custGeom>
              <a:avLst/>
              <a:gdLst>
                <a:gd name="T0" fmla="*/ 0 w 98"/>
                <a:gd name="T1" fmla="*/ 43 h 43"/>
                <a:gd name="T2" fmla="*/ 95 w 98"/>
                <a:gd name="T3" fmla="*/ 43 h 43"/>
                <a:gd name="T4" fmla="*/ 98 w 98"/>
                <a:gd name="T5" fmla="*/ 38 h 43"/>
                <a:gd name="T6" fmla="*/ 19 w 98"/>
                <a:gd name="T7" fmla="*/ 0 h 43"/>
                <a:gd name="T8" fmla="*/ 0 w 98"/>
                <a:gd name="T9" fmla="*/ 43 h 43"/>
              </a:gdLst>
              <a:ahLst/>
              <a:cxnLst>
                <a:cxn ang="0">
                  <a:pos x="T0" y="T1"/>
                </a:cxn>
                <a:cxn ang="0">
                  <a:pos x="T2" y="T3"/>
                </a:cxn>
                <a:cxn ang="0">
                  <a:pos x="T4" y="T5"/>
                </a:cxn>
                <a:cxn ang="0">
                  <a:pos x="T6" y="T7"/>
                </a:cxn>
                <a:cxn ang="0">
                  <a:pos x="T8" y="T9"/>
                </a:cxn>
              </a:cxnLst>
              <a:rect l="0" t="0" r="r" b="b"/>
              <a:pathLst>
                <a:path w="98" h="43">
                  <a:moveTo>
                    <a:pt x="0" y="43"/>
                  </a:moveTo>
                  <a:cubicBezTo>
                    <a:pt x="95" y="43"/>
                    <a:pt x="95" y="43"/>
                    <a:pt x="95" y="43"/>
                  </a:cubicBezTo>
                  <a:cubicBezTo>
                    <a:pt x="96" y="41"/>
                    <a:pt x="97" y="39"/>
                    <a:pt x="98" y="38"/>
                  </a:cubicBezTo>
                  <a:cubicBezTo>
                    <a:pt x="19" y="0"/>
                    <a:pt x="19" y="0"/>
                    <a:pt x="19" y="0"/>
                  </a:cubicBezTo>
                  <a:cubicBezTo>
                    <a:pt x="11" y="16"/>
                    <a:pt x="4" y="30"/>
                    <a:pt x="0" y="43"/>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22">
              <a:extLst>
                <a:ext uri="{FF2B5EF4-FFF2-40B4-BE49-F238E27FC236}">
                  <a16:creationId xmlns:a16="http://schemas.microsoft.com/office/drawing/2014/main" xmlns="" id="{4E25C810-CBC3-4063-A11A-5DC3D4002DCA}"/>
                </a:ext>
              </a:extLst>
            </p:cNvPr>
            <p:cNvSpPr/>
            <p:nvPr/>
          </p:nvSpPr>
          <p:spPr bwMode="auto">
            <a:xfrm>
              <a:off x="2714625" y="741362"/>
              <a:ext cx="439738" cy="414338"/>
            </a:xfrm>
            <a:custGeom>
              <a:avLst/>
              <a:gdLst>
                <a:gd name="T0" fmla="*/ 0 w 104"/>
                <a:gd name="T1" fmla="*/ 59 h 97"/>
                <a:gd name="T2" fmla="*/ 79 w 104"/>
                <a:gd name="T3" fmla="*/ 97 h 97"/>
                <a:gd name="T4" fmla="*/ 104 w 104"/>
                <a:gd name="T5" fmla="*/ 55 h 97"/>
                <a:gd name="T6" fmla="*/ 42 w 104"/>
                <a:gd name="T7" fmla="*/ 0 h 97"/>
                <a:gd name="T8" fmla="*/ 0 w 104"/>
                <a:gd name="T9" fmla="*/ 59 h 97"/>
              </a:gdLst>
              <a:ahLst/>
              <a:cxnLst>
                <a:cxn ang="0">
                  <a:pos x="T0" y="T1"/>
                </a:cxn>
                <a:cxn ang="0">
                  <a:pos x="T2" y="T3"/>
                </a:cxn>
                <a:cxn ang="0">
                  <a:pos x="T4" y="T5"/>
                </a:cxn>
                <a:cxn ang="0">
                  <a:pos x="T6" y="T7"/>
                </a:cxn>
                <a:cxn ang="0">
                  <a:pos x="T8" y="T9"/>
                </a:cxn>
              </a:cxnLst>
              <a:rect l="0" t="0" r="r" b="b"/>
              <a:pathLst>
                <a:path w="104" h="97">
                  <a:moveTo>
                    <a:pt x="0" y="59"/>
                  </a:moveTo>
                  <a:cubicBezTo>
                    <a:pt x="79" y="97"/>
                    <a:pt x="79" y="97"/>
                    <a:pt x="79" y="97"/>
                  </a:cubicBezTo>
                  <a:cubicBezTo>
                    <a:pt x="86" y="82"/>
                    <a:pt x="94" y="68"/>
                    <a:pt x="104" y="55"/>
                  </a:cubicBezTo>
                  <a:cubicBezTo>
                    <a:pt x="42" y="0"/>
                    <a:pt x="42" y="0"/>
                    <a:pt x="42" y="0"/>
                  </a:cubicBezTo>
                  <a:cubicBezTo>
                    <a:pt x="25" y="20"/>
                    <a:pt x="11" y="40"/>
                    <a:pt x="0" y="59"/>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23">
              <a:extLst>
                <a:ext uri="{FF2B5EF4-FFF2-40B4-BE49-F238E27FC236}">
                  <a16:creationId xmlns:a16="http://schemas.microsoft.com/office/drawing/2014/main" xmlns="" id="{BE1B054E-4F09-4DCE-B90F-EB4BBD6EC287}"/>
                </a:ext>
              </a:extLst>
            </p:cNvPr>
            <p:cNvSpPr/>
            <p:nvPr/>
          </p:nvSpPr>
          <p:spPr bwMode="auto">
            <a:xfrm>
              <a:off x="3100387" y="406400"/>
              <a:ext cx="355600" cy="390525"/>
            </a:xfrm>
            <a:custGeom>
              <a:avLst/>
              <a:gdLst>
                <a:gd name="T0" fmla="*/ 0 w 84"/>
                <a:gd name="T1" fmla="*/ 32 h 91"/>
                <a:gd name="T2" fmla="*/ 48 w 84"/>
                <a:gd name="T3" fmla="*/ 91 h 91"/>
                <a:gd name="T4" fmla="*/ 84 w 84"/>
                <a:gd name="T5" fmla="*/ 62 h 91"/>
                <a:gd name="T6" fmla="*/ 49 w 84"/>
                <a:gd name="T7" fmla="*/ 0 h 91"/>
                <a:gd name="T8" fmla="*/ 0 w 84"/>
                <a:gd name="T9" fmla="*/ 32 h 91"/>
              </a:gdLst>
              <a:ahLst/>
              <a:cxnLst>
                <a:cxn ang="0">
                  <a:pos x="T0" y="T1"/>
                </a:cxn>
                <a:cxn ang="0">
                  <a:pos x="T2" y="T3"/>
                </a:cxn>
                <a:cxn ang="0">
                  <a:pos x="T4" y="T5"/>
                </a:cxn>
                <a:cxn ang="0">
                  <a:pos x="T6" y="T7"/>
                </a:cxn>
                <a:cxn ang="0">
                  <a:pos x="T8" y="T9"/>
                </a:cxn>
              </a:cxnLst>
              <a:rect l="0" t="0" r="r" b="b"/>
              <a:pathLst>
                <a:path w="84" h="91">
                  <a:moveTo>
                    <a:pt x="0" y="32"/>
                  </a:moveTo>
                  <a:cubicBezTo>
                    <a:pt x="48" y="91"/>
                    <a:pt x="48" y="91"/>
                    <a:pt x="48" y="91"/>
                  </a:cubicBezTo>
                  <a:cubicBezTo>
                    <a:pt x="59" y="80"/>
                    <a:pt x="71" y="71"/>
                    <a:pt x="84" y="62"/>
                  </a:cubicBezTo>
                  <a:cubicBezTo>
                    <a:pt x="49" y="0"/>
                    <a:pt x="49" y="0"/>
                    <a:pt x="49" y="0"/>
                  </a:cubicBezTo>
                  <a:cubicBezTo>
                    <a:pt x="32" y="9"/>
                    <a:pt x="15" y="20"/>
                    <a:pt x="0" y="32"/>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24">
              <a:extLst>
                <a:ext uri="{FF2B5EF4-FFF2-40B4-BE49-F238E27FC236}">
                  <a16:creationId xmlns:a16="http://schemas.microsoft.com/office/drawing/2014/main" xmlns="" id="{9096BC9B-5749-486C-9956-A09B7E2BA017}"/>
                </a:ext>
              </a:extLst>
            </p:cNvPr>
            <p:cNvSpPr/>
            <p:nvPr/>
          </p:nvSpPr>
          <p:spPr bwMode="auto">
            <a:xfrm>
              <a:off x="3308350" y="317500"/>
              <a:ext cx="317500" cy="355600"/>
            </a:xfrm>
            <a:custGeom>
              <a:avLst/>
              <a:gdLst>
                <a:gd name="T0" fmla="*/ 0 w 75"/>
                <a:gd name="T1" fmla="*/ 21 h 83"/>
                <a:gd name="T2" fmla="*/ 35 w 75"/>
                <a:gd name="T3" fmla="*/ 83 h 83"/>
                <a:gd name="T4" fmla="*/ 43 w 75"/>
                <a:gd name="T5" fmla="*/ 79 h 83"/>
                <a:gd name="T6" fmla="*/ 75 w 75"/>
                <a:gd name="T7" fmla="*/ 65 h 83"/>
                <a:gd name="T8" fmla="*/ 48 w 75"/>
                <a:gd name="T9" fmla="*/ 0 h 83"/>
                <a:gd name="T10" fmla="*/ 0 w 75"/>
                <a:gd name="T11" fmla="*/ 21 h 83"/>
              </a:gdLst>
              <a:ahLst/>
              <a:cxnLst>
                <a:cxn ang="0">
                  <a:pos x="T0" y="T1"/>
                </a:cxn>
                <a:cxn ang="0">
                  <a:pos x="T2" y="T3"/>
                </a:cxn>
                <a:cxn ang="0">
                  <a:pos x="T4" y="T5"/>
                </a:cxn>
                <a:cxn ang="0">
                  <a:pos x="T6" y="T7"/>
                </a:cxn>
                <a:cxn ang="0">
                  <a:pos x="T8" y="T9"/>
                </a:cxn>
                <a:cxn ang="0">
                  <a:pos x="T10" y="T11"/>
                </a:cxn>
              </a:cxnLst>
              <a:rect l="0" t="0" r="r" b="b"/>
              <a:pathLst>
                <a:path w="75" h="83">
                  <a:moveTo>
                    <a:pt x="0" y="21"/>
                  </a:moveTo>
                  <a:cubicBezTo>
                    <a:pt x="35" y="83"/>
                    <a:pt x="35" y="83"/>
                    <a:pt x="35" y="83"/>
                  </a:cubicBezTo>
                  <a:cubicBezTo>
                    <a:pt x="38" y="82"/>
                    <a:pt x="40" y="80"/>
                    <a:pt x="43" y="79"/>
                  </a:cubicBezTo>
                  <a:cubicBezTo>
                    <a:pt x="53" y="73"/>
                    <a:pt x="64" y="68"/>
                    <a:pt x="75" y="65"/>
                  </a:cubicBezTo>
                  <a:cubicBezTo>
                    <a:pt x="48" y="0"/>
                    <a:pt x="48" y="0"/>
                    <a:pt x="48" y="0"/>
                  </a:cubicBezTo>
                  <a:cubicBezTo>
                    <a:pt x="31" y="6"/>
                    <a:pt x="15" y="13"/>
                    <a:pt x="0" y="21"/>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25">
              <a:extLst>
                <a:ext uri="{FF2B5EF4-FFF2-40B4-BE49-F238E27FC236}">
                  <a16:creationId xmlns:a16="http://schemas.microsoft.com/office/drawing/2014/main" xmlns="" id="{071A3760-E3F5-40E2-A4D7-5D08146803B1}"/>
                </a:ext>
              </a:extLst>
            </p:cNvPr>
            <p:cNvSpPr/>
            <p:nvPr/>
          </p:nvSpPr>
          <p:spPr bwMode="auto">
            <a:xfrm>
              <a:off x="3511550" y="257175"/>
              <a:ext cx="317500" cy="338138"/>
            </a:xfrm>
            <a:custGeom>
              <a:avLst/>
              <a:gdLst>
                <a:gd name="T0" fmla="*/ 0 w 75"/>
                <a:gd name="T1" fmla="*/ 14 h 79"/>
                <a:gd name="T2" fmla="*/ 27 w 75"/>
                <a:gd name="T3" fmla="*/ 79 h 79"/>
                <a:gd name="T4" fmla="*/ 75 w 75"/>
                <a:gd name="T5" fmla="*/ 73 h 79"/>
                <a:gd name="T6" fmla="*/ 66 w 75"/>
                <a:gd name="T7" fmla="*/ 0 h 79"/>
                <a:gd name="T8" fmla="*/ 0 w 75"/>
                <a:gd name="T9" fmla="*/ 14 h 79"/>
              </a:gdLst>
              <a:ahLst/>
              <a:cxnLst>
                <a:cxn ang="0">
                  <a:pos x="T0" y="T1"/>
                </a:cxn>
                <a:cxn ang="0">
                  <a:pos x="T2" y="T3"/>
                </a:cxn>
                <a:cxn ang="0">
                  <a:pos x="T4" y="T5"/>
                </a:cxn>
                <a:cxn ang="0">
                  <a:pos x="T6" y="T7"/>
                </a:cxn>
                <a:cxn ang="0">
                  <a:pos x="T8" y="T9"/>
                </a:cxn>
              </a:cxnLst>
              <a:rect l="0" t="0" r="r" b="b"/>
              <a:pathLst>
                <a:path w="75" h="79">
                  <a:moveTo>
                    <a:pt x="0" y="14"/>
                  </a:moveTo>
                  <a:cubicBezTo>
                    <a:pt x="27" y="79"/>
                    <a:pt x="27" y="79"/>
                    <a:pt x="27" y="79"/>
                  </a:cubicBezTo>
                  <a:cubicBezTo>
                    <a:pt x="42" y="74"/>
                    <a:pt x="59" y="72"/>
                    <a:pt x="75" y="73"/>
                  </a:cubicBezTo>
                  <a:cubicBezTo>
                    <a:pt x="66" y="0"/>
                    <a:pt x="66" y="0"/>
                    <a:pt x="66" y="0"/>
                  </a:cubicBezTo>
                  <a:cubicBezTo>
                    <a:pt x="43" y="3"/>
                    <a:pt x="21" y="8"/>
                    <a:pt x="0" y="14"/>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26">
              <a:extLst>
                <a:ext uri="{FF2B5EF4-FFF2-40B4-BE49-F238E27FC236}">
                  <a16:creationId xmlns:a16="http://schemas.microsoft.com/office/drawing/2014/main" xmlns="" id="{3E2C1024-323B-4F0C-8B74-6A299A5548E1}"/>
                </a:ext>
              </a:extLst>
            </p:cNvPr>
            <p:cNvSpPr/>
            <p:nvPr/>
          </p:nvSpPr>
          <p:spPr bwMode="auto">
            <a:xfrm>
              <a:off x="3790950" y="249237"/>
              <a:ext cx="304800" cy="371475"/>
            </a:xfrm>
            <a:custGeom>
              <a:avLst/>
              <a:gdLst>
                <a:gd name="T0" fmla="*/ 9 w 72"/>
                <a:gd name="T1" fmla="*/ 1 h 87"/>
                <a:gd name="T2" fmla="*/ 0 w 72"/>
                <a:gd name="T3" fmla="*/ 2 h 87"/>
                <a:gd name="T4" fmla="*/ 9 w 72"/>
                <a:gd name="T5" fmla="*/ 75 h 87"/>
                <a:gd name="T6" fmla="*/ 57 w 72"/>
                <a:gd name="T7" fmla="*/ 87 h 87"/>
                <a:gd name="T8" fmla="*/ 72 w 72"/>
                <a:gd name="T9" fmla="*/ 9 h 87"/>
                <a:gd name="T10" fmla="*/ 9 w 72"/>
                <a:gd name="T11" fmla="*/ 1 h 87"/>
              </a:gdLst>
              <a:ahLst/>
              <a:cxnLst>
                <a:cxn ang="0">
                  <a:pos x="T0" y="T1"/>
                </a:cxn>
                <a:cxn ang="0">
                  <a:pos x="T2" y="T3"/>
                </a:cxn>
                <a:cxn ang="0">
                  <a:pos x="T4" y="T5"/>
                </a:cxn>
                <a:cxn ang="0">
                  <a:pos x="T6" y="T7"/>
                </a:cxn>
                <a:cxn ang="0">
                  <a:pos x="T8" y="T9"/>
                </a:cxn>
                <a:cxn ang="0">
                  <a:pos x="T10" y="T11"/>
                </a:cxn>
              </a:cxnLst>
              <a:rect l="0" t="0" r="r" b="b"/>
              <a:pathLst>
                <a:path w="72" h="87">
                  <a:moveTo>
                    <a:pt x="9" y="1"/>
                  </a:moveTo>
                  <a:cubicBezTo>
                    <a:pt x="6" y="2"/>
                    <a:pt x="3" y="2"/>
                    <a:pt x="0" y="2"/>
                  </a:cubicBezTo>
                  <a:cubicBezTo>
                    <a:pt x="9" y="75"/>
                    <a:pt x="9" y="75"/>
                    <a:pt x="9" y="75"/>
                  </a:cubicBezTo>
                  <a:cubicBezTo>
                    <a:pt x="26" y="76"/>
                    <a:pt x="42" y="80"/>
                    <a:pt x="57" y="87"/>
                  </a:cubicBezTo>
                  <a:cubicBezTo>
                    <a:pt x="72" y="9"/>
                    <a:pt x="72" y="9"/>
                    <a:pt x="72" y="9"/>
                  </a:cubicBezTo>
                  <a:cubicBezTo>
                    <a:pt x="53" y="2"/>
                    <a:pt x="31" y="0"/>
                    <a:pt x="9" y="1"/>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Freeform 27">
              <a:extLst>
                <a:ext uri="{FF2B5EF4-FFF2-40B4-BE49-F238E27FC236}">
                  <a16:creationId xmlns:a16="http://schemas.microsoft.com/office/drawing/2014/main" xmlns="" id="{ABC1F56E-9D01-4586-BDF3-FAA7A2C71870}"/>
                </a:ext>
              </a:extLst>
            </p:cNvPr>
            <p:cNvSpPr/>
            <p:nvPr/>
          </p:nvSpPr>
          <p:spPr bwMode="auto">
            <a:xfrm>
              <a:off x="4032250" y="287337"/>
              <a:ext cx="352425" cy="419100"/>
            </a:xfrm>
            <a:custGeom>
              <a:avLst/>
              <a:gdLst>
                <a:gd name="T0" fmla="*/ 15 w 83"/>
                <a:gd name="T1" fmla="*/ 0 h 98"/>
                <a:gd name="T2" fmla="*/ 0 w 83"/>
                <a:gd name="T3" fmla="*/ 78 h 98"/>
                <a:gd name="T4" fmla="*/ 18 w 83"/>
                <a:gd name="T5" fmla="*/ 90 h 98"/>
                <a:gd name="T6" fmla="*/ 28 w 83"/>
                <a:gd name="T7" fmla="*/ 98 h 98"/>
                <a:gd name="T8" fmla="*/ 83 w 83"/>
                <a:gd name="T9" fmla="*/ 37 h 98"/>
                <a:gd name="T10" fmla="*/ 15 w 83"/>
                <a:gd name="T11" fmla="*/ 0 h 98"/>
              </a:gdLst>
              <a:ahLst/>
              <a:cxnLst>
                <a:cxn ang="0">
                  <a:pos x="T0" y="T1"/>
                </a:cxn>
                <a:cxn ang="0">
                  <a:pos x="T2" y="T3"/>
                </a:cxn>
                <a:cxn ang="0">
                  <a:pos x="T4" y="T5"/>
                </a:cxn>
                <a:cxn ang="0">
                  <a:pos x="T6" y="T7"/>
                </a:cxn>
                <a:cxn ang="0">
                  <a:pos x="T8" y="T9"/>
                </a:cxn>
                <a:cxn ang="0">
                  <a:pos x="T10" y="T11"/>
                </a:cxn>
              </a:cxnLst>
              <a:rect l="0" t="0" r="r" b="b"/>
              <a:pathLst>
                <a:path w="83" h="98">
                  <a:moveTo>
                    <a:pt x="15" y="0"/>
                  </a:moveTo>
                  <a:cubicBezTo>
                    <a:pt x="0" y="78"/>
                    <a:pt x="0" y="78"/>
                    <a:pt x="0" y="78"/>
                  </a:cubicBezTo>
                  <a:cubicBezTo>
                    <a:pt x="7" y="82"/>
                    <a:pt x="13" y="85"/>
                    <a:pt x="18" y="90"/>
                  </a:cubicBezTo>
                  <a:cubicBezTo>
                    <a:pt x="22" y="93"/>
                    <a:pt x="25" y="95"/>
                    <a:pt x="28" y="98"/>
                  </a:cubicBezTo>
                  <a:cubicBezTo>
                    <a:pt x="83" y="37"/>
                    <a:pt x="83" y="37"/>
                    <a:pt x="83" y="37"/>
                  </a:cubicBezTo>
                  <a:cubicBezTo>
                    <a:pt x="63" y="20"/>
                    <a:pt x="40" y="7"/>
                    <a:pt x="15" y="0"/>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28">
              <a:extLst>
                <a:ext uri="{FF2B5EF4-FFF2-40B4-BE49-F238E27FC236}">
                  <a16:creationId xmlns:a16="http://schemas.microsoft.com/office/drawing/2014/main" xmlns="" id="{1BECB419-87A0-45FE-9737-B8E5B5CAA457}"/>
                </a:ext>
              </a:extLst>
            </p:cNvPr>
            <p:cNvSpPr/>
            <p:nvPr/>
          </p:nvSpPr>
          <p:spPr bwMode="auto">
            <a:xfrm>
              <a:off x="4151312" y="446087"/>
              <a:ext cx="415925" cy="406400"/>
            </a:xfrm>
            <a:custGeom>
              <a:avLst/>
              <a:gdLst>
                <a:gd name="T0" fmla="*/ 55 w 98"/>
                <a:gd name="T1" fmla="*/ 0 h 95"/>
                <a:gd name="T2" fmla="*/ 0 w 98"/>
                <a:gd name="T3" fmla="*/ 61 h 95"/>
                <a:gd name="T4" fmla="*/ 31 w 98"/>
                <a:gd name="T5" fmla="*/ 95 h 95"/>
                <a:gd name="T6" fmla="*/ 98 w 98"/>
                <a:gd name="T7" fmla="*/ 42 h 95"/>
                <a:gd name="T8" fmla="*/ 55 w 98"/>
                <a:gd name="T9" fmla="*/ 0 h 95"/>
              </a:gdLst>
              <a:ahLst/>
              <a:cxnLst>
                <a:cxn ang="0">
                  <a:pos x="T0" y="T1"/>
                </a:cxn>
                <a:cxn ang="0">
                  <a:pos x="T2" y="T3"/>
                </a:cxn>
                <a:cxn ang="0">
                  <a:pos x="T4" y="T5"/>
                </a:cxn>
                <a:cxn ang="0">
                  <a:pos x="T6" y="T7"/>
                </a:cxn>
                <a:cxn ang="0">
                  <a:pos x="T8" y="T9"/>
                </a:cxn>
              </a:cxnLst>
              <a:rect l="0" t="0" r="r" b="b"/>
              <a:pathLst>
                <a:path w="98" h="95">
                  <a:moveTo>
                    <a:pt x="55" y="0"/>
                  </a:moveTo>
                  <a:cubicBezTo>
                    <a:pt x="0" y="61"/>
                    <a:pt x="0" y="61"/>
                    <a:pt x="0" y="61"/>
                  </a:cubicBezTo>
                  <a:cubicBezTo>
                    <a:pt x="11" y="71"/>
                    <a:pt x="22" y="83"/>
                    <a:pt x="31" y="95"/>
                  </a:cubicBezTo>
                  <a:cubicBezTo>
                    <a:pt x="98" y="42"/>
                    <a:pt x="98" y="42"/>
                    <a:pt x="98" y="42"/>
                  </a:cubicBezTo>
                  <a:cubicBezTo>
                    <a:pt x="85" y="27"/>
                    <a:pt x="71" y="12"/>
                    <a:pt x="55" y="0"/>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29">
              <a:extLst>
                <a:ext uri="{FF2B5EF4-FFF2-40B4-BE49-F238E27FC236}">
                  <a16:creationId xmlns:a16="http://schemas.microsoft.com/office/drawing/2014/main" xmlns="" id="{D43146CB-601C-4F2B-B4A0-C84FBA45613E}"/>
                </a:ext>
              </a:extLst>
            </p:cNvPr>
            <p:cNvSpPr/>
            <p:nvPr/>
          </p:nvSpPr>
          <p:spPr bwMode="auto">
            <a:xfrm>
              <a:off x="4283075" y="625475"/>
              <a:ext cx="614363" cy="552450"/>
            </a:xfrm>
            <a:custGeom>
              <a:avLst/>
              <a:gdLst>
                <a:gd name="T0" fmla="*/ 145 w 145"/>
                <a:gd name="T1" fmla="*/ 129 h 129"/>
                <a:gd name="T2" fmla="*/ 67 w 145"/>
                <a:gd name="T3" fmla="*/ 0 h 129"/>
                <a:gd name="T4" fmla="*/ 0 w 145"/>
                <a:gd name="T5" fmla="*/ 53 h 129"/>
                <a:gd name="T6" fmla="*/ 41 w 145"/>
                <a:gd name="T7" fmla="*/ 129 h 129"/>
                <a:gd name="T8" fmla="*/ 145 w 145"/>
                <a:gd name="T9" fmla="*/ 129 h 129"/>
              </a:gdLst>
              <a:ahLst/>
              <a:cxnLst>
                <a:cxn ang="0">
                  <a:pos x="T0" y="T1"/>
                </a:cxn>
                <a:cxn ang="0">
                  <a:pos x="T2" y="T3"/>
                </a:cxn>
                <a:cxn ang="0">
                  <a:pos x="T4" y="T5"/>
                </a:cxn>
                <a:cxn ang="0">
                  <a:pos x="T6" y="T7"/>
                </a:cxn>
                <a:cxn ang="0">
                  <a:pos x="T8" y="T9"/>
                </a:cxn>
              </a:cxnLst>
              <a:rect l="0" t="0" r="r" b="b"/>
              <a:pathLst>
                <a:path w="145" h="129">
                  <a:moveTo>
                    <a:pt x="145" y="129"/>
                  </a:moveTo>
                  <a:cubicBezTo>
                    <a:pt x="145" y="129"/>
                    <a:pt x="119" y="60"/>
                    <a:pt x="67" y="0"/>
                  </a:cubicBezTo>
                  <a:cubicBezTo>
                    <a:pt x="0" y="53"/>
                    <a:pt x="0" y="53"/>
                    <a:pt x="0" y="53"/>
                  </a:cubicBezTo>
                  <a:cubicBezTo>
                    <a:pt x="18" y="76"/>
                    <a:pt x="31" y="102"/>
                    <a:pt x="41" y="129"/>
                  </a:cubicBezTo>
                  <a:lnTo>
                    <a:pt x="145" y="129"/>
                  </a:ln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30">
              <a:extLst>
                <a:ext uri="{FF2B5EF4-FFF2-40B4-BE49-F238E27FC236}">
                  <a16:creationId xmlns:a16="http://schemas.microsoft.com/office/drawing/2014/main" xmlns="" id="{DB656C46-6180-4943-B38B-FAEAA9E530A7}"/>
                </a:ext>
              </a:extLst>
            </p:cNvPr>
            <p:cNvSpPr/>
            <p:nvPr/>
          </p:nvSpPr>
          <p:spPr bwMode="auto">
            <a:xfrm>
              <a:off x="2892425" y="544512"/>
              <a:ext cx="411163" cy="431800"/>
            </a:xfrm>
            <a:custGeom>
              <a:avLst/>
              <a:gdLst>
                <a:gd name="T0" fmla="*/ 0 w 97"/>
                <a:gd name="T1" fmla="*/ 46 h 101"/>
                <a:gd name="T2" fmla="*/ 62 w 97"/>
                <a:gd name="T3" fmla="*/ 101 h 101"/>
                <a:gd name="T4" fmla="*/ 97 w 97"/>
                <a:gd name="T5" fmla="*/ 59 h 101"/>
                <a:gd name="T6" fmla="*/ 49 w 97"/>
                <a:gd name="T7" fmla="*/ 0 h 101"/>
                <a:gd name="T8" fmla="*/ 0 w 97"/>
                <a:gd name="T9" fmla="*/ 46 h 101"/>
              </a:gdLst>
              <a:ahLst/>
              <a:cxnLst>
                <a:cxn ang="0">
                  <a:pos x="T0" y="T1"/>
                </a:cxn>
                <a:cxn ang="0">
                  <a:pos x="T2" y="T3"/>
                </a:cxn>
                <a:cxn ang="0">
                  <a:pos x="T4" y="T5"/>
                </a:cxn>
                <a:cxn ang="0">
                  <a:pos x="T6" y="T7"/>
                </a:cxn>
                <a:cxn ang="0">
                  <a:pos x="T8" y="T9"/>
                </a:cxn>
              </a:cxnLst>
              <a:rect l="0" t="0" r="r" b="b"/>
              <a:pathLst>
                <a:path w="97" h="101">
                  <a:moveTo>
                    <a:pt x="0" y="46"/>
                  </a:moveTo>
                  <a:cubicBezTo>
                    <a:pt x="62" y="101"/>
                    <a:pt x="62" y="101"/>
                    <a:pt x="62" y="101"/>
                  </a:cubicBezTo>
                  <a:cubicBezTo>
                    <a:pt x="72" y="85"/>
                    <a:pt x="84" y="71"/>
                    <a:pt x="97" y="59"/>
                  </a:cubicBezTo>
                  <a:cubicBezTo>
                    <a:pt x="49" y="0"/>
                    <a:pt x="49" y="0"/>
                    <a:pt x="49" y="0"/>
                  </a:cubicBezTo>
                  <a:cubicBezTo>
                    <a:pt x="31" y="14"/>
                    <a:pt x="14" y="30"/>
                    <a:pt x="0" y="46"/>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Freeform 31">
              <a:extLst>
                <a:ext uri="{FF2B5EF4-FFF2-40B4-BE49-F238E27FC236}">
                  <a16:creationId xmlns:a16="http://schemas.microsoft.com/office/drawing/2014/main" xmlns="" id="{CDE86423-3BD5-4147-AED1-5D920C837AD9}"/>
                </a:ext>
              </a:extLst>
            </p:cNvPr>
            <p:cNvSpPr/>
            <p:nvPr/>
          </p:nvSpPr>
          <p:spPr bwMode="auto">
            <a:xfrm>
              <a:off x="2874962" y="428625"/>
              <a:ext cx="1738313" cy="749300"/>
            </a:xfrm>
            <a:custGeom>
              <a:avLst/>
              <a:gdLst>
                <a:gd name="T0" fmla="*/ 410 w 410"/>
                <a:gd name="T1" fmla="*/ 175 h 175"/>
                <a:gd name="T2" fmla="*/ 213 w 410"/>
                <a:gd name="T3" fmla="*/ 11 h 175"/>
                <a:gd name="T4" fmla="*/ 0 w 410"/>
                <a:gd name="T5" fmla="*/ 175 h 175"/>
                <a:gd name="T6" fmla="*/ 410 w 410"/>
                <a:gd name="T7" fmla="*/ 175 h 175"/>
              </a:gdLst>
              <a:ahLst/>
              <a:cxnLst>
                <a:cxn ang="0">
                  <a:pos x="T0" y="T1"/>
                </a:cxn>
                <a:cxn ang="0">
                  <a:pos x="T2" y="T3"/>
                </a:cxn>
                <a:cxn ang="0">
                  <a:pos x="T4" y="T5"/>
                </a:cxn>
                <a:cxn ang="0">
                  <a:pos x="T6" y="T7"/>
                </a:cxn>
              </a:cxnLst>
              <a:rect l="0" t="0" r="r" b="b"/>
              <a:pathLst>
                <a:path w="410" h="175">
                  <a:moveTo>
                    <a:pt x="410" y="175"/>
                  </a:moveTo>
                  <a:cubicBezTo>
                    <a:pt x="410" y="175"/>
                    <a:pt x="336" y="0"/>
                    <a:pt x="213" y="11"/>
                  </a:cubicBezTo>
                  <a:cubicBezTo>
                    <a:pt x="89" y="21"/>
                    <a:pt x="18" y="120"/>
                    <a:pt x="0" y="175"/>
                  </a:cubicBezTo>
                  <a:lnTo>
                    <a:pt x="410" y="175"/>
                  </a:lnTo>
                  <a:close/>
                </a:path>
              </a:pathLst>
            </a:custGeom>
            <a:solidFill>
              <a:srgbClr val="FF7E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Freeform 32">
              <a:extLst>
                <a:ext uri="{FF2B5EF4-FFF2-40B4-BE49-F238E27FC236}">
                  <a16:creationId xmlns:a16="http://schemas.microsoft.com/office/drawing/2014/main" xmlns="" id="{3754CC72-5477-4D6A-884A-618177AA682E}"/>
                </a:ext>
              </a:extLst>
            </p:cNvPr>
            <p:cNvSpPr/>
            <p:nvPr/>
          </p:nvSpPr>
          <p:spPr bwMode="auto">
            <a:xfrm>
              <a:off x="4252912" y="393700"/>
              <a:ext cx="1793875" cy="757238"/>
            </a:xfrm>
            <a:custGeom>
              <a:avLst/>
              <a:gdLst>
                <a:gd name="T0" fmla="*/ 422 w 423"/>
                <a:gd name="T1" fmla="*/ 48 h 177"/>
                <a:gd name="T2" fmla="*/ 0 w 423"/>
                <a:gd name="T3" fmla="*/ 177 h 177"/>
                <a:gd name="T4" fmla="*/ 423 w 423"/>
                <a:gd name="T5" fmla="*/ 177 h 177"/>
                <a:gd name="T6" fmla="*/ 422 w 423"/>
                <a:gd name="T7" fmla="*/ 48 h 177"/>
              </a:gdLst>
              <a:ahLst/>
              <a:cxnLst>
                <a:cxn ang="0">
                  <a:pos x="T0" y="T1"/>
                </a:cxn>
                <a:cxn ang="0">
                  <a:pos x="T2" y="T3"/>
                </a:cxn>
                <a:cxn ang="0">
                  <a:pos x="T4" y="T5"/>
                </a:cxn>
                <a:cxn ang="0">
                  <a:pos x="T6" y="T7"/>
                </a:cxn>
              </a:cxnLst>
              <a:rect l="0" t="0" r="r" b="b"/>
              <a:pathLst>
                <a:path w="423" h="177">
                  <a:moveTo>
                    <a:pt x="422" y="48"/>
                  </a:moveTo>
                  <a:cubicBezTo>
                    <a:pt x="422" y="48"/>
                    <a:pt x="163" y="0"/>
                    <a:pt x="0" y="177"/>
                  </a:cubicBezTo>
                  <a:cubicBezTo>
                    <a:pt x="423" y="177"/>
                    <a:pt x="423" y="177"/>
                    <a:pt x="423" y="177"/>
                  </a:cubicBezTo>
                  <a:lnTo>
                    <a:pt x="422" y="48"/>
                  </a:lnTo>
                  <a:close/>
                </a:path>
              </a:pathLst>
            </a:custGeom>
            <a:solidFill>
              <a:srgbClr val="B35D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Freeform 33">
              <a:extLst>
                <a:ext uri="{FF2B5EF4-FFF2-40B4-BE49-F238E27FC236}">
                  <a16:creationId xmlns:a16="http://schemas.microsoft.com/office/drawing/2014/main" xmlns="" id="{0A9E62ED-CD6F-438A-B625-81CBA04FC868}"/>
                </a:ext>
              </a:extLst>
            </p:cNvPr>
            <p:cNvSpPr/>
            <p:nvPr/>
          </p:nvSpPr>
          <p:spPr bwMode="auto">
            <a:xfrm>
              <a:off x="4549775" y="673100"/>
              <a:ext cx="1501775" cy="492125"/>
            </a:xfrm>
            <a:custGeom>
              <a:avLst/>
              <a:gdLst>
                <a:gd name="T0" fmla="*/ 354 w 354"/>
                <a:gd name="T1" fmla="*/ 31 h 115"/>
                <a:gd name="T2" fmla="*/ 0 w 354"/>
                <a:gd name="T3" fmla="*/ 115 h 115"/>
                <a:gd name="T4" fmla="*/ 353 w 354"/>
                <a:gd name="T5" fmla="*/ 115 h 115"/>
                <a:gd name="T6" fmla="*/ 354 w 354"/>
                <a:gd name="T7" fmla="*/ 31 h 115"/>
              </a:gdLst>
              <a:ahLst/>
              <a:cxnLst>
                <a:cxn ang="0">
                  <a:pos x="T0" y="T1"/>
                </a:cxn>
                <a:cxn ang="0">
                  <a:pos x="T2" y="T3"/>
                </a:cxn>
                <a:cxn ang="0">
                  <a:pos x="T4" y="T5"/>
                </a:cxn>
                <a:cxn ang="0">
                  <a:pos x="T6" y="T7"/>
                </a:cxn>
              </a:cxnLst>
              <a:rect l="0" t="0" r="r" b="b"/>
              <a:pathLst>
                <a:path w="354" h="115">
                  <a:moveTo>
                    <a:pt x="354" y="31"/>
                  </a:moveTo>
                  <a:cubicBezTo>
                    <a:pt x="354" y="31"/>
                    <a:pt x="169" y="0"/>
                    <a:pt x="0" y="115"/>
                  </a:cubicBezTo>
                  <a:cubicBezTo>
                    <a:pt x="353" y="115"/>
                    <a:pt x="353" y="115"/>
                    <a:pt x="353" y="115"/>
                  </a:cubicBezTo>
                  <a:lnTo>
                    <a:pt x="354" y="31"/>
                  </a:lnTo>
                  <a:close/>
                </a:path>
              </a:pathLst>
            </a:custGeom>
            <a:solidFill>
              <a:srgbClr val="FF8D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Freeform 34">
              <a:extLst>
                <a:ext uri="{FF2B5EF4-FFF2-40B4-BE49-F238E27FC236}">
                  <a16:creationId xmlns:a16="http://schemas.microsoft.com/office/drawing/2014/main" xmlns="" id="{24588CCE-E7B8-4502-A17E-65806DA1EEBD}"/>
                </a:ext>
              </a:extLst>
            </p:cNvPr>
            <p:cNvSpPr/>
            <p:nvPr/>
          </p:nvSpPr>
          <p:spPr bwMode="auto">
            <a:xfrm>
              <a:off x="4881562" y="903287"/>
              <a:ext cx="1165225" cy="282575"/>
            </a:xfrm>
            <a:custGeom>
              <a:avLst/>
              <a:gdLst>
                <a:gd name="T0" fmla="*/ 275 w 275"/>
                <a:gd name="T1" fmla="*/ 18 h 66"/>
                <a:gd name="T2" fmla="*/ 0 w 275"/>
                <a:gd name="T3" fmla="*/ 66 h 66"/>
                <a:gd name="T4" fmla="*/ 274 w 275"/>
                <a:gd name="T5" fmla="*/ 66 h 66"/>
                <a:gd name="T6" fmla="*/ 275 w 275"/>
                <a:gd name="T7" fmla="*/ 18 h 66"/>
              </a:gdLst>
              <a:ahLst/>
              <a:cxnLst>
                <a:cxn ang="0">
                  <a:pos x="T0" y="T1"/>
                </a:cxn>
                <a:cxn ang="0">
                  <a:pos x="T2" y="T3"/>
                </a:cxn>
                <a:cxn ang="0">
                  <a:pos x="T4" y="T5"/>
                </a:cxn>
                <a:cxn ang="0">
                  <a:pos x="T6" y="T7"/>
                </a:cxn>
              </a:cxnLst>
              <a:rect l="0" t="0" r="r" b="b"/>
              <a:pathLst>
                <a:path w="275" h="66">
                  <a:moveTo>
                    <a:pt x="275" y="18"/>
                  </a:moveTo>
                  <a:cubicBezTo>
                    <a:pt x="275" y="18"/>
                    <a:pt x="131" y="0"/>
                    <a:pt x="0" y="66"/>
                  </a:cubicBezTo>
                  <a:cubicBezTo>
                    <a:pt x="274" y="66"/>
                    <a:pt x="274" y="66"/>
                    <a:pt x="274" y="66"/>
                  </a:cubicBezTo>
                  <a:lnTo>
                    <a:pt x="275" y="18"/>
                  </a:lnTo>
                  <a:close/>
                </a:path>
              </a:pathLst>
            </a:custGeom>
            <a:solidFill>
              <a:srgbClr val="9AC7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Freeform 35">
              <a:extLst>
                <a:ext uri="{FF2B5EF4-FFF2-40B4-BE49-F238E27FC236}">
                  <a16:creationId xmlns:a16="http://schemas.microsoft.com/office/drawing/2014/main" xmlns="" id="{F26892C0-2DB0-4D4E-92F2-0A98A3D9BF10}"/>
                </a:ext>
              </a:extLst>
            </p:cNvPr>
            <p:cNvSpPr/>
            <p:nvPr/>
          </p:nvSpPr>
          <p:spPr bwMode="auto">
            <a:xfrm>
              <a:off x="4405312" y="577850"/>
              <a:ext cx="1646238" cy="582613"/>
            </a:xfrm>
            <a:custGeom>
              <a:avLst/>
              <a:gdLst>
                <a:gd name="T0" fmla="*/ 386 w 388"/>
                <a:gd name="T1" fmla="*/ 5 h 136"/>
                <a:gd name="T2" fmla="*/ 343 w 388"/>
                <a:gd name="T3" fmla="*/ 50 h 136"/>
                <a:gd name="T4" fmla="*/ 319 w 388"/>
                <a:gd name="T5" fmla="*/ 2 h 136"/>
                <a:gd name="T6" fmla="*/ 297 w 388"/>
                <a:gd name="T7" fmla="*/ 47 h 136"/>
                <a:gd name="T8" fmla="*/ 266 w 388"/>
                <a:gd name="T9" fmla="*/ 0 h 136"/>
                <a:gd name="T10" fmla="*/ 245 w 388"/>
                <a:gd name="T11" fmla="*/ 54 h 136"/>
                <a:gd name="T12" fmla="*/ 212 w 388"/>
                <a:gd name="T13" fmla="*/ 7 h 136"/>
                <a:gd name="T14" fmla="*/ 193 w 388"/>
                <a:gd name="T15" fmla="*/ 67 h 136"/>
                <a:gd name="T16" fmla="*/ 147 w 388"/>
                <a:gd name="T17" fmla="*/ 23 h 136"/>
                <a:gd name="T18" fmla="*/ 141 w 388"/>
                <a:gd name="T19" fmla="*/ 81 h 136"/>
                <a:gd name="T20" fmla="*/ 93 w 388"/>
                <a:gd name="T21" fmla="*/ 45 h 136"/>
                <a:gd name="T22" fmla="*/ 100 w 388"/>
                <a:gd name="T23" fmla="*/ 98 h 136"/>
                <a:gd name="T24" fmla="*/ 47 w 388"/>
                <a:gd name="T25" fmla="*/ 65 h 136"/>
                <a:gd name="T26" fmla="*/ 52 w 388"/>
                <a:gd name="T27" fmla="*/ 120 h 136"/>
                <a:gd name="T28" fmla="*/ 0 w 388"/>
                <a:gd name="T29" fmla="*/ 100 h 136"/>
                <a:gd name="T30" fmla="*/ 3 w 388"/>
                <a:gd name="T31" fmla="*/ 136 h 136"/>
                <a:gd name="T32" fmla="*/ 34 w 388"/>
                <a:gd name="T33" fmla="*/ 136 h 136"/>
                <a:gd name="T34" fmla="*/ 388 w 388"/>
                <a:gd name="T35" fmla="*/ 53 h 136"/>
                <a:gd name="T36" fmla="*/ 386 w 388"/>
                <a:gd name="T37" fmla="*/ 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8" h="136">
                  <a:moveTo>
                    <a:pt x="386" y="5"/>
                  </a:moveTo>
                  <a:cubicBezTo>
                    <a:pt x="343" y="50"/>
                    <a:pt x="343" y="50"/>
                    <a:pt x="343" y="50"/>
                  </a:cubicBezTo>
                  <a:cubicBezTo>
                    <a:pt x="319" y="2"/>
                    <a:pt x="319" y="2"/>
                    <a:pt x="319" y="2"/>
                  </a:cubicBezTo>
                  <a:cubicBezTo>
                    <a:pt x="297" y="47"/>
                    <a:pt x="297" y="47"/>
                    <a:pt x="297" y="47"/>
                  </a:cubicBezTo>
                  <a:cubicBezTo>
                    <a:pt x="266" y="0"/>
                    <a:pt x="266" y="0"/>
                    <a:pt x="266" y="0"/>
                  </a:cubicBezTo>
                  <a:cubicBezTo>
                    <a:pt x="245" y="54"/>
                    <a:pt x="245" y="54"/>
                    <a:pt x="245" y="54"/>
                  </a:cubicBezTo>
                  <a:cubicBezTo>
                    <a:pt x="212" y="7"/>
                    <a:pt x="212" y="7"/>
                    <a:pt x="212" y="7"/>
                  </a:cubicBezTo>
                  <a:cubicBezTo>
                    <a:pt x="193" y="67"/>
                    <a:pt x="193" y="67"/>
                    <a:pt x="193" y="67"/>
                  </a:cubicBezTo>
                  <a:cubicBezTo>
                    <a:pt x="147" y="23"/>
                    <a:pt x="147" y="23"/>
                    <a:pt x="147" y="23"/>
                  </a:cubicBezTo>
                  <a:cubicBezTo>
                    <a:pt x="141" y="81"/>
                    <a:pt x="141" y="81"/>
                    <a:pt x="141" y="81"/>
                  </a:cubicBezTo>
                  <a:cubicBezTo>
                    <a:pt x="93" y="45"/>
                    <a:pt x="93" y="45"/>
                    <a:pt x="93" y="45"/>
                  </a:cubicBezTo>
                  <a:cubicBezTo>
                    <a:pt x="100" y="98"/>
                    <a:pt x="100" y="98"/>
                    <a:pt x="100" y="98"/>
                  </a:cubicBezTo>
                  <a:cubicBezTo>
                    <a:pt x="47" y="65"/>
                    <a:pt x="47" y="65"/>
                    <a:pt x="47" y="65"/>
                  </a:cubicBezTo>
                  <a:cubicBezTo>
                    <a:pt x="52" y="120"/>
                    <a:pt x="52" y="120"/>
                    <a:pt x="52" y="120"/>
                  </a:cubicBezTo>
                  <a:cubicBezTo>
                    <a:pt x="0" y="100"/>
                    <a:pt x="0" y="100"/>
                    <a:pt x="0" y="100"/>
                  </a:cubicBezTo>
                  <a:cubicBezTo>
                    <a:pt x="3" y="136"/>
                    <a:pt x="3" y="136"/>
                    <a:pt x="3" y="136"/>
                  </a:cubicBezTo>
                  <a:cubicBezTo>
                    <a:pt x="34" y="136"/>
                    <a:pt x="34" y="136"/>
                    <a:pt x="34" y="136"/>
                  </a:cubicBezTo>
                  <a:cubicBezTo>
                    <a:pt x="34" y="136"/>
                    <a:pt x="185" y="27"/>
                    <a:pt x="388" y="53"/>
                  </a:cubicBezTo>
                  <a:lnTo>
                    <a:pt x="386" y="5"/>
                  </a:lnTo>
                  <a:close/>
                </a:path>
              </a:pathLst>
            </a:custGeom>
            <a:solidFill>
              <a:srgbClr val="88CA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Oval 35">
              <a:extLst>
                <a:ext uri="{FF2B5EF4-FFF2-40B4-BE49-F238E27FC236}">
                  <a16:creationId xmlns:a16="http://schemas.microsoft.com/office/drawing/2014/main" xmlns="" id="{38B3E050-FD34-42E5-8AB8-25CC8D797DBD}"/>
                </a:ext>
              </a:extLst>
            </p:cNvPr>
            <p:cNvSpPr>
              <a:spLocks noChangeArrowheads="1"/>
            </p:cNvSpPr>
            <p:nvPr/>
          </p:nvSpPr>
          <p:spPr bwMode="auto">
            <a:xfrm>
              <a:off x="5872162" y="620712"/>
              <a:ext cx="47625" cy="47625"/>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Oval 36">
              <a:extLst>
                <a:ext uri="{FF2B5EF4-FFF2-40B4-BE49-F238E27FC236}">
                  <a16:creationId xmlns:a16="http://schemas.microsoft.com/office/drawing/2014/main" xmlns="" id="{70B095B7-54EF-497A-980D-FD81395E4464}"/>
                </a:ext>
              </a:extLst>
            </p:cNvPr>
            <p:cNvSpPr>
              <a:spLocks noChangeArrowheads="1"/>
            </p:cNvSpPr>
            <p:nvPr/>
          </p:nvSpPr>
          <p:spPr bwMode="auto">
            <a:xfrm>
              <a:off x="5640387" y="612775"/>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Oval 37">
              <a:extLst>
                <a:ext uri="{FF2B5EF4-FFF2-40B4-BE49-F238E27FC236}">
                  <a16:creationId xmlns:a16="http://schemas.microsoft.com/office/drawing/2014/main" xmlns="" id="{C53C62BD-2214-477E-8A86-B8A8B9AC589A}"/>
                </a:ext>
              </a:extLst>
            </p:cNvPr>
            <p:cNvSpPr>
              <a:spLocks noChangeArrowheads="1"/>
            </p:cNvSpPr>
            <p:nvPr/>
          </p:nvSpPr>
          <p:spPr bwMode="auto">
            <a:xfrm>
              <a:off x="5389562" y="642937"/>
              <a:ext cx="46038" cy="42863"/>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Oval 38">
              <a:extLst>
                <a:ext uri="{FF2B5EF4-FFF2-40B4-BE49-F238E27FC236}">
                  <a16:creationId xmlns:a16="http://schemas.microsoft.com/office/drawing/2014/main" xmlns="" id="{4054B2D5-52F8-4D0D-B23B-2771EB0070F3}"/>
                </a:ext>
              </a:extLst>
            </p:cNvPr>
            <p:cNvSpPr>
              <a:spLocks noChangeArrowheads="1"/>
            </p:cNvSpPr>
            <p:nvPr/>
          </p:nvSpPr>
          <p:spPr bwMode="auto">
            <a:xfrm>
              <a:off x="5156200" y="685800"/>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Oval 39">
              <a:extLst>
                <a:ext uri="{FF2B5EF4-FFF2-40B4-BE49-F238E27FC236}">
                  <a16:creationId xmlns:a16="http://schemas.microsoft.com/office/drawing/2014/main" xmlns="" id="{E4199C9D-0E0E-47FA-B2AD-CCB2C6217B8E}"/>
                </a:ext>
              </a:extLst>
            </p:cNvPr>
            <p:cNvSpPr>
              <a:spLocks noChangeArrowheads="1"/>
            </p:cNvSpPr>
            <p:nvPr/>
          </p:nvSpPr>
          <p:spPr bwMode="auto">
            <a:xfrm>
              <a:off x="4914900" y="766762"/>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Oval 40">
              <a:extLst>
                <a:ext uri="{FF2B5EF4-FFF2-40B4-BE49-F238E27FC236}">
                  <a16:creationId xmlns:a16="http://schemas.microsoft.com/office/drawing/2014/main" xmlns="" id="{91605680-7159-435F-8D62-18762D848941}"/>
                </a:ext>
              </a:extLst>
            </p:cNvPr>
            <p:cNvSpPr>
              <a:spLocks noChangeArrowheads="1"/>
            </p:cNvSpPr>
            <p:nvPr/>
          </p:nvSpPr>
          <p:spPr bwMode="auto">
            <a:xfrm>
              <a:off x="4737100" y="847725"/>
              <a:ext cx="41275" cy="47625"/>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Oval 41">
              <a:extLst>
                <a:ext uri="{FF2B5EF4-FFF2-40B4-BE49-F238E27FC236}">
                  <a16:creationId xmlns:a16="http://schemas.microsoft.com/office/drawing/2014/main" xmlns="" id="{52915926-8E92-4304-8EA3-4171B9A525C7}"/>
                </a:ext>
              </a:extLst>
            </p:cNvPr>
            <p:cNvSpPr>
              <a:spLocks noChangeArrowheads="1"/>
            </p:cNvSpPr>
            <p:nvPr/>
          </p:nvSpPr>
          <p:spPr bwMode="auto">
            <a:xfrm>
              <a:off x="4529137" y="958850"/>
              <a:ext cx="46038" cy="42863"/>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Oval 42">
              <a:extLst>
                <a:ext uri="{FF2B5EF4-FFF2-40B4-BE49-F238E27FC236}">
                  <a16:creationId xmlns:a16="http://schemas.microsoft.com/office/drawing/2014/main" xmlns="" id="{6E7CB316-AC59-425E-BB72-52948E6CFC6E}"/>
                </a:ext>
              </a:extLst>
            </p:cNvPr>
            <p:cNvSpPr>
              <a:spLocks noChangeArrowheads="1"/>
            </p:cNvSpPr>
            <p:nvPr/>
          </p:nvSpPr>
          <p:spPr bwMode="auto">
            <a:xfrm>
              <a:off x="4333875" y="1092200"/>
              <a:ext cx="42863"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Oval 43">
              <a:extLst>
                <a:ext uri="{FF2B5EF4-FFF2-40B4-BE49-F238E27FC236}">
                  <a16:creationId xmlns:a16="http://schemas.microsoft.com/office/drawing/2014/main" xmlns="" id="{96787247-2F0F-476E-98BA-648CEDCE535B}"/>
                </a:ext>
              </a:extLst>
            </p:cNvPr>
            <p:cNvSpPr>
              <a:spLocks noChangeArrowheads="1"/>
            </p:cNvSpPr>
            <p:nvPr/>
          </p:nvSpPr>
          <p:spPr bwMode="auto">
            <a:xfrm>
              <a:off x="5686425" y="855662"/>
              <a:ext cx="42863"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Oval 44">
              <a:extLst>
                <a:ext uri="{FF2B5EF4-FFF2-40B4-BE49-F238E27FC236}">
                  <a16:creationId xmlns:a16="http://schemas.microsoft.com/office/drawing/2014/main" xmlns="" id="{87573D6A-1171-49ED-8F2C-D77FA5999CD1}"/>
                </a:ext>
              </a:extLst>
            </p:cNvPr>
            <p:cNvSpPr>
              <a:spLocks noChangeArrowheads="1"/>
            </p:cNvSpPr>
            <p:nvPr/>
          </p:nvSpPr>
          <p:spPr bwMode="auto">
            <a:xfrm>
              <a:off x="5461000" y="885825"/>
              <a:ext cx="42863" cy="42863"/>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Oval 45">
              <a:extLst>
                <a:ext uri="{FF2B5EF4-FFF2-40B4-BE49-F238E27FC236}">
                  <a16:creationId xmlns:a16="http://schemas.microsoft.com/office/drawing/2014/main" xmlns="" id="{91A35617-82AA-41D9-A000-FDAC83C342FE}"/>
                </a:ext>
              </a:extLst>
            </p:cNvPr>
            <p:cNvSpPr>
              <a:spLocks noChangeArrowheads="1"/>
            </p:cNvSpPr>
            <p:nvPr/>
          </p:nvSpPr>
          <p:spPr bwMode="auto">
            <a:xfrm>
              <a:off x="5229225" y="920750"/>
              <a:ext cx="46038"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Oval 46">
              <a:extLst>
                <a:ext uri="{FF2B5EF4-FFF2-40B4-BE49-F238E27FC236}">
                  <a16:creationId xmlns:a16="http://schemas.microsoft.com/office/drawing/2014/main" xmlns="" id="{38ABFE7F-98E4-4E6C-AF38-7A7FEF6DDA83}"/>
                </a:ext>
              </a:extLst>
            </p:cNvPr>
            <p:cNvSpPr>
              <a:spLocks noChangeArrowheads="1"/>
            </p:cNvSpPr>
            <p:nvPr/>
          </p:nvSpPr>
          <p:spPr bwMode="auto">
            <a:xfrm>
              <a:off x="5011737" y="993775"/>
              <a:ext cx="47625" cy="46038"/>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Oval 47">
              <a:extLst>
                <a:ext uri="{FF2B5EF4-FFF2-40B4-BE49-F238E27FC236}">
                  <a16:creationId xmlns:a16="http://schemas.microsoft.com/office/drawing/2014/main" xmlns="" id="{8A2FD1E5-BE02-4FB1-BC03-AF83331FB559}"/>
                </a:ext>
              </a:extLst>
            </p:cNvPr>
            <p:cNvSpPr>
              <a:spLocks noChangeArrowheads="1"/>
            </p:cNvSpPr>
            <p:nvPr/>
          </p:nvSpPr>
          <p:spPr bwMode="auto">
            <a:xfrm>
              <a:off x="4808537" y="1082675"/>
              <a:ext cx="42863"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9">
              <a:extLst>
                <a:ext uri="{FF2B5EF4-FFF2-40B4-BE49-F238E27FC236}">
                  <a16:creationId xmlns:a16="http://schemas.microsoft.com/office/drawing/2014/main" xmlns="" id="{80BCFB6B-38EF-40BD-929D-A5C78309EFA7}"/>
                </a:ext>
              </a:extLst>
            </p:cNvPr>
            <p:cNvSpPr/>
            <p:nvPr/>
          </p:nvSpPr>
          <p:spPr bwMode="auto">
            <a:xfrm>
              <a:off x="4686300" y="496887"/>
              <a:ext cx="130175" cy="342900"/>
            </a:xfrm>
            <a:custGeom>
              <a:avLst/>
              <a:gdLst>
                <a:gd name="T0" fmla="*/ 19 w 31"/>
                <a:gd name="T1" fmla="*/ 66 h 80"/>
                <a:gd name="T2" fmla="*/ 30 w 31"/>
                <a:gd name="T3" fmla="*/ 0 h 80"/>
                <a:gd name="T4" fmla="*/ 26 w 31"/>
                <a:gd name="T5" fmla="*/ 0 h 80"/>
                <a:gd name="T6" fmla="*/ 0 w 31"/>
                <a:gd name="T7" fmla="*/ 80 h 80"/>
              </a:gdLst>
              <a:ahLst/>
              <a:cxnLst>
                <a:cxn ang="0">
                  <a:pos x="T0" y="T1"/>
                </a:cxn>
                <a:cxn ang="0">
                  <a:pos x="T2" y="T3"/>
                </a:cxn>
                <a:cxn ang="0">
                  <a:pos x="T4" y="T5"/>
                </a:cxn>
                <a:cxn ang="0">
                  <a:pos x="T6" y="T7"/>
                </a:cxn>
              </a:cxnLst>
              <a:rect l="0" t="0" r="r" b="b"/>
              <a:pathLst>
                <a:path w="31" h="80">
                  <a:moveTo>
                    <a:pt x="19" y="66"/>
                  </a:moveTo>
                  <a:cubicBezTo>
                    <a:pt x="23" y="45"/>
                    <a:pt x="31" y="22"/>
                    <a:pt x="30" y="0"/>
                  </a:cubicBezTo>
                  <a:cubicBezTo>
                    <a:pt x="29" y="0"/>
                    <a:pt x="27" y="0"/>
                    <a:pt x="26" y="0"/>
                  </a:cubicBezTo>
                  <a:cubicBezTo>
                    <a:pt x="23" y="27"/>
                    <a:pt x="10" y="58"/>
                    <a:pt x="0" y="80"/>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50">
              <a:extLst>
                <a:ext uri="{FF2B5EF4-FFF2-40B4-BE49-F238E27FC236}">
                  <a16:creationId xmlns:a16="http://schemas.microsoft.com/office/drawing/2014/main" xmlns="" id="{DDECA00E-F865-44E5-B170-26198D2E6B7B}"/>
                </a:ext>
              </a:extLst>
            </p:cNvPr>
            <p:cNvSpPr/>
            <p:nvPr/>
          </p:nvSpPr>
          <p:spPr bwMode="auto">
            <a:xfrm>
              <a:off x="4681537" y="527050"/>
              <a:ext cx="84138" cy="153988"/>
            </a:xfrm>
            <a:custGeom>
              <a:avLst/>
              <a:gdLst>
                <a:gd name="T0" fmla="*/ 20 w 20"/>
                <a:gd name="T1" fmla="*/ 25 h 36"/>
                <a:gd name="T2" fmla="*/ 4 w 20"/>
                <a:gd name="T3" fmla="*/ 0 h 36"/>
                <a:gd name="T4" fmla="*/ 20 w 20"/>
                <a:gd name="T5" fmla="*/ 36 h 36"/>
              </a:gdLst>
              <a:ahLst/>
              <a:cxnLst>
                <a:cxn ang="0">
                  <a:pos x="T0" y="T1"/>
                </a:cxn>
                <a:cxn ang="0">
                  <a:pos x="T2" y="T3"/>
                </a:cxn>
                <a:cxn ang="0">
                  <a:pos x="T4" y="T5"/>
                </a:cxn>
              </a:cxnLst>
              <a:rect l="0" t="0" r="r" b="b"/>
              <a:pathLst>
                <a:path w="20" h="36">
                  <a:moveTo>
                    <a:pt x="20" y="25"/>
                  </a:moveTo>
                  <a:cubicBezTo>
                    <a:pt x="15" y="17"/>
                    <a:pt x="10" y="7"/>
                    <a:pt x="4" y="0"/>
                  </a:cubicBezTo>
                  <a:cubicBezTo>
                    <a:pt x="0" y="7"/>
                    <a:pt x="13" y="31"/>
                    <a:pt x="20" y="36"/>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51">
              <a:extLst>
                <a:ext uri="{FF2B5EF4-FFF2-40B4-BE49-F238E27FC236}">
                  <a16:creationId xmlns:a16="http://schemas.microsoft.com/office/drawing/2014/main" xmlns="" id="{CCDFCAED-9304-48A2-A8B8-7D67B0AFB2AC}"/>
                </a:ext>
              </a:extLst>
            </p:cNvPr>
            <p:cNvSpPr/>
            <p:nvPr/>
          </p:nvSpPr>
          <p:spPr bwMode="auto">
            <a:xfrm>
              <a:off x="4714875" y="193675"/>
              <a:ext cx="276225" cy="388938"/>
            </a:xfrm>
            <a:custGeom>
              <a:avLst/>
              <a:gdLst>
                <a:gd name="T0" fmla="*/ 14 w 65"/>
                <a:gd name="T1" fmla="*/ 22 h 91"/>
                <a:gd name="T2" fmla="*/ 41 w 65"/>
                <a:gd name="T3" fmla="*/ 77 h 91"/>
                <a:gd name="T4" fmla="*/ 2 w 65"/>
                <a:gd name="T5" fmla="*/ 59 h 91"/>
                <a:gd name="T6" fmla="*/ 14 w 65"/>
                <a:gd name="T7" fmla="*/ 22 h 91"/>
              </a:gdLst>
              <a:ahLst/>
              <a:cxnLst>
                <a:cxn ang="0">
                  <a:pos x="T0" y="T1"/>
                </a:cxn>
                <a:cxn ang="0">
                  <a:pos x="T2" y="T3"/>
                </a:cxn>
                <a:cxn ang="0">
                  <a:pos x="T4" y="T5"/>
                </a:cxn>
                <a:cxn ang="0">
                  <a:pos x="T6" y="T7"/>
                </a:cxn>
              </a:cxnLst>
              <a:rect l="0" t="0" r="r" b="b"/>
              <a:pathLst>
                <a:path w="65" h="91">
                  <a:moveTo>
                    <a:pt x="14" y="22"/>
                  </a:moveTo>
                  <a:cubicBezTo>
                    <a:pt x="51" y="0"/>
                    <a:pt x="65" y="58"/>
                    <a:pt x="41" y="77"/>
                  </a:cubicBezTo>
                  <a:cubicBezTo>
                    <a:pt x="23" y="91"/>
                    <a:pt x="5" y="80"/>
                    <a:pt x="2" y="59"/>
                  </a:cubicBezTo>
                  <a:cubicBezTo>
                    <a:pt x="0" y="44"/>
                    <a:pt x="0" y="31"/>
                    <a:pt x="14" y="22"/>
                  </a:cubicBezTo>
                  <a:close/>
                </a:path>
              </a:pathLst>
            </a:custGeom>
            <a:solidFill>
              <a:srgbClr val="5B8B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52">
              <a:extLst>
                <a:ext uri="{FF2B5EF4-FFF2-40B4-BE49-F238E27FC236}">
                  <a16:creationId xmlns:a16="http://schemas.microsoft.com/office/drawing/2014/main" xmlns="" id="{412F838D-B64C-44EB-8D81-F4B488C507C6}"/>
                </a:ext>
              </a:extLst>
            </p:cNvPr>
            <p:cNvSpPr/>
            <p:nvPr/>
          </p:nvSpPr>
          <p:spPr bwMode="auto">
            <a:xfrm>
              <a:off x="4549775" y="433387"/>
              <a:ext cx="169863" cy="179388"/>
            </a:xfrm>
            <a:custGeom>
              <a:avLst/>
              <a:gdLst>
                <a:gd name="T0" fmla="*/ 16 w 40"/>
                <a:gd name="T1" fmla="*/ 11 h 42"/>
                <a:gd name="T2" fmla="*/ 39 w 40"/>
                <a:gd name="T3" fmla="*/ 22 h 42"/>
                <a:gd name="T4" fmla="*/ 16 w 40"/>
                <a:gd name="T5" fmla="*/ 11 h 42"/>
              </a:gdLst>
              <a:ahLst/>
              <a:cxnLst>
                <a:cxn ang="0">
                  <a:pos x="T0" y="T1"/>
                </a:cxn>
                <a:cxn ang="0">
                  <a:pos x="T2" y="T3"/>
                </a:cxn>
                <a:cxn ang="0">
                  <a:pos x="T4" y="T5"/>
                </a:cxn>
              </a:cxnLst>
              <a:rect l="0" t="0" r="r" b="b"/>
              <a:pathLst>
                <a:path w="40" h="42">
                  <a:moveTo>
                    <a:pt x="16" y="11"/>
                  </a:moveTo>
                  <a:cubicBezTo>
                    <a:pt x="0" y="31"/>
                    <a:pt x="37" y="42"/>
                    <a:pt x="39" y="22"/>
                  </a:cubicBezTo>
                  <a:cubicBezTo>
                    <a:pt x="40" y="10"/>
                    <a:pt x="24" y="0"/>
                    <a:pt x="16" y="11"/>
                  </a:cubicBezTo>
                  <a:close/>
                </a:path>
              </a:pathLst>
            </a:custGeom>
            <a:solidFill>
              <a:srgbClr val="5B8B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3" name="Oval 52">
              <a:extLst>
                <a:ext uri="{FF2B5EF4-FFF2-40B4-BE49-F238E27FC236}">
                  <a16:creationId xmlns:a16="http://schemas.microsoft.com/office/drawing/2014/main" xmlns="" id="{E7EAFF91-63EB-4481-ABFE-4D26105276A3}"/>
                </a:ext>
              </a:extLst>
            </p:cNvPr>
            <p:cNvSpPr>
              <a:spLocks noChangeArrowheads="1"/>
            </p:cNvSpPr>
            <p:nvPr/>
          </p:nvSpPr>
          <p:spPr bwMode="auto">
            <a:xfrm>
              <a:off x="4803775" y="325437"/>
              <a:ext cx="30163"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Oval 53">
              <a:extLst>
                <a:ext uri="{FF2B5EF4-FFF2-40B4-BE49-F238E27FC236}">
                  <a16:creationId xmlns:a16="http://schemas.microsoft.com/office/drawing/2014/main" xmlns="" id="{AE8C700A-0F2A-47C7-A204-6CF25D79F3D6}"/>
                </a:ext>
              </a:extLst>
            </p:cNvPr>
            <p:cNvSpPr>
              <a:spLocks noChangeArrowheads="1"/>
            </p:cNvSpPr>
            <p:nvPr/>
          </p:nvSpPr>
          <p:spPr bwMode="auto">
            <a:xfrm>
              <a:off x="4902200" y="373062"/>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5" name="Oval 54">
              <a:extLst>
                <a:ext uri="{FF2B5EF4-FFF2-40B4-BE49-F238E27FC236}">
                  <a16:creationId xmlns:a16="http://schemas.microsoft.com/office/drawing/2014/main" xmlns="" id="{FB88B721-6FF4-4301-8427-2430023D3EB2}"/>
                </a:ext>
              </a:extLst>
            </p:cNvPr>
            <p:cNvSpPr>
              <a:spLocks noChangeArrowheads="1"/>
            </p:cNvSpPr>
            <p:nvPr/>
          </p:nvSpPr>
          <p:spPr bwMode="auto">
            <a:xfrm>
              <a:off x="4829175" y="385762"/>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Oval 55">
              <a:extLst>
                <a:ext uri="{FF2B5EF4-FFF2-40B4-BE49-F238E27FC236}">
                  <a16:creationId xmlns:a16="http://schemas.microsoft.com/office/drawing/2014/main" xmlns="" id="{BDE357AA-92F1-4B81-8EF0-2921F55D21EC}"/>
                </a:ext>
              </a:extLst>
            </p:cNvPr>
            <p:cNvSpPr>
              <a:spLocks noChangeArrowheads="1"/>
            </p:cNvSpPr>
            <p:nvPr/>
          </p:nvSpPr>
          <p:spPr bwMode="auto">
            <a:xfrm>
              <a:off x="4727575" y="360362"/>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7" name="Oval 56">
              <a:extLst>
                <a:ext uri="{FF2B5EF4-FFF2-40B4-BE49-F238E27FC236}">
                  <a16:creationId xmlns:a16="http://schemas.microsoft.com/office/drawing/2014/main" xmlns="" id="{52A07F26-0935-4E4C-818A-A472747B51B3}"/>
                </a:ext>
              </a:extLst>
            </p:cNvPr>
            <p:cNvSpPr>
              <a:spLocks noChangeArrowheads="1"/>
            </p:cNvSpPr>
            <p:nvPr/>
          </p:nvSpPr>
          <p:spPr bwMode="auto">
            <a:xfrm>
              <a:off x="4783137" y="471487"/>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Oval 57">
              <a:extLst>
                <a:ext uri="{FF2B5EF4-FFF2-40B4-BE49-F238E27FC236}">
                  <a16:creationId xmlns:a16="http://schemas.microsoft.com/office/drawing/2014/main" xmlns="" id="{9A583817-7A0A-4CC7-A2F2-C7CDA7C8DA6C}"/>
                </a:ext>
              </a:extLst>
            </p:cNvPr>
            <p:cNvSpPr>
              <a:spLocks noChangeArrowheads="1"/>
            </p:cNvSpPr>
            <p:nvPr/>
          </p:nvSpPr>
          <p:spPr bwMode="auto">
            <a:xfrm>
              <a:off x="4625975" y="484187"/>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Oval 58">
              <a:extLst>
                <a:ext uri="{FF2B5EF4-FFF2-40B4-BE49-F238E27FC236}">
                  <a16:creationId xmlns:a16="http://schemas.microsoft.com/office/drawing/2014/main" xmlns="" id="{DC37D670-67F2-4E6D-95CE-A3740BCF683F}"/>
                </a:ext>
              </a:extLst>
            </p:cNvPr>
            <p:cNvSpPr>
              <a:spLocks noChangeArrowheads="1"/>
            </p:cNvSpPr>
            <p:nvPr/>
          </p:nvSpPr>
          <p:spPr bwMode="auto">
            <a:xfrm>
              <a:off x="4681537" y="522287"/>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Oval 59">
              <a:extLst>
                <a:ext uri="{FF2B5EF4-FFF2-40B4-BE49-F238E27FC236}">
                  <a16:creationId xmlns:a16="http://schemas.microsoft.com/office/drawing/2014/main" xmlns="" id="{F525EAD3-F09E-4B10-8C2C-820590F444F7}"/>
                </a:ext>
              </a:extLst>
            </p:cNvPr>
            <p:cNvSpPr>
              <a:spLocks noChangeArrowheads="1"/>
            </p:cNvSpPr>
            <p:nvPr/>
          </p:nvSpPr>
          <p:spPr bwMode="auto">
            <a:xfrm>
              <a:off x="4876800" y="461962"/>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Freeform 61">
              <a:extLst>
                <a:ext uri="{FF2B5EF4-FFF2-40B4-BE49-F238E27FC236}">
                  <a16:creationId xmlns:a16="http://schemas.microsoft.com/office/drawing/2014/main" xmlns="" id="{5FD6EA67-057A-4B21-BABD-B1D99BBDC554}"/>
                </a:ext>
              </a:extLst>
            </p:cNvPr>
            <p:cNvSpPr/>
            <p:nvPr/>
          </p:nvSpPr>
          <p:spPr bwMode="auto">
            <a:xfrm>
              <a:off x="5029200" y="330200"/>
              <a:ext cx="444500" cy="273050"/>
            </a:xfrm>
            <a:custGeom>
              <a:avLst/>
              <a:gdLst>
                <a:gd name="T0" fmla="*/ 18 w 105"/>
                <a:gd name="T1" fmla="*/ 13 h 64"/>
                <a:gd name="T2" fmla="*/ 17 w 105"/>
                <a:gd name="T3" fmla="*/ 40 h 64"/>
                <a:gd name="T4" fmla="*/ 8 w 105"/>
                <a:gd name="T5" fmla="*/ 43 h 64"/>
                <a:gd name="T6" fmla="*/ 0 w 105"/>
                <a:gd name="T7" fmla="*/ 46 h 64"/>
                <a:gd name="T8" fmla="*/ 1 w 105"/>
                <a:gd name="T9" fmla="*/ 64 h 64"/>
                <a:gd name="T10" fmla="*/ 11 w 105"/>
                <a:gd name="T11" fmla="*/ 62 h 64"/>
                <a:gd name="T12" fmla="*/ 42 w 105"/>
                <a:gd name="T13" fmla="*/ 58 h 64"/>
                <a:gd name="T14" fmla="*/ 77 w 105"/>
                <a:gd name="T15" fmla="*/ 51 h 64"/>
                <a:gd name="T16" fmla="*/ 104 w 105"/>
                <a:gd name="T17" fmla="*/ 46 h 64"/>
                <a:gd name="T18" fmla="*/ 104 w 105"/>
                <a:gd name="T19" fmla="*/ 37 h 64"/>
                <a:gd name="T20" fmla="*/ 101 w 105"/>
                <a:gd name="T21" fmla="*/ 31 h 64"/>
                <a:gd name="T22" fmla="*/ 91 w 105"/>
                <a:gd name="T23" fmla="*/ 31 h 64"/>
                <a:gd name="T24" fmla="*/ 84 w 105"/>
                <a:gd name="T25" fmla="*/ 30 h 64"/>
                <a:gd name="T26" fmla="*/ 81 w 105"/>
                <a:gd name="T27" fmla="*/ 5 h 64"/>
                <a:gd name="T28" fmla="*/ 73 w 105"/>
                <a:gd name="T29" fmla="*/ 1 h 64"/>
                <a:gd name="T30" fmla="*/ 38 w 105"/>
                <a:gd name="T31" fmla="*/ 7 h 64"/>
                <a:gd name="T32" fmla="*/ 27 w 105"/>
                <a:gd name="T33" fmla="*/ 9 h 64"/>
                <a:gd name="T34" fmla="*/ 18 w 105"/>
                <a:gd name="T35" fmla="*/ 1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64">
                  <a:moveTo>
                    <a:pt x="18" y="13"/>
                  </a:moveTo>
                  <a:cubicBezTo>
                    <a:pt x="8" y="17"/>
                    <a:pt x="17" y="32"/>
                    <a:pt x="17" y="40"/>
                  </a:cubicBezTo>
                  <a:cubicBezTo>
                    <a:pt x="14" y="41"/>
                    <a:pt x="11" y="42"/>
                    <a:pt x="8" y="43"/>
                  </a:cubicBezTo>
                  <a:cubicBezTo>
                    <a:pt x="5" y="44"/>
                    <a:pt x="3" y="46"/>
                    <a:pt x="0" y="46"/>
                  </a:cubicBezTo>
                  <a:cubicBezTo>
                    <a:pt x="0" y="48"/>
                    <a:pt x="2" y="64"/>
                    <a:pt x="1" y="64"/>
                  </a:cubicBezTo>
                  <a:cubicBezTo>
                    <a:pt x="4" y="63"/>
                    <a:pt x="8" y="63"/>
                    <a:pt x="11" y="62"/>
                  </a:cubicBezTo>
                  <a:cubicBezTo>
                    <a:pt x="21" y="60"/>
                    <a:pt x="32" y="59"/>
                    <a:pt x="42" y="58"/>
                  </a:cubicBezTo>
                  <a:cubicBezTo>
                    <a:pt x="53" y="56"/>
                    <a:pt x="65" y="53"/>
                    <a:pt x="77" y="51"/>
                  </a:cubicBezTo>
                  <a:cubicBezTo>
                    <a:pt x="86" y="50"/>
                    <a:pt x="96" y="49"/>
                    <a:pt x="104" y="46"/>
                  </a:cubicBezTo>
                  <a:cubicBezTo>
                    <a:pt x="105" y="43"/>
                    <a:pt x="104" y="40"/>
                    <a:pt x="104" y="37"/>
                  </a:cubicBezTo>
                  <a:cubicBezTo>
                    <a:pt x="104" y="33"/>
                    <a:pt x="105" y="32"/>
                    <a:pt x="101" y="31"/>
                  </a:cubicBezTo>
                  <a:cubicBezTo>
                    <a:pt x="98" y="30"/>
                    <a:pt x="95" y="31"/>
                    <a:pt x="91" y="31"/>
                  </a:cubicBezTo>
                  <a:cubicBezTo>
                    <a:pt x="89" y="30"/>
                    <a:pt x="86" y="29"/>
                    <a:pt x="84" y="30"/>
                  </a:cubicBezTo>
                  <a:cubicBezTo>
                    <a:pt x="85" y="30"/>
                    <a:pt x="81" y="7"/>
                    <a:pt x="81" y="5"/>
                  </a:cubicBezTo>
                  <a:cubicBezTo>
                    <a:pt x="79" y="1"/>
                    <a:pt x="77" y="0"/>
                    <a:pt x="73" y="1"/>
                  </a:cubicBezTo>
                  <a:cubicBezTo>
                    <a:pt x="61" y="1"/>
                    <a:pt x="50" y="4"/>
                    <a:pt x="38" y="7"/>
                  </a:cubicBezTo>
                  <a:cubicBezTo>
                    <a:pt x="35" y="7"/>
                    <a:pt x="31" y="8"/>
                    <a:pt x="27" y="9"/>
                  </a:cubicBezTo>
                  <a:cubicBezTo>
                    <a:pt x="24" y="10"/>
                    <a:pt x="21" y="11"/>
                    <a:pt x="18" y="13"/>
                  </a:cubicBezTo>
                  <a:close/>
                </a:path>
              </a:pathLst>
            </a:custGeom>
            <a:solidFill>
              <a:srgbClr val="F56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Freeform 62">
              <a:extLst>
                <a:ext uri="{FF2B5EF4-FFF2-40B4-BE49-F238E27FC236}">
                  <a16:creationId xmlns:a16="http://schemas.microsoft.com/office/drawing/2014/main" xmlns="" id="{6389DB18-1124-457E-8942-DCE82C64A774}"/>
                </a:ext>
              </a:extLst>
            </p:cNvPr>
            <p:cNvSpPr/>
            <p:nvPr/>
          </p:nvSpPr>
          <p:spPr bwMode="auto">
            <a:xfrm>
              <a:off x="5267325" y="479425"/>
              <a:ext cx="117475" cy="133350"/>
            </a:xfrm>
            <a:custGeom>
              <a:avLst/>
              <a:gdLst>
                <a:gd name="T0" fmla="*/ 7 w 28"/>
                <a:gd name="T1" fmla="*/ 27 h 31"/>
                <a:gd name="T2" fmla="*/ 3 w 28"/>
                <a:gd name="T3" fmla="*/ 20 h 31"/>
                <a:gd name="T4" fmla="*/ 24 w 28"/>
                <a:gd name="T5" fmla="*/ 9 h 31"/>
                <a:gd name="T6" fmla="*/ 26 w 28"/>
                <a:gd name="T7" fmla="*/ 22 h 31"/>
                <a:gd name="T8" fmla="*/ 7 w 28"/>
                <a:gd name="T9" fmla="*/ 27 h 31"/>
              </a:gdLst>
              <a:ahLst/>
              <a:cxnLst>
                <a:cxn ang="0">
                  <a:pos x="T0" y="T1"/>
                </a:cxn>
                <a:cxn ang="0">
                  <a:pos x="T2" y="T3"/>
                </a:cxn>
                <a:cxn ang="0">
                  <a:pos x="T4" y="T5"/>
                </a:cxn>
                <a:cxn ang="0">
                  <a:pos x="T6" y="T7"/>
                </a:cxn>
                <a:cxn ang="0">
                  <a:pos x="T8" y="T9"/>
                </a:cxn>
              </a:cxnLst>
              <a:rect l="0" t="0" r="r" b="b"/>
              <a:pathLst>
                <a:path w="28" h="31">
                  <a:moveTo>
                    <a:pt x="7" y="27"/>
                  </a:moveTo>
                  <a:cubicBezTo>
                    <a:pt x="5" y="26"/>
                    <a:pt x="3" y="23"/>
                    <a:pt x="3" y="20"/>
                  </a:cubicBezTo>
                  <a:cubicBezTo>
                    <a:pt x="0" y="7"/>
                    <a:pt x="15" y="0"/>
                    <a:pt x="24" y="9"/>
                  </a:cubicBezTo>
                  <a:cubicBezTo>
                    <a:pt x="27" y="12"/>
                    <a:pt x="28" y="18"/>
                    <a:pt x="26" y="22"/>
                  </a:cubicBezTo>
                  <a:cubicBezTo>
                    <a:pt x="24"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Freeform 63">
              <a:extLst>
                <a:ext uri="{FF2B5EF4-FFF2-40B4-BE49-F238E27FC236}">
                  <a16:creationId xmlns:a16="http://schemas.microsoft.com/office/drawing/2014/main" xmlns="" id="{A1706E6F-10D3-4A20-884D-369C8FA16ADD}"/>
                </a:ext>
              </a:extLst>
            </p:cNvPr>
            <p:cNvSpPr/>
            <p:nvPr/>
          </p:nvSpPr>
          <p:spPr bwMode="auto">
            <a:xfrm>
              <a:off x="5305425" y="522287"/>
              <a:ext cx="46038" cy="52388"/>
            </a:xfrm>
            <a:custGeom>
              <a:avLst/>
              <a:gdLst>
                <a:gd name="T0" fmla="*/ 3 w 11"/>
                <a:gd name="T1" fmla="*/ 10 h 12"/>
                <a:gd name="T2" fmla="*/ 1 w 11"/>
                <a:gd name="T3" fmla="*/ 7 h 12"/>
                <a:gd name="T4" fmla="*/ 9 w 11"/>
                <a:gd name="T5" fmla="*/ 3 h 12"/>
                <a:gd name="T6" fmla="*/ 10 w 11"/>
                <a:gd name="T7" fmla="*/ 8 h 12"/>
                <a:gd name="T8" fmla="*/ 3 w 11"/>
                <a:gd name="T9" fmla="*/ 10 h 12"/>
              </a:gdLst>
              <a:ahLst/>
              <a:cxnLst>
                <a:cxn ang="0">
                  <a:pos x="T0" y="T1"/>
                </a:cxn>
                <a:cxn ang="0">
                  <a:pos x="T2" y="T3"/>
                </a:cxn>
                <a:cxn ang="0">
                  <a:pos x="T4" y="T5"/>
                </a:cxn>
                <a:cxn ang="0">
                  <a:pos x="T6" y="T7"/>
                </a:cxn>
                <a:cxn ang="0">
                  <a:pos x="T8" y="T9"/>
                </a:cxn>
              </a:cxnLst>
              <a:rect l="0" t="0" r="r" b="b"/>
              <a:pathLst>
                <a:path w="11" h="12">
                  <a:moveTo>
                    <a:pt x="3" y="10"/>
                  </a:moveTo>
                  <a:cubicBezTo>
                    <a:pt x="2" y="10"/>
                    <a:pt x="1" y="9"/>
                    <a:pt x="1" y="7"/>
                  </a:cubicBezTo>
                  <a:cubicBezTo>
                    <a:pt x="0" y="3"/>
                    <a:pt x="6" y="0"/>
                    <a:pt x="9" y="3"/>
                  </a:cubicBezTo>
                  <a:cubicBezTo>
                    <a:pt x="10" y="4"/>
                    <a:pt x="11"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4" name="Freeform 64">
              <a:extLst>
                <a:ext uri="{FF2B5EF4-FFF2-40B4-BE49-F238E27FC236}">
                  <a16:creationId xmlns:a16="http://schemas.microsoft.com/office/drawing/2014/main" xmlns="" id="{49694BD3-4618-4BC7-B27A-8E6FB1BDD21B}"/>
                </a:ext>
              </a:extLst>
            </p:cNvPr>
            <p:cNvSpPr/>
            <p:nvPr/>
          </p:nvSpPr>
          <p:spPr bwMode="auto">
            <a:xfrm>
              <a:off x="5080000" y="522287"/>
              <a:ext cx="114300" cy="133350"/>
            </a:xfrm>
            <a:custGeom>
              <a:avLst/>
              <a:gdLst>
                <a:gd name="T0" fmla="*/ 7 w 27"/>
                <a:gd name="T1" fmla="*/ 27 h 31"/>
                <a:gd name="T2" fmla="*/ 2 w 27"/>
                <a:gd name="T3" fmla="*/ 20 h 31"/>
                <a:gd name="T4" fmla="*/ 24 w 27"/>
                <a:gd name="T5" fmla="*/ 9 h 31"/>
                <a:gd name="T6" fmla="*/ 26 w 27"/>
                <a:gd name="T7" fmla="*/ 22 h 31"/>
                <a:gd name="T8" fmla="*/ 7 w 27"/>
                <a:gd name="T9" fmla="*/ 27 h 31"/>
              </a:gdLst>
              <a:ahLst/>
              <a:cxnLst>
                <a:cxn ang="0">
                  <a:pos x="T0" y="T1"/>
                </a:cxn>
                <a:cxn ang="0">
                  <a:pos x="T2" y="T3"/>
                </a:cxn>
                <a:cxn ang="0">
                  <a:pos x="T4" y="T5"/>
                </a:cxn>
                <a:cxn ang="0">
                  <a:pos x="T6" y="T7"/>
                </a:cxn>
                <a:cxn ang="0">
                  <a:pos x="T8" y="T9"/>
                </a:cxn>
              </a:cxnLst>
              <a:rect l="0" t="0" r="r" b="b"/>
              <a:pathLst>
                <a:path w="27" h="31">
                  <a:moveTo>
                    <a:pt x="7" y="27"/>
                  </a:moveTo>
                  <a:cubicBezTo>
                    <a:pt x="5" y="25"/>
                    <a:pt x="3" y="23"/>
                    <a:pt x="2" y="20"/>
                  </a:cubicBezTo>
                  <a:cubicBezTo>
                    <a:pt x="0" y="7"/>
                    <a:pt x="15" y="0"/>
                    <a:pt x="24" y="9"/>
                  </a:cubicBezTo>
                  <a:cubicBezTo>
                    <a:pt x="27" y="12"/>
                    <a:pt x="27" y="18"/>
                    <a:pt x="26" y="22"/>
                  </a:cubicBezTo>
                  <a:cubicBezTo>
                    <a:pt x="24"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5" name="Freeform 65">
              <a:extLst>
                <a:ext uri="{FF2B5EF4-FFF2-40B4-BE49-F238E27FC236}">
                  <a16:creationId xmlns:a16="http://schemas.microsoft.com/office/drawing/2014/main" xmlns="" id="{DF59A984-3613-4F99-A054-A077CAD1800E}"/>
                </a:ext>
              </a:extLst>
            </p:cNvPr>
            <p:cNvSpPr/>
            <p:nvPr/>
          </p:nvSpPr>
          <p:spPr bwMode="auto">
            <a:xfrm>
              <a:off x="5118100" y="565150"/>
              <a:ext cx="42863" cy="50800"/>
            </a:xfrm>
            <a:custGeom>
              <a:avLst/>
              <a:gdLst>
                <a:gd name="T0" fmla="*/ 3 w 10"/>
                <a:gd name="T1" fmla="*/ 10 h 12"/>
                <a:gd name="T2" fmla="*/ 1 w 10"/>
                <a:gd name="T3" fmla="*/ 7 h 12"/>
                <a:gd name="T4" fmla="*/ 9 w 10"/>
                <a:gd name="T5" fmla="*/ 3 h 12"/>
                <a:gd name="T6" fmla="*/ 10 w 10"/>
                <a:gd name="T7" fmla="*/ 8 h 12"/>
                <a:gd name="T8" fmla="*/ 3 w 10"/>
                <a:gd name="T9" fmla="*/ 10 h 12"/>
              </a:gdLst>
              <a:ahLst/>
              <a:cxnLst>
                <a:cxn ang="0">
                  <a:pos x="T0" y="T1"/>
                </a:cxn>
                <a:cxn ang="0">
                  <a:pos x="T2" y="T3"/>
                </a:cxn>
                <a:cxn ang="0">
                  <a:pos x="T4" y="T5"/>
                </a:cxn>
                <a:cxn ang="0">
                  <a:pos x="T6" y="T7"/>
                </a:cxn>
                <a:cxn ang="0">
                  <a:pos x="T8" y="T9"/>
                </a:cxn>
              </a:cxnLst>
              <a:rect l="0" t="0" r="r" b="b"/>
              <a:pathLst>
                <a:path w="10" h="12">
                  <a:moveTo>
                    <a:pt x="3" y="10"/>
                  </a:moveTo>
                  <a:cubicBezTo>
                    <a:pt x="2" y="9"/>
                    <a:pt x="1" y="8"/>
                    <a:pt x="1" y="7"/>
                  </a:cubicBezTo>
                  <a:cubicBezTo>
                    <a:pt x="0" y="2"/>
                    <a:pt x="6" y="0"/>
                    <a:pt x="9" y="3"/>
                  </a:cubicBezTo>
                  <a:cubicBezTo>
                    <a:pt x="10" y="4"/>
                    <a:pt x="10"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6">
              <a:extLst>
                <a:ext uri="{FF2B5EF4-FFF2-40B4-BE49-F238E27FC236}">
                  <a16:creationId xmlns:a16="http://schemas.microsoft.com/office/drawing/2014/main" xmlns="" id="{F937CCBB-6E1D-4377-A83C-595267DAF488}"/>
                </a:ext>
              </a:extLst>
            </p:cNvPr>
            <p:cNvSpPr/>
            <p:nvPr/>
          </p:nvSpPr>
          <p:spPr bwMode="auto">
            <a:xfrm>
              <a:off x="5262562" y="368300"/>
              <a:ext cx="93663" cy="90488"/>
            </a:xfrm>
            <a:custGeom>
              <a:avLst/>
              <a:gdLst>
                <a:gd name="T0" fmla="*/ 18 w 22"/>
                <a:gd name="T1" fmla="*/ 2 h 21"/>
                <a:gd name="T2" fmla="*/ 21 w 22"/>
                <a:gd name="T3" fmla="*/ 17 h 21"/>
                <a:gd name="T4" fmla="*/ 12 w 22"/>
                <a:gd name="T5" fmla="*/ 19 h 21"/>
                <a:gd name="T6" fmla="*/ 4 w 22"/>
                <a:gd name="T7" fmla="*/ 20 h 21"/>
                <a:gd name="T8" fmla="*/ 1 w 22"/>
                <a:gd name="T9" fmla="*/ 11 h 21"/>
                <a:gd name="T10" fmla="*/ 0 w 22"/>
                <a:gd name="T11" fmla="*/ 2 h 21"/>
                <a:gd name="T12" fmla="*/ 18 w 2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18" y="2"/>
                  </a:moveTo>
                  <a:cubicBezTo>
                    <a:pt x="20" y="5"/>
                    <a:pt x="22" y="13"/>
                    <a:pt x="21" y="17"/>
                  </a:cubicBezTo>
                  <a:cubicBezTo>
                    <a:pt x="18" y="18"/>
                    <a:pt x="15" y="19"/>
                    <a:pt x="12" y="19"/>
                  </a:cubicBezTo>
                  <a:cubicBezTo>
                    <a:pt x="10" y="20"/>
                    <a:pt x="6" y="21"/>
                    <a:pt x="4" y="20"/>
                  </a:cubicBezTo>
                  <a:cubicBezTo>
                    <a:pt x="0" y="19"/>
                    <a:pt x="1" y="15"/>
                    <a:pt x="1" y="11"/>
                  </a:cubicBezTo>
                  <a:cubicBezTo>
                    <a:pt x="1" y="8"/>
                    <a:pt x="0" y="5"/>
                    <a:pt x="0" y="2"/>
                  </a:cubicBezTo>
                  <a:cubicBezTo>
                    <a:pt x="5" y="0"/>
                    <a:pt x="13" y="0"/>
                    <a:pt x="1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7">
              <a:extLst>
                <a:ext uri="{FF2B5EF4-FFF2-40B4-BE49-F238E27FC236}">
                  <a16:creationId xmlns:a16="http://schemas.microsoft.com/office/drawing/2014/main" xmlns="" id="{14D8D0C6-BF68-4544-A0A6-0A40EB1F0814}"/>
                </a:ext>
              </a:extLst>
            </p:cNvPr>
            <p:cNvSpPr/>
            <p:nvPr/>
          </p:nvSpPr>
          <p:spPr bwMode="auto">
            <a:xfrm>
              <a:off x="5110162" y="368300"/>
              <a:ext cx="139700" cy="120650"/>
            </a:xfrm>
            <a:custGeom>
              <a:avLst/>
              <a:gdLst>
                <a:gd name="T0" fmla="*/ 31 w 33"/>
                <a:gd name="T1" fmla="*/ 4 h 28"/>
                <a:gd name="T2" fmla="*/ 32 w 33"/>
                <a:gd name="T3" fmla="*/ 22 h 28"/>
                <a:gd name="T4" fmla="*/ 2 w 33"/>
                <a:gd name="T5" fmla="*/ 28 h 28"/>
                <a:gd name="T6" fmla="*/ 0 w 33"/>
                <a:gd name="T7" fmla="*/ 17 h 28"/>
                <a:gd name="T8" fmla="*/ 6 w 33"/>
                <a:gd name="T9" fmla="*/ 7 h 28"/>
                <a:gd name="T10" fmla="*/ 30 w 33"/>
                <a:gd name="T11" fmla="*/ 3 h 28"/>
              </a:gdLst>
              <a:ahLst/>
              <a:cxnLst>
                <a:cxn ang="0">
                  <a:pos x="T0" y="T1"/>
                </a:cxn>
                <a:cxn ang="0">
                  <a:pos x="T2" y="T3"/>
                </a:cxn>
                <a:cxn ang="0">
                  <a:pos x="T4" y="T5"/>
                </a:cxn>
                <a:cxn ang="0">
                  <a:pos x="T6" y="T7"/>
                </a:cxn>
                <a:cxn ang="0">
                  <a:pos x="T8" y="T9"/>
                </a:cxn>
                <a:cxn ang="0">
                  <a:pos x="T10" y="T11"/>
                </a:cxn>
              </a:cxnLst>
              <a:rect l="0" t="0" r="r" b="b"/>
              <a:pathLst>
                <a:path w="33" h="28">
                  <a:moveTo>
                    <a:pt x="31" y="4"/>
                  </a:moveTo>
                  <a:cubicBezTo>
                    <a:pt x="31" y="10"/>
                    <a:pt x="33" y="16"/>
                    <a:pt x="32" y="22"/>
                  </a:cubicBezTo>
                  <a:cubicBezTo>
                    <a:pt x="23" y="24"/>
                    <a:pt x="12" y="28"/>
                    <a:pt x="2" y="28"/>
                  </a:cubicBezTo>
                  <a:cubicBezTo>
                    <a:pt x="2" y="24"/>
                    <a:pt x="0" y="21"/>
                    <a:pt x="0" y="17"/>
                  </a:cubicBezTo>
                  <a:cubicBezTo>
                    <a:pt x="0" y="12"/>
                    <a:pt x="1" y="9"/>
                    <a:pt x="6" y="7"/>
                  </a:cubicBezTo>
                  <a:cubicBezTo>
                    <a:pt x="10" y="6"/>
                    <a:pt x="28" y="0"/>
                    <a:pt x="30" y="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8">
              <a:extLst>
                <a:ext uri="{FF2B5EF4-FFF2-40B4-BE49-F238E27FC236}">
                  <a16:creationId xmlns:a16="http://schemas.microsoft.com/office/drawing/2014/main" xmlns="" id="{6BBFF923-7DE3-4645-93EC-15CE241E11B1}"/>
                </a:ext>
              </a:extLst>
            </p:cNvPr>
            <p:cNvSpPr/>
            <p:nvPr/>
          </p:nvSpPr>
          <p:spPr bwMode="auto">
            <a:xfrm>
              <a:off x="3359150" y="0"/>
              <a:ext cx="533400" cy="239713"/>
            </a:xfrm>
            <a:custGeom>
              <a:avLst/>
              <a:gdLst>
                <a:gd name="T0" fmla="*/ 1 w 126"/>
                <a:gd name="T1" fmla="*/ 31 h 56"/>
                <a:gd name="T2" fmla="*/ 2 w 126"/>
                <a:gd name="T3" fmla="*/ 22 h 56"/>
                <a:gd name="T4" fmla="*/ 2 w 126"/>
                <a:gd name="T5" fmla="*/ 17 h 56"/>
                <a:gd name="T6" fmla="*/ 16 w 126"/>
                <a:gd name="T7" fmla="*/ 10 h 56"/>
                <a:gd name="T8" fmla="*/ 29 w 126"/>
                <a:gd name="T9" fmla="*/ 7 h 56"/>
                <a:gd name="T10" fmla="*/ 73 w 126"/>
                <a:gd name="T11" fmla="*/ 2 h 56"/>
                <a:gd name="T12" fmla="*/ 104 w 126"/>
                <a:gd name="T13" fmla="*/ 1 h 56"/>
                <a:gd name="T14" fmla="*/ 124 w 126"/>
                <a:gd name="T15" fmla="*/ 6 h 56"/>
                <a:gd name="T16" fmla="*/ 126 w 126"/>
                <a:gd name="T17" fmla="*/ 11 h 56"/>
                <a:gd name="T18" fmla="*/ 126 w 126"/>
                <a:gd name="T19" fmla="*/ 21 h 56"/>
                <a:gd name="T20" fmla="*/ 125 w 126"/>
                <a:gd name="T21" fmla="*/ 42 h 56"/>
                <a:gd name="T22" fmla="*/ 113 w 126"/>
                <a:gd name="T23" fmla="*/ 44 h 56"/>
                <a:gd name="T24" fmla="*/ 101 w 126"/>
                <a:gd name="T25" fmla="*/ 45 h 56"/>
                <a:gd name="T26" fmla="*/ 77 w 126"/>
                <a:gd name="T27" fmla="*/ 48 h 56"/>
                <a:gd name="T28" fmla="*/ 31 w 126"/>
                <a:gd name="T29" fmla="*/ 52 h 56"/>
                <a:gd name="T30" fmla="*/ 9 w 126"/>
                <a:gd name="T31" fmla="*/ 55 h 56"/>
                <a:gd name="T32" fmla="*/ 2 w 126"/>
                <a:gd name="T33" fmla="*/ 55 h 56"/>
                <a:gd name="T34" fmla="*/ 1 w 126"/>
                <a:gd name="T35" fmla="*/ 46 h 56"/>
                <a:gd name="T36" fmla="*/ 1 w 126"/>
                <a:gd name="T37" fmla="*/ 34 h 56"/>
                <a:gd name="T38" fmla="*/ 1 w 126"/>
                <a:gd name="T39" fmla="*/ 3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6" h="56">
                  <a:moveTo>
                    <a:pt x="1" y="31"/>
                  </a:moveTo>
                  <a:cubicBezTo>
                    <a:pt x="1" y="28"/>
                    <a:pt x="2" y="25"/>
                    <a:pt x="2" y="22"/>
                  </a:cubicBezTo>
                  <a:cubicBezTo>
                    <a:pt x="2" y="20"/>
                    <a:pt x="1" y="19"/>
                    <a:pt x="2" y="17"/>
                  </a:cubicBezTo>
                  <a:cubicBezTo>
                    <a:pt x="6" y="12"/>
                    <a:pt x="11" y="12"/>
                    <a:pt x="16" y="10"/>
                  </a:cubicBezTo>
                  <a:cubicBezTo>
                    <a:pt x="21" y="9"/>
                    <a:pt x="25" y="8"/>
                    <a:pt x="29" y="7"/>
                  </a:cubicBezTo>
                  <a:cubicBezTo>
                    <a:pt x="44" y="6"/>
                    <a:pt x="59" y="3"/>
                    <a:pt x="73" y="2"/>
                  </a:cubicBezTo>
                  <a:cubicBezTo>
                    <a:pt x="84" y="2"/>
                    <a:pt x="94" y="1"/>
                    <a:pt x="104" y="1"/>
                  </a:cubicBezTo>
                  <a:cubicBezTo>
                    <a:pt x="110" y="2"/>
                    <a:pt x="120" y="0"/>
                    <a:pt x="124" y="6"/>
                  </a:cubicBezTo>
                  <a:cubicBezTo>
                    <a:pt x="125" y="7"/>
                    <a:pt x="125" y="10"/>
                    <a:pt x="126" y="11"/>
                  </a:cubicBezTo>
                  <a:cubicBezTo>
                    <a:pt x="126" y="15"/>
                    <a:pt x="126" y="18"/>
                    <a:pt x="126" y="21"/>
                  </a:cubicBezTo>
                  <a:cubicBezTo>
                    <a:pt x="126" y="28"/>
                    <a:pt x="126" y="35"/>
                    <a:pt x="125" y="42"/>
                  </a:cubicBezTo>
                  <a:cubicBezTo>
                    <a:pt x="125" y="43"/>
                    <a:pt x="114" y="43"/>
                    <a:pt x="113" y="44"/>
                  </a:cubicBezTo>
                  <a:cubicBezTo>
                    <a:pt x="109" y="44"/>
                    <a:pt x="105" y="45"/>
                    <a:pt x="101" y="45"/>
                  </a:cubicBezTo>
                  <a:cubicBezTo>
                    <a:pt x="93" y="46"/>
                    <a:pt x="85" y="47"/>
                    <a:pt x="77" y="48"/>
                  </a:cubicBezTo>
                  <a:cubicBezTo>
                    <a:pt x="62" y="49"/>
                    <a:pt x="46" y="50"/>
                    <a:pt x="31" y="52"/>
                  </a:cubicBezTo>
                  <a:cubicBezTo>
                    <a:pt x="23" y="53"/>
                    <a:pt x="16" y="53"/>
                    <a:pt x="9" y="55"/>
                  </a:cubicBezTo>
                  <a:cubicBezTo>
                    <a:pt x="7" y="55"/>
                    <a:pt x="4" y="56"/>
                    <a:pt x="2" y="55"/>
                  </a:cubicBezTo>
                  <a:cubicBezTo>
                    <a:pt x="0" y="53"/>
                    <a:pt x="1" y="48"/>
                    <a:pt x="1" y="46"/>
                  </a:cubicBezTo>
                  <a:cubicBezTo>
                    <a:pt x="1" y="42"/>
                    <a:pt x="1" y="38"/>
                    <a:pt x="1" y="34"/>
                  </a:cubicBezTo>
                  <a:cubicBezTo>
                    <a:pt x="1" y="33"/>
                    <a:pt x="1" y="32"/>
                    <a:pt x="1" y="31"/>
                  </a:cubicBezTo>
                  <a:close/>
                </a:path>
              </a:pathLst>
            </a:custGeom>
            <a:solidFill>
              <a:srgbClr val="FFC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9">
              <a:extLst>
                <a:ext uri="{FF2B5EF4-FFF2-40B4-BE49-F238E27FC236}">
                  <a16:creationId xmlns:a16="http://schemas.microsoft.com/office/drawing/2014/main" xmlns="" id="{E72BC72F-62A3-41E0-8526-E27C38AA1742}"/>
                </a:ext>
              </a:extLst>
            </p:cNvPr>
            <p:cNvSpPr/>
            <p:nvPr/>
          </p:nvSpPr>
          <p:spPr bwMode="auto">
            <a:xfrm>
              <a:off x="3328987" y="180975"/>
              <a:ext cx="593725" cy="111125"/>
            </a:xfrm>
            <a:custGeom>
              <a:avLst/>
              <a:gdLst>
                <a:gd name="T0" fmla="*/ 7 w 140"/>
                <a:gd name="T1" fmla="*/ 13 h 26"/>
                <a:gd name="T2" fmla="*/ 10 w 140"/>
                <a:gd name="T3" fmla="*/ 13 h 26"/>
                <a:gd name="T4" fmla="*/ 18 w 140"/>
                <a:gd name="T5" fmla="*/ 12 h 26"/>
                <a:gd name="T6" fmla="*/ 30 w 140"/>
                <a:gd name="T7" fmla="*/ 11 h 26"/>
                <a:gd name="T8" fmla="*/ 53 w 140"/>
                <a:gd name="T9" fmla="*/ 9 h 26"/>
                <a:gd name="T10" fmla="*/ 99 w 140"/>
                <a:gd name="T11" fmla="*/ 4 h 26"/>
                <a:gd name="T12" fmla="*/ 117 w 140"/>
                <a:gd name="T13" fmla="*/ 2 h 26"/>
                <a:gd name="T14" fmla="*/ 135 w 140"/>
                <a:gd name="T15" fmla="*/ 0 h 26"/>
                <a:gd name="T16" fmla="*/ 138 w 140"/>
                <a:gd name="T17" fmla="*/ 1 h 26"/>
                <a:gd name="T18" fmla="*/ 138 w 140"/>
                <a:gd name="T19" fmla="*/ 10 h 26"/>
                <a:gd name="T20" fmla="*/ 129 w 140"/>
                <a:gd name="T21" fmla="*/ 11 h 26"/>
                <a:gd name="T22" fmla="*/ 106 w 140"/>
                <a:gd name="T23" fmla="*/ 14 h 26"/>
                <a:gd name="T24" fmla="*/ 71 w 140"/>
                <a:gd name="T25" fmla="*/ 19 h 26"/>
                <a:gd name="T26" fmla="*/ 44 w 140"/>
                <a:gd name="T27" fmla="*/ 22 h 26"/>
                <a:gd name="T28" fmla="*/ 20 w 140"/>
                <a:gd name="T29" fmla="*/ 24 h 26"/>
                <a:gd name="T30" fmla="*/ 8 w 140"/>
                <a:gd name="T31" fmla="*/ 24 h 26"/>
                <a:gd name="T32" fmla="*/ 1 w 140"/>
                <a:gd name="T33" fmla="*/ 25 h 26"/>
                <a:gd name="T34" fmla="*/ 0 w 140"/>
                <a:gd name="T35" fmla="*/ 19 h 26"/>
                <a:gd name="T36" fmla="*/ 2 w 140"/>
                <a:gd name="T37" fmla="*/ 14 h 26"/>
                <a:gd name="T38" fmla="*/ 7 w 140"/>
                <a:gd name="T39"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0" h="26">
                  <a:moveTo>
                    <a:pt x="7" y="13"/>
                  </a:moveTo>
                  <a:cubicBezTo>
                    <a:pt x="8" y="13"/>
                    <a:pt x="10" y="13"/>
                    <a:pt x="10" y="13"/>
                  </a:cubicBezTo>
                  <a:cubicBezTo>
                    <a:pt x="13" y="13"/>
                    <a:pt x="15" y="12"/>
                    <a:pt x="18" y="12"/>
                  </a:cubicBezTo>
                  <a:cubicBezTo>
                    <a:pt x="22" y="12"/>
                    <a:pt x="26" y="11"/>
                    <a:pt x="30" y="11"/>
                  </a:cubicBezTo>
                  <a:cubicBezTo>
                    <a:pt x="38" y="10"/>
                    <a:pt x="45" y="9"/>
                    <a:pt x="53" y="9"/>
                  </a:cubicBezTo>
                  <a:cubicBezTo>
                    <a:pt x="68" y="7"/>
                    <a:pt x="84" y="6"/>
                    <a:pt x="99" y="4"/>
                  </a:cubicBezTo>
                  <a:cubicBezTo>
                    <a:pt x="105" y="4"/>
                    <a:pt x="111" y="3"/>
                    <a:pt x="117" y="2"/>
                  </a:cubicBezTo>
                  <a:cubicBezTo>
                    <a:pt x="123" y="1"/>
                    <a:pt x="129" y="0"/>
                    <a:pt x="135" y="0"/>
                  </a:cubicBezTo>
                  <a:cubicBezTo>
                    <a:pt x="137" y="0"/>
                    <a:pt x="138" y="0"/>
                    <a:pt x="138" y="1"/>
                  </a:cubicBezTo>
                  <a:cubicBezTo>
                    <a:pt x="140" y="4"/>
                    <a:pt x="138" y="7"/>
                    <a:pt x="138" y="10"/>
                  </a:cubicBezTo>
                  <a:cubicBezTo>
                    <a:pt x="135" y="11"/>
                    <a:pt x="133" y="11"/>
                    <a:pt x="129" y="11"/>
                  </a:cubicBezTo>
                  <a:cubicBezTo>
                    <a:pt x="121" y="12"/>
                    <a:pt x="114" y="13"/>
                    <a:pt x="106" y="14"/>
                  </a:cubicBezTo>
                  <a:cubicBezTo>
                    <a:pt x="94" y="16"/>
                    <a:pt x="83" y="18"/>
                    <a:pt x="71" y="19"/>
                  </a:cubicBezTo>
                  <a:cubicBezTo>
                    <a:pt x="62" y="19"/>
                    <a:pt x="53" y="21"/>
                    <a:pt x="44" y="22"/>
                  </a:cubicBezTo>
                  <a:cubicBezTo>
                    <a:pt x="36" y="23"/>
                    <a:pt x="28" y="23"/>
                    <a:pt x="20" y="24"/>
                  </a:cubicBezTo>
                  <a:cubicBezTo>
                    <a:pt x="16" y="24"/>
                    <a:pt x="12" y="24"/>
                    <a:pt x="8" y="24"/>
                  </a:cubicBezTo>
                  <a:cubicBezTo>
                    <a:pt x="7" y="24"/>
                    <a:pt x="2" y="26"/>
                    <a:pt x="1" y="25"/>
                  </a:cubicBezTo>
                  <a:cubicBezTo>
                    <a:pt x="0" y="24"/>
                    <a:pt x="0" y="20"/>
                    <a:pt x="0" y="19"/>
                  </a:cubicBezTo>
                  <a:cubicBezTo>
                    <a:pt x="0" y="17"/>
                    <a:pt x="0" y="15"/>
                    <a:pt x="2" y="14"/>
                  </a:cubicBezTo>
                  <a:cubicBezTo>
                    <a:pt x="4" y="13"/>
                    <a:pt x="6" y="13"/>
                    <a:pt x="7" y="13"/>
                  </a:cubicBezTo>
                  <a:close/>
                </a:path>
              </a:pathLst>
            </a:custGeom>
            <a:solidFill>
              <a:srgbClr val="776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70">
              <a:extLst>
                <a:ext uri="{FF2B5EF4-FFF2-40B4-BE49-F238E27FC236}">
                  <a16:creationId xmlns:a16="http://schemas.microsoft.com/office/drawing/2014/main" xmlns="" id="{EE5933F0-BF24-46EA-B279-0396580BA597}"/>
                </a:ext>
              </a:extLst>
            </p:cNvPr>
            <p:cNvSpPr/>
            <p:nvPr/>
          </p:nvSpPr>
          <p:spPr bwMode="auto">
            <a:xfrm>
              <a:off x="3879850" y="184150"/>
              <a:ext cx="9525" cy="9525"/>
            </a:xfrm>
            <a:custGeom>
              <a:avLst/>
              <a:gdLst>
                <a:gd name="T0" fmla="*/ 0 w 2"/>
                <a:gd name="T1" fmla="*/ 1 h 2"/>
                <a:gd name="T2" fmla="*/ 2 w 2"/>
                <a:gd name="T3" fmla="*/ 0 h 2"/>
                <a:gd name="T4" fmla="*/ 2 w 2"/>
                <a:gd name="T5" fmla="*/ 2 h 2"/>
                <a:gd name="T6" fmla="*/ 0 w 2"/>
                <a:gd name="T7" fmla="*/ 1 h 2"/>
              </a:gdLst>
              <a:ahLst/>
              <a:cxnLst>
                <a:cxn ang="0">
                  <a:pos x="T0" y="T1"/>
                </a:cxn>
                <a:cxn ang="0">
                  <a:pos x="T2" y="T3"/>
                </a:cxn>
                <a:cxn ang="0">
                  <a:pos x="T4" y="T5"/>
                </a:cxn>
                <a:cxn ang="0">
                  <a:pos x="T6" y="T7"/>
                </a:cxn>
              </a:cxnLst>
              <a:rect l="0" t="0" r="r" b="b"/>
              <a:pathLst>
                <a:path w="2" h="2">
                  <a:moveTo>
                    <a:pt x="0" y="1"/>
                  </a:moveTo>
                  <a:cubicBezTo>
                    <a:pt x="1" y="0"/>
                    <a:pt x="1" y="0"/>
                    <a:pt x="2" y="0"/>
                  </a:cubicBezTo>
                  <a:cubicBezTo>
                    <a:pt x="2" y="1"/>
                    <a:pt x="2" y="1"/>
                    <a:pt x="2" y="2"/>
                  </a:cubicBezTo>
                  <a:lnTo>
                    <a:pt x="0" y="1"/>
                  </a:lnTo>
                  <a:close/>
                </a:path>
              </a:pathLst>
            </a:custGeom>
            <a:solidFill>
              <a:srgbClr val="8D6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1">
              <a:extLst>
                <a:ext uri="{FF2B5EF4-FFF2-40B4-BE49-F238E27FC236}">
                  <a16:creationId xmlns:a16="http://schemas.microsoft.com/office/drawing/2014/main" xmlns="" id="{036BBCF3-CFEA-4BAB-A087-614F5E2A1B1A}"/>
                </a:ext>
              </a:extLst>
            </p:cNvPr>
            <p:cNvSpPr/>
            <p:nvPr/>
          </p:nvSpPr>
          <p:spPr bwMode="auto">
            <a:xfrm>
              <a:off x="3744912" y="180975"/>
              <a:ext cx="114300" cy="131763"/>
            </a:xfrm>
            <a:custGeom>
              <a:avLst/>
              <a:gdLst>
                <a:gd name="T0" fmla="*/ 7 w 27"/>
                <a:gd name="T1" fmla="*/ 27 h 31"/>
                <a:gd name="T2" fmla="*/ 2 w 27"/>
                <a:gd name="T3" fmla="*/ 20 h 31"/>
                <a:gd name="T4" fmla="*/ 24 w 27"/>
                <a:gd name="T5" fmla="*/ 9 h 31"/>
                <a:gd name="T6" fmla="*/ 26 w 27"/>
                <a:gd name="T7" fmla="*/ 21 h 31"/>
                <a:gd name="T8" fmla="*/ 7 w 27"/>
                <a:gd name="T9" fmla="*/ 27 h 31"/>
              </a:gdLst>
              <a:ahLst/>
              <a:cxnLst>
                <a:cxn ang="0">
                  <a:pos x="T0" y="T1"/>
                </a:cxn>
                <a:cxn ang="0">
                  <a:pos x="T2" y="T3"/>
                </a:cxn>
                <a:cxn ang="0">
                  <a:pos x="T4" y="T5"/>
                </a:cxn>
                <a:cxn ang="0">
                  <a:pos x="T6" y="T7"/>
                </a:cxn>
                <a:cxn ang="0">
                  <a:pos x="T8" y="T9"/>
                </a:cxn>
              </a:cxnLst>
              <a:rect l="0" t="0" r="r" b="b"/>
              <a:pathLst>
                <a:path w="27" h="31">
                  <a:moveTo>
                    <a:pt x="7" y="27"/>
                  </a:moveTo>
                  <a:cubicBezTo>
                    <a:pt x="5" y="25"/>
                    <a:pt x="3" y="23"/>
                    <a:pt x="2" y="20"/>
                  </a:cubicBezTo>
                  <a:cubicBezTo>
                    <a:pt x="0" y="7"/>
                    <a:pt x="15" y="0"/>
                    <a:pt x="24" y="9"/>
                  </a:cubicBezTo>
                  <a:cubicBezTo>
                    <a:pt x="27" y="12"/>
                    <a:pt x="27" y="18"/>
                    <a:pt x="26" y="21"/>
                  </a:cubicBezTo>
                  <a:cubicBezTo>
                    <a:pt x="23"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2">
              <a:extLst>
                <a:ext uri="{FF2B5EF4-FFF2-40B4-BE49-F238E27FC236}">
                  <a16:creationId xmlns:a16="http://schemas.microsoft.com/office/drawing/2014/main" xmlns="" id="{3DC8ED86-BA92-4D33-BA23-CCD990F39DC3}"/>
                </a:ext>
              </a:extLst>
            </p:cNvPr>
            <p:cNvSpPr/>
            <p:nvPr/>
          </p:nvSpPr>
          <p:spPr bwMode="auto">
            <a:xfrm>
              <a:off x="3783012" y="219075"/>
              <a:ext cx="41275" cy="50800"/>
            </a:xfrm>
            <a:custGeom>
              <a:avLst/>
              <a:gdLst>
                <a:gd name="T0" fmla="*/ 2 w 10"/>
                <a:gd name="T1" fmla="*/ 11 h 12"/>
                <a:gd name="T2" fmla="*/ 1 w 10"/>
                <a:gd name="T3" fmla="*/ 8 h 12"/>
                <a:gd name="T4" fmla="*/ 9 w 10"/>
                <a:gd name="T5" fmla="*/ 4 h 12"/>
                <a:gd name="T6" fmla="*/ 10 w 10"/>
                <a:gd name="T7" fmla="*/ 9 h 12"/>
                <a:gd name="T8" fmla="*/ 2 w 10"/>
                <a:gd name="T9" fmla="*/ 11 h 12"/>
              </a:gdLst>
              <a:ahLst/>
              <a:cxnLst>
                <a:cxn ang="0">
                  <a:pos x="T0" y="T1"/>
                </a:cxn>
                <a:cxn ang="0">
                  <a:pos x="T2" y="T3"/>
                </a:cxn>
                <a:cxn ang="0">
                  <a:pos x="T4" y="T5"/>
                </a:cxn>
                <a:cxn ang="0">
                  <a:pos x="T6" y="T7"/>
                </a:cxn>
                <a:cxn ang="0">
                  <a:pos x="T8" y="T9"/>
                </a:cxn>
              </a:cxnLst>
              <a:rect l="0" t="0" r="r" b="b"/>
              <a:pathLst>
                <a:path w="10" h="12">
                  <a:moveTo>
                    <a:pt x="2" y="11"/>
                  </a:moveTo>
                  <a:cubicBezTo>
                    <a:pt x="2" y="10"/>
                    <a:pt x="1" y="9"/>
                    <a:pt x="1" y="8"/>
                  </a:cubicBezTo>
                  <a:cubicBezTo>
                    <a:pt x="0" y="3"/>
                    <a:pt x="6" y="0"/>
                    <a:pt x="9" y="4"/>
                  </a:cubicBezTo>
                  <a:cubicBezTo>
                    <a:pt x="10" y="5"/>
                    <a:pt x="10" y="7"/>
                    <a:pt x="10" y="9"/>
                  </a:cubicBezTo>
                  <a:cubicBezTo>
                    <a:pt x="9" y="12"/>
                    <a:pt x="5" y="12"/>
                    <a:pt x="2" y="11"/>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3">
              <a:extLst>
                <a:ext uri="{FF2B5EF4-FFF2-40B4-BE49-F238E27FC236}">
                  <a16:creationId xmlns:a16="http://schemas.microsoft.com/office/drawing/2014/main" xmlns="" id="{C62F8EB0-BDFA-4900-8F84-DB4D0A63517C}"/>
                </a:ext>
              </a:extLst>
            </p:cNvPr>
            <p:cNvSpPr/>
            <p:nvPr/>
          </p:nvSpPr>
          <p:spPr bwMode="auto">
            <a:xfrm>
              <a:off x="3413125" y="227012"/>
              <a:ext cx="119063" cy="133350"/>
            </a:xfrm>
            <a:custGeom>
              <a:avLst/>
              <a:gdLst>
                <a:gd name="T0" fmla="*/ 7 w 28"/>
                <a:gd name="T1" fmla="*/ 27 h 31"/>
                <a:gd name="T2" fmla="*/ 3 w 28"/>
                <a:gd name="T3" fmla="*/ 20 h 31"/>
                <a:gd name="T4" fmla="*/ 24 w 28"/>
                <a:gd name="T5" fmla="*/ 9 h 31"/>
                <a:gd name="T6" fmla="*/ 27 w 28"/>
                <a:gd name="T7" fmla="*/ 22 h 31"/>
                <a:gd name="T8" fmla="*/ 7 w 28"/>
                <a:gd name="T9" fmla="*/ 27 h 31"/>
              </a:gdLst>
              <a:ahLst/>
              <a:cxnLst>
                <a:cxn ang="0">
                  <a:pos x="T0" y="T1"/>
                </a:cxn>
                <a:cxn ang="0">
                  <a:pos x="T2" y="T3"/>
                </a:cxn>
                <a:cxn ang="0">
                  <a:pos x="T4" y="T5"/>
                </a:cxn>
                <a:cxn ang="0">
                  <a:pos x="T6" y="T7"/>
                </a:cxn>
                <a:cxn ang="0">
                  <a:pos x="T8" y="T9"/>
                </a:cxn>
              </a:cxnLst>
              <a:rect l="0" t="0" r="r" b="b"/>
              <a:pathLst>
                <a:path w="28" h="31">
                  <a:moveTo>
                    <a:pt x="7" y="27"/>
                  </a:moveTo>
                  <a:cubicBezTo>
                    <a:pt x="5" y="25"/>
                    <a:pt x="3" y="23"/>
                    <a:pt x="3" y="20"/>
                  </a:cubicBezTo>
                  <a:cubicBezTo>
                    <a:pt x="0" y="7"/>
                    <a:pt x="16" y="0"/>
                    <a:pt x="24" y="9"/>
                  </a:cubicBezTo>
                  <a:cubicBezTo>
                    <a:pt x="27" y="12"/>
                    <a:pt x="28" y="18"/>
                    <a:pt x="27" y="22"/>
                  </a:cubicBezTo>
                  <a:cubicBezTo>
                    <a:pt x="24" y="30"/>
                    <a:pt x="14"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4">
              <a:extLst>
                <a:ext uri="{FF2B5EF4-FFF2-40B4-BE49-F238E27FC236}">
                  <a16:creationId xmlns:a16="http://schemas.microsoft.com/office/drawing/2014/main" xmlns="" id="{50B7BC3B-45B2-4A83-99CD-A06B8EB9911A}"/>
                </a:ext>
              </a:extLst>
            </p:cNvPr>
            <p:cNvSpPr/>
            <p:nvPr/>
          </p:nvSpPr>
          <p:spPr bwMode="auto">
            <a:xfrm>
              <a:off x="3451225" y="269875"/>
              <a:ext cx="47625" cy="50800"/>
            </a:xfrm>
            <a:custGeom>
              <a:avLst/>
              <a:gdLst>
                <a:gd name="T0" fmla="*/ 3 w 11"/>
                <a:gd name="T1" fmla="*/ 10 h 12"/>
                <a:gd name="T2" fmla="*/ 1 w 11"/>
                <a:gd name="T3" fmla="*/ 7 h 12"/>
                <a:gd name="T4" fmla="*/ 9 w 11"/>
                <a:gd name="T5" fmla="*/ 3 h 12"/>
                <a:gd name="T6" fmla="*/ 10 w 11"/>
                <a:gd name="T7" fmla="*/ 8 h 12"/>
                <a:gd name="T8" fmla="*/ 3 w 11"/>
                <a:gd name="T9" fmla="*/ 10 h 12"/>
              </a:gdLst>
              <a:ahLst/>
              <a:cxnLst>
                <a:cxn ang="0">
                  <a:pos x="T0" y="T1"/>
                </a:cxn>
                <a:cxn ang="0">
                  <a:pos x="T2" y="T3"/>
                </a:cxn>
                <a:cxn ang="0">
                  <a:pos x="T4" y="T5"/>
                </a:cxn>
                <a:cxn ang="0">
                  <a:pos x="T6" y="T7"/>
                </a:cxn>
                <a:cxn ang="0">
                  <a:pos x="T8" y="T9"/>
                </a:cxn>
              </a:cxnLst>
              <a:rect l="0" t="0" r="r" b="b"/>
              <a:pathLst>
                <a:path w="11" h="12">
                  <a:moveTo>
                    <a:pt x="3" y="10"/>
                  </a:moveTo>
                  <a:cubicBezTo>
                    <a:pt x="2" y="9"/>
                    <a:pt x="1" y="8"/>
                    <a:pt x="1" y="7"/>
                  </a:cubicBezTo>
                  <a:cubicBezTo>
                    <a:pt x="0" y="2"/>
                    <a:pt x="6" y="0"/>
                    <a:pt x="9" y="3"/>
                  </a:cubicBezTo>
                  <a:cubicBezTo>
                    <a:pt x="10" y="4"/>
                    <a:pt x="11"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5">
              <a:extLst>
                <a:ext uri="{FF2B5EF4-FFF2-40B4-BE49-F238E27FC236}">
                  <a16:creationId xmlns:a16="http://schemas.microsoft.com/office/drawing/2014/main" xmlns="" id="{A3396728-E03A-488E-8284-A58D72B8F6B1}"/>
                </a:ext>
              </a:extLst>
            </p:cNvPr>
            <p:cNvSpPr/>
            <p:nvPr/>
          </p:nvSpPr>
          <p:spPr bwMode="auto">
            <a:xfrm>
              <a:off x="1781175" y="757237"/>
              <a:ext cx="758825" cy="423863"/>
            </a:xfrm>
            <a:custGeom>
              <a:avLst/>
              <a:gdLst>
                <a:gd name="T0" fmla="*/ 179 w 179"/>
                <a:gd name="T1" fmla="*/ 98 h 99"/>
                <a:gd name="T2" fmla="*/ 105 w 179"/>
                <a:gd name="T3" fmla="*/ 11 h 99"/>
                <a:gd name="T4" fmla="*/ 0 w 179"/>
                <a:gd name="T5" fmla="*/ 99 h 99"/>
                <a:gd name="T6" fmla="*/ 179 w 179"/>
                <a:gd name="T7" fmla="*/ 98 h 99"/>
              </a:gdLst>
              <a:ahLst/>
              <a:cxnLst>
                <a:cxn ang="0">
                  <a:pos x="T0" y="T1"/>
                </a:cxn>
                <a:cxn ang="0">
                  <a:pos x="T2" y="T3"/>
                </a:cxn>
                <a:cxn ang="0">
                  <a:pos x="T4" y="T5"/>
                </a:cxn>
                <a:cxn ang="0">
                  <a:pos x="T6" y="T7"/>
                </a:cxn>
              </a:cxnLst>
              <a:rect l="0" t="0" r="r" b="b"/>
              <a:pathLst>
                <a:path w="179" h="99">
                  <a:moveTo>
                    <a:pt x="179" y="98"/>
                  </a:moveTo>
                  <a:cubicBezTo>
                    <a:pt x="179" y="98"/>
                    <a:pt x="166" y="22"/>
                    <a:pt x="105" y="11"/>
                  </a:cubicBezTo>
                  <a:cubicBezTo>
                    <a:pt x="44" y="0"/>
                    <a:pt x="0" y="99"/>
                    <a:pt x="0" y="99"/>
                  </a:cubicBezTo>
                  <a:lnTo>
                    <a:pt x="179" y="98"/>
                  </a:lnTo>
                  <a:close/>
                </a:path>
              </a:pathLst>
            </a:custGeom>
            <a:solidFill>
              <a:srgbClr val="9A77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6" name="Freeform 76">
              <a:extLst>
                <a:ext uri="{FF2B5EF4-FFF2-40B4-BE49-F238E27FC236}">
                  <a16:creationId xmlns:a16="http://schemas.microsoft.com/office/drawing/2014/main" xmlns="" id="{0E9EC51B-E1D3-436F-AFC6-87720564564B}"/>
                </a:ext>
              </a:extLst>
            </p:cNvPr>
            <p:cNvSpPr/>
            <p:nvPr/>
          </p:nvSpPr>
          <p:spPr bwMode="auto">
            <a:xfrm>
              <a:off x="2082800" y="925512"/>
              <a:ext cx="195263" cy="38100"/>
            </a:xfrm>
            <a:custGeom>
              <a:avLst/>
              <a:gdLst>
                <a:gd name="T0" fmla="*/ 30 w 46"/>
                <a:gd name="T1" fmla="*/ 2 h 9"/>
                <a:gd name="T2" fmla="*/ 46 w 46"/>
                <a:gd name="T3" fmla="*/ 8 h 9"/>
                <a:gd name="T4" fmla="*/ 0 w 46"/>
                <a:gd name="T5" fmla="*/ 9 h 9"/>
                <a:gd name="T6" fmla="*/ 30 w 46"/>
                <a:gd name="T7" fmla="*/ 2 h 9"/>
              </a:gdLst>
              <a:ahLst/>
              <a:cxnLst>
                <a:cxn ang="0">
                  <a:pos x="T0" y="T1"/>
                </a:cxn>
                <a:cxn ang="0">
                  <a:pos x="T2" y="T3"/>
                </a:cxn>
                <a:cxn ang="0">
                  <a:pos x="T4" y="T5"/>
                </a:cxn>
                <a:cxn ang="0">
                  <a:pos x="T6" y="T7"/>
                </a:cxn>
              </a:cxnLst>
              <a:rect l="0" t="0" r="r" b="b"/>
              <a:pathLst>
                <a:path w="46" h="9">
                  <a:moveTo>
                    <a:pt x="30" y="2"/>
                  </a:moveTo>
                  <a:cubicBezTo>
                    <a:pt x="36" y="3"/>
                    <a:pt x="41" y="5"/>
                    <a:pt x="46" y="8"/>
                  </a:cubicBezTo>
                  <a:cubicBezTo>
                    <a:pt x="0" y="9"/>
                    <a:pt x="0" y="9"/>
                    <a:pt x="0" y="9"/>
                  </a:cubicBezTo>
                  <a:cubicBezTo>
                    <a:pt x="9" y="3"/>
                    <a:pt x="19" y="0"/>
                    <a:pt x="30" y="2"/>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7" name="Freeform 77">
              <a:extLst>
                <a:ext uri="{FF2B5EF4-FFF2-40B4-BE49-F238E27FC236}">
                  <a16:creationId xmlns:a16="http://schemas.microsoft.com/office/drawing/2014/main" xmlns="" id="{D47446AB-0FCE-4BBB-BD9F-CD19D3E54C1B}"/>
                </a:ext>
              </a:extLst>
            </p:cNvPr>
            <p:cNvSpPr/>
            <p:nvPr/>
          </p:nvSpPr>
          <p:spPr bwMode="auto">
            <a:xfrm>
              <a:off x="2044700" y="958850"/>
              <a:ext cx="274638" cy="34925"/>
            </a:xfrm>
            <a:custGeom>
              <a:avLst/>
              <a:gdLst>
                <a:gd name="T0" fmla="*/ 55 w 65"/>
                <a:gd name="T1" fmla="*/ 0 h 8"/>
                <a:gd name="T2" fmla="*/ 65 w 65"/>
                <a:gd name="T3" fmla="*/ 8 h 8"/>
                <a:gd name="T4" fmla="*/ 0 w 65"/>
                <a:gd name="T5" fmla="*/ 8 h 8"/>
                <a:gd name="T6" fmla="*/ 9 w 65"/>
                <a:gd name="T7" fmla="*/ 1 h 8"/>
                <a:gd name="T8" fmla="*/ 55 w 65"/>
                <a:gd name="T9" fmla="*/ 0 h 8"/>
              </a:gdLst>
              <a:ahLst/>
              <a:cxnLst>
                <a:cxn ang="0">
                  <a:pos x="T0" y="T1"/>
                </a:cxn>
                <a:cxn ang="0">
                  <a:pos x="T2" y="T3"/>
                </a:cxn>
                <a:cxn ang="0">
                  <a:pos x="T4" y="T5"/>
                </a:cxn>
                <a:cxn ang="0">
                  <a:pos x="T6" y="T7"/>
                </a:cxn>
                <a:cxn ang="0">
                  <a:pos x="T8" y="T9"/>
                </a:cxn>
              </a:cxnLst>
              <a:rect l="0" t="0" r="r" b="b"/>
              <a:pathLst>
                <a:path w="65" h="8">
                  <a:moveTo>
                    <a:pt x="55" y="0"/>
                  </a:moveTo>
                  <a:cubicBezTo>
                    <a:pt x="59" y="2"/>
                    <a:pt x="62" y="5"/>
                    <a:pt x="65" y="8"/>
                  </a:cubicBezTo>
                  <a:cubicBezTo>
                    <a:pt x="0" y="8"/>
                    <a:pt x="0" y="8"/>
                    <a:pt x="0" y="8"/>
                  </a:cubicBezTo>
                  <a:cubicBezTo>
                    <a:pt x="3" y="6"/>
                    <a:pt x="6" y="3"/>
                    <a:pt x="9" y="1"/>
                  </a:cubicBezTo>
                  <a:lnTo>
                    <a:pt x="55" y="0"/>
                  </a:ln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8" name="Freeform 78">
              <a:extLst>
                <a:ext uri="{FF2B5EF4-FFF2-40B4-BE49-F238E27FC236}">
                  <a16:creationId xmlns:a16="http://schemas.microsoft.com/office/drawing/2014/main" xmlns="" id="{3D736FD3-84DE-49E4-8B27-FF8EA6D3E515}"/>
                </a:ext>
              </a:extLst>
            </p:cNvPr>
            <p:cNvSpPr/>
            <p:nvPr/>
          </p:nvSpPr>
          <p:spPr bwMode="auto">
            <a:xfrm>
              <a:off x="2006600" y="993775"/>
              <a:ext cx="347663" cy="42863"/>
            </a:xfrm>
            <a:custGeom>
              <a:avLst/>
              <a:gdLst>
                <a:gd name="T0" fmla="*/ 9 w 82"/>
                <a:gd name="T1" fmla="*/ 0 h 10"/>
                <a:gd name="T2" fmla="*/ 74 w 82"/>
                <a:gd name="T3" fmla="*/ 0 h 10"/>
                <a:gd name="T4" fmla="*/ 82 w 82"/>
                <a:gd name="T5" fmla="*/ 9 h 10"/>
                <a:gd name="T6" fmla="*/ 0 w 82"/>
                <a:gd name="T7" fmla="*/ 10 h 10"/>
                <a:gd name="T8" fmla="*/ 9 w 82"/>
                <a:gd name="T9" fmla="*/ 0 h 10"/>
              </a:gdLst>
              <a:ahLst/>
              <a:cxnLst>
                <a:cxn ang="0">
                  <a:pos x="T0" y="T1"/>
                </a:cxn>
                <a:cxn ang="0">
                  <a:pos x="T2" y="T3"/>
                </a:cxn>
                <a:cxn ang="0">
                  <a:pos x="T4" y="T5"/>
                </a:cxn>
                <a:cxn ang="0">
                  <a:pos x="T6" y="T7"/>
                </a:cxn>
                <a:cxn ang="0">
                  <a:pos x="T8" y="T9"/>
                </a:cxn>
              </a:cxnLst>
              <a:rect l="0" t="0" r="r" b="b"/>
              <a:pathLst>
                <a:path w="82" h="10">
                  <a:moveTo>
                    <a:pt x="9" y="0"/>
                  </a:moveTo>
                  <a:cubicBezTo>
                    <a:pt x="74" y="0"/>
                    <a:pt x="74" y="0"/>
                    <a:pt x="74" y="0"/>
                  </a:cubicBezTo>
                  <a:cubicBezTo>
                    <a:pt x="77" y="3"/>
                    <a:pt x="80" y="6"/>
                    <a:pt x="82" y="9"/>
                  </a:cubicBezTo>
                  <a:cubicBezTo>
                    <a:pt x="0" y="10"/>
                    <a:pt x="0" y="10"/>
                    <a:pt x="0" y="10"/>
                  </a:cubicBezTo>
                  <a:cubicBezTo>
                    <a:pt x="3" y="7"/>
                    <a:pt x="6" y="3"/>
                    <a:pt x="9" y="0"/>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9" name="Freeform 79">
              <a:extLst>
                <a:ext uri="{FF2B5EF4-FFF2-40B4-BE49-F238E27FC236}">
                  <a16:creationId xmlns:a16="http://schemas.microsoft.com/office/drawing/2014/main" xmlns="" id="{55E9FDD1-A0E5-4980-82A2-F4EE668345E7}"/>
                </a:ext>
              </a:extLst>
            </p:cNvPr>
            <p:cNvSpPr/>
            <p:nvPr/>
          </p:nvSpPr>
          <p:spPr bwMode="auto">
            <a:xfrm>
              <a:off x="1976437" y="1031875"/>
              <a:ext cx="403225" cy="47625"/>
            </a:xfrm>
            <a:custGeom>
              <a:avLst/>
              <a:gdLst>
                <a:gd name="T0" fmla="*/ 7 w 95"/>
                <a:gd name="T1" fmla="*/ 1 h 11"/>
                <a:gd name="T2" fmla="*/ 89 w 95"/>
                <a:gd name="T3" fmla="*/ 0 h 11"/>
                <a:gd name="T4" fmla="*/ 95 w 95"/>
                <a:gd name="T5" fmla="*/ 10 h 11"/>
                <a:gd name="T6" fmla="*/ 0 w 95"/>
                <a:gd name="T7" fmla="*/ 11 h 11"/>
                <a:gd name="T8" fmla="*/ 7 w 95"/>
                <a:gd name="T9" fmla="*/ 1 h 11"/>
              </a:gdLst>
              <a:ahLst/>
              <a:cxnLst>
                <a:cxn ang="0">
                  <a:pos x="T0" y="T1"/>
                </a:cxn>
                <a:cxn ang="0">
                  <a:pos x="T2" y="T3"/>
                </a:cxn>
                <a:cxn ang="0">
                  <a:pos x="T4" y="T5"/>
                </a:cxn>
                <a:cxn ang="0">
                  <a:pos x="T6" y="T7"/>
                </a:cxn>
                <a:cxn ang="0">
                  <a:pos x="T8" y="T9"/>
                </a:cxn>
              </a:cxnLst>
              <a:rect l="0" t="0" r="r" b="b"/>
              <a:pathLst>
                <a:path w="95" h="11">
                  <a:moveTo>
                    <a:pt x="7" y="1"/>
                  </a:moveTo>
                  <a:cubicBezTo>
                    <a:pt x="89" y="0"/>
                    <a:pt x="89" y="0"/>
                    <a:pt x="89" y="0"/>
                  </a:cubicBezTo>
                  <a:cubicBezTo>
                    <a:pt x="91" y="4"/>
                    <a:pt x="93" y="7"/>
                    <a:pt x="95" y="10"/>
                  </a:cubicBezTo>
                  <a:cubicBezTo>
                    <a:pt x="0" y="11"/>
                    <a:pt x="0" y="11"/>
                    <a:pt x="0" y="11"/>
                  </a:cubicBezTo>
                  <a:cubicBezTo>
                    <a:pt x="2" y="7"/>
                    <a:pt x="4" y="4"/>
                    <a:pt x="7" y="1"/>
                  </a:cubicBez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0" name="Freeform 80">
              <a:extLst>
                <a:ext uri="{FF2B5EF4-FFF2-40B4-BE49-F238E27FC236}">
                  <a16:creationId xmlns:a16="http://schemas.microsoft.com/office/drawing/2014/main" xmlns="" id="{8C654E95-733C-4163-8A89-7986CCCF6BF5}"/>
                </a:ext>
              </a:extLst>
            </p:cNvPr>
            <p:cNvSpPr/>
            <p:nvPr/>
          </p:nvSpPr>
          <p:spPr bwMode="auto">
            <a:xfrm>
              <a:off x="1946275" y="1074737"/>
              <a:ext cx="446088" cy="50800"/>
            </a:xfrm>
            <a:custGeom>
              <a:avLst/>
              <a:gdLst>
                <a:gd name="T0" fmla="*/ 7 w 105"/>
                <a:gd name="T1" fmla="*/ 1 h 12"/>
                <a:gd name="T2" fmla="*/ 102 w 105"/>
                <a:gd name="T3" fmla="*/ 0 h 12"/>
                <a:gd name="T4" fmla="*/ 105 w 105"/>
                <a:gd name="T5" fmla="*/ 9 h 12"/>
                <a:gd name="T6" fmla="*/ 0 w 105"/>
                <a:gd name="T7" fmla="*/ 12 h 12"/>
                <a:gd name="T8" fmla="*/ 7 w 105"/>
                <a:gd name="T9" fmla="*/ 1 h 12"/>
              </a:gdLst>
              <a:ahLst/>
              <a:cxnLst>
                <a:cxn ang="0">
                  <a:pos x="T0" y="T1"/>
                </a:cxn>
                <a:cxn ang="0">
                  <a:pos x="T2" y="T3"/>
                </a:cxn>
                <a:cxn ang="0">
                  <a:pos x="T4" y="T5"/>
                </a:cxn>
                <a:cxn ang="0">
                  <a:pos x="T6" y="T7"/>
                </a:cxn>
                <a:cxn ang="0">
                  <a:pos x="T8" y="T9"/>
                </a:cxn>
              </a:cxnLst>
              <a:rect l="0" t="0" r="r" b="b"/>
              <a:pathLst>
                <a:path w="105" h="12">
                  <a:moveTo>
                    <a:pt x="7" y="1"/>
                  </a:moveTo>
                  <a:cubicBezTo>
                    <a:pt x="102" y="0"/>
                    <a:pt x="102" y="0"/>
                    <a:pt x="102" y="0"/>
                  </a:cubicBezTo>
                  <a:cubicBezTo>
                    <a:pt x="103" y="3"/>
                    <a:pt x="104" y="6"/>
                    <a:pt x="105" y="9"/>
                  </a:cubicBezTo>
                  <a:cubicBezTo>
                    <a:pt x="0" y="12"/>
                    <a:pt x="0" y="12"/>
                    <a:pt x="0" y="12"/>
                  </a:cubicBezTo>
                  <a:cubicBezTo>
                    <a:pt x="2" y="8"/>
                    <a:pt x="4" y="5"/>
                    <a:pt x="7" y="1"/>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1" name="Freeform 81">
              <a:extLst>
                <a:ext uri="{FF2B5EF4-FFF2-40B4-BE49-F238E27FC236}">
                  <a16:creationId xmlns:a16="http://schemas.microsoft.com/office/drawing/2014/main" xmlns="" id="{19AB5CAE-5F6F-474E-9DD9-1140392C5466}"/>
                </a:ext>
              </a:extLst>
            </p:cNvPr>
            <p:cNvSpPr/>
            <p:nvPr/>
          </p:nvSpPr>
          <p:spPr bwMode="auto">
            <a:xfrm>
              <a:off x="1930400" y="1112837"/>
              <a:ext cx="474663" cy="42863"/>
            </a:xfrm>
            <a:custGeom>
              <a:avLst/>
              <a:gdLst>
                <a:gd name="T0" fmla="*/ 4 w 112"/>
                <a:gd name="T1" fmla="*/ 3 h 10"/>
                <a:gd name="T2" fmla="*/ 109 w 112"/>
                <a:gd name="T3" fmla="*/ 0 h 10"/>
                <a:gd name="T4" fmla="*/ 112 w 112"/>
                <a:gd name="T5" fmla="*/ 9 h 10"/>
                <a:gd name="T6" fmla="*/ 0 w 112"/>
                <a:gd name="T7" fmla="*/ 10 h 10"/>
                <a:gd name="T8" fmla="*/ 4 w 112"/>
                <a:gd name="T9" fmla="*/ 3 h 10"/>
              </a:gdLst>
              <a:ahLst/>
              <a:cxnLst>
                <a:cxn ang="0">
                  <a:pos x="T0" y="T1"/>
                </a:cxn>
                <a:cxn ang="0">
                  <a:pos x="T2" y="T3"/>
                </a:cxn>
                <a:cxn ang="0">
                  <a:pos x="T4" y="T5"/>
                </a:cxn>
                <a:cxn ang="0">
                  <a:pos x="T6" y="T7"/>
                </a:cxn>
                <a:cxn ang="0">
                  <a:pos x="T8" y="T9"/>
                </a:cxn>
              </a:cxnLst>
              <a:rect l="0" t="0" r="r" b="b"/>
              <a:pathLst>
                <a:path w="112" h="10">
                  <a:moveTo>
                    <a:pt x="4" y="3"/>
                  </a:moveTo>
                  <a:cubicBezTo>
                    <a:pt x="109" y="0"/>
                    <a:pt x="109" y="0"/>
                    <a:pt x="109" y="0"/>
                  </a:cubicBezTo>
                  <a:cubicBezTo>
                    <a:pt x="111" y="3"/>
                    <a:pt x="112" y="6"/>
                    <a:pt x="112" y="9"/>
                  </a:cubicBezTo>
                  <a:cubicBezTo>
                    <a:pt x="0" y="10"/>
                    <a:pt x="0" y="10"/>
                    <a:pt x="0" y="10"/>
                  </a:cubicBezTo>
                  <a:cubicBezTo>
                    <a:pt x="1" y="8"/>
                    <a:pt x="2" y="5"/>
                    <a:pt x="4" y="3"/>
                  </a:cubicBez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 name="Freeform 82">
              <a:extLst>
                <a:ext uri="{FF2B5EF4-FFF2-40B4-BE49-F238E27FC236}">
                  <a16:creationId xmlns:a16="http://schemas.microsoft.com/office/drawing/2014/main" xmlns="" id="{53E544FA-A93D-44E4-B6D1-B7966F24926D}"/>
                </a:ext>
              </a:extLst>
            </p:cNvPr>
            <p:cNvSpPr/>
            <p:nvPr/>
          </p:nvSpPr>
          <p:spPr bwMode="auto">
            <a:xfrm>
              <a:off x="1917700" y="1150937"/>
              <a:ext cx="495300" cy="30163"/>
            </a:xfrm>
            <a:custGeom>
              <a:avLst/>
              <a:gdLst>
                <a:gd name="T0" fmla="*/ 115 w 117"/>
                <a:gd name="T1" fmla="*/ 0 h 7"/>
                <a:gd name="T2" fmla="*/ 117 w 117"/>
                <a:gd name="T3" fmla="*/ 6 h 7"/>
                <a:gd name="T4" fmla="*/ 0 w 117"/>
                <a:gd name="T5" fmla="*/ 7 h 7"/>
                <a:gd name="T6" fmla="*/ 3 w 117"/>
                <a:gd name="T7" fmla="*/ 1 h 7"/>
                <a:gd name="T8" fmla="*/ 115 w 117"/>
                <a:gd name="T9" fmla="*/ 0 h 7"/>
              </a:gdLst>
              <a:ahLst/>
              <a:cxnLst>
                <a:cxn ang="0">
                  <a:pos x="T0" y="T1"/>
                </a:cxn>
                <a:cxn ang="0">
                  <a:pos x="T2" y="T3"/>
                </a:cxn>
                <a:cxn ang="0">
                  <a:pos x="T4" y="T5"/>
                </a:cxn>
                <a:cxn ang="0">
                  <a:pos x="T6" y="T7"/>
                </a:cxn>
                <a:cxn ang="0">
                  <a:pos x="T8" y="T9"/>
                </a:cxn>
              </a:cxnLst>
              <a:rect l="0" t="0" r="r" b="b"/>
              <a:pathLst>
                <a:path w="117" h="7">
                  <a:moveTo>
                    <a:pt x="115" y="0"/>
                  </a:moveTo>
                  <a:cubicBezTo>
                    <a:pt x="116" y="4"/>
                    <a:pt x="117" y="6"/>
                    <a:pt x="117" y="6"/>
                  </a:cubicBezTo>
                  <a:cubicBezTo>
                    <a:pt x="0" y="7"/>
                    <a:pt x="0" y="7"/>
                    <a:pt x="0" y="7"/>
                  </a:cubicBezTo>
                  <a:cubicBezTo>
                    <a:pt x="0" y="7"/>
                    <a:pt x="1" y="5"/>
                    <a:pt x="3" y="1"/>
                  </a:cubicBezTo>
                  <a:lnTo>
                    <a:pt x="115" y="0"/>
                  </a:ln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3" name="Oval 82">
              <a:extLst>
                <a:ext uri="{FF2B5EF4-FFF2-40B4-BE49-F238E27FC236}">
                  <a16:creationId xmlns:a16="http://schemas.microsoft.com/office/drawing/2014/main" xmlns="" id="{F53281A4-12DF-4661-B3AA-56F59E3DD764}"/>
                </a:ext>
              </a:extLst>
            </p:cNvPr>
            <p:cNvSpPr>
              <a:spLocks noChangeArrowheads="1"/>
            </p:cNvSpPr>
            <p:nvPr/>
          </p:nvSpPr>
          <p:spPr bwMode="auto">
            <a:xfrm>
              <a:off x="2443162" y="1104900"/>
              <a:ext cx="20638"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4" name="Oval 83">
              <a:extLst>
                <a:ext uri="{FF2B5EF4-FFF2-40B4-BE49-F238E27FC236}">
                  <a16:creationId xmlns:a16="http://schemas.microsoft.com/office/drawing/2014/main" xmlns="" id="{D0EA48A7-715C-43F4-838E-3CC89A30C5D7}"/>
                </a:ext>
              </a:extLst>
            </p:cNvPr>
            <p:cNvSpPr>
              <a:spLocks noChangeArrowheads="1"/>
            </p:cNvSpPr>
            <p:nvPr/>
          </p:nvSpPr>
          <p:spPr bwMode="auto">
            <a:xfrm>
              <a:off x="2374900" y="968375"/>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5" name="Oval 84">
              <a:extLst>
                <a:ext uri="{FF2B5EF4-FFF2-40B4-BE49-F238E27FC236}">
                  <a16:creationId xmlns:a16="http://schemas.microsoft.com/office/drawing/2014/main" xmlns="" id="{28FA0A3B-147B-48F0-B054-4BAFA88133B2}"/>
                </a:ext>
              </a:extLst>
            </p:cNvPr>
            <p:cNvSpPr>
              <a:spLocks noChangeArrowheads="1"/>
            </p:cNvSpPr>
            <p:nvPr/>
          </p:nvSpPr>
          <p:spPr bwMode="auto">
            <a:xfrm>
              <a:off x="2247900" y="873125"/>
              <a:ext cx="25400"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6" name="Oval 85">
              <a:extLst>
                <a:ext uri="{FF2B5EF4-FFF2-40B4-BE49-F238E27FC236}">
                  <a16:creationId xmlns:a16="http://schemas.microsoft.com/office/drawing/2014/main" xmlns="" id="{0E6B2478-DECF-4FE2-8F04-F5ECF8CE53EA}"/>
                </a:ext>
              </a:extLst>
            </p:cNvPr>
            <p:cNvSpPr>
              <a:spLocks noChangeArrowheads="1"/>
            </p:cNvSpPr>
            <p:nvPr/>
          </p:nvSpPr>
          <p:spPr bwMode="auto">
            <a:xfrm>
              <a:off x="2120900" y="873125"/>
              <a:ext cx="20638"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7" name="Oval 86">
              <a:extLst>
                <a:ext uri="{FF2B5EF4-FFF2-40B4-BE49-F238E27FC236}">
                  <a16:creationId xmlns:a16="http://schemas.microsoft.com/office/drawing/2014/main" xmlns="" id="{5DEAD495-617C-4ADC-84BC-F988EF53F58F}"/>
                </a:ext>
              </a:extLst>
            </p:cNvPr>
            <p:cNvSpPr>
              <a:spLocks noChangeArrowheads="1"/>
            </p:cNvSpPr>
            <p:nvPr/>
          </p:nvSpPr>
          <p:spPr bwMode="auto">
            <a:xfrm>
              <a:off x="1989137" y="946150"/>
              <a:ext cx="25400"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8" name="Oval 87">
              <a:extLst>
                <a:ext uri="{FF2B5EF4-FFF2-40B4-BE49-F238E27FC236}">
                  <a16:creationId xmlns:a16="http://schemas.microsoft.com/office/drawing/2014/main" xmlns="" id="{99637BA2-1EA9-4628-9D09-BFB244E777A6}"/>
                </a:ext>
              </a:extLst>
            </p:cNvPr>
            <p:cNvSpPr>
              <a:spLocks noChangeArrowheads="1"/>
            </p:cNvSpPr>
            <p:nvPr/>
          </p:nvSpPr>
          <p:spPr bwMode="auto">
            <a:xfrm>
              <a:off x="1912937" y="1049337"/>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9" name="Oval 88">
              <a:extLst>
                <a:ext uri="{FF2B5EF4-FFF2-40B4-BE49-F238E27FC236}">
                  <a16:creationId xmlns:a16="http://schemas.microsoft.com/office/drawing/2014/main" xmlns="" id="{8C6666E0-E28E-4E56-83BB-3421AD6589D6}"/>
                </a:ext>
              </a:extLst>
            </p:cNvPr>
            <p:cNvSpPr>
              <a:spLocks noChangeArrowheads="1"/>
            </p:cNvSpPr>
            <p:nvPr/>
          </p:nvSpPr>
          <p:spPr bwMode="auto">
            <a:xfrm>
              <a:off x="1849437" y="1130300"/>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 name="Freeform 90">
              <a:extLst>
                <a:ext uri="{FF2B5EF4-FFF2-40B4-BE49-F238E27FC236}">
                  <a16:creationId xmlns:a16="http://schemas.microsoft.com/office/drawing/2014/main" xmlns="" id="{BF10BE4C-EEF4-4E06-B13D-B186A62E1EF3}"/>
                </a:ext>
              </a:extLst>
            </p:cNvPr>
            <p:cNvSpPr/>
            <p:nvPr/>
          </p:nvSpPr>
          <p:spPr bwMode="auto">
            <a:xfrm>
              <a:off x="3816350" y="25400"/>
              <a:ext cx="55563" cy="98425"/>
            </a:xfrm>
            <a:custGeom>
              <a:avLst/>
              <a:gdLst>
                <a:gd name="T0" fmla="*/ 0 w 13"/>
                <a:gd name="T1" fmla="*/ 0 h 23"/>
                <a:gd name="T2" fmla="*/ 12 w 13"/>
                <a:gd name="T3" fmla="*/ 4 h 23"/>
                <a:gd name="T4" fmla="*/ 13 w 13"/>
                <a:gd name="T5" fmla="*/ 21 h 23"/>
                <a:gd name="T6" fmla="*/ 0 w 13"/>
                <a:gd name="T7" fmla="*/ 23 h 23"/>
                <a:gd name="T8" fmla="*/ 0 w 13"/>
                <a:gd name="T9" fmla="*/ 0 h 23"/>
              </a:gdLst>
              <a:ahLst/>
              <a:cxnLst>
                <a:cxn ang="0">
                  <a:pos x="T0" y="T1"/>
                </a:cxn>
                <a:cxn ang="0">
                  <a:pos x="T2" y="T3"/>
                </a:cxn>
                <a:cxn ang="0">
                  <a:pos x="T4" y="T5"/>
                </a:cxn>
                <a:cxn ang="0">
                  <a:pos x="T6" y="T7"/>
                </a:cxn>
                <a:cxn ang="0">
                  <a:pos x="T8" y="T9"/>
                </a:cxn>
              </a:cxnLst>
              <a:rect l="0" t="0" r="r" b="b"/>
              <a:pathLst>
                <a:path w="13" h="23">
                  <a:moveTo>
                    <a:pt x="0" y="0"/>
                  </a:moveTo>
                  <a:cubicBezTo>
                    <a:pt x="0" y="0"/>
                    <a:pt x="12" y="1"/>
                    <a:pt x="12" y="4"/>
                  </a:cubicBezTo>
                  <a:cubicBezTo>
                    <a:pt x="13" y="6"/>
                    <a:pt x="13" y="21"/>
                    <a:pt x="13" y="21"/>
                  </a:cubicBezTo>
                  <a:cubicBezTo>
                    <a:pt x="13" y="21"/>
                    <a:pt x="2" y="23"/>
                    <a:pt x="0" y="23"/>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1" name="Freeform 91">
              <a:extLst>
                <a:ext uri="{FF2B5EF4-FFF2-40B4-BE49-F238E27FC236}">
                  <a16:creationId xmlns:a16="http://schemas.microsoft.com/office/drawing/2014/main" xmlns="" id="{D644042C-50C0-4E83-A296-1E243302ACD3}"/>
                </a:ext>
              </a:extLst>
            </p:cNvPr>
            <p:cNvSpPr/>
            <p:nvPr/>
          </p:nvSpPr>
          <p:spPr bwMode="auto">
            <a:xfrm>
              <a:off x="3727450" y="30162"/>
              <a:ext cx="68263" cy="98425"/>
            </a:xfrm>
            <a:custGeom>
              <a:avLst/>
              <a:gdLst>
                <a:gd name="T0" fmla="*/ 16 w 16"/>
                <a:gd name="T1" fmla="*/ 0 h 23"/>
                <a:gd name="T2" fmla="*/ 16 w 16"/>
                <a:gd name="T3" fmla="*/ 22 h 23"/>
                <a:gd name="T4" fmla="*/ 0 w 16"/>
                <a:gd name="T5" fmla="*/ 23 h 23"/>
                <a:gd name="T6" fmla="*/ 0 w 16"/>
                <a:gd name="T7" fmla="*/ 1 h 23"/>
                <a:gd name="T8" fmla="*/ 16 w 16"/>
                <a:gd name="T9" fmla="*/ 0 h 23"/>
              </a:gdLst>
              <a:ahLst/>
              <a:cxnLst>
                <a:cxn ang="0">
                  <a:pos x="T0" y="T1"/>
                </a:cxn>
                <a:cxn ang="0">
                  <a:pos x="T2" y="T3"/>
                </a:cxn>
                <a:cxn ang="0">
                  <a:pos x="T4" y="T5"/>
                </a:cxn>
                <a:cxn ang="0">
                  <a:pos x="T6" y="T7"/>
                </a:cxn>
                <a:cxn ang="0">
                  <a:pos x="T8" y="T9"/>
                </a:cxn>
              </a:cxnLst>
              <a:rect l="0" t="0" r="r" b="b"/>
              <a:pathLst>
                <a:path w="16" h="23">
                  <a:moveTo>
                    <a:pt x="16" y="0"/>
                  </a:moveTo>
                  <a:cubicBezTo>
                    <a:pt x="16" y="22"/>
                    <a:pt x="16" y="22"/>
                    <a:pt x="16" y="22"/>
                  </a:cubicBezTo>
                  <a:cubicBezTo>
                    <a:pt x="0" y="23"/>
                    <a:pt x="0" y="23"/>
                    <a:pt x="0" y="23"/>
                  </a:cubicBezTo>
                  <a:cubicBezTo>
                    <a:pt x="0" y="1"/>
                    <a:pt x="0" y="1"/>
                    <a:pt x="0" y="1"/>
                  </a:cubicBezTo>
                  <a:cubicBezTo>
                    <a:pt x="0" y="1"/>
                    <a:pt x="6" y="0"/>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2" name="Freeform 92">
              <a:extLst>
                <a:ext uri="{FF2B5EF4-FFF2-40B4-BE49-F238E27FC236}">
                  <a16:creationId xmlns:a16="http://schemas.microsoft.com/office/drawing/2014/main" xmlns="" id="{E984570F-474E-42A8-814C-25508CFEE2CA}"/>
                </a:ext>
              </a:extLst>
            </p:cNvPr>
            <p:cNvSpPr/>
            <p:nvPr/>
          </p:nvSpPr>
          <p:spPr bwMode="auto">
            <a:xfrm>
              <a:off x="3630612" y="34925"/>
              <a:ext cx="71438" cy="103188"/>
            </a:xfrm>
            <a:custGeom>
              <a:avLst/>
              <a:gdLst>
                <a:gd name="T0" fmla="*/ 16 w 17"/>
                <a:gd name="T1" fmla="*/ 1 h 24"/>
                <a:gd name="T2" fmla="*/ 17 w 17"/>
                <a:gd name="T3" fmla="*/ 22 h 24"/>
                <a:gd name="T4" fmla="*/ 0 w 17"/>
                <a:gd name="T5" fmla="*/ 24 h 24"/>
                <a:gd name="T6" fmla="*/ 0 w 17"/>
                <a:gd name="T7" fmla="*/ 2 h 24"/>
                <a:gd name="T8" fmla="*/ 16 w 17"/>
                <a:gd name="T9" fmla="*/ 1 h 24"/>
              </a:gdLst>
              <a:ahLst/>
              <a:cxnLst>
                <a:cxn ang="0">
                  <a:pos x="T0" y="T1"/>
                </a:cxn>
                <a:cxn ang="0">
                  <a:pos x="T2" y="T3"/>
                </a:cxn>
                <a:cxn ang="0">
                  <a:pos x="T4" y="T5"/>
                </a:cxn>
                <a:cxn ang="0">
                  <a:pos x="T6" y="T7"/>
                </a:cxn>
                <a:cxn ang="0">
                  <a:pos x="T8" y="T9"/>
                </a:cxn>
              </a:cxnLst>
              <a:rect l="0" t="0" r="r" b="b"/>
              <a:pathLst>
                <a:path w="17" h="24">
                  <a:moveTo>
                    <a:pt x="16" y="1"/>
                  </a:moveTo>
                  <a:cubicBezTo>
                    <a:pt x="17" y="22"/>
                    <a:pt x="17" y="22"/>
                    <a:pt x="17" y="22"/>
                  </a:cubicBezTo>
                  <a:cubicBezTo>
                    <a:pt x="0" y="24"/>
                    <a:pt x="0" y="24"/>
                    <a:pt x="0" y="24"/>
                  </a:cubicBezTo>
                  <a:cubicBezTo>
                    <a:pt x="0" y="2"/>
                    <a:pt x="0" y="2"/>
                    <a:pt x="0" y="2"/>
                  </a:cubicBezTo>
                  <a:cubicBezTo>
                    <a:pt x="0" y="2"/>
                    <a:pt x="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3" name="Freeform 93">
              <a:extLst>
                <a:ext uri="{FF2B5EF4-FFF2-40B4-BE49-F238E27FC236}">
                  <a16:creationId xmlns:a16="http://schemas.microsoft.com/office/drawing/2014/main" xmlns="" id="{1AE81D38-8B74-4BAE-B353-FAFE4EBF4CD0}"/>
                </a:ext>
              </a:extLst>
            </p:cNvPr>
            <p:cNvSpPr/>
            <p:nvPr/>
          </p:nvSpPr>
          <p:spPr bwMode="auto">
            <a:xfrm>
              <a:off x="3529012" y="42862"/>
              <a:ext cx="71438" cy="103188"/>
            </a:xfrm>
            <a:custGeom>
              <a:avLst/>
              <a:gdLst>
                <a:gd name="T0" fmla="*/ 16 w 17"/>
                <a:gd name="T1" fmla="*/ 1 h 24"/>
                <a:gd name="T2" fmla="*/ 17 w 17"/>
                <a:gd name="T3" fmla="*/ 22 h 24"/>
                <a:gd name="T4" fmla="*/ 0 w 17"/>
                <a:gd name="T5" fmla="*/ 24 h 24"/>
                <a:gd name="T6" fmla="*/ 0 w 17"/>
                <a:gd name="T7" fmla="*/ 2 h 24"/>
                <a:gd name="T8" fmla="*/ 16 w 17"/>
                <a:gd name="T9" fmla="*/ 1 h 24"/>
              </a:gdLst>
              <a:ahLst/>
              <a:cxnLst>
                <a:cxn ang="0">
                  <a:pos x="T0" y="T1"/>
                </a:cxn>
                <a:cxn ang="0">
                  <a:pos x="T2" y="T3"/>
                </a:cxn>
                <a:cxn ang="0">
                  <a:pos x="T4" y="T5"/>
                </a:cxn>
                <a:cxn ang="0">
                  <a:pos x="T6" y="T7"/>
                </a:cxn>
                <a:cxn ang="0">
                  <a:pos x="T8" y="T9"/>
                </a:cxn>
              </a:cxnLst>
              <a:rect l="0" t="0" r="r" b="b"/>
              <a:pathLst>
                <a:path w="17" h="24">
                  <a:moveTo>
                    <a:pt x="16" y="1"/>
                  </a:moveTo>
                  <a:cubicBezTo>
                    <a:pt x="17" y="22"/>
                    <a:pt x="17" y="22"/>
                    <a:pt x="17" y="22"/>
                  </a:cubicBezTo>
                  <a:cubicBezTo>
                    <a:pt x="0" y="24"/>
                    <a:pt x="0" y="24"/>
                    <a:pt x="0" y="24"/>
                  </a:cubicBezTo>
                  <a:cubicBezTo>
                    <a:pt x="0" y="2"/>
                    <a:pt x="0" y="2"/>
                    <a:pt x="0" y="2"/>
                  </a:cubicBezTo>
                  <a:cubicBezTo>
                    <a:pt x="0" y="2"/>
                    <a:pt x="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4" name="Freeform 94">
              <a:extLst>
                <a:ext uri="{FF2B5EF4-FFF2-40B4-BE49-F238E27FC236}">
                  <a16:creationId xmlns:a16="http://schemas.microsoft.com/office/drawing/2014/main" xmlns="" id="{77414F5B-751F-47BE-BE7C-ABF108EB4806}"/>
                </a:ext>
              </a:extLst>
            </p:cNvPr>
            <p:cNvSpPr/>
            <p:nvPr/>
          </p:nvSpPr>
          <p:spPr bwMode="auto">
            <a:xfrm>
              <a:off x="3379787" y="55562"/>
              <a:ext cx="122238" cy="98425"/>
            </a:xfrm>
            <a:custGeom>
              <a:avLst/>
              <a:gdLst>
                <a:gd name="T0" fmla="*/ 28 w 29"/>
                <a:gd name="T1" fmla="*/ 1 h 23"/>
                <a:gd name="T2" fmla="*/ 29 w 29"/>
                <a:gd name="T3" fmla="*/ 20 h 23"/>
                <a:gd name="T4" fmla="*/ 1 w 29"/>
                <a:gd name="T5" fmla="*/ 23 h 23"/>
                <a:gd name="T6" fmla="*/ 2 w 29"/>
                <a:gd name="T7" fmla="*/ 6 h 23"/>
                <a:gd name="T8" fmla="*/ 28 w 29"/>
                <a:gd name="T9" fmla="*/ 1 h 23"/>
              </a:gdLst>
              <a:ahLst/>
              <a:cxnLst>
                <a:cxn ang="0">
                  <a:pos x="T0" y="T1"/>
                </a:cxn>
                <a:cxn ang="0">
                  <a:pos x="T2" y="T3"/>
                </a:cxn>
                <a:cxn ang="0">
                  <a:pos x="T4" y="T5"/>
                </a:cxn>
                <a:cxn ang="0">
                  <a:pos x="T6" y="T7"/>
                </a:cxn>
                <a:cxn ang="0">
                  <a:pos x="T8" y="T9"/>
                </a:cxn>
              </a:cxnLst>
              <a:rect l="0" t="0" r="r" b="b"/>
              <a:pathLst>
                <a:path w="29" h="23">
                  <a:moveTo>
                    <a:pt x="28" y="1"/>
                  </a:moveTo>
                  <a:cubicBezTo>
                    <a:pt x="29" y="20"/>
                    <a:pt x="29" y="20"/>
                    <a:pt x="29" y="20"/>
                  </a:cubicBezTo>
                  <a:cubicBezTo>
                    <a:pt x="1" y="23"/>
                    <a:pt x="1" y="23"/>
                    <a:pt x="1" y="23"/>
                  </a:cubicBezTo>
                  <a:cubicBezTo>
                    <a:pt x="1" y="23"/>
                    <a:pt x="0" y="8"/>
                    <a:pt x="2" y="6"/>
                  </a:cubicBezTo>
                  <a:cubicBezTo>
                    <a:pt x="5" y="4"/>
                    <a:pt x="23" y="0"/>
                    <a:pt x="28"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5" name="Freeform 95">
              <a:extLst>
                <a:ext uri="{FF2B5EF4-FFF2-40B4-BE49-F238E27FC236}">
                  <a16:creationId xmlns:a16="http://schemas.microsoft.com/office/drawing/2014/main" xmlns="" id="{261386AA-C705-4627-8C27-94B3E90948BC}"/>
                </a:ext>
              </a:extLst>
            </p:cNvPr>
            <p:cNvSpPr/>
            <p:nvPr/>
          </p:nvSpPr>
          <p:spPr bwMode="auto">
            <a:xfrm>
              <a:off x="3367087" y="146050"/>
              <a:ext cx="522288" cy="63500"/>
            </a:xfrm>
            <a:custGeom>
              <a:avLst/>
              <a:gdLst>
                <a:gd name="T0" fmla="*/ 323 w 329"/>
                <a:gd name="T1" fmla="*/ 0 h 40"/>
                <a:gd name="T2" fmla="*/ 0 w 329"/>
                <a:gd name="T3" fmla="*/ 24 h 40"/>
                <a:gd name="T4" fmla="*/ 0 w 329"/>
                <a:gd name="T5" fmla="*/ 40 h 40"/>
                <a:gd name="T6" fmla="*/ 329 w 329"/>
                <a:gd name="T7" fmla="*/ 11 h 40"/>
                <a:gd name="T8" fmla="*/ 323 w 329"/>
                <a:gd name="T9" fmla="*/ 0 h 40"/>
              </a:gdLst>
              <a:ahLst/>
              <a:cxnLst>
                <a:cxn ang="0">
                  <a:pos x="T0" y="T1"/>
                </a:cxn>
                <a:cxn ang="0">
                  <a:pos x="T2" y="T3"/>
                </a:cxn>
                <a:cxn ang="0">
                  <a:pos x="T4" y="T5"/>
                </a:cxn>
                <a:cxn ang="0">
                  <a:pos x="T6" y="T7"/>
                </a:cxn>
                <a:cxn ang="0">
                  <a:pos x="T8" y="T9"/>
                </a:cxn>
              </a:cxnLst>
              <a:rect l="0" t="0" r="r" b="b"/>
              <a:pathLst>
                <a:path w="329" h="40">
                  <a:moveTo>
                    <a:pt x="323" y="0"/>
                  </a:moveTo>
                  <a:lnTo>
                    <a:pt x="0" y="24"/>
                  </a:lnTo>
                  <a:lnTo>
                    <a:pt x="0" y="40"/>
                  </a:lnTo>
                  <a:lnTo>
                    <a:pt x="329" y="11"/>
                  </a:lnTo>
                  <a:lnTo>
                    <a:pt x="323" y="0"/>
                  </a:lnTo>
                  <a:close/>
                </a:path>
              </a:pathLst>
            </a:custGeom>
            <a:solidFill>
              <a:srgbClr val="E377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6" name="Freeform 96">
              <a:extLst>
                <a:ext uri="{FF2B5EF4-FFF2-40B4-BE49-F238E27FC236}">
                  <a16:creationId xmlns:a16="http://schemas.microsoft.com/office/drawing/2014/main" xmlns="" id="{E6E4C302-3F28-4618-8F92-5AB1AE668484}"/>
                </a:ext>
              </a:extLst>
            </p:cNvPr>
            <p:cNvSpPr/>
            <p:nvPr/>
          </p:nvSpPr>
          <p:spPr bwMode="auto">
            <a:xfrm>
              <a:off x="0" y="180975"/>
              <a:ext cx="1570038" cy="996950"/>
            </a:xfrm>
            <a:custGeom>
              <a:avLst/>
              <a:gdLst>
                <a:gd name="T0" fmla="*/ 0 w 370"/>
                <a:gd name="T1" fmla="*/ 233 h 233"/>
                <a:gd name="T2" fmla="*/ 370 w 370"/>
                <a:gd name="T3" fmla="*/ 233 h 233"/>
                <a:gd name="T4" fmla="*/ 0 w 370"/>
                <a:gd name="T5" fmla="*/ 233 h 233"/>
              </a:gdLst>
              <a:ahLst/>
              <a:cxnLst>
                <a:cxn ang="0">
                  <a:pos x="T0" y="T1"/>
                </a:cxn>
                <a:cxn ang="0">
                  <a:pos x="T2" y="T3"/>
                </a:cxn>
                <a:cxn ang="0">
                  <a:pos x="T4" y="T5"/>
                </a:cxn>
              </a:cxnLst>
              <a:rect l="0" t="0" r="r" b="b"/>
              <a:pathLst>
                <a:path w="370" h="233">
                  <a:moveTo>
                    <a:pt x="0" y="233"/>
                  </a:moveTo>
                  <a:cubicBezTo>
                    <a:pt x="0" y="233"/>
                    <a:pt x="181" y="0"/>
                    <a:pt x="370" y="233"/>
                  </a:cubicBezTo>
                  <a:lnTo>
                    <a:pt x="0" y="233"/>
                  </a:lnTo>
                  <a:close/>
                </a:path>
              </a:pathLst>
            </a:custGeom>
            <a:solidFill>
              <a:srgbClr val="81AC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7" name="Freeform 97">
              <a:extLst>
                <a:ext uri="{FF2B5EF4-FFF2-40B4-BE49-F238E27FC236}">
                  <a16:creationId xmlns:a16="http://schemas.microsoft.com/office/drawing/2014/main" xmlns="" id="{80F07DC5-60E8-4B4F-A1C9-25D4AE977E50}"/>
                </a:ext>
              </a:extLst>
            </p:cNvPr>
            <p:cNvSpPr/>
            <p:nvPr/>
          </p:nvSpPr>
          <p:spPr bwMode="auto">
            <a:xfrm>
              <a:off x="220662" y="1062037"/>
              <a:ext cx="228600" cy="111125"/>
            </a:xfrm>
            <a:custGeom>
              <a:avLst/>
              <a:gdLst>
                <a:gd name="T0" fmla="*/ 0 w 54"/>
                <a:gd name="T1" fmla="*/ 26 h 26"/>
                <a:gd name="T2" fmla="*/ 54 w 54"/>
                <a:gd name="T3" fmla="*/ 26 h 26"/>
                <a:gd name="T4" fmla="*/ 25 w 54"/>
                <a:gd name="T5" fmla="*/ 0 h 26"/>
                <a:gd name="T6" fmla="*/ 0 w 54"/>
                <a:gd name="T7" fmla="*/ 26 h 26"/>
              </a:gdLst>
              <a:ahLst/>
              <a:cxnLst>
                <a:cxn ang="0">
                  <a:pos x="T0" y="T1"/>
                </a:cxn>
                <a:cxn ang="0">
                  <a:pos x="T2" y="T3"/>
                </a:cxn>
                <a:cxn ang="0">
                  <a:pos x="T4" y="T5"/>
                </a:cxn>
                <a:cxn ang="0">
                  <a:pos x="T6" y="T7"/>
                </a:cxn>
              </a:cxnLst>
              <a:rect l="0" t="0" r="r" b="b"/>
              <a:pathLst>
                <a:path w="54" h="26">
                  <a:moveTo>
                    <a:pt x="0" y="26"/>
                  </a:moveTo>
                  <a:cubicBezTo>
                    <a:pt x="54" y="26"/>
                    <a:pt x="54" y="26"/>
                    <a:pt x="54" y="26"/>
                  </a:cubicBezTo>
                  <a:cubicBezTo>
                    <a:pt x="25" y="0"/>
                    <a:pt x="25" y="0"/>
                    <a:pt x="25" y="0"/>
                  </a:cubicBezTo>
                  <a:cubicBezTo>
                    <a:pt x="9" y="14"/>
                    <a:pt x="0" y="26"/>
                    <a:pt x="0" y="26"/>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8" name="Freeform 98">
              <a:extLst>
                <a:ext uri="{FF2B5EF4-FFF2-40B4-BE49-F238E27FC236}">
                  <a16:creationId xmlns:a16="http://schemas.microsoft.com/office/drawing/2014/main" xmlns="" id="{415BF08B-7074-4625-B6AE-E8D29BA24F84}"/>
                </a:ext>
              </a:extLst>
            </p:cNvPr>
            <p:cNvSpPr/>
            <p:nvPr/>
          </p:nvSpPr>
          <p:spPr bwMode="auto">
            <a:xfrm>
              <a:off x="327025" y="971550"/>
              <a:ext cx="276225" cy="201613"/>
            </a:xfrm>
            <a:custGeom>
              <a:avLst/>
              <a:gdLst>
                <a:gd name="T0" fmla="*/ 0 w 65"/>
                <a:gd name="T1" fmla="*/ 21 h 47"/>
                <a:gd name="T2" fmla="*/ 29 w 65"/>
                <a:gd name="T3" fmla="*/ 47 h 47"/>
                <a:gd name="T4" fmla="*/ 65 w 65"/>
                <a:gd name="T5" fmla="*/ 47 h 47"/>
                <a:gd name="T6" fmla="*/ 28 w 65"/>
                <a:gd name="T7" fmla="*/ 0 h 47"/>
                <a:gd name="T8" fmla="*/ 0 w 65"/>
                <a:gd name="T9" fmla="*/ 21 h 47"/>
              </a:gdLst>
              <a:ahLst/>
              <a:cxnLst>
                <a:cxn ang="0">
                  <a:pos x="T0" y="T1"/>
                </a:cxn>
                <a:cxn ang="0">
                  <a:pos x="T2" y="T3"/>
                </a:cxn>
                <a:cxn ang="0">
                  <a:pos x="T4" y="T5"/>
                </a:cxn>
                <a:cxn ang="0">
                  <a:pos x="T6" y="T7"/>
                </a:cxn>
                <a:cxn ang="0">
                  <a:pos x="T8" y="T9"/>
                </a:cxn>
              </a:cxnLst>
              <a:rect l="0" t="0" r="r" b="b"/>
              <a:pathLst>
                <a:path w="65" h="47">
                  <a:moveTo>
                    <a:pt x="0" y="21"/>
                  </a:moveTo>
                  <a:cubicBezTo>
                    <a:pt x="29" y="47"/>
                    <a:pt x="29" y="47"/>
                    <a:pt x="29" y="47"/>
                  </a:cubicBezTo>
                  <a:cubicBezTo>
                    <a:pt x="65" y="47"/>
                    <a:pt x="65" y="47"/>
                    <a:pt x="65" y="47"/>
                  </a:cubicBezTo>
                  <a:cubicBezTo>
                    <a:pt x="28" y="0"/>
                    <a:pt x="28" y="0"/>
                    <a:pt x="28" y="0"/>
                  </a:cubicBezTo>
                  <a:cubicBezTo>
                    <a:pt x="17" y="7"/>
                    <a:pt x="8" y="14"/>
                    <a:pt x="0" y="21"/>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9" name="Freeform 99">
              <a:extLst>
                <a:ext uri="{FF2B5EF4-FFF2-40B4-BE49-F238E27FC236}">
                  <a16:creationId xmlns:a16="http://schemas.microsoft.com/office/drawing/2014/main" xmlns="" id="{F02E646F-8EBF-47F7-BABF-9D3B647F9220}"/>
                </a:ext>
              </a:extLst>
            </p:cNvPr>
            <p:cNvSpPr/>
            <p:nvPr/>
          </p:nvSpPr>
          <p:spPr bwMode="auto">
            <a:xfrm>
              <a:off x="801687" y="847725"/>
              <a:ext cx="195263" cy="325438"/>
            </a:xfrm>
            <a:custGeom>
              <a:avLst/>
              <a:gdLst>
                <a:gd name="T0" fmla="*/ 0 w 46"/>
                <a:gd name="T1" fmla="*/ 1 h 76"/>
                <a:gd name="T2" fmla="*/ 0 w 46"/>
                <a:gd name="T3" fmla="*/ 76 h 76"/>
                <a:gd name="T4" fmla="*/ 31 w 46"/>
                <a:gd name="T5" fmla="*/ 76 h 76"/>
                <a:gd name="T6" fmla="*/ 46 w 46"/>
                <a:gd name="T7" fmla="*/ 9 h 76"/>
                <a:gd name="T8" fmla="*/ 0 w 46"/>
                <a:gd name="T9" fmla="*/ 1 h 76"/>
              </a:gdLst>
              <a:ahLst/>
              <a:cxnLst>
                <a:cxn ang="0">
                  <a:pos x="T0" y="T1"/>
                </a:cxn>
                <a:cxn ang="0">
                  <a:pos x="T2" y="T3"/>
                </a:cxn>
                <a:cxn ang="0">
                  <a:pos x="T4" y="T5"/>
                </a:cxn>
                <a:cxn ang="0">
                  <a:pos x="T6" y="T7"/>
                </a:cxn>
                <a:cxn ang="0">
                  <a:pos x="T8" y="T9"/>
                </a:cxn>
              </a:cxnLst>
              <a:rect l="0" t="0" r="r" b="b"/>
              <a:pathLst>
                <a:path w="46" h="76">
                  <a:moveTo>
                    <a:pt x="0" y="1"/>
                  </a:moveTo>
                  <a:cubicBezTo>
                    <a:pt x="0" y="76"/>
                    <a:pt x="0" y="76"/>
                    <a:pt x="0" y="76"/>
                  </a:cubicBezTo>
                  <a:cubicBezTo>
                    <a:pt x="31" y="76"/>
                    <a:pt x="31" y="76"/>
                    <a:pt x="31" y="76"/>
                  </a:cubicBezTo>
                  <a:cubicBezTo>
                    <a:pt x="46" y="9"/>
                    <a:pt x="46" y="9"/>
                    <a:pt x="46" y="9"/>
                  </a:cubicBezTo>
                  <a:cubicBezTo>
                    <a:pt x="30" y="3"/>
                    <a:pt x="15" y="0"/>
                    <a:pt x="0" y="1"/>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0" name="Freeform 100">
              <a:extLst>
                <a:ext uri="{FF2B5EF4-FFF2-40B4-BE49-F238E27FC236}">
                  <a16:creationId xmlns:a16="http://schemas.microsoft.com/office/drawing/2014/main" xmlns="" id="{5C1D3F96-8854-4E91-AD8D-34761E06CB21}"/>
                </a:ext>
              </a:extLst>
            </p:cNvPr>
            <p:cNvSpPr/>
            <p:nvPr/>
          </p:nvSpPr>
          <p:spPr bwMode="auto">
            <a:xfrm>
              <a:off x="933450" y="885825"/>
              <a:ext cx="228600" cy="287338"/>
            </a:xfrm>
            <a:custGeom>
              <a:avLst/>
              <a:gdLst>
                <a:gd name="T0" fmla="*/ 54 w 54"/>
                <a:gd name="T1" fmla="*/ 21 h 67"/>
                <a:gd name="T2" fmla="*/ 15 w 54"/>
                <a:gd name="T3" fmla="*/ 0 h 67"/>
                <a:gd name="T4" fmla="*/ 0 w 54"/>
                <a:gd name="T5" fmla="*/ 67 h 67"/>
                <a:gd name="T6" fmla="*/ 34 w 54"/>
                <a:gd name="T7" fmla="*/ 67 h 67"/>
                <a:gd name="T8" fmla="*/ 54 w 54"/>
                <a:gd name="T9" fmla="*/ 21 h 67"/>
              </a:gdLst>
              <a:ahLst/>
              <a:cxnLst>
                <a:cxn ang="0">
                  <a:pos x="T0" y="T1"/>
                </a:cxn>
                <a:cxn ang="0">
                  <a:pos x="T2" y="T3"/>
                </a:cxn>
                <a:cxn ang="0">
                  <a:pos x="T4" y="T5"/>
                </a:cxn>
                <a:cxn ang="0">
                  <a:pos x="T6" y="T7"/>
                </a:cxn>
                <a:cxn ang="0">
                  <a:pos x="T8" y="T9"/>
                </a:cxn>
              </a:cxnLst>
              <a:rect l="0" t="0" r="r" b="b"/>
              <a:pathLst>
                <a:path w="54" h="67">
                  <a:moveTo>
                    <a:pt x="54" y="21"/>
                  </a:moveTo>
                  <a:cubicBezTo>
                    <a:pt x="41" y="11"/>
                    <a:pt x="28" y="5"/>
                    <a:pt x="15" y="0"/>
                  </a:cubicBezTo>
                  <a:cubicBezTo>
                    <a:pt x="0" y="67"/>
                    <a:pt x="0" y="67"/>
                    <a:pt x="0" y="67"/>
                  </a:cubicBezTo>
                  <a:cubicBezTo>
                    <a:pt x="34" y="67"/>
                    <a:pt x="34" y="67"/>
                    <a:pt x="34" y="67"/>
                  </a:cubicBezTo>
                  <a:lnTo>
                    <a:pt x="54" y="21"/>
                  </a:ln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1" name="Freeform 101">
              <a:extLst>
                <a:ext uri="{FF2B5EF4-FFF2-40B4-BE49-F238E27FC236}">
                  <a16:creationId xmlns:a16="http://schemas.microsoft.com/office/drawing/2014/main" xmlns="" id="{FE81A16E-F8A0-442A-B9F1-B3D704874B55}"/>
                </a:ext>
              </a:extLst>
            </p:cNvPr>
            <p:cNvSpPr/>
            <p:nvPr/>
          </p:nvSpPr>
          <p:spPr bwMode="auto">
            <a:xfrm>
              <a:off x="1222375" y="1104900"/>
              <a:ext cx="139700" cy="68263"/>
            </a:xfrm>
            <a:custGeom>
              <a:avLst/>
              <a:gdLst>
                <a:gd name="T0" fmla="*/ 19 w 33"/>
                <a:gd name="T1" fmla="*/ 0 h 16"/>
                <a:gd name="T2" fmla="*/ 0 w 33"/>
                <a:gd name="T3" fmla="*/ 16 h 16"/>
                <a:gd name="T4" fmla="*/ 33 w 33"/>
                <a:gd name="T5" fmla="*/ 16 h 16"/>
                <a:gd name="T6" fmla="*/ 19 w 33"/>
                <a:gd name="T7" fmla="*/ 0 h 16"/>
              </a:gdLst>
              <a:ahLst/>
              <a:cxnLst>
                <a:cxn ang="0">
                  <a:pos x="T0" y="T1"/>
                </a:cxn>
                <a:cxn ang="0">
                  <a:pos x="T2" y="T3"/>
                </a:cxn>
                <a:cxn ang="0">
                  <a:pos x="T4" y="T5"/>
                </a:cxn>
                <a:cxn ang="0">
                  <a:pos x="T6" y="T7"/>
                </a:cxn>
              </a:cxnLst>
              <a:rect l="0" t="0" r="r" b="b"/>
              <a:pathLst>
                <a:path w="33" h="16">
                  <a:moveTo>
                    <a:pt x="19" y="0"/>
                  </a:moveTo>
                  <a:cubicBezTo>
                    <a:pt x="0" y="16"/>
                    <a:pt x="0" y="16"/>
                    <a:pt x="0" y="16"/>
                  </a:cubicBezTo>
                  <a:cubicBezTo>
                    <a:pt x="33" y="16"/>
                    <a:pt x="33" y="16"/>
                    <a:pt x="33" y="16"/>
                  </a:cubicBezTo>
                  <a:cubicBezTo>
                    <a:pt x="28" y="10"/>
                    <a:pt x="24" y="5"/>
                    <a:pt x="19" y="0"/>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2" name="Freeform 102">
              <a:extLst>
                <a:ext uri="{FF2B5EF4-FFF2-40B4-BE49-F238E27FC236}">
                  <a16:creationId xmlns:a16="http://schemas.microsoft.com/office/drawing/2014/main" xmlns="" id="{9DBFC861-680D-4B94-B2F8-2D17F15BA660}"/>
                </a:ext>
              </a:extLst>
            </p:cNvPr>
            <p:cNvSpPr/>
            <p:nvPr/>
          </p:nvSpPr>
          <p:spPr bwMode="auto">
            <a:xfrm>
              <a:off x="1077912" y="976312"/>
              <a:ext cx="223838" cy="196850"/>
            </a:xfrm>
            <a:custGeom>
              <a:avLst/>
              <a:gdLst>
                <a:gd name="T0" fmla="*/ 20 w 53"/>
                <a:gd name="T1" fmla="*/ 0 h 46"/>
                <a:gd name="T2" fmla="*/ 0 w 53"/>
                <a:gd name="T3" fmla="*/ 46 h 46"/>
                <a:gd name="T4" fmla="*/ 34 w 53"/>
                <a:gd name="T5" fmla="*/ 46 h 46"/>
                <a:gd name="T6" fmla="*/ 53 w 53"/>
                <a:gd name="T7" fmla="*/ 30 h 46"/>
                <a:gd name="T8" fmla="*/ 20 w 53"/>
                <a:gd name="T9" fmla="*/ 0 h 46"/>
              </a:gdLst>
              <a:ahLst/>
              <a:cxnLst>
                <a:cxn ang="0">
                  <a:pos x="T0" y="T1"/>
                </a:cxn>
                <a:cxn ang="0">
                  <a:pos x="T2" y="T3"/>
                </a:cxn>
                <a:cxn ang="0">
                  <a:pos x="T4" y="T5"/>
                </a:cxn>
                <a:cxn ang="0">
                  <a:pos x="T6" y="T7"/>
                </a:cxn>
                <a:cxn ang="0">
                  <a:pos x="T8" y="T9"/>
                </a:cxn>
              </a:cxnLst>
              <a:rect l="0" t="0" r="r" b="b"/>
              <a:pathLst>
                <a:path w="53" h="46">
                  <a:moveTo>
                    <a:pt x="20" y="0"/>
                  </a:moveTo>
                  <a:cubicBezTo>
                    <a:pt x="0" y="46"/>
                    <a:pt x="0" y="46"/>
                    <a:pt x="0" y="46"/>
                  </a:cubicBezTo>
                  <a:cubicBezTo>
                    <a:pt x="34" y="46"/>
                    <a:pt x="34" y="46"/>
                    <a:pt x="34" y="46"/>
                  </a:cubicBezTo>
                  <a:cubicBezTo>
                    <a:pt x="53" y="30"/>
                    <a:pt x="53" y="30"/>
                    <a:pt x="53" y="30"/>
                  </a:cubicBezTo>
                  <a:cubicBezTo>
                    <a:pt x="42" y="18"/>
                    <a:pt x="31" y="8"/>
                    <a:pt x="20" y="0"/>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3" name="Freeform 103">
              <a:extLst>
                <a:ext uri="{FF2B5EF4-FFF2-40B4-BE49-F238E27FC236}">
                  <a16:creationId xmlns:a16="http://schemas.microsoft.com/office/drawing/2014/main" xmlns="" id="{B59FFF45-FB4A-49C8-B752-98D4D4A09C6A}"/>
                </a:ext>
              </a:extLst>
            </p:cNvPr>
            <p:cNvSpPr/>
            <p:nvPr/>
          </p:nvSpPr>
          <p:spPr bwMode="auto">
            <a:xfrm>
              <a:off x="619125" y="852487"/>
              <a:ext cx="182563" cy="320675"/>
            </a:xfrm>
            <a:custGeom>
              <a:avLst/>
              <a:gdLst>
                <a:gd name="T0" fmla="*/ 0 w 43"/>
                <a:gd name="T1" fmla="*/ 7 h 75"/>
                <a:gd name="T2" fmla="*/ 14 w 43"/>
                <a:gd name="T3" fmla="*/ 75 h 75"/>
                <a:gd name="T4" fmla="*/ 43 w 43"/>
                <a:gd name="T5" fmla="*/ 75 h 75"/>
                <a:gd name="T6" fmla="*/ 43 w 43"/>
                <a:gd name="T7" fmla="*/ 0 h 75"/>
                <a:gd name="T8" fmla="*/ 0 w 43"/>
                <a:gd name="T9" fmla="*/ 7 h 75"/>
              </a:gdLst>
              <a:ahLst/>
              <a:cxnLst>
                <a:cxn ang="0">
                  <a:pos x="T0" y="T1"/>
                </a:cxn>
                <a:cxn ang="0">
                  <a:pos x="T2" y="T3"/>
                </a:cxn>
                <a:cxn ang="0">
                  <a:pos x="T4" y="T5"/>
                </a:cxn>
                <a:cxn ang="0">
                  <a:pos x="T6" y="T7"/>
                </a:cxn>
                <a:cxn ang="0">
                  <a:pos x="T8" y="T9"/>
                </a:cxn>
              </a:cxnLst>
              <a:rect l="0" t="0" r="r" b="b"/>
              <a:pathLst>
                <a:path w="43" h="75">
                  <a:moveTo>
                    <a:pt x="0" y="7"/>
                  </a:moveTo>
                  <a:cubicBezTo>
                    <a:pt x="14" y="75"/>
                    <a:pt x="14" y="75"/>
                    <a:pt x="14" y="75"/>
                  </a:cubicBezTo>
                  <a:cubicBezTo>
                    <a:pt x="43" y="75"/>
                    <a:pt x="43" y="75"/>
                    <a:pt x="43" y="75"/>
                  </a:cubicBezTo>
                  <a:cubicBezTo>
                    <a:pt x="43" y="0"/>
                    <a:pt x="43" y="0"/>
                    <a:pt x="43" y="0"/>
                  </a:cubicBezTo>
                  <a:cubicBezTo>
                    <a:pt x="28" y="0"/>
                    <a:pt x="13" y="3"/>
                    <a:pt x="0" y="7"/>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4" name="Freeform 104">
              <a:extLst>
                <a:ext uri="{FF2B5EF4-FFF2-40B4-BE49-F238E27FC236}">
                  <a16:creationId xmlns:a16="http://schemas.microsoft.com/office/drawing/2014/main" xmlns="" id="{80EF9133-2DCE-4647-A351-9A828AC64D2B}"/>
                </a:ext>
              </a:extLst>
            </p:cNvPr>
            <p:cNvSpPr/>
            <p:nvPr/>
          </p:nvSpPr>
          <p:spPr bwMode="auto">
            <a:xfrm>
              <a:off x="446087" y="882650"/>
              <a:ext cx="233363" cy="290513"/>
            </a:xfrm>
            <a:custGeom>
              <a:avLst/>
              <a:gdLst>
                <a:gd name="T0" fmla="*/ 0 w 55"/>
                <a:gd name="T1" fmla="*/ 21 h 68"/>
                <a:gd name="T2" fmla="*/ 37 w 55"/>
                <a:gd name="T3" fmla="*/ 68 h 68"/>
                <a:gd name="T4" fmla="*/ 55 w 55"/>
                <a:gd name="T5" fmla="*/ 68 h 68"/>
                <a:gd name="T6" fmla="*/ 41 w 55"/>
                <a:gd name="T7" fmla="*/ 0 h 68"/>
                <a:gd name="T8" fmla="*/ 0 w 55"/>
                <a:gd name="T9" fmla="*/ 21 h 68"/>
              </a:gdLst>
              <a:ahLst/>
              <a:cxnLst>
                <a:cxn ang="0">
                  <a:pos x="T0" y="T1"/>
                </a:cxn>
                <a:cxn ang="0">
                  <a:pos x="T2" y="T3"/>
                </a:cxn>
                <a:cxn ang="0">
                  <a:pos x="T4" y="T5"/>
                </a:cxn>
                <a:cxn ang="0">
                  <a:pos x="T6" y="T7"/>
                </a:cxn>
                <a:cxn ang="0">
                  <a:pos x="T8" y="T9"/>
                </a:cxn>
              </a:cxnLst>
              <a:rect l="0" t="0" r="r" b="b"/>
              <a:pathLst>
                <a:path w="55" h="68">
                  <a:moveTo>
                    <a:pt x="0" y="21"/>
                  </a:moveTo>
                  <a:cubicBezTo>
                    <a:pt x="37" y="68"/>
                    <a:pt x="37" y="68"/>
                    <a:pt x="37" y="68"/>
                  </a:cubicBezTo>
                  <a:cubicBezTo>
                    <a:pt x="55" y="68"/>
                    <a:pt x="55" y="68"/>
                    <a:pt x="55" y="68"/>
                  </a:cubicBezTo>
                  <a:cubicBezTo>
                    <a:pt x="41" y="0"/>
                    <a:pt x="41" y="0"/>
                    <a:pt x="41" y="0"/>
                  </a:cubicBezTo>
                  <a:cubicBezTo>
                    <a:pt x="26" y="6"/>
                    <a:pt x="12" y="13"/>
                    <a:pt x="0" y="21"/>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5" name="Freeform 105">
              <a:extLst>
                <a:ext uri="{FF2B5EF4-FFF2-40B4-BE49-F238E27FC236}">
                  <a16:creationId xmlns:a16="http://schemas.microsoft.com/office/drawing/2014/main" xmlns="" id="{566C3E99-26CD-4068-921C-DF83801769F4}"/>
                </a:ext>
              </a:extLst>
            </p:cNvPr>
            <p:cNvSpPr/>
            <p:nvPr/>
          </p:nvSpPr>
          <p:spPr bwMode="auto">
            <a:xfrm>
              <a:off x="476250" y="731837"/>
              <a:ext cx="695325" cy="446088"/>
            </a:xfrm>
            <a:custGeom>
              <a:avLst/>
              <a:gdLst>
                <a:gd name="T0" fmla="*/ 0 w 164"/>
                <a:gd name="T1" fmla="*/ 104 h 104"/>
                <a:gd name="T2" fmla="*/ 164 w 164"/>
                <a:gd name="T3" fmla="*/ 104 h 104"/>
                <a:gd name="T4" fmla="*/ 0 w 164"/>
                <a:gd name="T5" fmla="*/ 104 h 104"/>
              </a:gdLst>
              <a:ahLst/>
              <a:cxnLst>
                <a:cxn ang="0">
                  <a:pos x="T0" y="T1"/>
                </a:cxn>
                <a:cxn ang="0">
                  <a:pos x="T2" y="T3"/>
                </a:cxn>
                <a:cxn ang="0">
                  <a:pos x="T4" y="T5"/>
                </a:cxn>
              </a:cxnLst>
              <a:rect l="0" t="0" r="r" b="b"/>
              <a:pathLst>
                <a:path w="164" h="104">
                  <a:moveTo>
                    <a:pt x="0" y="104"/>
                  </a:moveTo>
                  <a:cubicBezTo>
                    <a:pt x="0" y="104"/>
                    <a:pt x="80" y="0"/>
                    <a:pt x="164" y="104"/>
                  </a:cubicBezTo>
                  <a:lnTo>
                    <a:pt x="0" y="104"/>
                  </a:lnTo>
                  <a:close/>
                </a:path>
              </a:pathLst>
            </a:custGeom>
            <a:solidFill>
              <a:srgbClr val="FFE6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6" name="Freeform 106">
              <a:extLst>
                <a:ext uri="{FF2B5EF4-FFF2-40B4-BE49-F238E27FC236}">
                  <a16:creationId xmlns:a16="http://schemas.microsoft.com/office/drawing/2014/main" xmlns="" id="{B7FCDA6B-5B5A-4A82-B537-B969F08E4348}"/>
                </a:ext>
              </a:extLst>
            </p:cNvPr>
            <p:cNvSpPr/>
            <p:nvPr/>
          </p:nvSpPr>
          <p:spPr bwMode="auto">
            <a:xfrm>
              <a:off x="611187" y="911225"/>
              <a:ext cx="431800" cy="279400"/>
            </a:xfrm>
            <a:custGeom>
              <a:avLst/>
              <a:gdLst>
                <a:gd name="T0" fmla="*/ 0 w 102"/>
                <a:gd name="T1" fmla="*/ 65 h 65"/>
                <a:gd name="T2" fmla="*/ 102 w 102"/>
                <a:gd name="T3" fmla="*/ 65 h 65"/>
                <a:gd name="T4" fmla="*/ 0 w 102"/>
                <a:gd name="T5" fmla="*/ 65 h 65"/>
              </a:gdLst>
              <a:ahLst/>
              <a:cxnLst>
                <a:cxn ang="0">
                  <a:pos x="T0" y="T1"/>
                </a:cxn>
                <a:cxn ang="0">
                  <a:pos x="T2" y="T3"/>
                </a:cxn>
                <a:cxn ang="0">
                  <a:pos x="T4" y="T5"/>
                </a:cxn>
              </a:cxnLst>
              <a:rect l="0" t="0" r="r" b="b"/>
              <a:pathLst>
                <a:path w="102" h="65">
                  <a:moveTo>
                    <a:pt x="0" y="65"/>
                  </a:moveTo>
                  <a:cubicBezTo>
                    <a:pt x="0" y="65"/>
                    <a:pt x="50" y="0"/>
                    <a:pt x="102" y="65"/>
                  </a:cubicBezTo>
                  <a:lnTo>
                    <a:pt x="0" y="65"/>
                  </a:lnTo>
                  <a:close/>
                </a:path>
              </a:pathLst>
            </a:custGeom>
            <a:solidFill>
              <a:srgbClr val="A4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7" name="Freeform 107">
              <a:extLst>
                <a:ext uri="{FF2B5EF4-FFF2-40B4-BE49-F238E27FC236}">
                  <a16:creationId xmlns:a16="http://schemas.microsoft.com/office/drawing/2014/main" xmlns="" id="{A5F3311C-7279-40D8-BC32-D803B689E785}"/>
                </a:ext>
              </a:extLst>
            </p:cNvPr>
            <p:cNvSpPr/>
            <p:nvPr/>
          </p:nvSpPr>
          <p:spPr bwMode="auto">
            <a:xfrm>
              <a:off x="2913062" y="476250"/>
              <a:ext cx="1522413" cy="701675"/>
            </a:xfrm>
            <a:custGeom>
              <a:avLst/>
              <a:gdLst>
                <a:gd name="T0" fmla="*/ 0 w 359"/>
                <a:gd name="T1" fmla="*/ 142 h 164"/>
                <a:gd name="T2" fmla="*/ 42 w 359"/>
                <a:gd name="T3" fmla="*/ 145 h 164"/>
                <a:gd name="T4" fmla="*/ 22 w 359"/>
                <a:gd name="T5" fmla="*/ 108 h 164"/>
                <a:gd name="T6" fmla="*/ 66 w 359"/>
                <a:gd name="T7" fmla="*/ 108 h 164"/>
                <a:gd name="T8" fmla="*/ 52 w 359"/>
                <a:gd name="T9" fmla="*/ 71 h 164"/>
                <a:gd name="T10" fmla="*/ 89 w 359"/>
                <a:gd name="T11" fmla="*/ 81 h 164"/>
                <a:gd name="T12" fmla="*/ 85 w 359"/>
                <a:gd name="T13" fmla="*/ 42 h 164"/>
                <a:gd name="T14" fmla="*/ 120 w 359"/>
                <a:gd name="T15" fmla="*/ 58 h 164"/>
                <a:gd name="T16" fmla="*/ 122 w 359"/>
                <a:gd name="T17" fmla="*/ 23 h 164"/>
                <a:gd name="T18" fmla="*/ 158 w 359"/>
                <a:gd name="T19" fmla="*/ 42 h 164"/>
                <a:gd name="T20" fmla="*/ 169 w 359"/>
                <a:gd name="T21" fmla="*/ 6 h 164"/>
                <a:gd name="T22" fmla="*/ 196 w 359"/>
                <a:gd name="T23" fmla="*/ 33 h 164"/>
                <a:gd name="T24" fmla="*/ 214 w 359"/>
                <a:gd name="T25" fmla="*/ 0 h 164"/>
                <a:gd name="T26" fmla="*/ 228 w 359"/>
                <a:gd name="T27" fmla="*/ 35 h 164"/>
                <a:gd name="T28" fmla="*/ 263 w 359"/>
                <a:gd name="T29" fmla="*/ 10 h 164"/>
                <a:gd name="T30" fmla="*/ 260 w 359"/>
                <a:gd name="T31" fmla="*/ 47 h 164"/>
                <a:gd name="T32" fmla="*/ 300 w 359"/>
                <a:gd name="T33" fmla="*/ 29 h 164"/>
                <a:gd name="T34" fmla="*/ 292 w 359"/>
                <a:gd name="T35" fmla="*/ 69 h 164"/>
                <a:gd name="T36" fmla="*/ 334 w 359"/>
                <a:gd name="T37" fmla="*/ 63 h 164"/>
                <a:gd name="T38" fmla="*/ 316 w 359"/>
                <a:gd name="T39" fmla="*/ 99 h 164"/>
                <a:gd name="T40" fmla="*/ 359 w 359"/>
                <a:gd name="T41" fmla="*/ 95 h 164"/>
                <a:gd name="T42" fmla="*/ 339 w 359"/>
                <a:gd name="T43" fmla="*/ 133 h 164"/>
                <a:gd name="T44" fmla="*/ 199 w 359"/>
                <a:gd name="T45" fmla="*/ 52 h 164"/>
                <a:gd name="T46" fmla="*/ 59 w 359"/>
                <a:gd name="T47" fmla="*/ 153 h 164"/>
                <a:gd name="T48" fmla="*/ 55 w 359"/>
                <a:gd name="T49" fmla="*/ 164 h 164"/>
                <a:gd name="T50" fmla="*/ 35 w 359"/>
                <a:gd name="T51" fmla="*/ 164 h 164"/>
                <a:gd name="T52" fmla="*/ 14 w 359"/>
                <a:gd name="T53" fmla="*/ 164 h 164"/>
                <a:gd name="T54" fmla="*/ 0 w 359"/>
                <a:gd name="T55" fmla="*/ 14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 h="164">
                  <a:moveTo>
                    <a:pt x="0" y="142"/>
                  </a:moveTo>
                  <a:cubicBezTo>
                    <a:pt x="42" y="145"/>
                    <a:pt x="42" y="145"/>
                    <a:pt x="42" y="145"/>
                  </a:cubicBezTo>
                  <a:cubicBezTo>
                    <a:pt x="22" y="108"/>
                    <a:pt x="22" y="108"/>
                    <a:pt x="22" y="108"/>
                  </a:cubicBezTo>
                  <a:cubicBezTo>
                    <a:pt x="66" y="108"/>
                    <a:pt x="66" y="108"/>
                    <a:pt x="66" y="108"/>
                  </a:cubicBezTo>
                  <a:cubicBezTo>
                    <a:pt x="52" y="71"/>
                    <a:pt x="52" y="71"/>
                    <a:pt x="52" y="71"/>
                  </a:cubicBezTo>
                  <a:cubicBezTo>
                    <a:pt x="89" y="81"/>
                    <a:pt x="89" y="81"/>
                    <a:pt x="89" y="81"/>
                  </a:cubicBezTo>
                  <a:cubicBezTo>
                    <a:pt x="85" y="42"/>
                    <a:pt x="85" y="42"/>
                    <a:pt x="85" y="42"/>
                  </a:cubicBezTo>
                  <a:cubicBezTo>
                    <a:pt x="120" y="58"/>
                    <a:pt x="120" y="58"/>
                    <a:pt x="120" y="58"/>
                  </a:cubicBezTo>
                  <a:cubicBezTo>
                    <a:pt x="122" y="23"/>
                    <a:pt x="122" y="23"/>
                    <a:pt x="122" y="23"/>
                  </a:cubicBezTo>
                  <a:cubicBezTo>
                    <a:pt x="158" y="42"/>
                    <a:pt x="158" y="42"/>
                    <a:pt x="158" y="42"/>
                  </a:cubicBezTo>
                  <a:cubicBezTo>
                    <a:pt x="169" y="6"/>
                    <a:pt x="169" y="6"/>
                    <a:pt x="169" y="6"/>
                  </a:cubicBezTo>
                  <a:cubicBezTo>
                    <a:pt x="196" y="33"/>
                    <a:pt x="196" y="33"/>
                    <a:pt x="196" y="33"/>
                  </a:cubicBezTo>
                  <a:cubicBezTo>
                    <a:pt x="214" y="0"/>
                    <a:pt x="214" y="0"/>
                    <a:pt x="214" y="0"/>
                  </a:cubicBezTo>
                  <a:cubicBezTo>
                    <a:pt x="228" y="35"/>
                    <a:pt x="228" y="35"/>
                    <a:pt x="228" y="35"/>
                  </a:cubicBezTo>
                  <a:cubicBezTo>
                    <a:pt x="263" y="10"/>
                    <a:pt x="263" y="10"/>
                    <a:pt x="263" y="10"/>
                  </a:cubicBezTo>
                  <a:cubicBezTo>
                    <a:pt x="260" y="47"/>
                    <a:pt x="260" y="47"/>
                    <a:pt x="260" y="47"/>
                  </a:cubicBezTo>
                  <a:cubicBezTo>
                    <a:pt x="300" y="29"/>
                    <a:pt x="300" y="29"/>
                    <a:pt x="300" y="29"/>
                  </a:cubicBezTo>
                  <a:cubicBezTo>
                    <a:pt x="292" y="69"/>
                    <a:pt x="292" y="69"/>
                    <a:pt x="292" y="69"/>
                  </a:cubicBezTo>
                  <a:cubicBezTo>
                    <a:pt x="334" y="63"/>
                    <a:pt x="334" y="63"/>
                    <a:pt x="334" y="63"/>
                  </a:cubicBezTo>
                  <a:cubicBezTo>
                    <a:pt x="316" y="99"/>
                    <a:pt x="316" y="99"/>
                    <a:pt x="316" y="99"/>
                  </a:cubicBezTo>
                  <a:cubicBezTo>
                    <a:pt x="359" y="95"/>
                    <a:pt x="359" y="95"/>
                    <a:pt x="359" y="95"/>
                  </a:cubicBezTo>
                  <a:cubicBezTo>
                    <a:pt x="339" y="133"/>
                    <a:pt x="339" y="133"/>
                    <a:pt x="339" y="133"/>
                  </a:cubicBezTo>
                  <a:cubicBezTo>
                    <a:pt x="339" y="133"/>
                    <a:pt x="259" y="45"/>
                    <a:pt x="199" y="52"/>
                  </a:cubicBezTo>
                  <a:cubicBezTo>
                    <a:pt x="139" y="58"/>
                    <a:pt x="59" y="153"/>
                    <a:pt x="59" y="153"/>
                  </a:cubicBezTo>
                  <a:cubicBezTo>
                    <a:pt x="55" y="164"/>
                    <a:pt x="55" y="164"/>
                    <a:pt x="55" y="164"/>
                  </a:cubicBezTo>
                  <a:cubicBezTo>
                    <a:pt x="35" y="164"/>
                    <a:pt x="35" y="164"/>
                    <a:pt x="35" y="164"/>
                  </a:cubicBezTo>
                  <a:cubicBezTo>
                    <a:pt x="14" y="164"/>
                    <a:pt x="14" y="164"/>
                    <a:pt x="14" y="164"/>
                  </a:cubicBezTo>
                  <a:lnTo>
                    <a:pt x="0" y="142"/>
                  </a:lnTo>
                  <a:close/>
                </a:path>
              </a:pathLst>
            </a:custGeom>
            <a:solidFill>
              <a:srgbClr val="9ACF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8" name="Freeform 108">
              <a:extLst>
                <a:ext uri="{FF2B5EF4-FFF2-40B4-BE49-F238E27FC236}">
                  <a16:creationId xmlns:a16="http://schemas.microsoft.com/office/drawing/2014/main" xmlns="" id="{925C98B7-B80E-4710-9F6F-A6383FC1E66C}"/>
                </a:ext>
              </a:extLst>
            </p:cNvPr>
            <p:cNvSpPr/>
            <p:nvPr/>
          </p:nvSpPr>
          <p:spPr bwMode="auto">
            <a:xfrm>
              <a:off x="4029075" y="898525"/>
              <a:ext cx="376238" cy="274638"/>
            </a:xfrm>
            <a:custGeom>
              <a:avLst/>
              <a:gdLst>
                <a:gd name="T0" fmla="*/ 89 w 89"/>
                <a:gd name="T1" fmla="*/ 64 h 64"/>
                <a:gd name="T2" fmla="*/ 0 w 89"/>
                <a:gd name="T3" fmla="*/ 64 h 64"/>
                <a:gd name="T4" fmla="*/ 53 w 89"/>
                <a:gd name="T5" fmla="*/ 0 h 64"/>
                <a:gd name="T6" fmla="*/ 89 w 89"/>
                <a:gd name="T7" fmla="*/ 64 h 64"/>
              </a:gdLst>
              <a:ahLst/>
              <a:cxnLst>
                <a:cxn ang="0">
                  <a:pos x="T0" y="T1"/>
                </a:cxn>
                <a:cxn ang="0">
                  <a:pos x="T2" y="T3"/>
                </a:cxn>
                <a:cxn ang="0">
                  <a:pos x="T4" y="T5"/>
                </a:cxn>
                <a:cxn ang="0">
                  <a:pos x="T6" y="T7"/>
                </a:cxn>
              </a:cxnLst>
              <a:rect l="0" t="0" r="r" b="b"/>
              <a:pathLst>
                <a:path w="89" h="64">
                  <a:moveTo>
                    <a:pt x="89" y="64"/>
                  </a:moveTo>
                  <a:cubicBezTo>
                    <a:pt x="0" y="64"/>
                    <a:pt x="0" y="64"/>
                    <a:pt x="0" y="64"/>
                  </a:cubicBezTo>
                  <a:cubicBezTo>
                    <a:pt x="53" y="0"/>
                    <a:pt x="53" y="0"/>
                    <a:pt x="53" y="0"/>
                  </a:cubicBezTo>
                  <a:cubicBezTo>
                    <a:pt x="77" y="32"/>
                    <a:pt x="89" y="64"/>
                    <a:pt x="89" y="64"/>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9" name="Freeform 109">
              <a:extLst>
                <a:ext uri="{FF2B5EF4-FFF2-40B4-BE49-F238E27FC236}">
                  <a16:creationId xmlns:a16="http://schemas.microsoft.com/office/drawing/2014/main" xmlns="" id="{8AB6AF30-7DE1-451C-BD78-ED9E980E42D1}"/>
                </a:ext>
              </a:extLst>
            </p:cNvPr>
            <p:cNvSpPr/>
            <p:nvPr/>
          </p:nvSpPr>
          <p:spPr bwMode="auto">
            <a:xfrm>
              <a:off x="3567112" y="615950"/>
              <a:ext cx="261938" cy="557213"/>
            </a:xfrm>
            <a:custGeom>
              <a:avLst/>
              <a:gdLst>
                <a:gd name="T0" fmla="*/ 47 w 62"/>
                <a:gd name="T1" fmla="*/ 1 h 130"/>
                <a:gd name="T2" fmla="*/ 62 w 62"/>
                <a:gd name="T3" fmla="*/ 1 h 130"/>
                <a:gd name="T4" fmla="*/ 45 w 62"/>
                <a:gd name="T5" fmla="*/ 130 h 130"/>
                <a:gd name="T6" fmla="*/ 20 w 62"/>
                <a:gd name="T7" fmla="*/ 130 h 130"/>
                <a:gd name="T8" fmla="*/ 0 w 62"/>
                <a:gd name="T9" fmla="*/ 11 h 130"/>
                <a:gd name="T10" fmla="*/ 47 w 62"/>
                <a:gd name="T11" fmla="*/ 1 h 130"/>
              </a:gdLst>
              <a:ahLst/>
              <a:cxnLst>
                <a:cxn ang="0">
                  <a:pos x="T0" y="T1"/>
                </a:cxn>
                <a:cxn ang="0">
                  <a:pos x="T2" y="T3"/>
                </a:cxn>
                <a:cxn ang="0">
                  <a:pos x="T4" y="T5"/>
                </a:cxn>
                <a:cxn ang="0">
                  <a:pos x="T6" y="T7"/>
                </a:cxn>
                <a:cxn ang="0">
                  <a:pos x="T8" y="T9"/>
                </a:cxn>
                <a:cxn ang="0">
                  <a:pos x="T10" y="T11"/>
                </a:cxn>
              </a:cxnLst>
              <a:rect l="0" t="0" r="r" b="b"/>
              <a:pathLst>
                <a:path w="62" h="130">
                  <a:moveTo>
                    <a:pt x="47" y="1"/>
                  </a:moveTo>
                  <a:cubicBezTo>
                    <a:pt x="52" y="0"/>
                    <a:pt x="57" y="0"/>
                    <a:pt x="62" y="1"/>
                  </a:cubicBezTo>
                  <a:cubicBezTo>
                    <a:pt x="45" y="130"/>
                    <a:pt x="45" y="130"/>
                    <a:pt x="45" y="130"/>
                  </a:cubicBezTo>
                  <a:cubicBezTo>
                    <a:pt x="20" y="130"/>
                    <a:pt x="20" y="130"/>
                    <a:pt x="20" y="130"/>
                  </a:cubicBezTo>
                  <a:cubicBezTo>
                    <a:pt x="0" y="11"/>
                    <a:pt x="0" y="11"/>
                    <a:pt x="0" y="11"/>
                  </a:cubicBezTo>
                  <a:cubicBezTo>
                    <a:pt x="15" y="6"/>
                    <a:pt x="30" y="2"/>
                    <a:pt x="47" y="1"/>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0" name="Freeform 110">
              <a:extLst>
                <a:ext uri="{FF2B5EF4-FFF2-40B4-BE49-F238E27FC236}">
                  <a16:creationId xmlns:a16="http://schemas.microsoft.com/office/drawing/2014/main" xmlns="" id="{71BD9F89-D553-4801-AEBD-43AFC628F440}"/>
                </a:ext>
              </a:extLst>
            </p:cNvPr>
            <p:cNvSpPr/>
            <p:nvPr/>
          </p:nvSpPr>
          <p:spPr bwMode="auto">
            <a:xfrm>
              <a:off x="3349625" y="663575"/>
              <a:ext cx="301625" cy="509588"/>
            </a:xfrm>
            <a:custGeom>
              <a:avLst/>
              <a:gdLst>
                <a:gd name="T0" fmla="*/ 51 w 71"/>
                <a:gd name="T1" fmla="*/ 0 h 119"/>
                <a:gd name="T2" fmla="*/ 71 w 71"/>
                <a:gd name="T3" fmla="*/ 119 h 119"/>
                <a:gd name="T4" fmla="*/ 38 w 71"/>
                <a:gd name="T5" fmla="*/ 119 h 119"/>
                <a:gd name="T6" fmla="*/ 0 w 71"/>
                <a:gd name="T7" fmla="*/ 27 h 119"/>
                <a:gd name="T8" fmla="*/ 51 w 71"/>
                <a:gd name="T9" fmla="*/ 0 h 119"/>
              </a:gdLst>
              <a:ahLst/>
              <a:cxnLst>
                <a:cxn ang="0">
                  <a:pos x="T0" y="T1"/>
                </a:cxn>
                <a:cxn ang="0">
                  <a:pos x="T2" y="T3"/>
                </a:cxn>
                <a:cxn ang="0">
                  <a:pos x="T4" y="T5"/>
                </a:cxn>
                <a:cxn ang="0">
                  <a:pos x="T6" y="T7"/>
                </a:cxn>
                <a:cxn ang="0">
                  <a:pos x="T8" y="T9"/>
                </a:cxn>
              </a:cxnLst>
              <a:rect l="0" t="0" r="r" b="b"/>
              <a:pathLst>
                <a:path w="71" h="119">
                  <a:moveTo>
                    <a:pt x="51" y="0"/>
                  </a:moveTo>
                  <a:cubicBezTo>
                    <a:pt x="71" y="119"/>
                    <a:pt x="71" y="119"/>
                    <a:pt x="71" y="119"/>
                  </a:cubicBezTo>
                  <a:cubicBezTo>
                    <a:pt x="38" y="119"/>
                    <a:pt x="38" y="119"/>
                    <a:pt x="38" y="119"/>
                  </a:cubicBezTo>
                  <a:cubicBezTo>
                    <a:pt x="0" y="27"/>
                    <a:pt x="0" y="27"/>
                    <a:pt x="0" y="27"/>
                  </a:cubicBezTo>
                  <a:cubicBezTo>
                    <a:pt x="15" y="16"/>
                    <a:pt x="32" y="6"/>
                    <a:pt x="51"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1" name="Freeform 111">
              <a:extLst>
                <a:ext uri="{FF2B5EF4-FFF2-40B4-BE49-F238E27FC236}">
                  <a16:creationId xmlns:a16="http://schemas.microsoft.com/office/drawing/2014/main" xmlns="" id="{05315AAD-ADD9-4583-82A2-681DEA329A0D}"/>
                </a:ext>
              </a:extLst>
            </p:cNvPr>
            <p:cNvSpPr/>
            <p:nvPr/>
          </p:nvSpPr>
          <p:spPr bwMode="auto">
            <a:xfrm>
              <a:off x="3176587" y="779462"/>
              <a:ext cx="334963" cy="393700"/>
            </a:xfrm>
            <a:custGeom>
              <a:avLst/>
              <a:gdLst>
                <a:gd name="T0" fmla="*/ 41 w 79"/>
                <a:gd name="T1" fmla="*/ 0 h 92"/>
                <a:gd name="T2" fmla="*/ 79 w 79"/>
                <a:gd name="T3" fmla="*/ 92 h 92"/>
                <a:gd name="T4" fmla="*/ 39 w 79"/>
                <a:gd name="T5" fmla="*/ 92 h 92"/>
                <a:gd name="T6" fmla="*/ 0 w 79"/>
                <a:gd name="T7" fmla="*/ 40 h 92"/>
                <a:gd name="T8" fmla="*/ 41 w 79"/>
                <a:gd name="T9" fmla="*/ 0 h 92"/>
              </a:gdLst>
              <a:ahLst/>
              <a:cxnLst>
                <a:cxn ang="0">
                  <a:pos x="T0" y="T1"/>
                </a:cxn>
                <a:cxn ang="0">
                  <a:pos x="T2" y="T3"/>
                </a:cxn>
                <a:cxn ang="0">
                  <a:pos x="T4" y="T5"/>
                </a:cxn>
                <a:cxn ang="0">
                  <a:pos x="T6" y="T7"/>
                </a:cxn>
                <a:cxn ang="0">
                  <a:pos x="T8" y="T9"/>
                </a:cxn>
              </a:cxnLst>
              <a:rect l="0" t="0" r="r" b="b"/>
              <a:pathLst>
                <a:path w="79" h="92">
                  <a:moveTo>
                    <a:pt x="41" y="0"/>
                  </a:moveTo>
                  <a:cubicBezTo>
                    <a:pt x="79" y="92"/>
                    <a:pt x="79" y="92"/>
                    <a:pt x="79" y="92"/>
                  </a:cubicBezTo>
                  <a:cubicBezTo>
                    <a:pt x="39" y="92"/>
                    <a:pt x="39" y="92"/>
                    <a:pt x="39" y="92"/>
                  </a:cubicBezTo>
                  <a:cubicBezTo>
                    <a:pt x="0" y="40"/>
                    <a:pt x="0" y="40"/>
                    <a:pt x="0" y="40"/>
                  </a:cubicBezTo>
                  <a:cubicBezTo>
                    <a:pt x="11" y="26"/>
                    <a:pt x="24" y="12"/>
                    <a:pt x="41"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2" name="Freeform 112">
              <a:extLst>
                <a:ext uri="{FF2B5EF4-FFF2-40B4-BE49-F238E27FC236}">
                  <a16:creationId xmlns:a16="http://schemas.microsoft.com/office/drawing/2014/main" xmlns="" id="{9B4D6C97-C706-470C-B279-826C1DEBC1C3}"/>
                </a:ext>
              </a:extLst>
            </p:cNvPr>
            <p:cNvSpPr/>
            <p:nvPr/>
          </p:nvSpPr>
          <p:spPr bwMode="auto">
            <a:xfrm>
              <a:off x="3052762" y="950912"/>
              <a:ext cx="288925" cy="222250"/>
            </a:xfrm>
            <a:custGeom>
              <a:avLst/>
              <a:gdLst>
                <a:gd name="T0" fmla="*/ 29 w 68"/>
                <a:gd name="T1" fmla="*/ 0 h 52"/>
                <a:gd name="T2" fmla="*/ 68 w 68"/>
                <a:gd name="T3" fmla="*/ 52 h 52"/>
                <a:gd name="T4" fmla="*/ 0 w 68"/>
                <a:gd name="T5" fmla="*/ 52 h 52"/>
                <a:gd name="T6" fmla="*/ 29 w 68"/>
                <a:gd name="T7" fmla="*/ 0 h 52"/>
              </a:gdLst>
              <a:ahLst/>
              <a:cxnLst>
                <a:cxn ang="0">
                  <a:pos x="T0" y="T1"/>
                </a:cxn>
                <a:cxn ang="0">
                  <a:pos x="T2" y="T3"/>
                </a:cxn>
                <a:cxn ang="0">
                  <a:pos x="T4" y="T5"/>
                </a:cxn>
                <a:cxn ang="0">
                  <a:pos x="T6" y="T7"/>
                </a:cxn>
              </a:cxnLst>
              <a:rect l="0" t="0" r="r" b="b"/>
              <a:pathLst>
                <a:path w="68" h="52">
                  <a:moveTo>
                    <a:pt x="29" y="0"/>
                  </a:moveTo>
                  <a:cubicBezTo>
                    <a:pt x="68" y="52"/>
                    <a:pt x="68" y="52"/>
                    <a:pt x="68" y="52"/>
                  </a:cubicBezTo>
                  <a:cubicBezTo>
                    <a:pt x="0" y="52"/>
                    <a:pt x="0" y="52"/>
                    <a:pt x="0" y="52"/>
                  </a:cubicBezTo>
                  <a:cubicBezTo>
                    <a:pt x="5" y="37"/>
                    <a:pt x="14" y="19"/>
                    <a:pt x="29"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3" name="Freeform 113">
              <a:extLst>
                <a:ext uri="{FF2B5EF4-FFF2-40B4-BE49-F238E27FC236}">
                  <a16:creationId xmlns:a16="http://schemas.microsoft.com/office/drawing/2014/main" xmlns="" id="{C97FB64E-C51C-4EB5-85CA-430585752FC3}"/>
                </a:ext>
              </a:extLst>
            </p:cNvPr>
            <p:cNvSpPr/>
            <p:nvPr/>
          </p:nvSpPr>
          <p:spPr bwMode="auto">
            <a:xfrm>
              <a:off x="3757612" y="620712"/>
              <a:ext cx="330200" cy="552450"/>
            </a:xfrm>
            <a:custGeom>
              <a:avLst/>
              <a:gdLst>
                <a:gd name="T0" fmla="*/ 78 w 78"/>
                <a:gd name="T1" fmla="*/ 24 h 129"/>
                <a:gd name="T2" fmla="*/ 22 w 78"/>
                <a:gd name="T3" fmla="*/ 129 h 129"/>
                <a:gd name="T4" fmla="*/ 0 w 78"/>
                <a:gd name="T5" fmla="*/ 129 h 129"/>
                <a:gd name="T6" fmla="*/ 17 w 78"/>
                <a:gd name="T7" fmla="*/ 0 h 129"/>
                <a:gd name="T8" fmla="*/ 78 w 78"/>
                <a:gd name="T9" fmla="*/ 24 h 129"/>
              </a:gdLst>
              <a:ahLst/>
              <a:cxnLst>
                <a:cxn ang="0">
                  <a:pos x="T0" y="T1"/>
                </a:cxn>
                <a:cxn ang="0">
                  <a:pos x="T2" y="T3"/>
                </a:cxn>
                <a:cxn ang="0">
                  <a:pos x="T4" y="T5"/>
                </a:cxn>
                <a:cxn ang="0">
                  <a:pos x="T6" y="T7"/>
                </a:cxn>
                <a:cxn ang="0">
                  <a:pos x="T8" y="T9"/>
                </a:cxn>
              </a:cxnLst>
              <a:rect l="0" t="0" r="r" b="b"/>
              <a:pathLst>
                <a:path w="78" h="129">
                  <a:moveTo>
                    <a:pt x="78" y="24"/>
                  </a:moveTo>
                  <a:cubicBezTo>
                    <a:pt x="22" y="129"/>
                    <a:pt x="22" y="129"/>
                    <a:pt x="22" y="129"/>
                  </a:cubicBezTo>
                  <a:cubicBezTo>
                    <a:pt x="0" y="129"/>
                    <a:pt x="0" y="129"/>
                    <a:pt x="0" y="129"/>
                  </a:cubicBezTo>
                  <a:cubicBezTo>
                    <a:pt x="17" y="0"/>
                    <a:pt x="17" y="0"/>
                    <a:pt x="17" y="0"/>
                  </a:cubicBezTo>
                  <a:cubicBezTo>
                    <a:pt x="40" y="1"/>
                    <a:pt x="61" y="11"/>
                    <a:pt x="78" y="24"/>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4" name="Freeform 114">
              <a:extLst>
                <a:ext uri="{FF2B5EF4-FFF2-40B4-BE49-F238E27FC236}">
                  <a16:creationId xmlns:a16="http://schemas.microsoft.com/office/drawing/2014/main" xmlns="" id="{7928528D-0558-4A92-90C6-4EDFEC07473B}"/>
                </a:ext>
              </a:extLst>
            </p:cNvPr>
            <p:cNvSpPr/>
            <p:nvPr/>
          </p:nvSpPr>
          <p:spPr bwMode="auto">
            <a:xfrm>
              <a:off x="3849687" y="723900"/>
              <a:ext cx="403225" cy="449263"/>
            </a:xfrm>
            <a:custGeom>
              <a:avLst/>
              <a:gdLst>
                <a:gd name="T0" fmla="*/ 95 w 95"/>
                <a:gd name="T1" fmla="*/ 41 h 105"/>
                <a:gd name="T2" fmla="*/ 42 w 95"/>
                <a:gd name="T3" fmla="*/ 105 h 105"/>
                <a:gd name="T4" fmla="*/ 0 w 95"/>
                <a:gd name="T5" fmla="*/ 105 h 105"/>
                <a:gd name="T6" fmla="*/ 56 w 95"/>
                <a:gd name="T7" fmla="*/ 0 h 105"/>
                <a:gd name="T8" fmla="*/ 95 w 95"/>
                <a:gd name="T9" fmla="*/ 41 h 105"/>
              </a:gdLst>
              <a:ahLst/>
              <a:cxnLst>
                <a:cxn ang="0">
                  <a:pos x="T0" y="T1"/>
                </a:cxn>
                <a:cxn ang="0">
                  <a:pos x="T2" y="T3"/>
                </a:cxn>
                <a:cxn ang="0">
                  <a:pos x="T4" y="T5"/>
                </a:cxn>
                <a:cxn ang="0">
                  <a:pos x="T6" y="T7"/>
                </a:cxn>
                <a:cxn ang="0">
                  <a:pos x="T8" y="T9"/>
                </a:cxn>
              </a:cxnLst>
              <a:rect l="0" t="0" r="r" b="b"/>
              <a:pathLst>
                <a:path w="95" h="105">
                  <a:moveTo>
                    <a:pt x="95" y="41"/>
                  </a:moveTo>
                  <a:cubicBezTo>
                    <a:pt x="42" y="105"/>
                    <a:pt x="42" y="105"/>
                    <a:pt x="42" y="105"/>
                  </a:cubicBezTo>
                  <a:cubicBezTo>
                    <a:pt x="0" y="105"/>
                    <a:pt x="0" y="105"/>
                    <a:pt x="0" y="105"/>
                  </a:cubicBezTo>
                  <a:cubicBezTo>
                    <a:pt x="56" y="0"/>
                    <a:pt x="56" y="0"/>
                    <a:pt x="56" y="0"/>
                  </a:cubicBezTo>
                  <a:cubicBezTo>
                    <a:pt x="71" y="12"/>
                    <a:pt x="84" y="26"/>
                    <a:pt x="95" y="41"/>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5" name="Freeform 115">
              <a:extLst>
                <a:ext uri="{FF2B5EF4-FFF2-40B4-BE49-F238E27FC236}">
                  <a16:creationId xmlns:a16="http://schemas.microsoft.com/office/drawing/2014/main" xmlns="" id="{20CBA913-7B5E-4DB8-AC3E-B3527B7E96B5}"/>
                </a:ext>
              </a:extLst>
            </p:cNvPr>
            <p:cNvSpPr/>
            <p:nvPr/>
          </p:nvSpPr>
          <p:spPr bwMode="auto">
            <a:xfrm>
              <a:off x="3265487" y="796925"/>
              <a:ext cx="890588" cy="384175"/>
            </a:xfrm>
            <a:custGeom>
              <a:avLst/>
              <a:gdLst>
                <a:gd name="T0" fmla="*/ 210 w 210"/>
                <a:gd name="T1" fmla="*/ 90 h 90"/>
                <a:gd name="T2" fmla="*/ 111 w 210"/>
                <a:gd name="T3" fmla="*/ 5 h 90"/>
                <a:gd name="T4" fmla="*/ 0 w 210"/>
                <a:gd name="T5" fmla="*/ 90 h 90"/>
                <a:gd name="T6" fmla="*/ 210 w 210"/>
                <a:gd name="T7" fmla="*/ 90 h 90"/>
              </a:gdLst>
              <a:ahLst/>
              <a:cxnLst>
                <a:cxn ang="0">
                  <a:pos x="T0" y="T1"/>
                </a:cxn>
                <a:cxn ang="0">
                  <a:pos x="T2" y="T3"/>
                </a:cxn>
                <a:cxn ang="0">
                  <a:pos x="T4" y="T5"/>
                </a:cxn>
                <a:cxn ang="0">
                  <a:pos x="T6" y="T7"/>
                </a:cxn>
              </a:cxnLst>
              <a:rect l="0" t="0" r="r" b="b"/>
              <a:pathLst>
                <a:path w="210" h="90">
                  <a:moveTo>
                    <a:pt x="210" y="90"/>
                  </a:moveTo>
                  <a:cubicBezTo>
                    <a:pt x="210" y="90"/>
                    <a:pt x="175" y="0"/>
                    <a:pt x="111" y="5"/>
                  </a:cubicBezTo>
                  <a:cubicBezTo>
                    <a:pt x="46" y="10"/>
                    <a:pt x="9" y="62"/>
                    <a:pt x="0" y="90"/>
                  </a:cubicBezTo>
                  <a:lnTo>
                    <a:pt x="210" y="90"/>
                  </a:lnTo>
                  <a:close/>
                </a:path>
              </a:pathLst>
            </a:custGeom>
            <a:solidFill>
              <a:srgbClr val="FFDC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6" name="Freeform 116">
              <a:extLst>
                <a:ext uri="{FF2B5EF4-FFF2-40B4-BE49-F238E27FC236}">
                  <a16:creationId xmlns:a16="http://schemas.microsoft.com/office/drawing/2014/main" xmlns="" id="{081769A4-7688-4DC0-BEBA-F65F740F319C}"/>
                </a:ext>
              </a:extLst>
            </p:cNvPr>
            <p:cNvSpPr/>
            <p:nvPr/>
          </p:nvSpPr>
          <p:spPr bwMode="auto">
            <a:xfrm>
              <a:off x="3422650" y="928687"/>
              <a:ext cx="593725" cy="257175"/>
            </a:xfrm>
            <a:custGeom>
              <a:avLst/>
              <a:gdLst>
                <a:gd name="T0" fmla="*/ 140 w 140"/>
                <a:gd name="T1" fmla="*/ 60 h 60"/>
                <a:gd name="T2" fmla="*/ 74 w 140"/>
                <a:gd name="T3" fmla="*/ 3 h 60"/>
                <a:gd name="T4" fmla="*/ 0 w 140"/>
                <a:gd name="T5" fmla="*/ 60 h 60"/>
                <a:gd name="T6" fmla="*/ 140 w 140"/>
                <a:gd name="T7" fmla="*/ 60 h 60"/>
              </a:gdLst>
              <a:ahLst/>
              <a:cxnLst>
                <a:cxn ang="0">
                  <a:pos x="T0" y="T1"/>
                </a:cxn>
                <a:cxn ang="0">
                  <a:pos x="T2" y="T3"/>
                </a:cxn>
                <a:cxn ang="0">
                  <a:pos x="T4" y="T5"/>
                </a:cxn>
                <a:cxn ang="0">
                  <a:pos x="T6" y="T7"/>
                </a:cxn>
              </a:cxnLst>
              <a:rect l="0" t="0" r="r" b="b"/>
              <a:pathLst>
                <a:path w="140" h="60">
                  <a:moveTo>
                    <a:pt x="140" y="60"/>
                  </a:moveTo>
                  <a:cubicBezTo>
                    <a:pt x="140" y="60"/>
                    <a:pt x="117" y="0"/>
                    <a:pt x="74" y="3"/>
                  </a:cubicBezTo>
                  <a:cubicBezTo>
                    <a:pt x="31" y="7"/>
                    <a:pt x="6" y="41"/>
                    <a:pt x="0" y="60"/>
                  </a:cubicBezTo>
                  <a:lnTo>
                    <a:pt x="140" y="60"/>
                  </a:lnTo>
                  <a:close/>
                </a:path>
              </a:pathLst>
            </a:cu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7" name="Oval 116">
              <a:extLst>
                <a:ext uri="{FF2B5EF4-FFF2-40B4-BE49-F238E27FC236}">
                  <a16:creationId xmlns:a16="http://schemas.microsoft.com/office/drawing/2014/main" xmlns="" id="{D38993CB-8A5D-4890-8138-33CAE381B263}"/>
                </a:ext>
              </a:extLst>
            </p:cNvPr>
            <p:cNvSpPr>
              <a:spLocks noChangeArrowheads="1"/>
            </p:cNvSpPr>
            <p:nvPr/>
          </p:nvSpPr>
          <p:spPr bwMode="auto">
            <a:xfrm>
              <a:off x="3001962" y="1125537"/>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8" name="Oval 117">
              <a:extLst>
                <a:ext uri="{FF2B5EF4-FFF2-40B4-BE49-F238E27FC236}">
                  <a16:creationId xmlns:a16="http://schemas.microsoft.com/office/drawing/2014/main" xmlns="" id="{5C200B53-EB59-4CF6-AF7B-D5C70F5FED04}"/>
                </a:ext>
              </a:extLst>
            </p:cNvPr>
            <p:cNvSpPr>
              <a:spLocks noChangeArrowheads="1"/>
            </p:cNvSpPr>
            <p:nvPr/>
          </p:nvSpPr>
          <p:spPr bwMode="auto">
            <a:xfrm>
              <a:off x="3090862" y="971550"/>
              <a:ext cx="25400" cy="22225"/>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9" name="Oval 118">
              <a:extLst>
                <a:ext uri="{FF2B5EF4-FFF2-40B4-BE49-F238E27FC236}">
                  <a16:creationId xmlns:a16="http://schemas.microsoft.com/office/drawing/2014/main" xmlns="" id="{B4A5081A-F979-4381-AB12-EDD7E4C653BF}"/>
                </a:ext>
              </a:extLst>
            </p:cNvPr>
            <p:cNvSpPr>
              <a:spLocks noChangeArrowheads="1"/>
            </p:cNvSpPr>
            <p:nvPr/>
          </p:nvSpPr>
          <p:spPr bwMode="auto">
            <a:xfrm>
              <a:off x="3206750" y="835025"/>
              <a:ext cx="20638" cy="20638"/>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0" name="Oval 119">
              <a:extLst>
                <a:ext uri="{FF2B5EF4-FFF2-40B4-BE49-F238E27FC236}">
                  <a16:creationId xmlns:a16="http://schemas.microsoft.com/office/drawing/2014/main" xmlns="" id="{0D0233E9-3338-4539-BAF4-3E2040B18F52}"/>
                </a:ext>
              </a:extLst>
            </p:cNvPr>
            <p:cNvSpPr>
              <a:spLocks noChangeArrowheads="1"/>
            </p:cNvSpPr>
            <p:nvPr/>
          </p:nvSpPr>
          <p:spPr bwMode="auto">
            <a:xfrm>
              <a:off x="3336925" y="723900"/>
              <a:ext cx="22225"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1" name="Oval 120">
              <a:extLst>
                <a:ext uri="{FF2B5EF4-FFF2-40B4-BE49-F238E27FC236}">
                  <a16:creationId xmlns:a16="http://schemas.microsoft.com/office/drawing/2014/main" xmlns="" id="{AC2A9357-8569-4026-BB9C-764F3E45BA83}"/>
                </a:ext>
              </a:extLst>
            </p:cNvPr>
            <p:cNvSpPr>
              <a:spLocks noChangeArrowheads="1"/>
            </p:cNvSpPr>
            <p:nvPr/>
          </p:nvSpPr>
          <p:spPr bwMode="auto">
            <a:xfrm>
              <a:off x="3481387" y="642937"/>
              <a:ext cx="20638" cy="20638"/>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2" name="Oval 121">
              <a:extLst>
                <a:ext uri="{FF2B5EF4-FFF2-40B4-BE49-F238E27FC236}">
                  <a16:creationId xmlns:a16="http://schemas.microsoft.com/office/drawing/2014/main" xmlns="" id="{536CB145-CC59-4BD2-A10D-908E2D04B177}"/>
                </a:ext>
              </a:extLst>
            </p:cNvPr>
            <p:cNvSpPr>
              <a:spLocks noChangeArrowheads="1"/>
            </p:cNvSpPr>
            <p:nvPr/>
          </p:nvSpPr>
          <p:spPr bwMode="auto">
            <a:xfrm>
              <a:off x="3625850" y="587375"/>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3" name="Oval 122">
              <a:extLst>
                <a:ext uri="{FF2B5EF4-FFF2-40B4-BE49-F238E27FC236}">
                  <a16:creationId xmlns:a16="http://schemas.microsoft.com/office/drawing/2014/main" xmlns="" id="{063AE94B-6D96-4A91-A492-973977AC43D1}"/>
                </a:ext>
              </a:extLst>
            </p:cNvPr>
            <p:cNvSpPr>
              <a:spLocks noChangeArrowheads="1"/>
            </p:cNvSpPr>
            <p:nvPr/>
          </p:nvSpPr>
          <p:spPr bwMode="auto">
            <a:xfrm>
              <a:off x="3808412" y="577850"/>
              <a:ext cx="20638" cy="22225"/>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4" name="Oval 123">
              <a:extLst>
                <a:ext uri="{FF2B5EF4-FFF2-40B4-BE49-F238E27FC236}">
                  <a16:creationId xmlns:a16="http://schemas.microsoft.com/office/drawing/2014/main" xmlns="" id="{9DBF5B13-3E5B-4DF5-B1EC-01B2023C162A}"/>
                </a:ext>
              </a:extLst>
            </p:cNvPr>
            <p:cNvSpPr>
              <a:spLocks noChangeArrowheads="1"/>
            </p:cNvSpPr>
            <p:nvPr/>
          </p:nvSpPr>
          <p:spPr bwMode="auto">
            <a:xfrm>
              <a:off x="3952875" y="612775"/>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5" name="Oval 124">
              <a:extLst>
                <a:ext uri="{FF2B5EF4-FFF2-40B4-BE49-F238E27FC236}">
                  <a16:creationId xmlns:a16="http://schemas.microsoft.com/office/drawing/2014/main" xmlns="" id="{BC533895-EC9E-478A-94D7-7951ED8A4058}"/>
                </a:ext>
              </a:extLst>
            </p:cNvPr>
            <p:cNvSpPr>
              <a:spLocks noChangeArrowheads="1"/>
            </p:cNvSpPr>
            <p:nvPr/>
          </p:nvSpPr>
          <p:spPr bwMode="auto">
            <a:xfrm>
              <a:off x="4100512" y="685800"/>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6" name="Oval 125">
              <a:extLst>
                <a:ext uri="{FF2B5EF4-FFF2-40B4-BE49-F238E27FC236}">
                  <a16:creationId xmlns:a16="http://schemas.microsoft.com/office/drawing/2014/main" xmlns="" id="{B239FBD7-92E6-440C-92CC-D6C8BF2E7B69}"/>
                </a:ext>
              </a:extLst>
            </p:cNvPr>
            <p:cNvSpPr>
              <a:spLocks noChangeArrowheads="1"/>
            </p:cNvSpPr>
            <p:nvPr/>
          </p:nvSpPr>
          <p:spPr bwMode="auto">
            <a:xfrm>
              <a:off x="4224337" y="817562"/>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7" name="Oval 126">
              <a:extLst>
                <a:ext uri="{FF2B5EF4-FFF2-40B4-BE49-F238E27FC236}">
                  <a16:creationId xmlns:a16="http://schemas.microsoft.com/office/drawing/2014/main" xmlns="" id="{A96246A2-2886-4D70-A798-F71FF1CA5A61}"/>
                </a:ext>
              </a:extLst>
            </p:cNvPr>
            <p:cNvSpPr>
              <a:spLocks noChangeArrowheads="1"/>
            </p:cNvSpPr>
            <p:nvPr/>
          </p:nvSpPr>
          <p:spPr bwMode="auto">
            <a:xfrm>
              <a:off x="4313237" y="946150"/>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8" name="Oval 127">
              <a:extLst>
                <a:ext uri="{FF2B5EF4-FFF2-40B4-BE49-F238E27FC236}">
                  <a16:creationId xmlns:a16="http://schemas.microsoft.com/office/drawing/2014/main" xmlns="" id="{7967095A-26F4-46BF-AAC7-84CD24A1A027}"/>
                </a:ext>
              </a:extLst>
            </p:cNvPr>
            <p:cNvSpPr>
              <a:spLocks noChangeArrowheads="1"/>
            </p:cNvSpPr>
            <p:nvPr/>
          </p:nvSpPr>
          <p:spPr bwMode="auto">
            <a:xfrm>
              <a:off x="3163887" y="1082675"/>
              <a:ext cx="42863"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9" name="Oval 128">
              <a:extLst>
                <a:ext uri="{FF2B5EF4-FFF2-40B4-BE49-F238E27FC236}">
                  <a16:creationId xmlns:a16="http://schemas.microsoft.com/office/drawing/2014/main" xmlns="" id="{A8EDBCE5-393B-4BE3-B5BD-197005E8598C}"/>
                </a:ext>
              </a:extLst>
            </p:cNvPr>
            <p:cNvSpPr>
              <a:spLocks noChangeArrowheads="1"/>
            </p:cNvSpPr>
            <p:nvPr/>
          </p:nvSpPr>
          <p:spPr bwMode="auto">
            <a:xfrm>
              <a:off x="3252787" y="950912"/>
              <a:ext cx="38100"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0" name="Oval 129">
              <a:extLst>
                <a:ext uri="{FF2B5EF4-FFF2-40B4-BE49-F238E27FC236}">
                  <a16:creationId xmlns:a16="http://schemas.microsoft.com/office/drawing/2014/main" xmlns="" id="{1D20211D-957C-4FC3-B88F-32D61F984C98}"/>
                </a:ext>
              </a:extLst>
            </p:cNvPr>
            <p:cNvSpPr>
              <a:spLocks noChangeArrowheads="1"/>
            </p:cNvSpPr>
            <p:nvPr/>
          </p:nvSpPr>
          <p:spPr bwMode="auto">
            <a:xfrm>
              <a:off x="3400425" y="835025"/>
              <a:ext cx="38100"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1" name="Oval 130">
              <a:extLst>
                <a:ext uri="{FF2B5EF4-FFF2-40B4-BE49-F238E27FC236}">
                  <a16:creationId xmlns:a16="http://schemas.microsoft.com/office/drawing/2014/main" xmlns="" id="{4714B47A-4337-4C1E-8BAE-D543618C9476}"/>
                </a:ext>
              </a:extLst>
            </p:cNvPr>
            <p:cNvSpPr>
              <a:spLocks noChangeArrowheads="1"/>
            </p:cNvSpPr>
            <p:nvPr/>
          </p:nvSpPr>
          <p:spPr bwMode="auto">
            <a:xfrm>
              <a:off x="3748087" y="714375"/>
              <a:ext cx="38100"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2" name="Oval 131">
              <a:extLst>
                <a:ext uri="{FF2B5EF4-FFF2-40B4-BE49-F238E27FC236}">
                  <a16:creationId xmlns:a16="http://schemas.microsoft.com/office/drawing/2014/main" xmlns="" id="{948AF144-7736-4301-9F0D-16B84E7D39A7}"/>
                </a:ext>
              </a:extLst>
            </p:cNvPr>
            <p:cNvSpPr>
              <a:spLocks noChangeArrowheads="1"/>
            </p:cNvSpPr>
            <p:nvPr/>
          </p:nvSpPr>
          <p:spPr bwMode="auto">
            <a:xfrm>
              <a:off x="3960812" y="771525"/>
              <a:ext cx="42863"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3" name="Oval 132">
              <a:extLst>
                <a:ext uri="{FF2B5EF4-FFF2-40B4-BE49-F238E27FC236}">
                  <a16:creationId xmlns:a16="http://schemas.microsoft.com/office/drawing/2014/main" xmlns="" id="{BAEA683E-32B3-41EF-86CD-84C373F581A2}"/>
                </a:ext>
              </a:extLst>
            </p:cNvPr>
            <p:cNvSpPr>
              <a:spLocks noChangeArrowheads="1"/>
            </p:cNvSpPr>
            <p:nvPr/>
          </p:nvSpPr>
          <p:spPr bwMode="auto">
            <a:xfrm>
              <a:off x="4133850" y="898525"/>
              <a:ext cx="38100"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4" name="Oval 133">
              <a:extLst>
                <a:ext uri="{FF2B5EF4-FFF2-40B4-BE49-F238E27FC236}">
                  <a16:creationId xmlns:a16="http://schemas.microsoft.com/office/drawing/2014/main" xmlns="" id="{3C93C8E2-CEF2-42B7-9AE4-835F906BD401}"/>
                </a:ext>
              </a:extLst>
            </p:cNvPr>
            <p:cNvSpPr>
              <a:spLocks noChangeArrowheads="1"/>
            </p:cNvSpPr>
            <p:nvPr/>
          </p:nvSpPr>
          <p:spPr bwMode="auto">
            <a:xfrm>
              <a:off x="4197350" y="1069975"/>
              <a:ext cx="39688" cy="42863"/>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5" name="Oval 134">
              <a:extLst>
                <a:ext uri="{FF2B5EF4-FFF2-40B4-BE49-F238E27FC236}">
                  <a16:creationId xmlns:a16="http://schemas.microsoft.com/office/drawing/2014/main" xmlns="" id="{53F8551D-1B68-4832-8DAB-1F542D39441F}"/>
                </a:ext>
              </a:extLst>
            </p:cNvPr>
            <p:cNvSpPr>
              <a:spLocks noChangeArrowheads="1"/>
            </p:cNvSpPr>
            <p:nvPr/>
          </p:nvSpPr>
          <p:spPr bwMode="auto">
            <a:xfrm>
              <a:off x="3549650" y="749300"/>
              <a:ext cx="42863"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6" name="Oval 135">
              <a:extLst>
                <a:ext uri="{FF2B5EF4-FFF2-40B4-BE49-F238E27FC236}">
                  <a16:creationId xmlns:a16="http://schemas.microsoft.com/office/drawing/2014/main" xmlns="" id="{E946E7DE-95E4-4251-A2DE-5182318B31D7}"/>
                </a:ext>
              </a:extLst>
            </p:cNvPr>
            <p:cNvSpPr>
              <a:spLocks noChangeArrowheads="1"/>
            </p:cNvSpPr>
            <p:nvPr/>
          </p:nvSpPr>
          <p:spPr bwMode="auto">
            <a:xfrm>
              <a:off x="1535112" y="423862"/>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7" name="Oval 136">
              <a:extLst>
                <a:ext uri="{FF2B5EF4-FFF2-40B4-BE49-F238E27FC236}">
                  <a16:creationId xmlns:a16="http://schemas.microsoft.com/office/drawing/2014/main" xmlns="" id="{3073A1E2-72A7-41AC-89CC-BA001FF3F4EF}"/>
                </a:ext>
              </a:extLst>
            </p:cNvPr>
            <p:cNvSpPr>
              <a:spLocks noChangeArrowheads="1"/>
            </p:cNvSpPr>
            <p:nvPr/>
          </p:nvSpPr>
          <p:spPr bwMode="auto">
            <a:xfrm>
              <a:off x="1433512" y="471487"/>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8" name="Oval 137">
              <a:extLst>
                <a:ext uri="{FF2B5EF4-FFF2-40B4-BE49-F238E27FC236}">
                  <a16:creationId xmlns:a16="http://schemas.microsoft.com/office/drawing/2014/main" xmlns="" id="{7C37CF9F-1DCD-4788-A1BC-CA4F2743BC8B}"/>
                </a:ext>
              </a:extLst>
            </p:cNvPr>
            <p:cNvSpPr>
              <a:spLocks noChangeArrowheads="1"/>
            </p:cNvSpPr>
            <p:nvPr/>
          </p:nvSpPr>
          <p:spPr bwMode="auto">
            <a:xfrm>
              <a:off x="1501775" y="517525"/>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9" name="Oval 138">
              <a:extLst>
                <a:ext uri="{FF2B5EF4-FFF2-40B4-BE49-F238E27FC236}">
                  <a16:creationId xmlns:a16="http://schemas.microsoft.com/office/drawing/2014/main" xmlns="" id="{5F33032F-7EB2-42BD-965D-DB45DAF5A90F}"/>
                </a:ext>
              </a:extLst>
            </p:cNvPr>
            <p:cNvSpPr>
              <a:spLocks noChangeArrowheads="1"/>
            </p:cNvSpPr>
            <p:nvPr/>
          </p:nvSpPr>
          <p:spPr bwMode="auto">
            <a:xfrm>
              <a:off x="1611312" y="496887"/>
              <a:ext cx="17463" cy="20638"/>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0" name="Oval 139">
              <a:extLst>
                <a:ext uri="{FF2B5EF4-FFF2-40B4-BE49-F238E27FC236}">
                  <a16:creationId xmlns:a16="http://schemas.microsoft.com/office/drawing/2014/main" xmlns="" id="{F77A49D7-2BCF-47EC-A768-1CC885373D78}"/>
                </a:ext>
              </a:extLst>
            </p:cNvPr>
            <p:cNvSpPr>
              <a:spLocks noChangeArrowheads="1"/>
            </p:cNvSpPr>
            <p:nvPr/>
          </p:nvSpPr>
          <p:spPr bwMode="auto">
            <a:xfrm>
              <a:off x="1573212" y="587375"/>
              <a:ext cx="17463"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1" name="Oval 140">
              <a:extLst>
                <a:ext uri="{FF2B5EF4-FFF2-40B4-BE49-F238E27FC236}">
                  <a16:creationId xmlns:a16="http://schemas.microsoft.com/office/drawing/2014/main" xmlns="" id="{34CF38E7-A01F-4A72-91F1-93B258213BAD}"/>
                </a:ext>
              </a:extLst>
            </p:cNvPr>
            <p:cNvSpPr>
              <a:spLocks noChangeArrowheads="1"/>
            </p:cNvSpPr>
            <p:nvPr/>
          </p:nvSpPr>
          <p:spPr bwMode="auto">
            <a:xfrm>
              <a:off x="1484312" y="630237"/>
              <a:ext cx="17463" cy="20638"/>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2" name="Oval 141">
              <a:extLst>
                <a:ext uri="{FF2B5EF4-FFF2-40B4-BE49-F238E27FC236}">
                  <a16:creationId xmlns:a16="http://schemas.microsoft.com/office/drawing/2014/main" xmlns="" id="{A03787C0-BA75-40F2-A429-99A033AE715A}"/>
                </a:ext>
              </a:extLst>
            </p:cNvPr>
            <p:cNvSpPr>
              <a:spLocks noChangeArrowheads="1"/>
            </p:cNvSpPr>
            <p:nvPr/>
          </p:nvSpPr>
          <p:spPr bwMode="auto">
            <a:xfrm>
              <a:off x="1420812" y="552450"/>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3" name="Oval 142">
              <a:extLst>
                <a:ext uri="{FF2B5EF4-FFF2-40B4-BE49-F238E27FC236}">
                  <a16:creationId xmlns:a16="http://schemas.microsoft.com/office/drawing/2014/main" xmlns="" id="{5EC4D695-C948-4F73-A656-157DE9E50F13}"/>
                </a:ext>
              </a:extLst>
            </p:cNvPr>
            <p:cNvSpPr>
              <a:spLocks noChangeArrowheads="1"/>
            </p:cNvSpPr>
            <p:nvPr/>
          </p:nvSpPr>
          <p:spPr bwMode="auto">
            <a:xfrm>
              <a:off x="1382712" y="638175"/>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4" name="Oval 143">
              <a:extLst>
                <a:ext uri="{FF2B5EF4-FFF2-40B4-BE49-F238E27FC236}">
                  <a16:creationId xmlns:a16="http://schemas.microsoft.com/office/drawing/2014/main" xmlns="" id="{6665BC25-F33E-452D-9B9C-AB0A9D6915FB}"/>
                </a:ext>
              </a:extLst>
            </p:cNvPr>
            <p:cNvSpPr>
              <a:spLocks noChangeArrowheads="1"/>
            </p:cNvSpPr>
            <p:nvPr/>
          </p:nvSpPr>
          <p:spPr bwMode="auto">
            <a:xfrm>
              <a:off x="1450975" y="701675"/>
              <a:ext cx="15875"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5" name="Oval 144">
              <a:extLst>
                <a:ext uri="{FF2B5EF4-FFF2-40B4-BE49-F238E27FC236}">
                  <a16:creationId xmlns:a16="http://schemas.microsoft.com/office/drawing/2014/main" xmlns="" id="{CB2A1E91-8519-4B90-8689-A7EA00F13B95}"/>
                </a:ext>
              </a:extLst>
            </p:cNvPr>
            <p:cNvSpPr>
              <a:spLocks noChangeArrowheads="1"/>
            </p:cNvSpPr>
            <p:nvPr/>
          </p:nvSpPr>
          <p:spPr bwMode="auto">
            <a:xfrm>
              <a:off x="1544637" y="658812"/>
              <a:ext cx="20638" cy="2222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6" name="Oval 145">
              <a:extLst>
                <a:ext uri="{FF2B5EF4-FFF2-40B4-BE49-F238E27FC236}">
                  <a16:creationId xmlns:a16="http://schemas.microsoft.com/office/drawing/2014/main" xmlns="" id="{51AA05CF-D920-4CE9-B709-EBA37EB037F2}"/>
                </a:ext>
              </a:extLst>
            </p:cNvPr>
            <p:cNvSpPr>
              <a:spLocks noChangeArrowheads="1"/>
            </p:cNvSpPr>
            <p:nvPr/>
          </p:nvSpPr>
          <p:spPr bwMode="auto">
            <a:xfrm>
              <a:off x="1285875" y="615950"/>
              <a:ext cx="15875" cy="2222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7" name="Oval 146">
              <a:extLst>
                <a:ext uri="{FF2B5EF4-FFF2-40B4-BE49-F238E27FC236}">
                  <a16:creationId xmlns:a16="http://schemas.microsoft.com/office/drawing/2014/main" xmlns="" id="{2399FC2C-CE21-405B-9E3B-4A66BD1021D8}"/>
                </a:ext>
              </a:extLst>
            </p:cNvPr>
            <p:cNvSpPr>
              <a:spLocks noChangeArrowheads="1"/>
            </p:cNvSpPr>
            <p:nvPr/>
          </p:nvSpPr>
          <p:spPr bwMode="auto">
            <a:xfrm>
              <a:off x="1230312" y="646112"/>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8" name="Oval 147">
              <a:extLst>
                <a:ext uri="{FF2B5EF4-FFF2-40B4-BE49-F238E27FC236}">
                  <a16:creationId xmlns:a16="http://schemas.microsoft.com/office/drawing/2014/main" xmlns="" id="{6B17DE37-0443-42BE-9B57-EA22B3BFE399}"/>
                </a:ext>
              </a:extLst>
            </p:cNvPr>
            <p:cNvSpPr>
              <a:spLocks noChangeArrowheads="1"/>
            </p:cNvSpPr>
            <p:nvPr/>
          </p:nvSpPr>
          <p:spPr bwMode="auto">
            <a:xfrm>
              <a:off x="1281112" y="681037"/>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9" name="Oval 148">
              <a:extLst>
                <a:ext uri="{FF2B5EF4-FFF2-40B4-BE49-F238E27FC236}">
                  <a16:creationId xmlns:a16="http://schemas.microsoft.com/office/drawing/2014/main" xmlns="" id="{4B458D04-28CB-4AA2-ACAC-98B19467363B}"/>
                </a:ext>
              </a:extLst>
            </p:cNvPr>
            <p:cNvSpPr>
              <a:spLocks noChangeArrowheads="1"/>
            </p:cNvSpPr>
            <p:nvPr/>
          </p:nvSpPr>
          <p:spPr bwMode="auto">
            <a:xfrm>
              <a:off x="1339850" y="663575"/>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0" name="Oval 149">
              <a:extLst>
                <a:ext uri="{FF2B5EF4-FFF2-40B4-BE49-F238E27FC236}">
                  <a16:creationId xmlns:a16="http://schemas.microsoft.com/office/drawing/2014/main" xmlns="" id="{B233F65E-A19E-459F-B416-8A7C99D0494F}"/>
                </a:ext>
              </a:extLst>
            </p:cNvPr>
            <p:cNvSpPr>
              <a:spLocks noChangeArrowheads="1"/>
            </p:cNvSpPr>
            <p:nvPr/>
          </p:nvSpPr>
          <p:spPr bwMode="auto">
            <a:xfrm>
              <a:off x="1306512" y="741362"/>
              <a:ext cx="17463"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1" name="Oval 150">
              <a:extLst>
                <a:ext uri="{FF2B5EF4-FFF2-40B4-BE49-F238E27FC236}">
                  <a16:creationId xmlns:a16="http://schemas.microsoft.com/office/drawing/2014/main" xmlns="" id="{9BF55271-5E06-4A31-8D3B-25729A7818F5}"/>
                </a:ext>
              </a:extLst>
            </p:cNvPr>
            <p:cNvSpPr>
              <a:spLocks noChangeArrowheads="1"/>
            </p:cNvSpPr>
            <p:nvPr/>
          </p:nvSpPr>
          <p:spPr bwMode="auto">
            <a:xfrm>
              <a:off x="1235075" y="698500"/>
              <a:ext cx="15875"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 name="TextBox 1">
            <a:extLst>
              <a:ext uri="{FF2B5EF4-FFF2-40B4-BE49-F238E27FC236}">
                <a16:creationId xmlns:a16="http://schemas.microsoft.com/office/drawing/2014/main" xmlns="" id="{FF5BA702-6B5A-4221-8B8C-58431AD6A0C3}"/>
              </a:ext>
            </a:extLst>
          </p:cNvPr>
          <p:cNvSpPr txBox="1"/>
          <p:nvPr/>
        </p:nvSpPr>
        <p:spPr>
          <a:xfrm>
            <a:off x="2101581" y="955934"/>
            <a:ext cx="601267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a:ea typeface="+mn-ea"/>
                <a:cs typeface="+mn-cs"/>
              </a:rPr>
              <a:t>THỰC HÀNH TIẾNG VIỆT</a:t>
            </a:r>
          </a:p>
        </p:txBody>
      </p:sp>
      <p:sp>
        <p:nvSpPr>
          <p:cNvPr id="3" name="TextBox 2">
            <a:extLst>
              <a:ext uri="{FF2B5EF4-FFF2-40B4-BE49-F238E27FC236}">
                <a16:creationId xmlns:a16="http://schemas.microsoft.com/office/drawing/2014/main" xmlns="" id="{B5D162AE-94BB-49F9-B409-295361417743}"/>
              </a:ext>
            </a:extLst>
          </p:cNvPr>
          <p:cNvSpPr txBox="1"/>
          <p:nvPr/>
        </p:nvSpPr>
        <p:spPr>
          <a:xfrm>
            <a:off x="2458507" y="2615990"/>
            <a:ext cx="924887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rPr>
              <a:t>I. </a:t>
            </a:r>
            <a:r>
              <a:rPr lang="en-US" sz="2800" b="1" dirty="0" err="1" smtClean="0">
                <a:solidFill>
                  <a:srgbClr val="00B050"/>
                </a:solidFill>
                <a:latin typeface="Times New Roman" pitchFamily="18" charset="0"/>
                <a:cs typeface="Times New Roman" pitchFamily="18" charset="0"/>
              </a:rPr>
              <a:t>Lý</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thuyết</a:t>
            </a:r>
            <a:r>
              <a:rPr lang="en-US" sz="2800" b="1" dirty="0" smtClean="0">
                <a:solidFill>
                  <a:srgbClr val="00B050"/>
                </a:solidFill>
                <a:latin typeface="Times New Roman" pitchFamily="18" charset="0"/>
                <a:cs typeface="Times New Roman" pitchFamily="18" charset="0"/>
              </a:rPr>
              <a:t> </a:t>
            </a:r>
            <a:endParaRPr kumimoji="0" lang="en-US" sz="2800" b="1"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281164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51">
            <a:extLst>
              <a:ext uri="{FF2B5EF4-FFF2-40B4-BE49-F238E27FC236}">
                <a16:creationId xmlns:a16="http://schemas.microsoft.com/office/drawing/2014/main" xmlns="" id="{9290519E-C887-4C08-9D29-70E4FE7DA8CE}"/>
              </a:ext>
            </a:extLst>
          </p:cNvPr>
          <p:cNvGrpSpPr/>
          <p:nvPr/>
        </p:nvGrpSpPr>
        <p:grpSpPr>
          <a:xfrm>
            <a:off x="344" y="4759036"/>
            <a:ext cx="12191655" cy="2098964"/>
            <a:chOff x="0" y="0"/>
            <a:chExt cx="6051550" cy="1190625"/>
          </a:xfrm>
        </p:grpSpPr>
        <p:sp>
          <p:nvSpPr>
            <p:cNvPr id="5" name="Freeform 5">
              <a:extLst>
                <a:ext uri="{FF2B5EF4-FFF2-40B4-BE49-F238E27FC236}">
                  <a16:creationId xmlns:a16="http://schemas.microsoft.com/office/drawing/2014/main" xmlns="" id="{AB88BA70-86ED-4F60-A247-56CE921BF5E3}"/>
                </a:ext>
              </a:extLst>
            </p:cNvPr>
            <p:cNvSpPr/>
            <p:nvPr/>
          </p:nvSpPr>
          <p:spPr bwMode="auto">
            <a:xfrm>
              <a:off x="1425575" y="668337"/>
              <a:ext cx="134938" cy="492125"/>
            </a:xfrm>
            <a:custGeom>
              <a:avLst/>
              <a:gdLst>
                <a:gd name="T0" fmla="*/ 11 w 32"/>
                <a:gd name="T1" fmla="*/ 111 h 115"/>
                <a:gd name="T2" fmla="*/ 4 w 32"/>
                <a:gd name="T3" fmla="*/ 48 h 115"/>
                <a:gd name="T4" fmla="*/ 8 w 32"/>
                <a:gd name="T5" fmla="*/ 0 h 115"/>
                <a:gd name="T6" fmla="*/ 9 w 32"/>
                <a:gd name="T7" fmla="*/ 31 h 115"/>
                <a:gd name="T8" fmla="*/ 14 w 32"/>
                <a:gd name="T9" fmla="*/ 60 h 115"/>
                <a:gd name="T10" fmla="*/ 32 w 32"/>
                <a:gd name="T11" fmla="*/ 115 h 115"/>
              </a:gdLst>
              <a:ahLst/>
              <a:cxnLst>
                <a:cxn ang="0">
                  <a:pos x="T0" y="T1"/>
                </a:cxn>
                <a:cxn ang="0">
                  <a:pos x="T2" y="T3"/>
                </a:cxn>
                <a:cxn ang="0">
                  <a:pos x="T4" y="T5"/>
                </a:cxn>
                <a:cxn ang="0">
                  <a:pos x="T6" y="T7"/>
                </a:cxn>
                <a:cxn ang="0">
                  <a:pos x="T8" y="T9"/>
                </a:cxn>
                <a:cxn ang="0">
                  <a:pos x="T10" y="T11"/>
                </a:cxn>
              </a:cxnLst>
              <a:rect l="0" t="0" r="r" b="b"/>
              <a:pathLst>
                <a:path w="32" h="115">
                  <a:moveTo>
                    <a:pt x="11" y="111"/>
                  </a:moveTo>
                  <a:cubicBezTo>
                    <a:pt x="10" y="90"/>
                    <a:pt x="5" y="69"/>
                    <a:pt x="4" y="48"/>
                  </a:cubicBezTo>
                  <a:cubicBezTo>
                    <a:pt x="3" y="36"/>
                    <a:pt x="0" y="8"/>
                    <a:pt x="8" y="0"/>
                  </a:cubicBezTo>
                  <a:cubicBezTo>
                    <a:pt x="12" y="7"/>
                    <a:pt x="9" y="21"/>
                    <a:pt x="9" y="31"/>
                  </a:cubicBezTo>
                  <a:cubicBezTo>
                    <a:pt x="10" y="41"/>
                    <a:pt x="12" y="51"/>
                    <a:pt x="14" y="60"/>
                  </a:cubicBezTo>
                  <a:cubicBezTo>
                    <a:pt x="16" y="78"/>
                    <a:pt x="21" y="101"/>
                    <a:pt x="32" y="115"/>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 name="Freeform 6">
              <a:extLst>
                <a:ext uri="{FF2B5EF4-FFF2-40B4-BE49-F238E27FC236}">
                  <a16:creationId xmlns:a16="http://schemas.microsoft.com/office/drawing/2014/main" xmlns="" id="{5D24E29C-BDAB-45E1-8489-3C804FD9B485}"/>
                </a:ext>
              </a:extLst>
            </p:cNvPr>
            <p:cNvSpPr/>
            <p:nvPr/>
          </p:nvSpPr>
          <p:spPr bwMode="auto">
            <a:xfrm>
              <a:off x="1285875" y="681037"/>
              <a:ext cx="185738" cy="295275"/>
            </a:xfrm>
            <a:custGeom>
              <a:avLst/>
              <a:gdLst>
                <a:gd name="T0" fmla="*/ 37 w 44"/>
                <a:gd name="T1" fmla="*/ 47 h 69"/>
                <a:gd name="T2" fmla="*/ 19 w 44"/>
                <a:gd name="T3" fmla="*/ 28 h 69"/>
                <a:gd name="T4" fmla="*/ 3 w 44"/>
                <a:gd name="T5" fmla="*/ 0 h 69"/>
                <a:gd name="T6" fmla="*/ 44 w 44"/>
                <a:gd name="T7" fmla="*/ 69 h 69"/>
              </a:gdLst>
              <a:ahLst/>
              <a:cxnLst>
                <a:cxn ang="0">
                  <a:pos x="T0" y="T1"/>
                </a:cxn>
                <a:cxn ang="0">
                  <a:pos x="T2" y="T3"/>
                </a:cxn>
                <a:cxn ang="0">
                  <a:pos x="T4" y="T5"/>
                </a:cxn>
                <a:cxn ang="0">
                  <a:pos x="T6" y="T7"/>
                </a:cxn>
              </a:cxnLst>
              <a:rect l="0" t="0" r="r" b="b"/>
              <a:pathLst>
                <a:path w="44" h="69">
                  <a:moveTo>
                    <a:pt x="37" y="47"/>
                  </a:moveTo>
                  <a:cubicBezTo>
                    <a:pt x="32" y="41"/>
                    <a:pt x="25" y="34"/>
                    <a:pt x="19" y="28"/>
                  </a:cubicBezTo>
                  <a:cubicBezTo>
                    <a:pt x="12" y="19"/>
                    <a:pt x="9" y="9"/>
                    <a:pt x="3" y="0"/>
                  </a:cubicBezTo>
                  <a:cubicBezTo>
                    <a:pt x="0" y="22"/>
                    <a:pt x="29" y="55"/>
                    <a:pt x="44" y="69"/>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 name="Freeform 7">
              <a:extLst>
                <a:ext uri="{FF2B5EF4-FFF2-40B4-BE49-F238E27FC236}">
                  <a16:creationId xmlns:a16="http://schemas.microsoft.com/office/drawing/2014/main" xmlns="" id="{06935768-9F74-4EE5-BF1B-9FD46CAD6009}"/>
                </a:ext>
              </a:extLst>
            </p:cNvPr>
            <p:cNvSpPr/>
            <p:nvPr/>
          </p:nvSpPr>
          <p:spPr bwMode="auto">
            <a:xfrm>
              <a:off x="1374775" y="381000"/>
              <a:ext cx="271463" cy="385763"/>
            </a:xfrm>
            <a:custGeom>
              <a:avLst/>
              <a:gdLst>
                <a:gd name="T0" fmla="*/ 62 w 64"/>
                <a:gd name="T1" fmla="*/ 46 h 90"/>
                <a:gd name="T2" fmla="*/ 22 w 64"/>
                <a:gd name="T3" fmla="*/ 89 h 90"/>
                <a:gd name="T4" fmla="*/ 0 w 64"/>
                <a:gd name="T5" fmla="*/ 49 h 90"/>
                <a:gd name="T6" fmla="*/ 38 w 64"/>
                <a:gd name="T7" fmla="*/ 0 h 90"/>
                <a:gd name="T8" fmla="*/ 62 w 64"/>
                <a:gd name="T9" fmla="*/ 46 h 90"/>
              </a:gdLst>
              <a:ahLst/>
              <a:cxnLst>
                <a:cxn ang="0">
                  <a:pos x="T0" y="T1"/>
                </a:cxn>
                <a:cxn ang="0">
                  <a:pos x="T2" y="T3"/>
                </a:cxn>
                <a:cxn ang="0">
                  <a:pos x="T4" y="T5"/>
                </a:cxn>
                <a:cxn ang="0">
                  <a:pos x="T6" y="T7"/>
                </a:cxn>
                <a:cxn ang="0">
                  <a:pos x="T8" y="T9"/>
                </a:cxn>
              </a:cxnLst>
              <a:rect l="0" t="0" r="r" b="b"/>
              <a:pathLst>
                <a:path w="64" h="90">
                  <a:moveTo>
                    <a:pt x="62" y="46"/>
                  </a:moveTo>
                  <a:cubicBezTo>
                    <a:pt x="60" y="60"/>
                    <a:pt x="39" y="90"/>
                    <a:pt x="22" y="89"/>
                  </a:cubicBezTo>
                  <a:cubicBezTo>
                    <a:pt x="6" y="88"/>
                    <a:pt x="0" y="61"/>
                    <a:pt x="0" y="49"/>
                  </a:cubicBezTo>
                  <a:cubicBezTo>
                    <a:pt x="1" y="27"/>
                    <a:pt x="14" y="1"/>
                    <a:pt x="38" y="0"/>
                  </a:cubicBezTo>
                  <a:cubicBezTo>
                    <a:pt x="59" y="0"/>
                    <a:pt x="64" y="29"/>
                    <a:pt x="62" y="46"/>
                  </a:cubicBezTo>
                  <a:close/>
                </a:path>
              </a:pathLst>
            </a:custGeom>
            <a:solidFill>
              <a:srgbClr val="9FC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 name="Freeform 8">
              <a:extLst>
                <a:ext uri="{FF2B5EF4-FFF2-40B4-BE49-F238E27FC236}">
                  <a16:creationId xmlns:a16="http://schemas.microsoft.com/office/drawing/2014/main" xmlns="" id="{D6F35B70-C519-4455-9C6E-3D3A541486ED}"/>
                </a:ext>
              </a:extLst>
            </p:cNvPr>
            <p:cNvSpPr/>
            <p:nvPr/>
          </p:nvSpPr>
          <p:spPr bwMode="auto">
            <a:xfrm>
              <a:off x="1184275" y="544512"/>
              <a:ext cx="185738" cy="273050"/>
            </a:xfrm>
            <a:custGeom>
              <a:avLst/>
              <a:gdLst>
                <a:gd name="T0" fmla="*/ 37 w 44"/>
                <a:gd name="T1" fmla="*/ 19 h 64"/>
                <a:gd name="T2" fmla="*/ 9 w 44"/>
                <a:gd name="T3" fmla="*/ 40 h 64"/>
                <a:gd name="T4" fmla="*/ 40 w 44"/>
                <a:gd name="T5" fmla="*/ 47 h 64"/>
                <a:gd name="T6" fmla="*/ 37 w 44"/>
                <a:gd name="T7" fmla="*/ 19 h 64"/>
              </a:gdLst>
              <a:ahLst/>
              <a:cxnLst>
                <a:cxn ang="0">
                  <a:pos x="T0" y="T1"/>
                </a:cxn>
                <a:cxn ang="0">
                  <a:pos x="T2" y="T3"/>
                </a:cxn>
                <a:cxn ang="0">
                  <a:pos x="T4" y="T5"/>
                </a:cxn>
                <a:cxn ang="0">
                  <a:pos x="T6" y="T7"/>
                </a:cxn>
              </a:cxnLst>
              <a:rect l="0" t="0" r="r" b="b"/>
              <a:pathLst>
                <a:path w="44" h="64">
                  <a:moveTo>
                    <a:pt x="37" y="19"/>
                  </a:moveTo>
                  <a:cubicBezTo>
                    <a:pt x="19" y="0"/>
                    <a:pt x="0" y="20"/>
                    <a:pt x="9" y="40"/>
                  </a:cubicBezTo>
                  <a:cubicBezTo>
                    <a:pt x="15" y="52"/>
                    <a:pt x="31" y="64"/>
                    <a:pt x="40" y="47"/>
                  </a:cubicBezTo>
                  <a:cubicBezTo>
                    <a:pt x="44" y="39"/>
                    <a:pt x="44" y="26"/>
                    <a:pt x="37" y="19"/>
                  </a:cubicBezTo>
                  <a:close/>
                </a:path>
              </a:pathLst>
            </a:custGeom>
            <a:solidFill>
              <a:srgbClr val="9FC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 name="Freeform 9">
              <a:extLst>
                <a:ext uri="{FF2B5EF4-FFF2-40B4-BE49-F238E27FC236}">
                  <a16:creationId xmlns:a16="http://schemas.microsoft.com/office/drawing/2014/main" xmlns="" id="{B15C375C-4BEF-4C69-A7D0-49F39A4F5764}"/>
                </a:ext>
              </a:extLst>
            </p:cNvPr>
            <p:cNvSpPr/>
            <p:nvPr/>
          </p:nvSpPr>
          <p:spPr bwMode="auto">
            <a:xfrm>
              <a:off x="1692275" y="812800"/>
              <a:ext cx="233363" cy="244475"/>
            </a:xfrm>
            <a:custGeom>
              <a:avLst/>
              <a:gdLst>
                <a:gd name="T0" fmla="*/ 0 w 55"/>
                <a:gd name="T1" fmla="*/ 30 h 57"/>
                <a:gd name="T2" fmla="*/ 36 w 55"/>
                <a:gd name="T3" fmla="*/ 57 h 57"/>
                <a:gd name="T4" fmla="*/ 55 w 55"/>
                <a:gd name="T5" fmla="*/ 32 h 57"/>
                <a:gd name="T6" fmla="*/ 22 w 55"/>
                <a:gd name="T7" fmla="*/ 0 h 57"/>
                <a:gd name="T8" fmla="*/ 0 w 55"/>
                <a:gd name="T9" fmla="*/ 30 h 57"/>
              </a:gdLst>
              <a:ahLst/>
              <a:cxnLst>
                <a:cxn ang="0">
                  <a:pos x="T0" y="T1"/>
                </a:cxn>
                <a:cxn ang="0">
                  <a:pos x="T2" y="T3"/>
                </a:cxn>
                <a:cxn ang="0">
                  <a:pos x="T4" y="T5"/>
                </a:cxn>
                <a:cxn ang="0">
                  <a:pos x="T6" y="T7"/>
                </a:cxn>
                <a:cxn ang="0">
                  <a:pos x="T8" y="T9"/>
                </a:cxn>
              </a:cxnLst>
              <a:rect l="0" t="0" r="r" b="b"/>
              <a:pathLst>
                <a:path w="55" h="57">
                  <a:moveTo>
                    <a:pt x="0" y="30"/>
                  </a:moveTo>
                  <a:cubicBezTo>
                    <a:pt x="36" y="57"/>
                    <a:pt x="36" y="57"/>
                    <a:pt x="36" y="57"/>
                  </a:cubicBezTo>
                  <a:cubicBezTo>
                    <a:pt x="42" y="48"/>
                    <a:pt x="49" y="40"/>
                    <a:pt x="55" y="32"/>
                  </a:cubicBezTo>
                  <a:cubicBezTo>
                    <a:pt x="22" y="0"/>
                    <a:pt x="22" y="0"/>
                    <a:pt x="22" y="0"/>
                  </a:cubicBezTo>
                  <a:cubicBezTo>
                    <a:pt x="14" y="10"/>
                    <a:pt x="6" y="20"/>
                    <a:pt x="0" y="3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 name="Freeform 10">
              <a:extLst>
                <a:ext uri="{FF2B5EF4-FFF2-40B4-BE49-F238E27FC236}">
                  <a16:creationId xmlns:a16="http://schemas.microsoft.com/office/drawing/2014/main" xmlns="" id="{E7F69DD1-F253-4F8F-8DEE-6321EDDEE48A}"/>
                </a:ext>
              </a:extLst>
            </p:cNvPr>
            <p:cNvSpPr/>
            <p:nvPr/>
          </p:nvSpPr>
          <p:spPr bwMode="auto">
            <a:xfrm>
              <a:off x="1905000" y="612775"/>
              <a:ext cx="206375" cy="260350"/>
            </a:xfrm>
            <a:custGeom>
              <a:avLst/>
              <a:gdLst>
                <a:gd name="T0" fmla="*/ 0 w 49"/>
                <a:gd name="T1" fmla="*/ 21 h 61"/>
                <a:gd name="T2" fmla="*/ 23 w 49"/>
                <a:gd name="T3" fmla="*/ 61 h 61"/>
                <a:gd name="T4" fmla="*/ 49 w 49"/>
                <a:gd name="T5" fmla="*/ 43 h 61"/>
                <a:gd name="T6" fmla="*/ 35 w 49"/>
                <a:gd name="T7" fmla="*/ 0 h 61"/>
                <a:gd name="T8" fmla="*/ 0 w 49"/>
                <a:gd name="T9" fmla="*/ 21 h 61"/>
              </a:gdLst>
              <a:ahLst/>
              <a:cxnLst>
                <a:cxn ang="0">
                  <a:pos x="T0" y="T1"/>
                </a:cxn>
                <a:cxn ang="0">
                  <a:pos x="T2" y="T3"/>
                </a:cxn>
                <a:cxn ang="0">
                  <a:pos x="T4" y="T5"/>
                </a:cxn>
                <a:cxn ang="0">
                  <a:pos x="T6" y="T7"/>
                </a:cxn>
                <a:cxn ang="0">
                  <a:pos x="T8" y="T9"/>
                </a:cxn>
              </a:cxnLst>
              <a:rect l="0" t="0" r="r" b="b"/>
              <a:pathLst>
                <a:path w="49" h="61">
                  <a:moveTo>
                    <a:pt x="0" y="21"/>
                  </a:moveTo>
                  <a:cubicBezTo>
                    <a:pt x="23" y="61"/>
                    <a:pt x="23" y="61"/>
                    <a:pt x="23" y="61"/>
                  </a:cubicBezTo>
                  <a:cubicBezTo>
                    <a:pt x="31" y="54"/>
                    <a:pt x="40" y="48"/>
                    <a:pt x="49" y="43"/>
                  </a:cubicBezTo>
                  <a:cubicBezTo>
                    <a:pt x="35" y="0"/>
                    <a:pt x="35" y="0"/>
                    <a:pt x="35" y="0"/>
                  </a:cubicBezTo>
                  <a:cubicBezTo>
                    <a:pt x="22" y="5"/>
                    <a:pt x="11" y="12"/>
                    <a:pt x="0" y="21"/>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 name="Freeform 11">
              <a:extLst>
                <a:ext uri="{FF2B5EF4-FFF2-40B4-BE49-F238E27FC236}">
                  <a16:creationId xmlns:a16="http://schemas.microsoft.com/office/drawing/2014/main" xmlns="" id="{99133FDC-A397-426E-B776-F6DC58DA4102}"/>
                </a:ext>
              </a:extLst>
            </p:cNvPr>
            <p:cNvSpPr/>
            <p:nvPr/>
          </p:nvSpPr>
          <p:spPr bwMode="auto">
            <a:xfrm>
              <a:off x="2052637" y="582612"/>
              <a:ext cx="169863" cy="214313"/>
            </a:xfrm>
            <a:custGeom>
              <a:avLst/>
              <a:gdLst>
                <a:gd name="T0" fmla="*/ 0 w 40"/>
                <a:gd name="T1" fmla="*/ 7 h 50"/>
                <a:gd name="T2" fmla="*/ 14 w 40"/>
                <a:gd name="T3" fmla="*/ 50 h 50"/>
                <a:gd name="T4" fmla="*/ 40 w 40"/>
                <a:gd name="T5" fmla="*/ 44 h 50"/>
                <a:gd name="T6" fmla="*/ 38 w 40"/>
                <a:gd name="T7" fmla="*/ 1 h 50"/>
                <a:gd name="T8" fmla="*/ 0 w 40"/>
                <a:gd name="T9" fmla="*/ 7 h 50"/>
              </a:gdLst>
              <a:ahLst/>
              <a:cxnLst>
                <a:cxn ang="0">
                  <a:pos x="T0" y="T1"/>
                </a:cxn>
                <a:cxn ang="0">
                  <a:pos x="T2" y="T3"/>
                </a:cxn>
                <a:cxn ang="0">
                  <a:pos x="T4" y="T5"/>
                </a:cxn>
                <a:cxn ang="0">
                  <a:pos x="T6" y="T7"/>
                </a:cxn>
                <a:cxn ang="0">
                  <a:pos x="T8" y="T9"/>
                </a:cxn>
              </a:cxnLst>
              <a:rect l="0" t="0" r="r" b="b"/>
              <a:pathLst>
                <a:path w="40" h="50">
                  <a:moveTo>
                    <a:pt x="0" y="7"/>
                  </a:moveTo>
                  <a:cubicBezTo>
                    <a:pt x="14" y="50"/>
                    <a:pt x="14" y="50"/>
                    <a:pt x="14" y="50"/>
                  </a:cubicBezTo>
                  <a:cubicBezTo>
                    <a:pt x="23" y="47"/>
                    <a:pt x="31" y="45"/>
                    <a:pt x="40" y="44"/>
                  </a:cubicBezTo>
                  <a:cubicBezTo>
                    <a:pt x="38" y="1"/>
                    <a:pt x="38" y="1"/>
                    <a:pt x="38" y="1"/>
                  </a:cubicBezTo>
                  <a:cubicBezTo>
                    <a:pt x="25" y="0"/>
                    <a:pt x="12" y="2"/>
                    <a:pt x="0" y="7"/>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 name="Freeform 12">
              <a:extLst>
                <a:ext uri="{FF2B5EF4-FFF2-40B4-BE49-F238E27FC236}">
                  <a16:creationId xmlns:a16="http://schemas.microsoft.com/office/drawing/2014/main" xmlns="" id="{B16276DA-2FB8-4390-84C2-33E8D97810E6}"/>
                </a:ext>
              </a:extLst>
            </p:cNvPr>
            <p:cNvSpPr/>
            <p:nvPr/>
          </p:nvSpPr>
          <p:spPr bwMode="auto">
            <a:xfrm>
              <a:off x="2214562" y="587375"/>
              <a:ext cx="180975" cy="212725"/>
            </a:xfrm>
            <a:custGeom>
              <a:avLst/>
              <a:gdLst>
                <a:gd name="T0" fmla="*/ 43 w 43"/>
                <a:gd name="T1" fmla="*/ 12 h 50"/>
                <a:gd name="T2" fmla="*/ 10 w 43"/>
                <a:gd name="T3" fmla="*/ 1 h 50"/>
                <a:gd name="T4" fmla="*/ 0 w 43"/>
                <a:gd name="T5" fmla="*/ 0 h 50"/>
                <a:gd name="T6" fmla="*/ 2 w 43"/>
                <a:gd name="T7" fmla="*/ 43 h 50"/>
                <a:gd name="T8" fmla="*/ 29 w 43"/>
                <a:gd name="T9" fmla="*/ 50 h 50"/>
                <a:gd name="T10" fmla="*/ 43 w 43"/>
                <a:gd name="T11" fmla="*/ 12 h 50"/>
              </a:gdLst>
              <a:ahLst/>
              <a:cxnLst>
                <a:cxn ang="0">
                  <a:pos x="T0" y="T1"/>
                </a:cxn>
                <a:cxn ang="0">
                  <a:pos x="T2" y="T3"/>
                </a:cxn>
                <a:cxn ang="0">
                  <a:pos x="T4" y="T5"/>
                </a:cxn>
                <a:cxn ang="0">
                  <a:pos x="T6" y="T7"/>
                </a:cxn>
                <a:cxn ang="0">
                  <a:pos x="T8" y="T9"/>
                </a:cxn>
                <a:cxn ang="0">
                  <a:pos x="T10" y="T11"/>
                </a:cxn>
              </a:cxnLst>
              <a:rect l="0" t="0" r="r" b="b"/>
              <a:pathLst>
                <a:path w="43" h="50">
                  <a:moveTo>
                    <a:pt x="43" y="12"/>
                  </a:moveTo>
                  <a:cubicBezTo>
                    <a:pt x="33" y="7"/>
                    <a:pt x="22" y="3"/>
                    <a:pt x="10" y="1"/>
                  </a:cubicBezTo>
                  <a:cubicBezTo>
                    <a:pt x="7" y="0"/>
                    <a:pt x="3" y="0"/>
                    <a:pt x="0" y="0"/>
                  </a:cubicBezTo>
                  <a:cubicBezTo>
                    <a:pt x="2" y="43"/>
                    <a:pt x="2" y="43"/>
                    <a:pt x="2" y="43"/>
                  </a:cubicBezTo>
                  <a:cubicBezTo>
                    <a:pt x="11" y="43"/>
                    <a:pt x="20" y="45"/>
                    <a:pt x="29" y="50"/>
                  </a:cubicBezTo>
                  <a:lnTo>
                    <a:pt x="43" y="12"/>
                  </a:ln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 name="Freeform 13">
              <a:extLst>
                <a:ext uri="{FF2B5EF4-FFF2-40B4-BE49-F238E27FC236}">
                  <a16:creationId xmlns:a16="http://schemas.microsoft.com/office/drawing/2014/main" xmlns="" id="{02BB7F08-CE8F-44E0-802C-88979A91F54E}"/>
                </a:ext>
              </a:extLst>
            </p:cNvPr>
            <p:cNvSpPr/>
            <p:nvPr/>
          </p:nvSpPr>
          <p:spPr bwMode="auto">
            <a:xfrm>
              <a:off x="2336800" y="638175"/>
              <a:ext cx="212725" cy="239713"/>
            </a:xfrm>
            <a:custGeom>
              <a:avLst/>
              <a:gdLst>
                <a:gd name="T0" fmla="*/ 50 w 50"/>
                <a:gd name="T1" fmla="*/ 28 h 56"/>
                <a:gd name="T2" fmla="*/ 14 w 50"/>
                <a:gd name="T3" fmla="*/ 0 h 56"/>
                <a:gd name="T4" fmla="*/ 0 w 50"/>
                <a:gd name="T5" fmla="*/ 38 h 56"/>
                <a:gd name="T6" fmla="*/ 14 w 50"/>
                <a:gd name="T7" fmla="*/ 47 h 56"/>
                <a:gd name="T8" fmla="*/ 23 w 50"/>
                <a:gd name="T9" fmla="*/ 56 h 56"/>
                <a:gd name="T10" fmla="*/ 50 w 50"/>
                <a:gd name="T11" fmla="*/ 28 h 56"/>
              </a:gdLst>
              <a:ahLst/>
              <a:cxnLst>
                <a:cxn ang="0">
                  <a:pos x="T0" y="T1"/>
                </a:cxn>
                <a:cxn ang="0">
                  <a:pos x="T2" y="T3"/>
                </a:cxn>
                <a:cxn ang="0">
                  <a:pos x="T4" y="T5"/>
                </a:cxn>
                <a:cxn ang="0">
                  <a:pos x="T6" y="T7"/>
                </a:cxn>
                <a:cxn ang="0">
                  <a:pos x="T8" y="T9"/>
                </a:cxn>
                <a:cxn ang="0">
                  <a:pos x="T10" y="T11"/>
                </a:cxn>
              </a:cxnLst>
              <a:rect l="0" t="0" r="r" b="b"/>
              <a:pathLst>
                <a:path w="50" h="56">
                  <a:moveTo>
                    <a:pt x="50" y="28"/>
                  </a:moveTo>
                  <a:cubicBezTo>
                    <a:pt x="40" y="17"/>
                    <a:pt x="28" y="7"/>
                    <a:pt x="14" y="0"/>
                  </a:cubicBezTo>
                  <a:cubicBezTo>
                    <a:pt x="0" y="38"/>
                    <a:pt x="0" y="38"/>
                    <a:pt x="0" y="38"/>
                  </a:cubicBezTo>
                  <a:cubicBezTo>
                    <a:pt x="5" y="41"/>
                    <a:pt x="9" y="44"/>
                    <a:pt x="14" y="47"/>
                  </a:cubicBezTo>
                  <a:cubicBezTo>
                    <a:pt x="17" y="50"/>
                    <a:pt x="20" y="53"/>
                    <a:pt x="23" y="56"/>
                  </a:cubicBezTo>
                  <a:lnTo>
                    <a:pt x="50" y="28"/>
                  </a:ln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 name="Freeform 14">
              <a:extLst>
                <a:ext uri="{FF2B5EF4-FFF2-40B4-BE49-F238E27FC236}">
                  <a16:creationId xmlns:a16="http://schemas.microsoft.com/office/drawing/2014/main" xmlns="" id="{261A50BA-438B-4EC1-AC7B-FB080235537A}"/>
                </a:ext>
              </a:extLst>
            </p:cNvPr>
            <p:cNvSpPr/>
            <p:nvPr/>
          </p:nvSpPr>
          <p:spPr bwMode="auto">
            <a:xfrm>
              <a:off x="2433637" y="757237"/>
              <a:ext cx="207963" cy="219075"/>
            </a:xfrm>
            <a:custGeom>
              <a:avLst/>
              <a:gdLst>
                <a:gd name="T0" fmla="*/ 27 w 49"/>
                <a:gd name="T1" fmla="*/ 0 h 51"/>
                <a:gd name="T2" fmla="*/ 0 w 49"/>
                <a:gd name="T3" fmla="*/ 28 h 51"/>
                <a:gd name="T4" fmla="*/ 18 w 49"/>
                <a:gd name="T5" fmla="*/ 51 h 51"/>
                <a:gd name="T6" fmla="*/ 49 w 49"/>
                <a:gd name="T7" fmla="*/ 30 h 51"/>
                <a:gd name="T8" fmla="*/ 27 w 49"/>
                <a:gd name="T9" fmla="*/ 0 h 51"/>
              </a:gdLst>
              <a:ahLst/>
              <a:cxnLst>
                <a:cxn ang="0">
                  <a:pos x="T0" y="T1"/>
                </a:cxn>
                <a:cxn ang="0">
                  <a:pos x="T2" y="T3"/>
                </a:cxn>
                <a:cxn ang="0">
                  <a:pos x="T4" y="T5"/>
                </a:cxn>
                <a:cxn ang="0">
                  <a:pos x="T6" y="T7"/>
                </a:cxn>
                <a:cxn ang="0">
                  <a:pos x="T8" y="T9"/>
                </a:cxn>
              </a:cxnLst>
              <a:rect l="0" t="0" r="r" b="b"/>
              <a:pathLst>
                <a:path w="49" h="51">
                  <a:moveTo>
                    <a:pt x="27" y="0"/>
                  </a:moveTo>
                  <a:cubicBezTo>
                    <a:pt x="0" y="28"/>
                    <a:pt x="0" y="28"/>
                    <a:pt x="0" y="28"/>
                  </a:cubicBezTo>
                  <a:cubicBezTo>
                    <a:pt x="7" y="35"/>
                    <a:pt x="13" y="43"/>
                    <a:pt x="18" y="51"/>
                  </a:cubicBezTo>
                  <a:cubicBezTo>
                    <a:pt x="49" y="30"/>
                    <a:pt x="49" y="30"/>
                    <a:pt x="49" y="30"/>
                  </a:cubicBezTo>
                  <a:cubicBezTo>
                    <a:pt x="43" y="20"/>
                    <a:pt x="36" y="9"/>
                    <a:pt x="27" y="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 name="Freeform 15">
              <a:extLst>
                <a:ext uri="{FF2B5EF4-FFF2-40B4-BE49-F238E27FC236}">
                  <a16:creationId xmlns:a16="http://schemas.microsoft.com/office/drawing/2014/main" xmlns="" id="{CCD22CB3-CF8E-41B1-90C8-15E19B7FB390}"/>
                </a:ext>
              </a:extLst>
            </p:cNvPr>
            <p:cNvSpPr/>
            <p:nvPr/>
          </p:nvSpPr>
          <p:spPr bwMode="auto">
            <a:xfrm>
              <a:off x="2511425" y="885825"/>
              <a:ext cx="193675" cy="214313"/>
            </a:xfrm>
            <a:custGeom>
              <a:avLst/>
              <a:gdLst>
                <a:gd name="T0" fmla="*/ 31 w 46"/>
                <a:gd name="T1" fmla="*/ 0 h 50"/>
                <a:gd name="T2" fmla="*/ 0 w 46"/>
                <a:gd name="T3" fmla="*/ 21 h 50"/>
                <a:gd name="T4" fmla="*/ 14 w 46"/>
                <a:gd name="T5" fmla="*/ 50 h 50"/>
                <a:gd name="T6" fmla="*/ 46 w 46"/>
                <a:gd name="T7" fmla="*/ 35 h 50"/>
                <a:gd name="T8" fmla="*/ 31 w 46"/>
                <a:gd name="T9" fmla="*/ 0 h 50"/>
              </a:gdLst>
              <a:ahLst/>
              <a:cxnLst>
                <a:cxn ang="0">
                  <a:pos x="T0" y="T1"/>
                </a:cxn>
                <a:cxn ang="0">
                  <a:pos x="T2" y="T3"/>
                </a:cxn>
                <a:cxn ang="0">
                  <a:pos x="T4" y="T5"/>
                </a:cxn>
                <a:cxn ang="0">
                  <a:pos x="T6" y="T7"/>
                </a:cxn>
                <a:cxn ang="0">
                  <a:pos x="T8" y="T9"/>
                </a:cxn>
              </a:cxnLst>
              <a:rect l="0" t="0" r="r" b="b"/>
              <a:pathLst>
                <a:path w="46" h="50">
                  <a:moveTo>
                    <a:pt x="31" y="0"/>
                  </a:moveTo>
                  <a:cubicBezTo>
                    <a:pt x="0" y="21"/>
                    <a:pt x="0" y="21"/>
                    <a:pt x="0" y="21"/>
                  </a:cubicBezTo>
                  <a:cubicBezTo>
                    <a:pt x="6" y="31"/>
                    <a:pt x="10" y="40"/>
                    <a:pt x="14" y="50"/>
                  </a:cubicBezTo>
                  <a:cubicBezTo>
                    <a:pt x="46" y="35"/>
                    <a:pt x="46" y="35"/>
                    <a:pt x="46" y="35"/>
                  </a:cubicBezTo>
                  <a:cubicBezTo>
                    <a:pt x="43" y="24"/>
                    <a:pt x="38" y="12"/>
                    <a:pt x="31" y="0"/>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6" name="Freeform 16">
              <a:extLst>
                <a:ext uri="{FF2B5EF4-FFF2-40B4-BE49-F238E27FC236}">
                  <a16:creationId xmlns:a16="http://schemas.microsoft.com/office/drawing/2014/main" xmlns="" id="{37E1BB76-4789-4D62-B014-3E2EF21D8CFB}"/>
                </a:ext>
              </a:extLst>
            </p:cNvPr>
            <p:cNvSpPr/>
            <p:nvPr/>
          </p:nvSpPr>
          <p:spPr bwMode="auto">
            <a:xfrm>
              <a:off x="2570162" y="1036637"/>
              <a:ext cx="177800" cy="141288"/>
            </a:xfrm>
            <a:custGeom>
              <a:avLst/>
              <a:gdLst>
                <a:gd name="T0" fmla="*/ 0 w 42"/>
                <a:gd name="T1" fmla="*/ 15 h 33"/>
                <a:gd name="T2" fmla="*/ 6 w 42"/>
                <a:gd name="T3" fmla="*/ 33 h 33"/>
                <a:gd name="T4" fmla="*/ 42 w 42"/>
                <a:gd name="T5" fmla="*/ 32 h 33"/>
                <a:gd name="T6" fmla="*/ 32 w 42"/>
                <a:gd name="T7" fmla="*/ 0 h 33"/>
                <a:gd name="T8" fmla="*/ 0 w 42"/>
                <a:gd name="T9" fmla="*/ 15 h 33"/>
              </a:gdLst>
              <a:ahLst/>
              <a:cxnLst>
                <a:cxn ang="0">
                  <a:pos x="T0" y="T1"/>
                </a:cxn>
                <a:cxn ang="0">
                  <a:pos x="T2" y="T3"/>
                </a:cxn>
                <a:cxn ang="0">
                  <a:pos x="T4" y="T5"/>
                </a:cxn>
                <a:cxn ang="0">
                  <a:pos x="T6" y="T7"/>
                </a:cxn>
                <a:cxn ang="0">
                  <a:pos x="T8" y="T9"/>
                </a:cxn>
              </a:cxnLst>
              <a:rect l="0" t="0" r="r" b="b"/>
              <a:pathLst>
                <a:path w="42" h="33">
                  <a:moveTo>
                    <a:pt x="0" y="15"/>
                  </a:moveTo>
                  <a:cubicBezTo>
                    <a:pt x="2" y="21"/>
                    <a:pt x="4" y="27"/>
                    <a:pt x="6" y="33"/>
                  </a:cubicBezTo>
                  <a:cubicBezTo>
                    <a:pt x="42" y="32"/>
                    <a:pt x="42" y="32"/>
                    <a:pt x="42" y="32"/>
                  </a:cubicBezTo>
                  <a:cubicBezTo>
                    <a:pt x="42" y="32"/>
                    <a:pt x="39" y="19"/>
                    <a:pt x="32" y="0"/>
                  </a:cubicBezTo>
                  <a:lnTo>
                    <a:pt x="0" y="15"/>
                  </a:ln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7" name="Freeform 17">
              <a:extLst>
                <a:ext uri="{FF2B5EF4-FFF2-40B4-BE49-F238E27FC236}">
                  <a16:creationId xmlns:a16="http://schemas.microsoft.com/office/drawing/2014/main" xmlns="" id="{6C4F37F1-F1FA-4C9B-B61C-D107A1A51F4D}"/>
                </a:ext>
              </a:extLst>
            </p:cNvPr>
            <p:cNvSpPr/>
            <p:nvPr/>
          </p:nvSpPr>
          <p:spPr bwMode="auto">
            <a:xfrm>
              <a:off x="1785937" y="701675"/>
              <a:ext cx="215900" cy="249238"/>
            </a:xfrm>
            <a:custGeom>
              <a:avLst/>
              <a:gdLst>
                <a:gd name="T0" fmla="*/ 0 w 51"/>
                <a:gd name="T1" fmla="*/ 26 h 58"/>
                <a:gd name="T2" fmla="*/ 33 w 51"/>
                <a:gd name="T3" fmla="*/ 58 h 58"/>
                <a:gd name="T4" fmla="*/ 51 w 51"/>
                <a:gd name="T5" fmla="*/ 40 h 58"/>
                <a:gd name="T6" fmla="*/ 28 w 51"/>
                <a:gd name="T7" fmla="*/ 0 h 58"/>
                <a:gd name="T8" fmla="*/ 0 w 51"/>
                <a:gd name="T9" fmla="*/ 26 h 58"/>
              </a:gdLst>
              <a:ahLst/>
              <a:cxnLst>
                <a:cxn ang="0">
                  <a:pos x="T0" y="T1"/>
                </a:cxn>
                <a:cxn ang="0">
                  <a:pos x="T2" y="T3"/>
                </a:cxn>
                <a:cxn ang="0">
                  <a:pos x="T4" y="T5"/>
                </a:cxn>
                <a:cxn ang="0">
                  <a:pos x="T6" y="T7"/>
                </a:cxn>
                <a:cxn ang="0">
                  <a:pos x="T8" y="T9"/>
                </a:cxn>
              </a:cxnLst>
              <a:rect l="0" t="0" r="r" b="b"/>
              <a:pathLst>
                <a:path w="51" h="58">
                  <a:moveTo>
                    <a:pt x="0" y="26"/>
                  </a:moveTo>
                  <a:cubicBezTo>
                    <a:pt x="33" y="58"/>
                    <a:pt x="33" y="58"/>
                    <a:pt x="33" y="58"/>
                  </a:cubicBezTo>
                  <a:cubicBezTo>
                    <a:pt x="39" y="52"/>
                    <a:pt x="45" y="46"/>
                    <a:pt x="51" y="40"/>
                  </a:cubicBezTo>
                  <a:cubicBezTo>
                    <a:pt x="28" y="0"/>
                    <a:pt x="28" y="0"/>
                    <a:pt x="28" y="0"/>
                  </a:cubicBezTo>
                  <a:cubicBezTo>
                    <a:pt x="18" y="8"/>
                    <a:pt x="9" y="17"/>
                    <a:pt x="0" y="26"/>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8" name="Freeform 18">
              <a:extLst>
                <a:ext uri="{FF2B5EF4-FFF2-40B4-BE49-F238E27FC236}">
                  <a16:creationId xmlns:a16="http://schemas.microsoft.com/office/drawing/2014/main" xmlns="" id="{00910F67-2D51-4DFA-8932-B967D1744F39}"/>
                </a:ext>
              </a:extLst>
            </p:cNvPr>
            <p:cNvSpPr/>
            <p:nvPr/>
          </p:nvSpPr>
          <p:spPr bwMode="auto">
            <a:xfrm>
              <a:off x="1595437" y="941387"/>
              <a:ext cx="249238" cy="231775"/>
            </a:xfrm>
            <a:custGeom>
              <a:avLst/>
              <a:gdLst>
                <a:gd name="T0" fmla="*/ 0 w 59"/>
                <a:gd name="T1" fmla="*/ 36 h 54"/>
                <a:gd name="T2" fmla="*/ 41 w 59"/>
                <a:gd name="T3" fmla="*/ 54 h 54"/>
                <a:gd name="T4" fmla="*/ 59 w 59"/>
                <a:gd name="T5" fmla="*/ 27 h 54"/>
                <a:gd name="T6" fmla="*/ 23 w 59"/>
                <a:gd name="T7" fmla="*/ 0 h 54"/>
                <a:gd name="T8" fmla="*/ 0 w 59"/>
                <a:gd name="T9" fmla="*/ 36 h 54"/>
              </a:gdLst>
              <a:ahLst/>
              <a:cxnLst>
                <a:cxn ang="0">
                  <a:pos x="T0" y="T1"/>
                </a:cxn>
                <a:cxn ang="0">
                  <a:pos x="T2" y="T3"/>
                </a:cxn>
                <a:cxn ang="0">
                  <a:pos x="T4" y="T5"/>
                </a:cxn>
                <a:cxn ang="0">
                  <a:pos x="T6" y="T7"/>
                </a:cxn>
                <a:cxn ang="0">
                  <a:pos x="T8" y="T9"/>
                </a:cxn>
              </a:cxnLst>
              <a:rect l="0" t="0" r="r" b="b"/>
              <a:pathLst>
                <a:path w="59" h="54">
                  <a:moveTo>
                    <a:pt x="0" y="36"/>
                  </a:moveTo>
                  <a:cubicBezTo>
                    <a:pt x="41" y="54"/>
                    <a:pt x="41" y="54"/>
                    <a:pt x="41" y="54"/>
                  </a:cubicBezTo>
                  <a:cubicBezTo>
                    <a:pt x="47" y="46"/>
                    <a:pt x="53" y="36"/>
                    <a:pt x="59" y="27"/>
                  </a:cubicBezTo>
                  <a:cubicBezTo>
                    <a:pt x="23" y="0"/>
                    <a:pt x="23" y="0"/>
                    <a:pt x="23" y="0"/>
                  </a:cubicBezTo>
                  <a:cubicBezTo>
                    <a:pt x="13" y="13"/>
                    <a:pt x="5" y="26"/>
                    <a:pt x="0" y="36"/>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 name="Freeform 19">
              <a:extLst>
                <a:ext uri="{FF2B5EF4-FFF2-40B4-BE49-F238E27FC236}">
                  <a16:creationId xmlns:a16="http://schemas.microsoft.com/office/drawing/2014/main" xmlns="" id="{2ABE5F24-C5E1-4E6A-B96C-913FF3E08835}"/>
                </a:ext>
              </a:extLst>
            </p:cNvPr>
            <p:cNvSpPr/>
            <p:nvPr/>
          </p:nvSpPr>
          <p:spPr bwMode="auto">
            <a:xfrm>
              <a:off x="1552575" y="1095375"/>
              <a:ext cx="215900" cy="85725"/>
            </a:xfrm>
            <a:custGeom>
              <a:avLst/>
              <a:gdLst>
                <a:gd name="T0" fmla="*/ 0 w 51"/>
                <a:gd name="T1" fmla="*/ 20 h 20"/>
                <a:gd name="T2" fmla="*/ 50 w 51"/>
                <a:gd name="T3" fmla="*/ 20 h 20"/>
                <a:gd name="T4" fmla="*/ 51 w 51"/>
                <a:gd name="T5" fmla="*/ 18 h 20"/>
                <a:gd name="T6" fmla="*/ 10 w 51"/>
                <a:gd name="T7" fmla="*/ 0 h 20"/>
                <a:gd name="T8" fmla="*/ 0 w 51"/>
                <a:gd name="T9" fmla="*/ 20 h 20"/>
              </a:gdLst>
              <a:ahLst/>
              <a:cxnLst>
                <a:cxn ang="0">
                  <a:pos x="T0" y="T1"/>
                </a:cxn>
                <a:cxn ang="0">
                  <a:pos x="T2" y="T3"/>
                </a:cxn>
                <a:cxn ang="0">
                  <a:pos x="T4" y="T5"/>
                </a:cxn>
                <a:cxn ang="0">
                  <a:pos x="T6" y="T7"/>
                </a:cxn>
                <a:cxn ang="0">
                  <a:pos x="T8" y="T9"/>
                </a:cxn>
              </a:cxnLst>
              <a:rect l="0" t="0" r="r" b="b"/>
              <a:pathLst>
                <a:path w="51" h="20">
                  <a:moveTo>
                    <a:pt x="0" y="20"/>
                  </a:moveTo>
                  <a:cubicBezTo>
                    <a:pt x="50" y="20"/>
                    <a:pt x="50" y="20"/>
                    <a:pt x="50" y="20"/>
                  </a:cubicBezTo>
                  <a:cubicBezTo>
                    <a:pt x="51" y="19"/>
                    <a:pt x="51" y="19"/>
                    <a:pt x="51" y="18"/>
                  </a:cubicBezTo>
                  <a:cubicBezTo>
                    <a:pt x="10" y="0"/>
                    <a:pt x="10" y="0"/>
                    <a:pt x="10" y="0"/>
                  </a:cubicBezTo>
                  <a:cubicBezTo>
                    <a:pt x="3" y="12"/>
                    <a:pt x="0" y="20"/>
                    <a:pt x="0" y="2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 name="Freeform 20">
              <a:extLst>
                <a:ext uri="{FF2B5EF4-FFF2-40B4-BE49-F238E27FC236}">
                  <a16:creationId xmlns:a16="http://schemas.microsoft.com/office/drawing/2014/main" xmlns="" id="{DDD36D61-4785-4A63-926B-34D6F1B112F3}"/>
                </a:ext>
              </a:extLst>
            </p:cNvPr>
            <p:cNvSpPr/>
            <p:nvPr/>
          </p:nvSpPr>
          <p:spPr bwMode="auto">
            <a:xfrm>
              <a:off x="1697037" y="663575"/>
              <a:ext cx="931863" cy="517525"/>
            </a:xfrm>
            <a:custGeom>
              <a:avLst/>
              <a:gdLst>
                <a:gd name="T0" fmla="*/ 220 w 220"/>
                <a:gd name="T1" fmla="*/ 119 h 121"/>
                <a:gd name="T2" fmla="*/ 130 w 220"/>
                <a:gd name="T3" fmla="*/ 13 h 121"/>
                <a:gd name="T4" fmla="*/ 0 w 220"/>
                <a:gd name="T5" fmla="*/ 121 h 121"/>
                <a:gd name="T6" fmla="*/ 220 w 220"/>
                <a:gd name="T7" fmla="*/ 119 h 121"/>
              </a:gdLst>
              <a:ahLst/>
              <a:cxnLst>
                <a:cxn ang="0">
                  <a:pos x="T0" y="T1"/>
                </a:cxn>
                <a:cxn ang="0">
                  <a:pos x="T2" y="T3"/>
                </a:cxn>
                <a:cxn ang="0">
                  <a:pos x="T4" y="T5"/>
                </a:cxn>
                <a:cxn ang="0">
                  <a:pos x="T6" y="T7"/>
                </a:cxn>
              </a:cxnLst>
              <a:rect l="0" t="0" r="r" b="b"/>
              <a:pathLst>
                <a:path w="220" h="121">
                  <a:moveTo>
                    <a:pt x="220" y="119"/>
                  </a:moveTo>
                  <a:cubicBezTo>
                    <a:pt x="220" y="119"/>
                    <a:pt x="205" y="26"/>
                    <a:pt x="130" y="13"/>
                  </a:cubicBezTo>
                  <a:cubicBezTo>
                    <a:pt x="55" y="0"/>
                    <a:pt x="0" y="121"/>
                    <a:pt x="0" y="121"/>
                  </a:cubicBezTo>
                  <a:lnTo>
                    <a:pt x="220" y="119"/>
                  </a:lnTo>
                  <a:close/>
                </a:path>
              </a:pathLst>
            </a:custGeom>
            <a:solidFill>
              <a:srgbClr val="FF6D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1" name="Freeform 21">
              <a:extLst>
                <a:ext uri="{FF2B5EF4-FFF2-40B4-BE49-F238E27FC236}">
                  <a16:creationId xmlns:a16="http://schemas.microsoft.com/office/drawing/2014/main" xmlns="" id="{067213B7-E3AC-496A-B4FA-3652A0709162}"/>
                </a:ext>
              </a:extLst>
            </p:cNvPr>
            <p:cNvSpPr/>
            <p:nvPr/>
          </p:nvSpPr>
          <p:spPr bwMode="auto">
            <a:xfrm>
              <a:off x="2633662" y="993775"/>
              <a:ext cx="415925" cy="184150"/>
            </a:xfrm>
            <a:custGeom>
              <a:avLst/>
              <a:gdLst>
                <a:gd name="T0" fmla="*/ 0 w 98"/>
                <a:gd name="T1" fmla="*/ 43 h 43"/>
                <a:gd name="T2" fmla="*/ 95 w 98"/>
                <a:gd name="T3" fmla="*/ 43 h 43"/>
                <a:gd name="T4" fmla="*/ 98 w 98"/>
                <a:gd name="T5" fmla="*/ 38 h 43"/>
                <a:gd name="T6" fmla="*/ 19 w 98"/>
                <a:gd name="T7" fmla="*/ 0 h 43"/>
                <a:gd name="T8" fmla="*/ 0 w 98"/>
                <a:gd name="T9" fmla="*/ 43 h 43"/>
              </a:gdLst>
              <a:ahLst/>
              <a:cxnLst>
                <a:cxn ang="0">
                  <a:pos x="T0" y="T1"/>
                </a:cxn>
                <a:cxn ang="0">
                  <a:pos x="T2" y="T3"/>
                </a:cxn>
                <a:cxn ang="0">
                  <a:pos x="T4" y="T5"/>
                </a:cxn>
                <a:cxn ang="0">
                  <a:pos x="T6" y="T7"/>
                </a:cxn>
                <a:cxn ang="0">
                  <a:pos x="T8" y="T9"/>
                </a:cxn>
              </a:cxnLst>
              <a:rect l="0" t="0" r="r" b="b"/>
              <a:pathLst>
                <a:path w="98" h="43">
                  <a:moveTo>
                    <a:pt x="0" y="43"/>
                  </a:moveTo>
                  <a:cubicBezTo>
                    <a:pt x="95" y="43"/>
                    <a:pt x="95" y="43"/>
                    <a:pt x="95" y="43"/>
                  </a:cubicBezTo>
                  <a:cubicBezTo>
                    <a:pt x="96" y="41"/>
                    <a:pt x="97" y="39"/>
                    <a:pt x="98" y="38"/>
                  </a:cubicBezTo>
                  <a:cubicBezTo>
                    <a:pt x="19" y="0"/>
                    <a:pt x="19" y="0"/>
                    <a:pt x="19" y="0"/>
                  </a:cubicBezTo>
                  <a:cubicBezTo>
                    <a:pt x="11" y="16"/>
                    <a:pt x="4" y="30"/>
                    <a:pt x="0" y="43"/>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2" name="Freeform 22">
              <a:extLst>
                <a:ext uri="{FF2B5EF4-FFF2-40B4-BE49-F238E27FC236}">
                  <a16:creationId xmlns:a16="http://schemas.microsoft.com/office/drawing/2014/main" xmlns="" id="{4E25C810-CBC3-4063-A11A-5DC3D4002DCA}"/>
                </a:ext>
              </a:extLst>
            </p:cNvPr>
            <p:cNvSpPr/>
            <p:nvPr/>
          </p:nvSpPr>
          <p:spPr bwMode="auto">
            <a:xfrm>
              <a:off x="2714625" y="741362"/>
              <a:ext cx="439738" cy="414338"/>
            </a:xfrm>
            <a:custGeom>
              <a:avLst/>
              <a:gdLst>
                <a:gd name="T0" fmla="*/ 0 w 104"/>
                <a:gd name="T1" fmla="*/ 59 h 97"/>
                <a:gd name="T2" fmla="*/ 79 w 104"/>
                <a:gd name="T3" fmla="*/ 97 h 97"/>
                <a:gd name="T4" fmla="*/ 104 w 104"/>
                <a:gd name="T5" fmla="*/ 55 h 97"/>
                <a:gd name="T6" fmla="*/ 42 w 104"/>
                <a:gd name="T7" fmla="*/ 0 h 97"/>
                <a:gd name="T8" fmla="*/ 0 w 104"/>
                <a:gd name="T9" fmla="*/ 59 h 97"/>
              </a:gdLst>
              <a:ahLst/>
              <a:cxnLst>
                <a:cxn ang="0">
                  <a:pos x="T0" y="T1"/>
                </a:cxn>
                <a:cxn ang="0">
                  <a:pos x="T2" y="T3"/>
                </a:cxn>
                <a:cxn ang="0">
                  <a:pos x="T4" y="T5"/>
                </a:cxn>
                <a:cxn ang="0">
                  <a:pos x="T6" y="T7"/>
                </a:cxn>
                <a:cxn ang="0">
                  <a:pos x="T8" y="T9"/>
                </a:cxn>
              </a:cxnLst>
              <a:rect l="0" t="0" r="r" b="b"/>
              <a:pathLst>
                <a:path w="104" h="97">
                  <a:moveTo>
                    <a:pt x="0" y="59"/>
                  </a:moveTo>
                  <a:cubicBezTo>
                    <a:pt x="79" y="97"/>
                    <a:pt x="79" y="97"/>
                    <a:pt x="79" y="97"/>
                  </a:cubicBezTo>
                  <a:cubicBezTo>
                    <a:pt x="86" y="82"/>
                    <a:pt x="94" y="68"/>
                    <a:pt x="104" y="55"/>
                  </a:cubicBezTo>
                  <a:cubicBezTo>
                    <a:pt x="42" y="0"/>
                    <a:pt x="42" y="0"/>
                    <a:pt x="42" y="0"/>
                  </a:cubicBezTo>
                  <a:cubicBezTo>
                    <a:pt x="25" y="20"/>
                    <a:pt x="11" y="40"/>
                    <a:pt x="0" y="59"/>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3" name="Freeform 23">
              <a:extLst>
                <a:ext uri="{FF2B5EF4-FFF2-40B4-BE49-F238E27FC236}">
                  <a16:creationId xmlns:a16="http://schemas.microsoft.com/office/drawing/2014/main" xmlns="" id="{BE1B054E-4F09-4DCE-B90F-EB4BBD6EC287}"/>
                </a:ext>
              </a:extLst>
            </p:cNvPr>
            <p:cNvSpPr/>
            <p:nvPr/>
          </p:nvSpPr>
          <p:spPr bwMode="auto">
            <a:xfrm>
              <a:off x="3100387" y="406400"/>
              <a:ext cx="355600" cy="390525"/>
            </a:xfrm>
            <a:custGeom>
              <a:avLst/>
              <a:gdLst>
                <a:gd name="T0" fmla="*/ 0 w 84"/>
                <a:gd name="T1" fmla="*/ 32 h 91"/>
                <a:gd name="T2" fmla="*/ 48 w 84"/>
                <a:gd name="T3" fmla="*/ 91 h 91"/>
                <a:gd name="T4" fmla="*/ 84 w 84"/>
                <a:gd name="T5" fmla="*/ 62 h 91"/>
                <a:gd name="T6" fmla="*/ 49 w 84"/>
                <a:gd name="T7" fmla="*/ 0 h 91"/>
                <a:gd name="T8" fmla="*/ 0 w 84"/>
                <a:gd name="T9" fmla="*/ 32 h 91"/>
              </a:gdLst>
              <a:ahLst/>
              <a:cxnLst>
                <a:cxn ang="0">
                  <a:pos x="T0" y="T1"/>
                </a:cxn>
                <a:cxn ang="0">
                  <a:pos x="T2" y="T3"/>
                </a:cxn>
                <a:cxn ang="0">
                  <a:pos x="T4" y="T5"/>
                </a:cxn>
                <a:cxn ang="0">
                  <a:pos x="T6" y="T7"/>
                </a:cxn>
                <a:cxn ang="0">
                  <a:pos x="T8" y="T9"/>
                </a:cxn>
              </a:cxnLst>
              <a:rect l="0" t="0" r="r" b="b"/>
              <a:pathLst>
                <a:path w="84" h="91">
                  <a:moveTo>
                    <a:pt x="0" y="32"/>
                  </a:moveTo>
                  <a:cubicBezTo>
                    <a:pt x="48" y="91"/>
                    <a:pt x="48" y="91"/>
                    <a:pt x="48" y="91"/>
                  </a:cubicBezTo>
                  <a:cubicBezTo>
                    <a:pt x="59" y="80"/>
                    <a:pt x="71" y="71"/>
                    <a:pt x="84" y="62"/>
                  </a:cubicBezTo>
                  <a:cubicBezTo>
                    <a:pt x="49" y="0"/>
                    <a:pt x="49" y="0"/>
                    <a:pt x="49" y="0"/>
                  </a:cubicBezTo>
                  <a:cubicBezTo>
                    <a:pt x="32" y="9"/>
                    <a:pt x="15" y="20"/>
                    <a:pt x="0" y="32"/>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4" name="Freeform 24">
              <a:extLst>
                <a:ext uri="{FF2B5EF4-FFF2-40B4-BE49-F238E27FC236}">
                  <a16:creationId xmlns:a16="http://schemas.microsoft.com/office/drawing/2014/main" xmlns="" id="{9096BC9B-5749-486C-9956-A09B7E2BA017}"/>
                </a:ext>
              </a:extLst>
            </p:cNvPr>
            <p:cNvSpPr/>
            <p:nvPr/>
          </p:nvSpPr>
          <p:spPr bwMode="auto">
            <a:xfrm>
              <a:off x="3308350" y="317500"/>
              <a:ext cx="317500" cy="355600"/>
            </a:xfrm>
            <a:custGeom>
              <a:avLst/>
              <a:gdLst>
                <a:gd name="T0" fmla="*/ 0 w 75"/>
                <a:gd name="T1" fmla="*/ 21 h 83"/>
                <a:gd name="T2" fmla="*/ 35 w 75"/>
                <a:gd name="T3" fmla="*/ 83 h 83"/>
                <a:gd name="T4" fmla="*/ 43 w 75"/>
                <a:gd name="T5" fmla="*/ 79 h 83"/>
                <a:gd name="T6" fmla="*/ 75 w 75"/>
                <a:gd name="T7" fmla="*/ 65 h 83"/>
                <a:gd name="T8" fmla="*/ 48 w 75"/>
                <a:gd name="T9" fmla="*/ 0 h 83"/>
                <a:gd name="T10" fmla="*/ 0 w 75"/>
                <a:gd name="T11" fmla="*/ 21 h 83"/>
              </a:gdLst>
              <a:ahLst/>
              <a:cxnLst>
                <a:cxn ang="0">
                  <a:pos x="T0" y="T1"/>
                </a:cxn>
                <a:cxn ang="0">
                  <a:pos x="T2" y="T3"/>
                </a:cxn>
                <a:cxn ang="0">
                  <a:pos x="T4" y="T5"/>
                </a:cxn>
                <a:cxn ang="0">
                  <a:pos x="T6" y="T7"/>
                </a:cxn>
                <a:cxn ang="0">
                  <a:pos x="T8" y="T9"/>
                </a:cxn>
                <a:cxn ang="0">
                  <a:pos x="T10" y="T11"/>
                </a:cxn>
              </a:cxnLst>
              <a:rect l="0" t="0" r="r" b="b"/>
              <a:pathLst>
                <a:path w="75" h="83">
                  <a:moveTo>
                    <a:pt x="0" y="21"/>
                  </a:moveTo>
                  <a:cubicBezTo>
                    <a:pt x="35" y="83"/>
                    <a:pt x="35" y="83"/>
                    <a:pt x="35" y="83"/>
                  </a:cubicBezTo>
                  <a:cubicBezTo>
                    <a:pt x="38" y="82"/>
                    <a:pt x="40" y="80"/>
                    <a:pt x="43" y="79"/>
                  </a:cubicBezTo>
                  <a:cubicBezTo>
                    <a:pt x="53" y="73"/>
                    <a:pt x="64" y="68"/>
                    <a:pt x="75" y="65"/>
                  </a:cubicBezTo>
                  <a:cubicBezTo>
                    <a:pt x="48" y="0"/>
                    <a:pt x="48" y="0"/>
                    <a:pt x="48" y="0"/>
                  </a:cubicBezTo>
                  <a:cubicBezTo>
                    <a:pt x="31" y="6"/>
                    <a:pt x="15" y="13"/>
                    <a:pt x="0" y="21"/>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5" name="Freeform 25">
              <a:extLst>
                <a:ext uri="{FF2B5EF4-FFF2-40B4-BE49-F238E27FC236}">
                  <a16:creationId xmlns:a16="http://schemas.microsoft.com/office/drawing/2014/main" xmlns="" id="{071A3760-E3F5-40E2-A4D7-5D08146803B1}"/>
                </a:ext>
              </a:extLst>
            </p:cNvPr>
            <p:cNvSpPr/>
            <p:nvPr/>
          </p:nvSpPr>
          <p:spPr bwMode="auto">
            <a:xfrm>
              <a:off x="3511550" y="257175"/>
              <a:ext cx="317500" cy="338138"/>
            </a:xfrm>
            <a:custGeom>
              <a:avLst/>
              <a:gdLst>
                <a:gd name="T0" fmla="*/ 0 w 75"/>
                <a:gd name="T1" fmla="*/ 14 h 79"/>
                <a:gd name="T2" fmla="*/ 27 w 75"/>
                <a:gd name="T3" fmla="*/ 79 h 79"/>
                <a:gd name="T4" fmla="*/ 75 w 75"/>
                <a:gd name="T5" fmla="*/ 73 h 79"/>
                <a:gd name="T6" fmla="*/ 66 w 75"/>
                <a:gd name="T7" fmla="*/ 0 h 79"/>
                <a:gd name="T8" fmla="*/ 0 w 75"/>
                <a:gd name="T9" fmla="*/ 14 h 79"/>
              </a:gdLst>
              <a:ahLst/>
              <a:cxnLst>
                <a:cxn ang="0">
                  <a:pos x="T0" y="T1"/>
                </a:cxn>
                <a:cxn ang="0">
                  <a:pos x="T2" y="T3"/>
                </a:cxn>
                <a:cxn ang="0">
                  <a:pos x="T4" y="T5"/>
                </a:cxn>
                <a:cxn ang="0">
                  <a:pos x="T6" y="T7"/>
                </a:cxn>
                <a:cxn ang="0">
                  <a:pos x="T8" y="T9"/>
                </a:cxn>
              </a:cxnLst>
              <a:rect l="0" t="0" r="r" b="b"/>
              <a:pathLst>
                <a:path w="75" h="79">
                  <a:moveTo>
                    <a:pt x="0" y="14"/>
                  </a:moveTo>
                  <a:cubicBezTo>
                    <a:pt x="27" y="79"/>
                    <a:pt x="27" y="79"/>
                    <a:pt x="27" y="79"/>
                  </a:cubicBezTo>
                  <a:cubicBezTo>
                    <a:pt x="42" y="74"/>
                    <a:pt x="59" y="72"/>
                    <a:pt x="75" y="73"/>
                  </a:cubicBezTo>
                  <a:cubicBezTo>
                    <a:pt x="66" y="0"/>
                    <a:pt x="66" y="0"/>
                    <a:pt x="66" y="0"/>
                  </a:cubicBezTo>
                  <a:cubicBezTo>
                    <a:pt x="43" y="3"/>
                    <a:pt x="21" y="8"/>
                    <a:pt x="0" y="14"/>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6" name="Freeform 26">
              <a:extLst>
                <a:ext uri="{FF2B5EF4-FFF2-40B4-BE49-F238E27FC236}">
                  <a16:creationId xmlns:a16="http://schemas.microsoft.com/office/drawing/2014/main" xmlns="" id="{3E2C1024-323B-4F0C-8B74-6A299A5548E1}"/>
                </a:ext>
              </a:extLst>
            </p:cNvPr>
            <p:cNvSpPr/>
            <p:nvPr/>
          </p:nvSpPr>
          <p:spPr bwMode="auto">
            <a:xfrm>
              <a:off x="3790950" y="249237"/>
              <a:ext cx="304800" cy="371475"/>
            </a:xfrm>
            <a:custGeom>
              <a:avLst/>
              <a:gdLst>
                <a:gd name="T0" fmla="*/ 9 w 72"/>
                <a:gd name="T1" fmla="*/ 1 h 87"/>
                <a:gd name="T2" fmla="*/ 0 w 72"/>
                <a:gd name="T3" fmla="*/ 2 h 87"/>
                <a:gd name="T4" fmla="*/ 9 w 72"/>
                <a:gd name="T5" fmla="*/ 75 h 87"/>
                <a:gd name="T6" fmla="*/ 57 w 72"/>
                <a:gd name="T7" fmla="*/ 87 h 87"/>
                <a:gd name="T8" fmla="*/ 72 w 72"/>
                <a:gd name="T9" fmla="*/ 9 h 87"/>
                <a:gd name="T10" fmla="*/ 9 w 72"/>
                <a:gd name="T11" fmla="*/ 1 h 87"/>
              </a:gdLst>
              <a:ahLst/>
              <a:cxnLst>
                <a:cxn ang="0">
                  <a:pos x="T0" y="T1"/>
                </a:cxn>
                <a:cxn ang="0">
                  <a:pos x="T2" y="T3"/>
                </a:cxn>
                <a:cxn ang="0">
                  <a:pos x="T4" y="T5"/>
                </a:cxn>
                <a:cxn ang="0">
                  <a:pos x="T6" y="T7"/>
                </a:cxn>
                <a:cxn ang="0">
                  <a:pos x="T8" y="T9"/>
                </a:cxn>
                <a:cxn ang="0">
                  <a:pos x="T10" y="T11"/>
                </a:cxn>
              </a:cxnLst>
              <a:rect l="0" t="0" r="r" b="b"/>
              <a:pathLst>
                <a:path w="72" h="87">
                  <a:moveTo>
                    <a:pt x="9" y="1"/>
                  </a:moveTo>
                  <a:cubicBezTo>
                    <a:pt x="6" y="2"/>
                    <a:pt x="3" y="2"/>
                    <a:pt x="0" y="2"/>
                  </a:cubicBezTo>
                  <a:cubicBezTo>
                    <a:pt x="9" y="75"/>
                    <a:pt x="9" y="75"/>
                    <a:pt x="9" y="75"/>
                  </a:cubicBezTo>
                  <a:cubicBezTo>
                    <a:pt x="26" y="76"/>
                    <a:pt x="42" y="80"/>
                    <a:pt x="57" y="87"/>
                  </a:cubicBezTo>
                  <a:cubicBezTo>
                    <a:pt x="72" y="9"/>
                    <a:pt x="72" y="9"/>
                    <a:pt x="72" y="9"/>
                  </a:cubicBezTo>
                  <a:cubicBezTo>
                    <a:pt x="53" y="2"/>
                    <a:pt x="31" y="0"/>
                    <a:pt x="9" y="1"/>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7" name="Freeform 27">
              <a:extLst>
                <a:ext uri="{FF2B5EF4-FFF2-40B4-BE49-F238E27FC236}">
                  <a16:creationId xmlns:a16="http://schemas.microsoft.com/office/drawing/2014/main" xmlns="" id="{ABC1F56E-9D01-4586-BDF3-FAA7A2C71870}"/>
                </a:ext>
              </a:extLst>
            </p:cNvPr>
            <p:cNvSpPr/>
            <p:nvPr/>
          </p:nvSpPr>
          <p:spPr bwMode="auto">
            <a:xfrm>
              <a:off x="4032250" y="287337"/>
              <a:ext cx="352425" cy="419100"/>
            </a:xfrm>
            <a:custGeom>
              <a:avLst/>
              <a:gdLst>
                <a:gd name="T0" fmla="*/ 15 w 83"/>
                <a:gd name="T1" fmla="*/ 0 h 98"/>
                <a:gd name="T2" fmla="*/ 0 w 83"/>
                <a:gd name="T3" fmla="*/ 78 h 98"/>
                <a:gd name="T4" fmla="*/ 18 w 83"/>
                <a:gd name="T5" fmla="*/ 90 h 98"/>
                <a:gd name="T6" fmla="*/ 28 w 83"/>
                <a:gd name="T7" fmla="*/ 98 h 98"/>
                <a:gd name="T8" fmla="*/ 83 w 83"/>
                <a:gd name="T9" fmla="*/ 37 h 98"/>
                <a:gd name="T10" fmla="*/ 15 w 83"/>
                <a:gd name="T11" fmla="*/ 0 h 98"/>
              </a:gdLst>
              <a:ahLst/>
              <a:cxnLst>
                <a:cxn ang="0">
                  <a:pos x="T0" y="T1"/>
                </a:cxn>
                <a:cxn ang="0">
                  <a:pos x="T2" y="T3"/>
                </a:cxn>
                <a:cxn ang="0">
                  <a:pos x="T4" y="T5"/>
                </a:cxn>
                <a:cxn ang="0">
                  <a:pos x="T6" y="T7"/>
                </a:cxn>
                <a:cxn ang="0">
                  <a:pos x="T8" y="T9"/>
                </a:cxn>
                <a:cxn ang="0">
                  <a:pos x="T10" y="T11"/>
                </a:cxn>
              </a:cxnLst>
              <a:rect l="0" t="0" r="r" b="b"/>
              <a:pathLst>
                <a:path w="83" h="98">
                  <a:moveTo>
                    <a:pt x="15" y="0"/>
                  </a:moveTo>
                  <a:cubicBezTo>
                    <a:pt x="0" y="78"/>
                    <a:pt x="0" y="78"/>
                    <a:pt x="0" y="78"/>
                  </a:cubicBezTo>
                  <a:cubicBezTo>
                    <a:pt x="7" y="82"/>
                    <a:pt x="13" y="85"/>
                    <a:pt x="18" y="90"/>
                  </a:cubicBezTo>
                  <a:cubicBezTo>
                    <a:pt x="22" y="93"/>
                    <a:pt x="25" y="95"/>
                    <a:pt x="28" y="98"/>
                  </a:cubicBezTo>
                  <a:cubicBezTo>
                    <a:pt x="83" y="37"/>
                    <a:pt x="83" y="37"/>
                    <a:pt x="83" y="37"/>
                  </a:cubicBezTo>
                  <a:cubicBezTo>
                    <a:pt x="63" y="20"/>
                    <a:pt x="40" y="7"/>
                    <a:pt x="15" y="0"/>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8" name="Freeform 28">
              <a:extLst>
                <a:ext uri="{FF2B5EF4-FFF2-40B4-BE49-F238E27FC236}">
                  <a16:creationId xmlns:a16="http://schemas.microsoft.com/office/drawing/2014/main" xmlns="" id="{1BECB419-87A0-45FE-9737-B8E5B5CAA457}"/>
                </a:ext>
              </a:extLst>
            </p:cNvPr>
            <p:cNvSpPr/>
            <p:nvPr/>
          </p:nvSpPr>
          <p:spPr bwMode="auto">
            <a:xfrm>
              <a:off x="4151312" y="446087"/>
              <a:ext cx="415925" cy="406400"/>
            </a:xfrm>
            <a:custGeom>
              <a:avLst/>
              <a:gdLst>
                <a:gd name="T0" fmla="*/ 55 w 98"/>
                <a:gd name="T1" fmla="*/ 0 h 95"/>
                <a:gd name="T2" fmla="*/ 0 w 98"/>
                <a:gd name="T3" fmla="*/ 61 h 95"/>
                <a:gd name="T4" fmla="*/ 31 w 98"/>
                <a:gd name="T5" fmla="*/ 95 h 95"/>
                <a:gd name="T6" fmla="*/ 98 w 98"/>
                <a:gd name="T7" fmla="*/ 42 h 95"/>
                <a:gd name="T8" fmla="*/ 55 w 98"/>
                <a:gd name="T9" fmla="*/ 0 h 95"/>
              </a:gdLst>
              <a:ahLst/>
              <a:cxnLst>
                <a:cxn ang="0">
                  <a:pos x="T0" y="T1"/>
                </a:cxn>
                <a:cxn ang="0">
                  <a:pos x="T2" y="T3"/>
                </a:cxn>
                <a:cxn ang="0">
                  <a:pos x="T4" y="T5"/>
                </a:cxn>
                <a:cxn ang="0">
                  <a:pos x="T6" y="T7"/>
                </a:cxn>
                <a:cxn ang="0">
                  <a:pos x="T8" y="T9"/>
                </a:cxn>
              </a:cxnLst>
              <a:rect l="0" t="0" r="r" b="b"/>
              <a:pathLst>
                <a:path w="98" h="95">
                  <a:moveTo>
                    <a:pt x="55" y="0"/>
                  </a:moveTo>
                  <a:cubicBezTo>
                    <a:pt x="0" y="61"/>
                    <a:pt x="0" y="61"/>
                    <a:pt x="0" y="61"/>
                  </a:cubicBezTo>
                  <a:cubicBezTo>
                    <a:pt x="11" y="71"/>
                    <a:pt x="22" y="83"/>
                    <a:pt x="31" y="95"/>
                  </a:cubicBezTo>
                  <a:cubicBezTo>
                    <a:pt x="98" y="42"/>
                    <a:pt x="98" y="42"/>
                    <a:pt x="98" y="42"/>
                  </a:cubicBezTo>
                  <a:cubicBezTo>
                    <a:pt x="85" y="27"/>
                    <a:pt x="71" y="12"/>
                    <a:pt x="55" y="0"/>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9" name="Freeform 29">
              <a:extLst>
                <a:ext uri="{FF2B5EF4-FFF2-40B4-BE49-F238E27FC236}">
                  <a16:creationId xmlns:a16="http://schemas.microsoft.com/office/drawing/2014/main" xmlns="" id="{D43146CB-601C-4F2B-B4A0-C84FBA45613E}"/>
                </a:ext>
              </a:extLst>
            </p:cNvPr>
            <p:cNvSpPr/>
            <p:nvPr/>
          </p:nvSpPr>
          <p:spPr bwMode="auto">
            <a:xfrm>
              <a:off x="4283075" y="625475"/>
              <a:ext cx="614363" cy="552450"/>
            </a:xfrm>
            <a:custGeom>
              <a:avLst/>
              <a:gdLst>
                <a:gd name="T0" fmla="*/ 145 w 145"/>
                <a:gd name="T1" fmla="*/ 129 h 129"/>
                <a:gd name="T2" fmla="*/ 67 w 145"/>
                <a:gd name="T3" fmla="*/ 0 h 129"/>
                <a:gd name="T4" fmla="*/ 0 w 145"/>
                <a:gd name="T5" fmla="*/ 53 h 129"/>
                <a:gd name="T6" fmla="*/ 41 w 145"/>
                <a:gd name="T7" fmla="*/ 129 h 129"/>
                <a:gd name="T8" fmla="*/ 145 w 145"/>
                <a:gd name="T9" fmla="*/ 129 h 129"/>
              </a:gdLst>
              <a:ahLst/>
              <a:cxnLst>
                <a:cxn ang="0">
                  <a:pos x="T0" y="T1"/>
                </a:cxn>
                <a:cxn ang="0">
                  <a:pos x="T2" y="T3"/>
                </a:cxn>
                <a:cxn ang="0">
                  <a:pos x="T4" y="T5"/>
                </a:cxn>
                <a:cxn ang="0">
                  <a:pos x="T6" y="T7"/>
                </a:cxn>
                <a:cxn ang="0">
                  <a:pos x="T8" y="T9"/>
                </a:cxn>
              </a:cxnLst>
              <a:rect l="0" t="0" r="r" b="b"/>
              <a:pathLst>
                <a:path w="145" h="129">
                  <a:moveTo>
                    <a:pt x="145" y="129"/>
                  </a:moveTo>
                  <a:cubicBezTo>
                    <a:pt x="145" y="129"/>
                    <a:pt x="119" y="60"/>
                    <a:pt x="67" y="0"/>
                  </a:cubicBezTo>
                  <a:cubicBezTo>
                    <a:pt x="0" y="53"/>
                    <a:pt x="0" y="53"/>
                    <a:pt x="0" y="53"/>
                  </a:cubicBezTo>
                  <a:cubicBezTo>
                    <a:pt x="18" y="76"/>
                    <a:pt x="31" y="102"/>
                    <a:pt x="41" y="129"/>
                  </a:cubicBezTo>
                  <a:lnTo>
                    <a:pt x="145" y="129"/>
                  </a:ln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0" name="Freeform 30">
              <a:extLst>
                <a:ext uri="{FF2B5EF4-FFF2-40B4-BE49-F238E27FC236}">
                  <a16:creationId xmlns:a16="http://schemas.microsoft.com/office/drawing/2014/main" xmlns="" id="{DB656C46-6180-4943-B38B-FAEAA9E530A7}"/>
                </a:ext>
              </a:extLst>
            </p:cNvPr>
            <p:cNvSpPr/>
            <p:nvPr/>
          </p:nvSpPr>
          <p:spPr bwMode="auto">
            <a:xfrm>
              <a:off x="2892425" y="544512"/>
              <a:ext cx="411163" cy="431800"/>
            </a:xfrm>
            <a:custGeom>
              <a:avLst/>
              <a:gdLst>
                <a:gd name="T0" fmla="*/ 0 w 97"/>
                <a:gd name="T1" fmla="*/ 46 h 101"/>
                <a:gd name="T2" fmla="*/ 62 w 97"/>
                <a:gd name="T3" fmla="*/ 101 h 101"/>
                <a:gd name="T4" fmla="*/ 97 w 97"/>
                <a:gd name="T5" fmla="*/ 59 h 101"/>
                <a:gd name="T6" fmla="*/ 49 w 97"/>
                <a:gd name="T7" fmla="*/ 0 h 101"/>
                <a:gd name="T8" fmla="*/ 0 w 97"/>
                <a:gd name="T9" fmla="*/ 46 h 101"/>
              </a:gdLst>
              <a:ahLst/>
              <a:cxnLst>
                <a:cxn ang="0">
                  <a:pos x="T0" y="T1"/>
                </a:cxn>
                <a:cxn ang="0">
                  <a:pos x="T2" y="T3"/>
                </a:cxn>
                <a:cxn ang="0">
                  <a:pos x="T4" y="T5"/>
                </a:cxn>
                <a:cxn ang="0">
                  <a:pos x="T6" y="T7"/>
                </a:cxn>
                <a:cxn ang="0">
                  <a:pos x="T8" y="T9"/>
                </a:cxn>
              </a:cxnLst>
              <a:rect l="0" t="0" r="r" b="b"/>
              <a:pathLst>
                <a:path w="97" h="101">
                  <a:moveTo>
                    <a:pt x="0" y="46"/>
                  </a:moveTo>
                  <a:cubicBezTo>
                    <a:pt x="62" y="101"/>
                    <a:pt x="62" y="101"/>
                    <a:pt x="62" y="101"/>
                  </a:cubicBezTo>
                  <a:cubicBezTo>
                    <a:pt x="72" y="85"/>
                    <a:pt x="84" y="71"/>
                    <a:pt x="97" y="59"/>
                  </a:cubicBezTo>
                  <a:cubicBezTo>
                    <a:pt x="49" y="0"/>
                    <a:pt x="49" y="0"/>
                    <a:pt x="49" y="0"/>
                  </a:cubicBezTo>
                  <a:cubicBezTo>
                    <a:pt x="31" y="14"/>
                    <a:pt x="14" y="30"/>
                    <a:pt x="0" y="46"/>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1" name="Freeform 31">
              <a:extLst>
                <a:ext uri="{FF2B5EF4-FFF2-40B4-BE49-F238E27FC236}">
                  <a16:creationId xmlns:a16="http://schemas.microsoft.com/office/drawing/2014/main" xmlns="" id="{CDE86423-3BD5-4147-AED1-5D920C837AD9}"/>
                </a:ext>
              </a:extLst>
            </p:cNvPr>
            <p:cNvSpPr/>
            <p:nvPr/>
          </p:nvSpPr>
          <p:spPr bwMode="auto">
            <a:xfrm>
              <a:off x="2874962" y="428625"/>
              <a:ext cx="1738313" cy="749300"/>
            </a:xfrm>
            <a:custGeom>
              <a:avLst/>
              <a:gdLst>
                <a:gd name="T0" fmla="*/ 410 w 410"/>
                <a:gd name="T1" fmla="*/ 175 h 175"/>
                <a:gd name="T2" fmla="*/ 213 w 410"/>
                <a:gd name="T3" fmla="*/ 11 h 175"/>
                <a:gd name="T4" fmla="*/ 0 w 410"/>
                <a:gd name="T5" fmla="*/ 175 h 175"/>
                <a:gd name="T6" fmla="*/ 410 w 410"/>
                <a:gd name="T7" fmla="*/ 175 h 175"/>
              </a:gdLst>
              <a:ahLst/>
              <a:cxnLst>
                <a:cxn ang="0">
                  <a:pos x="T0" y="T1"/>
                </a:cxn>
                <a:cxn ang="0">
                  <a:pos x="T2" y="T3"/>
                </a:cxn>
                <a:cxn ang="0">
                  <a:pos x="T4" y="T5"/>
                </a:cxn>
                <a:cxn ang="0">
                  <a:pos x="T6" y="T7"/>
                </a:cxn>
              </a:cxnLst>
              <a:rect l="0" t="0" r="r" b="b"/>
              <a:pathLst>
                <a:path w="410" h="175">
                  <a:moveTo>
                    <a:pt x="410" y="175"/>
                  </a:moveTo>
                  <a:cubicBezTo>
                    <a:pt x="410" y="175"/>
                    <a:pt x="336" y="0"/>
                    <a:pt x="213" y="11"/>
                  </a:cubicBezTo>
                  <a:cubicBezTo>
                    <a:pt x="89" y="21"/>
                    <a:pt x="18" y="120"/>
                    <a:pt x="0" y="175"/>
                  </a:cubicBezTo>
                  <a:lnTo>
                    <a:pt x="410" y="175"/>
                  </a:lnTo>
                  <a:close/>
                </a:path>
              </a:pathLst>
            </a:custGeom>
            <a:solidFill>
              <a:srgbClr val="FF7E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2" name="Freeform 32">
              <a:extLst>
                <a:ext uri="{FF2B5EF4-FFF2-40B4-BE49-F238E27FC236}">
                  <a16:creationId xmlns:a16="http://schemas.microsoft.com/office/drawing/2014/main" xmlns="" id="{3754CC72-5477-4D6A-884A-618177AA682E}"/>
                </a:ext>
              </a:extLst>
            </p:cNvPr>
            <p:cNvSpPr/>
            <p:nvPr/>
          </p:nvSpPr>
          <p:spPr bwMode="auto">
            <a:xfrm>
              <a:off x="4252912" y="393700"/>
              <a:ext cx="1793875" cy="757238"/>
            </a:xfrm>
            <a:custGeom>
              <a:avLst/>
              <a:gdLst>
                <a:gd name="T0" fmla="*/ 422 w 423"/>
                <a:gd name="T1" fmla="*/ 48 h 177"/>
                <a:gd name="T2" fmla="*/ 0 w 423"/>
                <a:gd name="T3" fmla="*/ 177 h 177"/>
                <a:gd name="T4" fmla="*/ 423 w 423"/>
                <a:gd name="T5" fmla="*/ 177 h 177"/>
                <a:gd name="T6" fmla="*/ 422 w 423"/>
                <a:gd name="T7" fmla="*/ 48 h 177"/>
              </a:gdLst>
              <a:ahLst/>
              <a:cxnLst>
                <a:cxn ang="0">
                  <a:pos x="T0" y="T1"/>
                </a:cxn>
                <a:cxn ang="0">
                  <a:pos x="T2" y="T3"/>
                </a:cxn>
                <a:cxn ang="0">
                  <a:pos x="T4" y="T5"/>
                </a:cxn>
                <a:cxn ang="0">
                  <a:pos x="T6" y="T7"/>
                </a:cxn>
              </a:cxnLst>
              <a:rect l="0" t="0" r="r" b="b"/>
              <a:pathLst>
                <a:path w="423" h="177">
                  <a:moveTo>
                    <a:pt x="422" y="48"/>
                  </a:moveTo>
                  <a:cubicBezTo>
                    <a:pt x="422" y="48"/>
                    <a:pt x="163" y="0"/>
                    <a:pt x="0" y="177"/>
                  </a:cubicBezTo>
                  <a:cubicBezTo>
                    <a:pt x="423" y="177"/>
                    <a:pt x="423" y="177"/>
                    <a:pt x="423" y="177"/>
                  </a:cubicBezTo>
                  <a:lnTo>
                    <a:pt x="422" y="48"/>
                  </a:lnTo>
                  <a:close/>
                </a:path>
              </a:pathLst>
            </a:custGeom>
            <a:solidFill>
              <a:srgbClr val="B35D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3" name="Freeform 33">
              <a:extLst>
                <a:ext uri="{FF2B5EF4-FFF2-40B4-BE49-F238E27FC236}">
                  <a16:creationId xmlns:a16="http://schemas.microsoft.com/office/drawing/2014/main" xmlns="" id="{0A9E62ED-CD6F-438A-B625-81CBA04FC868}"/>
                </a:ext>
              </a:extLst>
            </p:cNvPr>
            <p:cNvSpPr/>
            <p:nvPr/>
          </p:nvSpPr>
          <p:spPr bwMode="auto">
            <a:xfrm>
              <a:off x="4549775" y="673100"/>
              <a:ext cx="1501775" cy="492125"/>
            </a:xfrm>
            <a:custGeom>
              <a:avLst/>
              <a:gdLst>
                <a:gd name="T0" fmla="*/ 354 w 354"/>
                <a:gd name="T1" fmla="*/ 31 h 115"/>
                <a:gd name="T2" fmla="*/ 0 w 354"/>
                <a:gd name="T3" fmla="*/ 115 h 115"/>
                <a:gd name="T4" fmla="*/ 353 w 354"/>
                <a:gd name="T5" fmla="*/ 115 h 115"/>
                <a:gd name="T6" fmla="*/ 354 w 354"/>
                <a:gd name="T7" fmla="*/ 31 h 115"/>
              </a:gdLst>
              <a:ahLst/>
              <a:cxnLst>
                <a:cxn ang="0">
                  <a:pos x="T0" y="T1"/>
                </a:cxn>
                <a:cxn ang="0">
                  <a:pos x="T2" y="T3"/>
                </a:cxn>
                <a:cxn ang="0">
                  <a:pos x="T4" y="T5"/>
                </a:cxn>
                <a:cxn ang="0">
                  <a:pos x="T6" y="T7"/>
                </a:cxn>
              </a:cxnLst>
              <a:rect l="0" t="0" r="r" b="b"/>
              <a:pathLst>
                <a:path w="354" h="115">
                  <a:moveTo>
                    <a:pt x="354" y="31"/>
                  </a:moveTo>
                  <a:cubicBezTo>
                    <a:pt x="354" y="31"/>
                    <a:pt x="169" y="0"/>
                    <a:pt x="0" y="115"/>
                  </a:cubicBezTo>
                  <a:cubicBezTo>
                    <a:pt x="353" y="115"/>
                    <a:pt x="353" y="115"/>
                    <a:pt x="353" y="115"/>
                  </a:cubicBezTo>
                  <a:lnTo>
                    <a:pt x="354" y="31"/>
                  </a:lnTo>
                  <a:close/>
                </a:path>
              </a:pathLst>
            </a:custGeom>
            <a:solidFill>
              <a:srgbClr val="FF8D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4" name="Freeform 34">
              <a:extLst>
                <a:ext uri="{FF2B5EF4-FFF2-40B4-BE49-F238E27FC236}">
                  <a16:creationId xmlns:a16="http://schemas.microsoft.com/office/drawing/2014/main" xmlns="" id="{24588CCE-E7B8-4502-A17E-65806DA1EEBD}"/>
                </a:ext>
              </a:extLst>
            </p:cNvPr>
            <p:cNvSpPr/>
            <p:nvPr/>
          </p:nvSpPr>
          <p:spPr bwMode="auto">
            <a:xfrm>
              <a:off x="4881562" y="903287"/>
              <a:ext cx="1165225" cy="282575"/>
            </a:xfrm>
            <a:custGeom>
              <a:avLst/>
              <a:gdLst>
                <a:gd name="T0" fmla="*/ 275 w 275"/>
                <a:gd name="T1" fmla="*/ 18 h 66"/>
                <a:gd name="T2" fmla="*/ 0 w 275"/>
                <a:gd name="T3" fmla="*/ 66 h 66"/>
                <a:gd name="T4" fmla="*/ 274 w 275"/>
                <a:gd name="T5" fmla="*/ 66 h 66"/>
                <a:gd name="T6" fmla="*/ 275 w 275"/>
                <a:gd name="T7" fmla="*/ 18 h 66"/>
              </a:gdLst>
              <a:ahLst/>
              <a:cxnLst>
                <a:cxn ang="0">
                  <a:pos x="T0" y="T1"/>
                </a:cxn>
                <a:cxn ang="0">
                  <a:pos x="T2" y="T3"/>
                </a:cxn>
                <a:cxn ang="0">
                  <a:pos x="T4" y="T5"/>
                </a:cxn>
                <a:cxn ang="0">
                  <a:pos x="T6" y="T7"/>
                </a:cxn>
              </a:cxnLst>
              <a:rect l="0" t="0" r="r" b="b"/>
              <a:pathLst>
                <a:path w="275" h="66">
                  <a:moveTo>
                    <a:pt x="275" y="18"/>
                  </a:moveTo>
                  <a:cubicBezTo>
                    <a:pt x="275" y="18"/>
                    <a:pt x="131" y="0"/>
                    <a:pt x="0" y="66"/>
                  </a:cubicBezTo>
                  <a:cubicBezTo>
                    <a:pt x="274" y="66"/>
                    <a:pt x="274" y="66"/>
                    <a:pt x="274" y="66"/>
                  </a:cubicBezTo>
                  <a:lnTo>
                    <a:pt x="275" y="18"/>
                  </a:lnTo>
                  <a:close/>
                </a:path>
              </a:pathLst>
            </a:custGeom>
            <a:solidFill>
              <a:srgbClr val="9AC7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5" name="Freeform 35">
              <a:extLst>
                <a:ext uri="{FF2B5EF4-FFF2-40B4-BE49-F238E27FC236}">
                  <a16:creationId xmlns:a16="http://schemas.microsoft.com/office/drawing/2014/main" xmlns="" id="{F26892C0-2DB0-4D4E-92F2-0A98A3D9BF10}"/>
                </a:ext>
              </a:extLst>
            </p:cNvPr>
            <p:cNvSpPr/>
            <p:nvPr/>
          </p:nvSpPr>
          <p:spPr bwMode="auto">
            <a:xfrm>
              <a:off x="4405312" y="577850"/>
              <a:ext cx="1646238" cy="582613"/>
            </a:xfrm>
            <a:custGeom>
              <a:avLst/>
              <a:gdLst>
                <a:gd name="T0" fmla="*/ 386 w 388"/>
                <a:gd name="T1" fmla="*/ 5 h 136"/>
                <a:gd name="T2" fmla="*/ 343 w 388"/>
                <a:gd name="T3" fmla="*/ 50 h 136"/>
                <a:gd name="T4" fmla="*/ 319 w 388"/>
                <a:gd name="T5" fmla="*/ 2 h 136"/>
                <a:gd name="T6" fmla="*/ 297 w 388"/>
                <a:gd name="T7" fmla="*/ 47 h 136"/>
                <a:gd name="T8" fmla="*/ 266 w 388"/>
                <a:gd name="T9" fmla="*/ 0 h 136"/>
                <a:gd name="T10" fmla="*/ 245 w 388"/>
                <a:gd name="T11" fmla="*/ 54 h 136"/>
                <a:gd name="T12" fmla="*/ 212 w 388"/>
                <a:gd name="T13" fmla="*/ 7 h 136"/>
                <a:gd name="T14" fmla="*/ 193 w 388"/>
                <a:gd name="T15" fmla="*/ 67 h 136"/>
                <a:gd name="T16" fmla="*/ 147 w 388"/>
                <a:gd name="T17" fmla="*/ 23 h 136"/>
                <a:gd name="T18" fmla="*/ 141 w 388"/>
                <a:gd name="T19" fmla="*/ 81 h 136"/>
                <a:gd name="T20" fmla="*/ 93 w 388"/>
                <a:gd name="T21" fmla="*/ 45 h 136"/>
                <a:gd name="T22" fmla="*/ 100 w 388"/>
                <a:gd name="T23" fmla="*/ 98 h 136"/>
                <a:gd name="T24" fmla="*/ 47 w 388"/>
                <a:gd name="T25" fmla="*/ 65 h 136"/>
                <a:gd name="T26" fmla="*/ 52 w 388"/>
                <a:gd name="T27" fmla="*/ 120 h 136"/>
                <a:gd name="T28" fmla="*/ 0 w 388"/>
                <a:gd name="T29" fmla="*/ 100 h 136"/>
                <a:gd name="T30" fmla="*/ 3 w 388"/>
                <a:gd name="T31" fmla="*/ 136 h 136"/>
                <a:gd name="T32" fmla="*/ 34 w 388"/>
                <a:gd name="T33" fmla="*/ 136 h 136"/>
                <a:gd name="T34" fmla="*/ 388 w 388"/>
                <a:gd name="T35" fmla="*/ 53 h 136"/>
                <a:gd name="T36" fmla="*/ 386 w 388"/>
                <a:gd name="T37" fmla="*/ 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8" h="136">
                  <a:moveTo>
                    <a:pt x="386" y="5"/>
                  </a:moveTo>
                  <a:cubicBezTo>
                    <a:pt x="343" y="50"/>
                    <a:pt x="343" y="50"/>
                    <a:pt x="343" y="50"/>
                  </a:cubicBezTo>
                  <a:cubicBezTo>
                    <a:pt x="319" y="2"/>
                    <a:pt x="319" y="2"/>
                    <a:pt x="319" y="2"/>
                  </a:cubicBezTo>
                  <a:cubicBezTo>
                    <a:pt x="297" y="47"/>
                    <a:pt x="297" y="47"/>
                    <a:pt x="297" y="47"/>
                  </a:cubicBezTo>
                  <a:cubicBezTo>
                    <a:pt x="266" y="0"/>
                    <a:pt x="266" y="0"/>
                    <a:pt x="266" y="0"/>
                  </a:cubicBezTo>
                  <a:cubicBezTo>
                    <a:pt x="245" y="54"/>
                    <a:pt x="245" y="54"/>
                    <a:pt x="245" y="54"/>
                  </a:cubicBezTo>
                  <a:cubicBezTo>
                    <a:pt x="212" y="7"/>
                    <a:pt x="212" y="7"/>
                    <a:pt x="212" y="7"/>
                  </a:cubicBezTo>
                  <a:cubicBezTo>
                    <a:pt x="193" y="67"/>
                    <a:pt x="193" y="67"/>
                    <a:pt x="193" y="67"/>
                  </a:cubicBezTo>
                  <a:cubicBezTo>
                    <a:pt x="147" y="23"/>
                    <a:pt x="147" y="23"/>
                    <a:pt x="147" y="23"/>
                  </a:cubicBezTo>
                  <a:cubicBezTo>
                    <a:pt x="141" y="81"/>
                    <a:pt x="141" y="81"/>
                    <a:pt x="141" y="81"/>
                  </a:cubicBezTo>
                  <a:cubicBezTo>
                    <a:pt x="93" y="45"/>
                    <a:pt x="93" y="45"/>
                    <a:pt x="93" y="45"/>
                  </a:cubicBezTo>
                  <a:cubicBezTo>
                    <a:pt x="100" y="98"/>
                    <a:pt x="100" y="98"/>
                    <a:pt x="100" y="98"/>
                  </a:cubicBezTo>
                  <a:cubicBezTo>
                    <a:pt x="47" y="65"/>
                    <a:pt x="47" y="65"/>
                    <a:pt x="47" y="65"/>
                  </a:cubicBezTo>
                  <a:cubicBezTo>
                    <a:pt x="52" y="120"/>
                    <a:pt x="52" y="120"/>
                    <a:pt x="52" y="120"/>
                  </a:cubicBezTo>
                  <a:cubicBezTo>
                    <a:pt x="0" y="100"/>
                    <a:pt x="0" y="100"/>
                    <a:pt x="0" y="100"/>
                  </a:cubicBezTo>
                  <a:cubicBezTo>
                    <a:pt x="3" y="136"/>
                    <a:pt x="3" y="136"/>
                    <a:pt x="3" y="136"/>
                  </a:cubicBezTo>
                  <a:cubicBezTo>
                    <a:pt x="34" y="136"/>
                    <a:pt x="34" y="136"/>
                    <a:pt x="34" y="136"/>
                  </a:cubicBezTo>
                  <a:cubicBezTo>
                    <a:pt x="34" y="136"/>
                    <a:pt x="185" y="27"/>
                    <a:pt x="388" y="53"/>
                  </a:cubicBezTo>
                  <a:lnTo>
                    <a:pt x="386" y="5"/>
                  </a:lnTo>
                  <a:close/>
                </a:path>
              </a:pathLst>
            </a:custGeom>
            <a:solidFill>
              <a:srgbClr val="88CA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6" name="Oval 35">
              <a:extLst>
                <a:ext uri="{FF2B5EF4-FFF2-40B4-BE49-F238E27FC236}">
                  <a16:creationId xmlns:a16="http://schemas.microsoft.com/office/drawing/2014/main" xmlns="" id="{38B3E050-FD34-42E5-8AB8-25CC8D797DBD}"/>
                </a:ext>
              </a:extLst>
            </p:cNvPr>
            <p:cNvSpPr>
              <a:spLocks noChangeArrowheads="1"/>
            </p:cNvSpPr>
            <p:nvPr/>
          </p:nvSpPr>
          <p:spPr bwMode="auto">
            <a:xfrm>
              <a:off x="5872162" y="620712"/>
              <a:ext cx="47625" cy="47625"/>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7" name="Oval 36">
              <a:extLst>
                <a:ext uri="{FF2B5EF4-FFF2-40B4-BE49-F238E27FC236}">
                  <a16:creationId xmlns:a16="http://schemas.microsoft.com/office/drawing/2014/main" xmlns="" id="{70B095B7-54EF-497A-980D-FD81395E4464}"/>
                </a:ext>
              </a:extLst>
            </p:cNvPr>
            <p:cNvSpPr>
              <a:spLocks noChangeArrowheads="1"/>
            </p:cNvSpPr>
            <p:nvPr/>
          </p:nvSpPr>
          <p:spPr bwMode="auto">
            <a:xfrm>
              <a:off x="5640387" y="612775"/>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8" name="Oval 37">
              <a:extLst>
                <a:ext uri="{FF2B5EF4-FFF2-40B4-BE49-F238E27FC236}">
                  <a16:creationId xmlns:a16="http://schemas.microsoft.com/office/drawing/2014/main" xmlns="" id="{C53C62BD-2214-477E-8A86-B8A8B9AC589A}"/>
                </a:ext>
              </a:extLst>
            </p:cNvPr>
            <p:cNvSpPr>
              <a:spLocks noChangeArrowheads="1"/>
            </p:cNvSpPr>
            <p:nvPr/>
          </p:nvSpPr>
          <p:spPr bwMode="auto">
            <a:xfrm>
              <a:off x="5389562" y="642937"/>
              <a:ext cx="46038" cy="42863"/>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9" name="Oval 38">
              <a:extLst>
                <a:ext uri="{FF2B5EF4-FFF2-40B4-BE49-F238E27FC236}">
                  <a16:creationId xmlns:a16="http://schemas.microsoft.com/office/drawing/2014/main" xmlns="" id="{4054B2D5-52F8-4D0D-B23B-2771EB0070F3}"/>
                </a:ext>
              </a:extLst>
            </p:cNvPr>
            <p:cNvSpPr>
              <a:spLocks noChangeArrowheads="1"/>
            </p:cNvSpPr>
            <p:nvPr/>
          </p:nvSpPr>
          <p:spPr bwMode="auto">
            <a:xfrm>
              <a:off x="5156200" y="685800"/>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0" name="Oval 39">
              <a:extLst>
                <a:ext uri="{FF2B5EF4-FFF2-40B4-BE49-F238E27FC236}">
                  <a16:creationId xmlns:a16="http://schemas.microsoft.com/office/drawing/2014/main" xmlns="" id="{E4199C9D-0E0E-47FA-B2AD-CCB2C6217B8E}"/>
                </a:ext>
              </a:extLst>
            </p:cNvPr>
            <p:cNvSpPr>
              <a:spLocks noChangeArrowheads="1"/>
            </p:cNvSpPr>
            <p:nvPr/>
          </p:nvSpPr>
          <p:spPr bwMode="auto">
            <a:xfrm>
              <a:off x="4914900" y="766762"/>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1" name="Oval 40">
              <a:extLst>
                <a:ext uri="{FF2B5EF4-FFF2-40B4-BE49-F238E27FC236}">
                  <a16:creationId xmlns:a16="http://schemas.microsoft.com/office/drawing/2014/main" xmlns="" id="{91605680-7159-435F-8D62-18762D848941}"/>
                </a:ext>
              </a:extLst>
            </p:cNvPr>
            <p:cNvSpPr>
              <a:spLocks noChangeArrowheads="1"/>
            </p:cNvSpPr>
            <p:nvPr/>
          </p:nvSpPr>
          <p:spPr bwMode="auto">
            <a:xfrm>
              <a:off x="4737100" y="847725"/>
              <a:ext cx="41275" cy="47625"/>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2" name="Oval 41">
              <a:extLst>
                <a:ext uri="{FF2B5EF4-FFF2-40B4-BE49-F238E27FC236}">
                  <a16:creationId xmlns:a16="http://schemas.microsoft.com/office/drawing/2014/main" xmlns="" id="{52915926-8E92-4304-8EA3-4171B9A525C7}"/>
                </a:ext>
              </a:extLst>
            </p:cNvPr>
            <p:cNvSpPr>
              <a:spLocks noChangeArrowheads="1"/>
            </p:cNvSpPr>
            <p:nvPr/>
          </p:nvSpPr>
          <p:spPr bwMode="auto">
            <a:xfrm>
              <a:off x="4529137" y="958850"/>
              <a:ext cx="46038" cy="42863"/>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3" name="Oval 42">
              <a:extLst>
                <a:ext uri="{FF2B5EF4-FFF2-40B4-BE49-F238E27FC236}">
                  <a16:creationId xmlns:a16="http://schemas.microsoft.com/office/drawing/2014/main" xmlns="" id="{6E7CB316-AC59-425E-BB72-52948E6CFC6E}"/>
                </a:ext>
              </a:extLst>
            </p:cNvPr>
            <p:cNvSpPr>
              <a:spLocks noChangeArrowheads="1"/>
            </p:cNvSpPr>
            <p:nvPr/>
          </p:nvSpPr>
          <p:spPr bwMode="auto">
            <a:xfrm>
              <a:off x="4333875" y="1092200"/>
              <a:ext cx="42863"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4" name="Oval 43">
              <a:extLst>
                <a:ext uri="{FF2B5EF4-FFF2-40B4-BE49-F238E27FC236}">
                  <a16:creationId xmlns:a16="http://schemas.microsoft.com/office/drawing/2014/main" xmlns="" id="{96787247-2F0F-476E-98BA-648CEDCE535B}"/>
                </a:ext>
              </a:extLst>
            </p:cNvPr>
            <p:cNvSpPr>
              <a:spLocks noChangeArrowheads="1"/>
            </p:cNvSpPr>
            <p:nvPr/>
          </p:nvSpPr>
          <p:spPr bwMode="auto">
            <a:xfrm>
              <a:off x="5686425" y="855662"/>
              <a:ext cx="42863"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5" name="Oval 44">
              <a:extLst>
                <a:ext uri="{FF2B5EF4-FFF2-40B4-BE49-F238E27FC236}">
                  <a16:creationId xmlns:a16="http://schemas.microsoft.com/office/drawing/2014/main" xmlns="" id="{87573D6A-1171-49ED-8F2C-D77FA5999CD1}"/>
                </a:ext>
              </a:extLst>
            </p:cNvPr>
            <p:cNvSpPr>
              <a:spLocks noChangeArrowheads="1"/>
            </p:cNvSpPr>
            <p:nvPr/>
          </p:nvSpPr>
          <p:spPr bwMode="auto">
            <a:xfrm>
              <a:off x="5461000" y="885825"/>
              <a:ext cx="42863" cy="42863"/>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6" name="Oval 45">
              <a:extLst>
                <a:ext uri="{FF2B5EF4-FFF2-40B4-BE49-F238E27FC236}">
                  <a16:creationId xmlns:a16="http://schemas.microsoft.com/office/drawing/2014/main" xmlns="" id="{91A35617-82AA-41D9-A000-FDAC83C342FE}"/>
                </a:ext>
              </a:extLst>
            </p:cNvPr>
            <p:cNvSpPr>
              <a:spLocks noChangeArrowheads="1"/>
            </p:cNvSpPr>
            <p:nvPr/>
          </p:nvSpPr>
          <p:spPr bwMode="auto">
            <a:xfrm>
              <a:off x="5229225" y="920750"/>
              <a:ext cx="46038"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7" name="Oval 46">
              <a:extLst>
                <a:ext uri="{FF2B5EF4-FFF2-40B4-BE49-F238E27FC236}">
                  <a16:creationId xmlns:a16="http://schemas.microsoft.com/office/drawing/2014/main" xmlns="" id="{38ABFE7F-98E4-4E6C-AF38-7A7FEF6DDA83}"/>
                </a:ext>
              </a:extLst>
            </p:cNvPr>
            <p:cNvSpPr>
              <a:spLocks noChangeArrowheads="1"/>
            </p:cNvSpPr>
            <p:nvPr/>
          </p:nvSpPr>
          <p:spPr bwMode="auto">
            <a:xfrm>
              <a:off x="5011737" y="993775"/>
              <a:ext cx="47625" cy="46038"/>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8" name="Oval 47">
              <a:extLst>
                <a:ext uri="{FF2B5EF4-FFF2-40B4-BE49-F238E27FC236}">
                  <a16:creationId xmlns:a16="http://schemas.microsoft.com/office/drawing/2014/main" xmlns="" id="{8A2FD1E5-BE02-4FB1-BC03-AF83331FB559}"/>
                </a:ext>
              </a:extLst>
            </p:cNvPr>
            <p:cNvSpPr>
              <a:spLocks noChangeArrowheads="1"/>
            </p:cNvSpPr>
            <p:nvPr/>
          </p:nvSpPr>
          <p:spPr bwMode="auto">
            <a:xfrm>
              <a:off x="4808537" y="1082675"/>
              <a:ext cx="42863"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9" name="Freeform 49">
              <a:extLst>
                <a:ext uri="{FF2B5EF4-FFF2-40B4-BE49-F238E27FC236}">
                  <a16:creationId xmlns:a16="http://schemas.microsoft.com/office/drawing/2014/main" xmlns="" id="{80BCFB6B-38EF-40BD-929D-A5C78309EFA7}"/>
                </a:ext>
              </a:extLst>
            </p:cNvPr>
            <p:cNvSpPr/>
            <p:nvPr/>
          </p:nvSpPr>
          <p:spPr bwMode="auto">
            <a:xfrm>
              <a:off x="4686300" y="496887"/>
              <a:ext cx="130175" cy="342900"/>
            </a:xfrm>
            <a:custGeom>
              <a:avLst/>
              <a:gdLst>
                <a:gd name="T0" fmla="*/ 19 w 31"/>
                <a:gd name="T1" fmla="*/ 66 h 80"/>
                <a:gd name="T2" fmla="*/ 30 w 31"/>
                <a:gd name="T3" fmla="*/ 0 h 80"/>
                <a:gd name="T4" fmla="*/ 26 w 31"/>
                <a:gd name="T5" fmla="*/ 0 h 80"/>
                <a:gd name="T6" fmla="*/ 0 w 31"/>
                <a:gd name="T7" fmla="*/ 80 h 80"/>
              </a:gdLst>
              <a:ahLst/>
              <a:cxnLst>
                <a:cxn ang="0">
                  <a:pos x="T0" y="T1"/>
                </a:cxn>
                <a:cxn ang="0">
                  <a:pos x="T2" y="T3"/>
                </a:cxn>
                <a:cxn ang="0">
                  <a:pos x="T4" y="T5"/>
                </a:cxn>
                <a:cxn ang="0">
                  <a:pos x="T6" y="T7"/>
                </a:cxn>
              </a:cxnLst>
              <a:rect l="0" t="0" r="r" b="b"/>
              <a:pathLst>
                <a:path w="31" h="80">
                  <a:moveTo>
                    <a:pt x="19" y="66"/>
                  </a:moveTo>
                  <a:cubicBezTo>
                    <a:pt x="23" y="45"/>
                    <a:pt x="31" y="22"/>
                    <a:pt x="30" y="0"/>
                  </a:cubicBezTo>
                  <a:cubicBezTo>
                    <a:pt x="29" y="0"/>
                    <a:pt x="27" y="0"/>
                    <a:pt x="26" y="0"/>
                  </a:cubicBezTo>
                  <a:cubicBezTo>
                    <a:pt x="23" y="27"/>
                    <a:pt x="10" y="58"/>
                    <a:pt x="0" y="80"/>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0" name="Freeform 50">
              <a:extLst>
                <a:ext uri="{FF2B5EF4-FFF2-40B4-BE49-F238E27FC236}">
                  <a16:creationId xmlns:a16="http://schemas.microsoft.com/office/drawing/2014/main" xmlns="" id="{DDECA00E-F865-44E5-B170-26198D2E6B7B}"/>
                </a:ext>
              </a:extLst>
            </p:cNvPr>
            <p:cNvSpPr/>
            <p:nvPr/>
          </p:nvSpPr>
          <p:spPr bwMode="auto">
            <a:xfrm>
              <a:off x="4681537" y="527050"/>
              <a:ext cx="84138" cy="153988"/>
            </a:xfrm>
            <a:custGeom>
              <a:avLst/>
              <a:gdLst>
                <a:gd name="T0" fmla="*/ 20 w 20"/>
                <a:gd name="T1" fmla="*/ 25 h 36"/>
                <a:gd name="T2" fmla="*/ 4 w 20"/>
                <a:gd name="T3" fmla="*/ 0 h 36"/>
                <a:gd name="T4" fmla="*/ 20 w 20"/>
                <a:gd name="T5" fmla="*/ 36 h 36"/>
              </a:gdLst>
              <a:ahLst/>
              <a:cxnLst>
                <a:cxn ang="0">
                  <a:pos x="T0" y="T1"/>
                </a:cxn>
                <a:cxn ang="0">
                  <a:pos x="T2" y="T3"/>
                </a:cxn>
                <a:cxn ang="0">
                  <a:pos x="T4" y="T5"/>
                </a:cxn>
              </a:cxnLst>
              <a:rect l="0" t="0" r="r" b="b"/>
              <a:pathLst>
                <a:path w="20" h="36">
                  <a:moveTo>
                    <a:pt x="20" y="25"/>
                  </a:moveTo>
                  <a:cubicBezTo>
                    <a:pt x="15" y="17"/>
                    <a:pt x="10" y="7"/>
                    <a:pt x="4" y="0"/>
                  </a:cubicBezTo>
                  <a:cubicBezTo>
                    <a:pt x="0" y="7"/>
                    <a:pt x="13" y="31"/>
                    <a:pt x="20" y="36"/>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1" name="Freeform 51">
              <a:extLst>
                <a:ext uri="{FF2B5EF4-FFF2-40B4-BE49-F238E27FC236}">
                  <a16:creationId xmlns:a16="http://schemas.microsoft.com/office/drawing/2014/main" xmlns="" id="{CCDFCAED-9304-48A2-A8B8-7D67B0AFB2AC}"/>
                </a:ext>
              </a:extLst>
            </p:cNvPr>
            <p:cNvSpPr/>
            <p:nvPr/>
          </p:nvSpPr>
          <p:spPr bwMode="auto">
            <a:xfrm>
              <a:off x="4714875" y="193675"/>
              <a:ext cx="276225" cy="388938"/>
            </a:xfrm>
            <a:custGeom>
              <a:avLst/>
              <a:gdLst>
                <a:gd name="T0" fmla="*/ 14 w 65"/>
                <a:gd name="T1" fmla="*/ 22 h 91"/>
                <a:gd name="T2" fmla="*/ 41 w 65"/>
                <a:gd name="T3" fmla="*/ 77 h 91"/>
                <a:gd name="T4" fmla="*/ 2 w 65"/>
                <a:gd name="T5" fmla="*/ 59 h 91"/>
                <a:gd name="T6" fmla="*/ 14 w 65"/>
                <a:gd name="T7" fmla="*/ 22 h 91"/>
              </a:gdLst>
              <a:ahLst/>
              <a:cxnLst>
                <a:cxn ang="0">
                  <a:pos x="T0" y="T1"/>
                </a:cxn>
                <a:cxn ang="0">
                  <a:pos x="T2" y="T3"/>
                </a:cxn>
                <a:cxn ang="0">
                  <a:pos x="T4" y="T5"/>
                </a:cxn>
                <a:cxn ang="0">
                  <a:pos x="T6" y="T7"/>
                </a:cxn>
              </a:cxnLst>
              <a:rect l="0" t="0" r="r" b="b"/>
              <a:pathLst>
                <a:path w="65" h="91">
                  <a:moveTo>
                    <a:pt x="14" y="22"/>
                  </a:moveTo>
                  <a:cubicBezTo>
                    <a:pt x="51" y="0"/>
                    <a:pt x="65" y="58"/>
                    <a:pt x="41" y="77"/>
                  </a:cubicBezTo>
                  <a:cubicBezTo>
                    <a:pt x="23" y="91"/>
                    <a:pt x="5" y="80"/>
                    <a:pt x="2" y="59"/>
                  </a:cubicBezTo>
                  <a:cubicBezTo>
                    <a:pt x="0" y="44"/>
                    <a:pt x="0" y="31"/>
                    <a:pt x="14" y="22"/>
                  </a:cubicBezTo>
                  <a:close/>
                </a:path>
              </a:pathLst>
            </a:custGeom>
            <a:solidFill>
              <a:srgbClr val="5B8B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2" name="Freeform 52">
              <a:extLst>
                <a:ext uri="{FF2B5EF4-FFF2-40B4-BE49-F238E27FC236}">
                  <a16:creationId xmlns:a16="http://schemas.microsoft.com/office/drawing/2014/main" xmlns="" id="{412F838D-B64C-44EB-8D81-F4B488C507C6}"/>
                </a:ext>
              </a:extLst>
            </p:cNvPr>
            <p:cNvSpPr/>
            <p:nvPr/>
          </p:nvSpPr>
          <p:spPr bwMode="auto">
            <a:xfrm>
              <a:off x="4549775" y="433387"/>
              <a:ext cx="169863" cy="179388"/>
            </a:xfrm>
            <a:custGeom>
              <a:avLst/>
              <a:gdLst>
                <a:gd name="T0" fmla="*/ 16 w 40"/>
                <a:gd name="T1" fmla="*/ 11 h 42"/>
                <a:gd name="T2" fmla="*/ 39 w 40"/>
                <a:gd name="T3" fmla="*/ 22 h 42"/>
                <a:gd name="T4" fmla="*/ 16 w 40"/>
                <a:gd name="T5" fmla="*/ 11 h 42"/>
              </a:gdLst>
              <a:ahLst/>
              <a:cxnLst>
                <a:cxn ang="0">
                  <a:pos x="T0" y="T1"/>
                </a:cxn>
                <a:cxn ang="0">
                  <a:pos x="T2" y="T3"/>
                </a:cxn>
                <a:cxn ang="0">
                  <a:pos x="T4" y="T5"/>
                </a:cxn>
              </a:cxnLst>
              <a:rect l="0" t="0" r="r" b="b"/>
              <a:pathLst>
                <a:path w="40" h="42">
                  <a:moveTo>
                    <a:pt x="16" y="11"/>
                  </a:moveTo>
                  <a:cubicBezTo>
                    <a:pt x="0" y="31"/>
                    <a:pt x="37" y="42"/>
                    <a:pt x="39" y="22"/>
                  </a:cubicBezTo>
                  <a:cubicBezTo>
                    <a:pt x="40" y="10"/>
                    <a:pt x="24" y="0"/>
                    <a:pt x="16" y="11"/>
                  </a:cubicBezTo>
                  <a:close/>
                </a:path>
              </a:pathLst>
            </a:custGeom>
            <a:solidFill>
              <a:srgbClr val="5B8B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3" name="Oval 52">
              <a:extLst>
                <a:ext uri="{FF2B5EF4-FFF2-40B4-BE49-F238E27FC236}">
                  <a16:creationId xmlns:a16="http://schemas.microsoft.com/office/drawing/2014/main" xmlns="" id="{E7EAFF91-63EB-4481-ABFE-4D26105276A3}"/>
                </a:ext>
              </a:extLst>
            </p:cNvPr>
            <p:cNvSpPr>
              <a:spLocks noChangeArrowheads="1"/>
            </p:cNvSpPr>
            <p:nvPr/>
          </p:nvSpPr>
          <p:spPr bwMode="auto">
            <a:xfrm>
              <a:off x="4803775" y="325437"/>
              <a:ext cx="30163"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4" name="Oval 53">
              <a:extLst>
                <a:ext uri="{FF2B5EF4-FFF2-40B4-BE49-F238E27FC236}">
                  <a16:creationId xmlns:a16="http://schemas.microsoft.com/office/drawing/2014/main" xmlns="" id="{AE8C700A-0F2A-47C7-A204-6CF25D79F3D6}"/>
                </a:ext>
              </a:extLst>
            </p:cNvPr>
            <p:cNvSpPr>
              <a:spLocks noChangeArrowheads="1"/>
            </p:cNvSpPr>
            <p:nvPr/>
          </p:nvSpPr>
          <p:spPr bwMode="auto">
            <a:xfrm>
              <a:off x="4902200" y="373062"/>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5" name="Oval 54">
              <a:extLst>
                <a:ext uri="{FF2B5EF4-FFF2-40B4-BE49-F238E27FC236}">
                  <a16:creationId xmlns:a16="http://schemas.microsoft.com/office/drawing/2014/main" xmlns="" id="{FB88B721-6FF4-4301-8427-2430023D3EB2}"/>
                </a:ext>
              </a:extLst>
            </p:cNvPr>
            <p:cNvSpPr>
              <a:spLocks noChangeArrowheads="1"/>
            </p:cNvSpPr>
            <p:nvPr/>
          </p:nvSpPr>
          <p:spPr bwMode="auto">
            <a:xfrm>
              <a:off x="4829175" y="385762"/>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6" name="Oval 55">
              <a:extLst>
                <a:ext uri="{FF2B5EF4-FFF2-40B4-BE49-F238E27FC236}">
                  <a16:creationId xmlns:a16="http://schemas.microsoft.com/office/drawing/2014/main" xmlns="" id="{BDE357AA-92F1-4B81-8EF0-2921F55D21EC}"/>
                </a:ext>
              </a:extLst>
            </p:cNvPr>
            <p:cNvSpPr>
              <a:spLocks noChangeArrowheads="1"/>
            </p:cNvSpPr>
            <p:nvPr/>
          </p:nvSpPr>
          <p:spPr bwMode="auto">
            <a:xfrm>
              <a:off x="4727575" y="360362"/>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7" name="Oval 56">
              <a:extLst>
                <a:ext uri="{FF2B5EF4-FFF2-40B4-BE49-F238E27FC236}">
                  <a16:creationId xmlns:a16="http://schemas.microsoft.com/office/drawing/2014/main" xmlns="" id="{52A07F26-0935-4E4C-818A-A472747B51B3}"/>
                </a:ext>
              </a:extLst>
            </p:cNvPr>
            <p:cNvSpPr>
              <a:spLocks noChangeArrowheads="1"/>
            </p:cNvSpPr>
            <p:nvPr/>
          </p:nvSpPr>
          <p:spPr bwMode="auto">
            <a:xfrm>
              <a:off x="4783137" y="471487"/>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8" name="Oval 57">
              <a:extLst>
                <a:ext uri="{FF2B5EF4-FFF2-40B4-BE49-F238E27FC236}">
                  <a16:creationId xmlns:a16="http://schemas.microsoft.com/office/drawing/2014/main" xmlns="" id="{9A583817-7A0A-4CC7-A2F2-C7CDA7C8DA6C}"/>
                </a:ext>
              </a:extLst>
            </p:cNvPr>
            <p:cNvSpPr>
              <a:spLocks noChangeArrowheads="1"/>
            </p:cNvSpPr>
            <p:nvPr/>
          </p:nvSpPr>
          <p:spPr bwMode="auto">
            <a:xfrm>
              <a:off x="4625975" y="484187"/>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9" name="Oval 58">
              <a:extLst>
                <a:ext uri="{FF2B5EF4-FFF2-40B4-BE49-F238E27FC236}">
                  <a16:creationId xmlns:a16="http://schemas.microsoft.com/office/drawing/2014/main" xmlns="" id="{DC37D670-67F2-4E6D-95CE-A3740BCF683F}"/>
                </a:ext>
              </a:extLst>
            </p:cNvPr>
            <p:cNvSpPr>
              <a:spLocks noChangeArrowheads="1"/>
            </p:cNvSpPr>
            <p:nvPr/>
          </p:nvSpPr>
          <p:spPr bwMode="auto">
            <a:xfrm>
              <a:off x="4681537" y="522287"/>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0" name="Oval 59">
              <a:extLst>
                <a:ext uri="{FF2B5EF4-FFF2-40B4-BE49-F238E27FC236}">
                  <a16:creationId xmlns:a16="http://schemas.microsoft.com/office/drawing/2014/main" xmlns="" id="{F525EAD3-F09E-4B10-8C2C-820590F444F7}"/>
                </a:ext>
              </a:extLst>
            </p:cNvPr>
            <p:cNvSpPr>
              <a:spLocks noChangeArrowheads="1"/>
            </p:cNvSpPr>
            <p:nvPr/>
          </p:nvSpPr>
          <p:spPr bwMode="auto">
            <a:xfrm>
              <a:off x="4876800" y="461962"/>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1" name="Freeform 61">
              <a:extLst>
                <a:ext uri="{FF2B5EF4-FFF2-40B4-BE49-F238E27FC236}">
                  <a16:creationId xmlns:a16="http://schemas.microsoft.com/office/drawing/2014/main" xmlns="" id="{5FD6EA67-057A-4B21-BABD-B1D99BBDC554}"/>
                </a:ext>
              </a:extLst>
            </p:cNvPr>
            <p:cNvSpPr/>
            <p:nvPr/>
          </p:nvSpPr>
          <p:spPr bwMode="auto">
            <a:xfrm>
              <a:off x="5029200" y="330200"/>
              <a:ext cx="444500" cy="273050"/>
            </a:xfrm>
            <a:custGeom>
              <a:avLst/>
              <a:gdLst>
                <a:gd name="T0" fmla="*/ 18 w 105"/>
                <a:gd name="T1" fmla="*/ 13 h 64"/>
                <a:gd name="T2" fmla="*/ 17 w 105"/>
                <a:gd name="T3" fmla="*/ 40 h 64"/>
                <a:gd name="T4" fmla="*/ 8 w 105"/>
                <a:gd name="T5" fmla="*/ 43 h 64"/>
                <a:gd name="T6" fmla="*/ 0 w 105"/>
                <a:gd name="T7" fmla="*/ 46 h 64"/>
                <a:gd name="T8" fmla="*/ 1 w 105"/>
                <a:gd name="T9" fmla="*/ 64 h 64"/>
                <a:gd name="T10" fmla="*/ 11 w 105"/>
                <a:gd name="T11" fmla="*/ 62 h 64"/>
                <a:gd name="T12" fmla="*/ 42 w 105"/>
                <a:gd name="T13" fmla="*/ 58 h 64"/>
                <a:gd name="T14" fmla="*/ 77 w 105"/>
                <a:gd name="T15" fmla="*/ 51 h 64"/>
                <a:gd name="T16" fmla="*/ 104 w 105"/>
                <a:gd name="T17" fmla="*/ 46 h 64"/>
                <a:gd name="T18" fmla="*/ 104 w 105"/>
                <a:gd name="T19" fmla="*/ 37 h 64"/>
                <a:gd name="T20" fmla="*/ 101 w 105"/>
                <a:gd name="T21" fmla="*/ 31 h 64"/>
                <a:gd name="T22" fmla="*/ 91 w 105"/>
                <a:gd name="T23" fmla="*/ 31 h 64"/>
                <a:gd name="T24" fmla="*/ 84 w 105"/>
                <a:gd name="T25" fmla="*/ 30 h 64"/>
                <a:gd name="T26" fmla="*/ 81 w 105"/>
                <a:gd name="T27" fmla="*/ 5 h 64"/>
                <a:gd name="T28" fmla="*/ 73 w 105"/>
                <a:gd name="T29" fmla="*/ 1 h 64"/>
                <a:gd name="T30" fmla="*/ 38 w 105"/>
                <a:gd name="T31" fmla="*/ 7 h 64"/>
                <a:gd name="T32" fmla="*/ 27 w 105"/>
                <a:gd name="T33" fmla="*/ 9 h 64"/>
                <a:gd name="T34" fmla="*/ 18 w 105"/>
                <a:gd name="T35" fmla="*/ 1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64">
                  <a:moveTo>
                    <a:pt x="18" y="13"/>
                  </a:moveTo>
                  <a:cubicBezTo>
                    <a:pt x="8" y="17"/>
                    <a:pt x="17" y="32"/>
                    <a:pt x="17" y="40"/>
                  </a:cubicBezTo>
                  <a:cubicBezTo>
                    <a:pt x="14" y="41"/>
                    <a:pt x="11" y="42"/>
                    <a:pt x="8" y="43"/>
                  </a:cubicBezTo>
                  <a:cubicBezTo>
                    <a:pt x="5" y="44"/>
                    <a:pt x="3" y="46"/>
                    <a:pt x="0" y="46"/>
                  </a:cubicBezTo>
                  <a:cubicBezTo>
                    <a:pt x="0" y="48"/>
                    <a:pt x="2" y="64"/>
                    <a:pt x="1" y="64"/>
                  </a:cubicBezTo>
                  <a:cubicBezTo>
                    <a:pt x="4" y="63"/>
                    <a:pt x="8" y="63"/>
                    <a:pt x="11" y="62"/>
                  </a:cubicBezTo>
                  <a:cubicBezTo>
                    <a:pt x="21" y="60"/>
                    <a:pt x="32" y="59"/>
                    <a:pt x="42" y="58"/>
                  </a:cubicBezTo>
                  <a:cubicBezTo>
                    <a:pt x="53" y="56"/>
                    <a:pt x="65" y="53"/>
                    <a:pt x="77" y="51"/>
                  </a:cubicBezTo>
                  <a:cubicBezTo>
                    <a:pt x="86" y="50"/>
                    <a:pt x="96" y="49"/>
                    <a:pt x="104" y="46"/>
                  </a:cubicBezTo>
                  <a:cubicBezTo>
                    <a:pt x="105" y="43"/>
                    <a:pt x="104" y="40"/>
                    <a:pt x="104" y="37"/>
                  </a:cubicBezTo>
                  <a:cubicBezTo>
                    <a:pt x="104" y="33"/>
                    <a:pt x="105" y="32"/>
                    <a:pt x="101" y="31"/>
                  </a:cubicBezTo>
                  <a:cubicBezTo>
                    <a:pt x="98" y="30"/>
                    <a:pt x="95" y="31"/>
                    <a:pt x="91" y="31"/>
                  </a:cubicBezTo>
                  <a:cubicBezTo>
                    <a:pt x="89" y="30"/>
                    <a:pt x="86" y="29"/>
                    <a:pt x="84" y="30"/>
                  </a:cubicBezTo>
                  <a:cubicBezTo>
                    <a:pt x="85" y="30"/>
                    <a:pt x="81" y="7"/>
                    <a:pt x="81" y="5"/>
                  </a:cubicBezTo>
                  <a:cubicBezTo>
                    <a:pt x="79" y="1"/>
                    <a:pt x="77" y="0"/>
                    <a:pt x="73" y="1"/>
                  </a:cubicBezTo>
                  <a:cubicBezTo>
                    <a:pt x="61" y="1"/>
                    <a:pt x="50" y="4"/>
                    <a:pt x="38" y="7"/>
                  </a:cubicBezTo>
                  <a:cubicBezTo>
                    <a:pt x="35" y="7"/>
                    <a:pt x="31" y="8"/>
                    <a:pt x="27" y="9"/>
                  </a:cubicBezTo>
                  <a:cubicBezTo>
                    <a:pt x="24" y="10"/>
                    <a:pt x="21" y="11"/>
                    <a:pt x="18" y="13"/>
                  </a:cubicBezTo>
                  <a:close/>
                </a:path>
              </a:pathLst>
            </a:custGeom>
            <a:solidFill>
              <a:srgbClr val="F56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2" name="Freeform 62">
              <a:extLst>
                <a:ext uri="{FF2B5EF4-FFF2-40B4-BE49-F238E27FC236}">
                  <a16:creationId xmlns:a16="http://schemas.microsoft.com/office/drawing/2014/main" xmlns="" id="{6389DB18-1124-457E-8942-DCE82C64A774}"/>
                </a:ext>
              </a:extLst>
            </p:cNvPr>
            <p:cNvSpPr/>
            <p:nvPr/>
          </p:nvSpPr>
          <p:spPr bwMode="auto">
            <a:xfrm>
              <a:off x="5267325" y="479425"/>
              <a:ext cx="117475" cy="133350"/>
            </a:xfrm>
            <a:custGeom>
              <a:avLst/>
              <a:gdLst>
                <a:gd name="T0" fmla="*/ 7 w 28"/>
                <a:gd name="T1" fmla="*/ 27 h 31"/>
                <a:gd name="T2" fmla="*/ 3 w 28"/>
                <a:gd name="T3" fmla="*/ 20 h 31"/>
                <a:gd name="T4" fmla="*/ 24 w 28"/>
                <a:gd name="T5" fmla="*/ 9 h 31"/>
                <a:gd name="T6" fmla="*/ 26 w 28"/>
                <a:gd name="T7" fmla="*/ 22 h 31"/>
                <a:gd name="T8" fmla="*/ 7 w 28"/>
                <a:gd name="T9" fmla="*/ 27 h 31"/>
              </a:gdLst>
              <a:ahLst/>
              <a:cxnLst>
                <a:cxn ang="0">
                  <a:pos x="T0" y="T1"/>
                </a:cxn>
                <a:cxn ang="0">
                  <a:pos x="T2" y="T3"/>
                </a:cxn>
                <a:cxn ang="0">
                  <a:pos x="T4" y="T5"/>
                </a:cxn>
                <a:cxn ang="0">
                  <a:pos x="T6" y="T7"/>
                </a:cxn>
                <a:cxn ang="0">
                  <a:pos x="T8" y="T9"/>
                </a:cxn>
              </a:cxnLst>
              <a:rect l="0" t="0" r="r" b="b"/>
              <a:pathLst>
                <a:path w="28" h="31">
                  <a:moveTo>
                    <a:pt x="7" y="27"/>
                  </a:moveTo>
                  <a:cubicBezTo>
                    <a:pt x="5" y="26"/>
                    <a:pt x="3" y="23"/>
                    <a:pt x="3" y="20"/>
                  </a:cubicBezTo>
                  <a:cubicBezTo>
                    <a:pt x="0" y="7"/>
                    <a:pt x="15" y="0"/>
                    <a:pt x="24" y="9"/>
                  </a:cubicBezTo>
                  <a:cubicBezTo>
                    <a:pt x="27" y="12"/>
                    <a:pt x="28" y="18"/>
                    <a:pt x="26" y="22"/>
                  </a:cubicBezTo>
                  <a:cubicBezTo>
                    <a:pt x="24"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3" name="Freeform 63">
              <a:extLst>
                <a:ext uri="{FF2B5EF4-FFF2-40B4-BE49-F238E27FC236}">
                  <a16:creationId xmlns:a16="http://schemas.microsoft.com/office/drawing/2014/main" xmlns="" id="{A1706E6F-10D3-4A20-884D-369C8FA16ADD}"/>
                </a:ext>
              </a:extLst>
            </p:cNvPr>
            <p:cNvSpPr/>
            <p:nvPr/>
          </p:nvSpPr>
          <p:spPr bwMode="auto">
            <a:xfrm>
              <a:off x="5305425" y="522287"/>
              <a:ext cx="46038" cy="52388"/>
            </a:xfrm>
            <a:custGeom>
              <a:avLst/>
              <a:gdLst>
                <a:gd name="T0" fmla="*/ 3 w 11"/>
                <a:gd name="T1" fmla="*/ 10 h 12"/>
                <a:gd name="T2" fmla="*/ 1 w 11"/>
                <a:gd name="T3" fmla="*/ 7 h 12"/>
                <a:gd name="T4" fmla="*/ 9 w 11"/>
                <a:gd name="T5" fmla="*/ 3 h 12"/>
                <a:gd name="T6" fmla="*/ 10 w 11"/>
                <a:gd name="T7" fmla="*/ 8 h 12"/>
                <a:gd name="T8" fmla="*/ 3 w 11"/>
                <a:gd name="T9" fmla="*/ 10 h 12"/>
              </a:gdLst>
              <a:ahLst/>
              <a:cxnLst>
                <a:cxn ang="0">
                  <a:pos x="T0" y="T1"/>
                </a:cxn>
                <a:cxn ang="0">
                  <a:pos x="T2" y="T3"/>
                </a:cxn>
                <a:cxn ang="0">
                  <a:pos x="T4" y="T5"/>
                </a:cxn>
                <a:cxn ang="0">
                  <a:pos x="T6" y="T7"/>
                </a:cxn>
                <a:cxn ang="0">
                  <a:pos x="T8" y="T9"/>
                </a:cxn>
              </a:cxnLst>
              <a:rect l="0" t="0" r="r" b="b"/>
              <a:pathLst>
                <a:path w="11" h="12">
                  <a:moveTo>
                    <a:pt x="3" y="10"/>
                  </a:moveTo>
                  <a:cubicBezTo>
                    <a:pt x="2" y="10"/>
                    <a:pt x="1" y="9"/>
                    <a:pt x="1" y="7"/>
                  </a:cubicBezTo>
                  <a:cubicBezTo>
                    <a:pt x="0" y="3"/>
                    <a:pt x="6" y="0"/>
                    <a:pt x="9" y="3"/>
                  </a:cubicBezTo>
                  <a:cubicBezTo>
                    <a:pt x="10" y="4"/>
                    <a:pt x="11"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4" name="Freeform 64">
              <a:extLst>
                <a:ext uri="{FF2B5EF4-FFF2-40B4-BE49-F238E27FC236}">
                  <a16:creationId xmlns:a16="http://schemas.microsoft.com/office/drawing/2014/main" xmlns="" id="{49694BD3-4618-4BC7-B27A-8E6FB1BDD21B}"/>
                </a:ext>
              </a:extLst>
            </p:cNvPr>
            <p:cNvSpPr/>
            <p:nvPr/>
          </p:nvSpPr>
          <p:spPr bwMode="auto">
            <a:xfrm>
              <a:off x="5080000" y="522287"/>
              <a:ext cx="114300" cy="133350"/>
            </a:xfrm>
            <a:custGeom>
              <a:avLst/>
              <a:gdLst>
                <a:gd name="T0" fmla="*/ 7 w 27"/>
                <a:gd name="T1" fmla="*/ 27 h 31"/>
                <a:gd name="T2" fmla="*/ 2 w 27"/>
                <a:gd name="T3" fmla="*/ 20 h 31"/>
                <a:gd name="T4" fmla="*/ 24 w 27"/>
                <a:gd name="T5" fmla="*/ 9 h 31"/>
                <a:gd name="T6" fmla="*/ 26 w 27"/>
                <a:gd name="T7" fmla="*/ 22 h 31"/>
                <a:gd name="T8" fmla="*/ 7 w 27"/>
                <a:gd name="T9" fmla="*/ 27 h 31"/>
              </a:gdLst>
              <a:ahLst/>
              <a:cxnLst>
                <a:cxn ang="0">
                  <a:pos x="T0" y="T1"/>
                </a:cxn>
                <a:cxn ang="0">
                  <a:pos x="T2" y="T3"/>
                </a:cxn>
                <a:cxn ang="0">
                  <a:pos x="T4" y="T5"/>
                </a:cxn>
                <a:cxn ang="0">
                  <a:pos x="T6" y="T7"/>
                </a:cxn>
                <a:cxn ang="0">
                  <a:pos x="T8" y="T9"/>
                </a:cxn>
              </a:cxnLst>
              <a:rect l="0" t="0" r="r" b="b"/>
              <a:pathLst>
                <a:path w="27" h="31">
                  <a:moveTo>
                    <a:pt x="7" y="27"/>
                  </a:moveTo>
                  <a:cubicBezTo>
                    <a:pt x="5" y="25"/>
                    <a:pt x="3" y="23"/>
                    <a:pt x="2" y="20"/>
                  </a:cubicBezTo>
                  <a:cubicBezTo>
                    <a:pt x="0" y="7"/>
                    <a:pt x="15" y="0"/>
                    <a:pt x="24" y="9"/>
                  </a:cubicBezTo>
                  <a:cubicBezTo>
                    <a:pt x="27" y="12"/>
                    <a:pt x="27" y="18"/>
                    <a:pt x="26" y="22"/>
                  </a:cubicBezTo>
                  <a:cubicBezTo>
                    <a:pt x="24"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5" name="Freeform 65">
              <a:extLst>
                <a:ext uri="{FF2B5EF4-FFF2-40B4-BE49-F238E27FC236}">
                  <a16:creationId xmlns:a16="http://schemas.microsoft.com/office/drawing/2014/main" xmlns="" id="{DF59A984-3613-4F99-A054-A077CAD1800E}"/>
                </a:ext>
              </a:extLst>
            </p:cNvPr>
            <p:cNvSpPr/>
            <p:nvPr/>
          </p:nvSpPr>
          <p:spPr bwMode="auto">
            <a:xfrm>
              <a:off x="5118100" y="565150"/>
              <a:ext cx="42863" cy="50800"/>
            </a:xfrm>
            <a:custGeom>
              <a:avLst/>
              <a:gdLst>
                <a:gd name="T0" fmla="*/ 3 w 10"/>
                <a:gd name="T1" fmla="*/ 10 h 12"/>
                <a:gd name="T2" fmla="*/ 1 w 10"/>
                <a:gd name="T3" fmla="*/ 7 h 12"/>
                <a:gd name="T4" fmla="*/ 9 w 10"/>
                <a:gd name="T5" fmla="*/ 3 h 12"/>
                <a:gd name="T6" fmla="*/ 10 w 10"/>
                <a:gd name="T7" fmla="*/ 8 h 12"/>
                <a:gd name="T8" fmla="*/ 3 w 10"/>
                <a:gd name="T9" fmla="*/ 10 h 12"/>
              </a:gdLst>
              <a:ahLst/>
              <a:cxnLst>
                <a:cxn ang="0">
                  <a:pos x="T0" y="T1"/>
                </a:cxn>
                <a:cxn ang="0">
                  <a:pos x="T2" y="T3"/>
                </a:cxn>
                <a:cxn ang="0">
                  <a:pos x="T4" y="T5"/>
                </a:cxn>
                <a:cxn ang="0">
                  <a:pos x="T6" y="T7"/>
                </a:cxn>
                <a:cxn ang="0">
                  <a:pos x="T8" y="T9"/>
                </a:cxn>
              </a:cxnLst>
              <a:rect l="0" t="0" r="r" b="b"/>
              <a:pathLst>
                <a:path w="10" h="12">
                  <a:moveTo>
                    <a:pt x="3" y="10"/>
                  </a:moveTo>
                  <a:cubicBezTo>
                    <a:pt x="2" y="9"/>
                    <a:pt x="1" y="8"/>
                    <a:pt x="1" y="7"/>
                  </a:cubicBezTo>
                  <a:cubicBezTo>
                    <a:pt x="0" y="2"/>
                    <a:pt x="6" y="0"/>
                    <a:pt x="9" y="3"/>
                  </a:cubicBezTo>
                  <a:cubicBezTo>
                    <a:pt x="10" y="4"/>
                    <a:pt x="10"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6" name="Freeform 66">
              <a:extLst>
                <a:ext uri="{FF2B5EF4-FFF2-40B4-BE49-F238E27FC236}">
                  <a16:creationId xmlns:a16="http://schemas.microsoft.com/office/drawing/2014/main" xmlns="" id="{F937CCBB-6E1D-4377-A83C-595267DAF488}"/>
                </a:ext>
              </a:extLst>
            </p:cNvPr>
            <p:cNvSpPr/>
            <p:nvPr/>
          </p:nvSpPr>
          <p:spPr bwMode="auto">
            <a:xfrm>
              <a:off x="5262562" y="368300"/>
              <a:ext cx="93663" cy="90488"/>
            </a:xfrm>
            <a:custGeom>
              <a:avLst/>
              <a:gdLst>
                <a:gd name="T0" fmla="*/ 18 w 22"/>
                <a:gd name="T1" fmla="*/ 2 h 21"/>
                <a:gd name="T2" fmla="*/ 21 w 22"/>
                <a:gd name="T3" fmla="*/ 17 h 21"/>
                <a:gd name="T4" fmla="*/ 12 w 22"/>
                <a:gd name="T5" fmla="*/ 19 h 21"/>
                <a:gd name="T6" fmla="*/ 4 w 22"/>
                <a:gd name="T7" fmla="*/ 20 h 21"/>
                <a:gd name="T8" fmla="*/ 1 w 22"/>
                <a:gd name="T9" fmla="*/ 11 h 21"/>
                <a:gd name="T10" fmla="*/ 0 w 22"/>
                <a:gd name="T11" fmla="*/ 2 h 21"/>
                <a:gd name="T12" fmla="*/ 18 w 2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18" y="2"/>
                  </a:moveTo>
                  <a:cubicBezTo>
                    <a:pt x="20" y="5"/>
                    <a:pt x="22" y="13"/>
                    <a:pt x="21" y="17"/>
                  </a:cubicBezTo>
                  <a:cubicBezTo>
                    <a:pt x="18" y="18"/>
                    <a:pt x="15" y="19"/>
                    <a:pt x="12" y="19"/>
                  </a:cubicBezTo>
                  <a:cubicBezTo>
                    <a:pt x="10" y="20"/>
                    <a:pt x="6" y="21"/>
                    <a:pt x="4" y="20"/>
                  </a:cubicBezTo>
                  <a:cubicBezTo>
                    <a:pt x="0" y="19"/>
                    <a:pt x="1" y="15"/>
                    <a:pt x="1" y="11"/>
                  </a:cubicBezTo>
                  <a:cubicBezTo>
                    <a:pt x="1" y="8"/>
                    <a:pt x="0" y="5"/>
                    <a:pt x="0" y="2"/>
                  </a:cubicBezTo>
                  <a:cubicBezTo>
                    <a:pt x="5" y="0"/>
                    <a:pt x="13" y="0"/>
                    <a:pt x="1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7" name="Freeform 67">
              <a:extLst>
                <a:ext uri="{FF2B5EF4-FFF2-40B4-BE49-F238E27FC236}">
                  <a16:creationId xmlns:a16="http://schemas.microsoft.com/office/drawing/2014/main" xmlns="" id="{14D8D0C6-BF68-4544-A0A6-0A40EB1F0814}"/>
                </a:ext>
              </a:extLst>
            </p:cNvPr>
            <p:cNvSpPr/>
            <p:nvPr/>
          </p:nvSpPr>
          <p:spPr bwMode="auto">
            <a:xfrm>
              <a:off x="5110162" y="368300"/>
              <a:ext cx="139700" cy="120650"/>
            </a:xfrm>
            <a:custGeom>
              <a:avLst/>
              <a:gdLst>
                <a:gd name="T0" fmla="*/ 31 w 33"/>
                <a:gd name="T1" fmla="*/ 4 h 28"/>
                <a:gd name="T2" fmla="*/ 32 w 33"/>
                <a:gd name="T3" fmla="*/ 22 h 28"/>
                <a:gd name="T4" fmla="*/ 2 w 33"/>
                <a:gd name="T5" fmla="*/ 28 h 28"/>
                <a:gd name="T6" fmla="*/ 0 w 33"/>
                <a:gd name="T7" fmla="*/ 17 h 28"/>
                <a:gd name="T8" fmla="*/ 6 w 33"/>
                <a:gd name="T9" fmla="*/ 7 h 28"/>
                <a:gd name="T10" fmla="*/ 30 w 33"/>
                <a:gd name="T11" fmla="*/ 3 h 28"/>
              </a:gdLst>
              <a:ahLst/>
              <a:cxnLst>
                <a:cxn ang="0">
                  <a:pos x="T0" y="T1"/>
                </a:cxn>
                <a:cxn ang="0">
                  <a:pos x="T2" y="T3"/>
                </a:cxn>
                <a:cxn ang="0">
                  <a:pos x="T4" y="T5"/>
                </a:cxn>
                <a:cxn ang="0">
                  <a:pos x="T6" y="T7"/>
                </a:cxn>
                <a:cxn ang="0">
                  <a:pos x="T8" y="T9"/>
                </a:cxn>
                <a:cxn ang="0">
                  <a:pos x="T10" y="T11"/>
                </a:cxn>
              </a:cxnLst>
              <a:rect l="0" t="0" r="r" b="b"/>
              <a:pathLst>
                <a:path w="33" h="28">
                  <a:moveTo>
                    <a:pt x="31" y="4"/>
                  </a:moveTo>
                  <a:cubicBezTo>
                    <a:pt x="31" y="10"/>
                    <a:pt x="33" y="16"/>
                    <a:pt x="32" y="22"/>
                  </a:cubicBezTo>
                  <a:cubicBezTo>
                    <a:pt x="23" y="24"/>
                    <a:pt x="12" y="28"/>
                    <a:pt x="2" y="28"/>
                  </a:cubicBezTo>
                  <a:cubicBezTo>
                    <a:pt x="2" y="24"/>
                    <a:pt x="0" y="21"/>
                    <a:pt x="0" y="17"/>
                  </a:cubicBezTo>
                  <a:cubicBezTo>
                    <a:pt x="0" y="12"/>
                    <a:pt x="1" y="9"/>
                    <a:pt x="6" y="7"/>
                  </a:cubicBezTo>
                  <a:cubicBezTo>
                    <a:pt x="10" y="6"/>
                    <a:pt x="28" y="0"/>
                    <a:pt x="30" y="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8" name="Freeform 68">
              <a:extLst>
                <a:ext uri="{FF2B5EF4-FFF2-40B4-BE49-F238E27FC236}">
                  <a16:creationId xmlns:a16="http://schemas.microsoft.com/office/drawing/2014/main" xmlns="" id="{6BBFF923-7DE3-4645-93EC-15CE241E11B1}"/>
                </a:ext>
              </a:extLst>
            </p:cNvPr>
            <p:cNvSpPr/>
            <p:nvPr/>
          </p:nvSpPr>
          <p:spPr bwMode="auto">
            <a:xfrm>
              <a:off x="3359150" y="0"/>
              <a:ext cx="533400" cy="239713"/>
            </a:xfrm>
            <a:custGeom>
              <a:avLst/>
              <a:gdLst>
                <a:gd name="T0" fmla="*/ 1 w 126"/>
                <a:gd name="T1" fmla="*/ 31 h 56"/>
                <a:gd name="T2" fmla="*/ 2 w 126"/>
                <a:gd name="T3" fmla="*/ 22 h 56"/>
                <a:gd name="T4" fmla="*/ 2 w 126"/>
                <a:gd name="T5" fmla="*/ 17 h 56"/>
                <a:gd name="T6" fmla="*/ 16 w 126"/>
                <a:gd name="T7" fmla="*/ 10 h 56"/>
                <a:gd name="T8" fmla="*/ 29 w 126"/>
                <a:gd name="T9" fmla="*/ 7 h 56"/>
                <a:gd name="T10" fmla="*/ 73 w 126"/>
                <a:gd name="T11" fmla="*/ 2 h 56"/>
                <a:gd name="T12" fmla="*/ 104 w 126"/>
                <a:gd name="T13" fmla="*/ 1 h 56"/>
                <a:gd name="T14" fmla="*/ 124 w 126"/>
                <a:gd name="T15" fmla="*/ 6 h 56"/>
                <a:gd name="T16" fmla="*/ 126 w 126"/>
                <a:gd name="T17" fmla="*/ 11 h 56"/>
                <a:gd name="T18" fmla="*/ 126 w 126"/>
                <a:gd name="T19" fmla="*/ 21 h 56"/>
                <a:gd name="T20" fmla="*/ 125 w 126"/>
                <a:gd name="T21" fmla="*/ 42 h 56"/>
                <a:gd name="T22" fmla="*/ 113 w 126"/>
                <a:gd name="T23" fmla="*/ 44 h 56"/>
                <a:gd name="T24" fmla="*/ 101 w 126"/>
                <a:gd name="T25" fmla="*/ 45 h 56"/>
                <a:gd name="T26" fmla="*/ 77 w 126"/>
                <a:gd name="T27" fmla="*/ 48 h 56"/>
                <a:gd name="T28" fmla="*/ 31 w 126"/>
                <a:gd name="T29" fmla="*/ 52 h 56"/>
                <a:gd name="T30" fmla="*/ 9 w 126"/>
                <a:gd name="T31" fmla="*/ 55 h 56"/>
                <a:gd name="T32" fmla="*/ 2 w 126"/>
                <a:gd name="T33" fmla="*/ 55 h 56"/>
                <a:gd name="T34" fmla="*/ 1 w 126"/>
                <a:gd name="T35" fmla="*/ 46 h 56"/>
                <a:gd name="T36" fmla="*/ 1 w 126"/>
                <a:gd name="T37" fmla="*/ 34 h 56"/>
                <a:gd name="T38" fmla="*/ 1 w 126"/>
                <a:gd name="T39" fmla="*/ 3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6" h="56">
                  <a:moveTo>
                    <a:pt x="1" y="31"/>
                  </a:moveTo>
                  <a:cubicBezTo>
                    <a:pt x="1" y="28"/>
                    <a:pt x="2" y="25"/>
                    <a:pt x="2" y="22"/>
                  </a:cubicBezTo>
                  <a:cubicBezTo>
                    <a:pt x="2" y="20"/>
                    <a:pt x="1" y="19"/>
                    <a:pt x="2" y="17"/>
                  </a:cubicBezTo>
                  <a:cubicBezTo>
                    <a:pt x="6" y="12"/>
                    <a:pt x="11" y="12"/>
                    <a:pt x="16" y="10"/>
                  </a:cubicBezTo>
                  <a:cubicBezTo>
                    <a:pt x="21" y="9"/>
                    <a:pt x="25" y="8"/>
                    <a:pt x="29" y="7"/>
                  </a:cubicBezTo>
                  <a:cubicBezTo>
                    <a:pt x="44" y="6"/>
                    <a:pt x="59" y="3"/>
                    <a:pt x="73" y="2"/>
                  </a:cubicBezTo>
                  <a:cubicBezTo>
                    <a:pt x="84" y="2"/>
                    <a:pt x="94" y="1"/>
                    <a:pt x="104" y="1"/>
                  </a:cubicBezTo>
                  <a:cubicBezTo>
                    <a:pt x="110" y="2"/>
                    <a:pt x="120" y="0"/>
                    <a:pt x="124" y="6"/>
                  </a:cubicBezTo>
                  <a:cubicBezTo>
                    <a:pt x="125" y="7"/>
                    <a:pt x="125" y="10"/>
                    <a:pt x="126" y="11"/>
                  </a:cubicBezTo>
                  <a:cubicBezTo>
                    <a:pt x="126" y="15"/>
                    <a:pt x="126" y="18"/>
                    <a:pt x="126" y="21"/>
                  </a:cubicBezTo>
                  <a:cubicBezTo>
                    <a:pt x="126" y="28"/>
                    <a:pt x="126" y="35"/>
                    <a:pt x="125" y="42"/>
                  </a:cubicBezTo>
                  <a:cubicBezTo>
                    <a:pt x="125" y="43"/>
                    <a:pt x="114" y="43"/>
                    <a:pt x="113" y="44"/>
                  </a:cubicBezTo>
                  <a:cubicBezTo>
                    <a:pt x="109" y="44"/>
                    <a:pt x="105" y="45"/>
                    <a:pt x="101" y="45"/>
                  </a:cubicBezTo>
                  <a:cubicBezTo>
                    <a:pt x="93" y="46"/>
                    <a:pt x="85" y="47"/>
                    <a:pt x="77" y="48"/>
                  </a:cubicBezTo>
                  <a:cubicBezTo>
                    <a:pt x="62" y="49"/>
                    <a:pt x="46" y="50"/>
                    <a:pt x="31" y="52"/>
                  </a:cubicBezTo>
                  <a:cubicBezTo>
                    <a:pt x="23" y="53"/>
                    <a:pt x="16" y="53"/>
                    <a:pt x="9" y="55"/>
                  </a:cubicBezTo>
                  <a:cubicBezTo>
                    <a:pt x="7" y="55"/>
                    <a:pt x="4" y="56"/>
                    <a:pt x="2" y="55"/>
                  </a:cubicBezTo>
                  <a:cubicBezTo>
                    <a:pt x="0" y="53"/>
                    <a:pt x="1" y="48"/>
                    <a:pt x="1" y="46"/>
                  </a:cubicBezTo>
                  <a:cubicBezTo>
                    <a:pt x="1" y="42"/>
                    <a:pt x="1" y="38"/>
                    <a:pt x="1" y="34"/>
                  </a:cubicBezTo>
                  <a:cubicBezTo>
                    <a:pt x="1" y="33"/>
                    <a:pt x="1" y="32"/>
                    <a:pt x="1" y="31"/>
                  </a:cubicBezTo>
                  <a:close/>
                </a:path>
              </a:pathLst>
            </a:custGeom>
            <a:solidFill>
              <a:srgbClr val="FFC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9" name="Freeform 69">
              <a:extLst>
                <a:ext uri="{FF2B5EF4-FFF2-40B4-BE49-F238E27FC236}">
                  <a16:creationId xmlns:a16="http://schemas.microsoft.com/office/drawing/2014/main" xmlns="" id="{E72BC72F-62A3-41E0-8526-E27C38AA1742}"/>
                </a:ext>
              </a:extLst>
            </p:cNvPr>
            <p:cNvSpPr/>
            <p:nvPr/>
          </p:nvSpPr>
          <p:spPr bwMode="auto">
            <a:xfrm>
              <a:off x="3328987" y="180975"/>
              <a:ext cx="593725" cy="111125"/>
            </a:xfrm>
            <a:custGeom>
              <a:avLst/>
              <a:gdLst>
                <a:gd name="T0" fmla="*/ 7 w 140"/>
                <a:gd name="T1" fmla="*/ 13 h 26"/>
                <a:gd name="T2" fmla="*/ 10 w 140"/>
                <a:gd name="T3" fmla="*/ 13 h 26"/>
                <a:gd name="T4" fmla="*/ 18 w 140"/>
                <a:gd name="T5" fmla="*/ 12 h 26"/>
                <a:gd name="T6" fmla="*/ 30 w 140"/>
                <a:gd name="T7" fmla="*/ 11 h 26"/>
                <a:gd name="T8" fmla="*/ 53 w 140"/>
                <a:gd name="T9" fmla="*/ 9 h 26"/>
                <a:gd name="T10" fmla="*/ 99 w 140"/>
                <a:gd name="T11" fmla="*/ 4 h 26"/>
                <a:gd name="T12" fmla="*/ 117 w 140"/>
                <a:gd name="T13" fmla="*/ 2 h 26"/>
                <a:gd name="T14" fmla="*/ 135 w 140"/>
                <a:gd name="T15" fmla="*/ 0 h 26"/>
                <a:gd name="T16" fmla="*/ 138 w 140"/>
                <a:gd name="T17" fmla="*/ 1 h 26"/>
                <a:gd name="T18" fmla="*/ 138 w 140"/>
                <a:gd name="T19" fmla="*/ 10 h 26"/>
                <a:gd name="T20" fmla="*/ 129 w 140"/>
                <a:gd name="T21" fmla="*/ 11 h 26"/>
                <a:gd name="T22" fmla="*/ 106 w 140"/>
                <a:gd name="T23" fmla="*/ 14 h 26"/>
                <a:gd name="T24" fmla="*/ 71 w 140"/>
                <a:gd name="T25" fmla="*/ 19 h 26"/>
                <a:gd name="T26" fmla="*/ 44 w 140"/>
                <a:gd name="T27" fmla="*/ 22 h 26"/>
                <a:gd name="T28" fmla="*/ 20 w 140"/>
                <a:gd name="T29" fmla="*/ 24 h 26"/>
                <a:gd name="T30" fmla="*/ 8 w 140"/>
                <a:gd name="T31" fmla="*/ 24 h 26"/>
                <a:gd name="T32" fmla="*/ 1 w 140"/>
                <a:gd name="T33" fmla="*/ 25 h 26"/>
                <a:gd name="T34" fmla="*/ 0 w 140"/>
                <a:gd name="T35" fmla="*/ 19 h 26"/>
                <a:gd name="T36" fmla="*/ 2 w 140"/>
                <a:gd name="T37" fmla="*/ 14 h 26"/>
                <a:gd name="T38" fmla="*/ 7 w 140"/>
                <a:gd name="T39"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0" h="26">
                  <a:moveTo>
                    <a:pt x="7" y="13"/>
                  </a:moveTo>
                  <a:cubicBezTo>
                    <a:pt x="8" y="13"/>
                    <a:pt x="10" y="13"/>
                    <a:pt x="10" y="13"/>
                  </a:cubicBezTo>
                  <a:cubicBezTo>
                    <a:pt x="13" y="13"/>
                    <a:pt x="15" y="12"/>
                    <a:pt x="18" y="12"/>
                  </a:cubicBezTo>
                  <a:cubicBezTo>
                    <a:pt x="22" y="12"/>
                    <a:pt x="26" y="11"/>
                    <a:pt x="30" y="11"/>
                  </a:cubicBezTo>
                  <a:cubicBezTo>
                    <a:pt x="38" y="10"/>
                    <a:pt x="45" y="9"/>
                    <a:pt x="53" y="9"/>
                  </a:cubicBezTo>
                  <a:cubicBezTo>
                    <a:pt x="68" y="7"/>
                    <a:pt x="84" y="6"/>
                    <a:pt x="99" y="4"/>
                  </a:cubicBezTo>
                  <a:cubicBezTo>
                    <a:pt x="105" y="4"/>
                    <a:pt x="111" y="3"/>
                    <a:pt x="117" y="2"/>
                  </a:cubicBezTo>
                  <a:cubicBezTo>
                    <a:pt x="123" y="1"/>
                    <a:pt x="129" y="0"/>
                    <a:pt x="135" y="0"/>
                  </a:cubicBezTo>
                  <a:cubicBezTo>
                    <a:pt x="137" y="0"/>
                    <a:pt x="138" y="0"/>
                    <a:pt x="138" y="1"/>
                  </a:cubicBezTo>
                  <a:cubicBezTo>
                    <a:pt x="140" y="4"/>
                    <a:pt x="138" y="7"/>
                    <a:pt x="138" y="10"/>
                  </a:cubicBezTo>
                  <a:cubicBezTo>
                    <a:pt x="135" y="11"/>
                    <a:pt x="133" y="11"/>
                    <a:pt x="129" y="11"/>
                  </a:cubicBezTo>
                  <a:cubicBezTo>
                    <a:pt x="121" y="12"/>
                    <a:pt x="114" y="13"/>
                    <a:pt x="106" y="14"/>
                  </a:cubicBezTo>
                  <a:cubicBezTo>
                    <a:pt x="94" y="16"/>
                    <a:pt x="83" y="18"/>
                    <a:pt x="71" y="19"/>
                  </a:cubicBezTo>
                  <a:cubicBezTo>
                    <a:pt x="62" y="19"/>
                    <a:pt x="53" y="21"/>
                    <a:pt x="44" y="22"/>
                  </a:cubicBezTo>
                  <a:cubicBezTo>
                    <a:pt x="36" y="23"/>
                    <a:pt x="28" y="23"/>
                    <a:pt x="20" y="24"/>
                  </a:cubicBezTo>
                  <a:cubicBezTo>
                    <a:pt x="16" y="24"/>
                    <a:pt x="12" y="24"/>
                    <a:pt x="8" y="24"/>
                  </a:cubicBezTo>
                  <a:cubicBezTo>
                    <a:pt x="7" y="24"/>
                    <a:pt x="2" y="26"/>
                    <a:pt x="1" y="25"/>
                  </a:cubicBezTo>
                  <a:cubicBezTo>
                    <a:pt x="0" y="24"/>
                    <a:pt x="0" y="20"/>
                    <a:pt x="0" y="19"/>
                  </a:cubicBezTo>
                  <a:cubicBezTo>
                    <a:pt x="0" y="17"/>
                    <a:pt x="0" y="15"/>
                    <a:pt x="2" y="14"/>
                  </a:cubicBezTo>
                  <a:cubicBezTo>
                    <a:pt x="4" y="13"/>
                    <a:pt x="6" y="13"/>
                    <a:pt x="7" y="13"/>
                  </a:cubicBezTo>
                  <a:close/>
                </a:path>
              </a:pathLst>
            </a:custGeom>
            <a:solidFill>
              <a:srgbClr val="776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0" name="Freeform 70">
              <a:extLst>
                <a:ext uri="{FF2B5EF4-FFF2-40B4-BE49-F238E27FC236}">
                  <a16:creationId xmlns:a16="http://schemas.microsoft.com/office/drawing/2014/main" xmlns="" id="{EE5933F0-BF24-46EA-B279-0396580BA597}"/>
                </a:ext>
              </a:extLst>
            </p:cNvPr>
            <p:cNvSpPr/>
            <p:nvPr/>
          </p:nvSpPr>
          <p:spPr bwMode="auto">
            <a:xfrm>
              <a:off x="3879850" y="184150"/>
              <a:ext cx="9525" cy="9525"/>
            </a:xfrm>
            <a:custGeom>
              <a:avLst/>
              <a:gdLst>
                <a:gd name="T0" fmla="*/ 0 w 2"/>
                <a:gd name="T1" fmla="*/ 1 h 2"/>
                <a:gd name="T2" fmla="*/ 2 w 2"/>
                <a:gd name="T3" fmla="*/ 0 h 2"/>
                <a:gd name="T4" fmla="*/ 2 w 2"/>
                <a:gd name="T5" fmla="*/ 2 h 2"/>
                <a:gd name="T6" fmla="*/ 0 w 2"/>
                <a:gd name="T7" fmla="*/ 1 h 2"/>
              </a:gdLst>
              <a:ahLst/>
              <a:cxnLst>
                <a:cxn ang="0">
                  <a:pos x="T0" y="T1"/>
                </a:cxn>
                <a:cxn ang="0">
                  <a:pos x="T2" y="T3"/>
                </a:cxn>
                <a:cxn ang="0">
                  <a:pos x="T4" y="T5"/>
                </a:cxn>
                <a:cxn ang="0">
                  <a:pos x="T6" y="T7"/>
                </a:cxn>
              </a:cxnLst>
              <a:rect l="0" t="0" r="r" b="b"/>
              <a:pathLst>
                <a:path w="2" h="2">
                  <a:moveTo>
                    <a:pt x="0" y="1"/>
                  </a:moveTo>
                  <a:cubicBezTo>
                    <a:pt x="1" y="0"/>
                    <a:pt x="1" y="0"/>
                    <a:pt x="2" y="0"/>
                  </a:cubicBezTo>
                  <a:cubicBezTo>
                    <a:pt x="2" y="1"/>
                    <a:pt x="2" y="1"/>
                    <a:pt x="2" y="2"/>
                  </a:cubicBezTo>
                  <a:lnTo>
                    <a:pt x="0" y="1"/>
                  </a:lnTo>
                  <a:close/>
                </a:path>
              </a:pathLst>
            </a:custGeom>
            <a:solidFill>
              <a:srgbClr val="8D6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1" name="Freeform 71">
              <a:extLst>
                <a:ext uri="{FF2B5EF4-FFF2-40B4-BE49-F238E27FC236}">
                  <a16:creationId xmlns:a16="http://schemas.microsoft.com/office/drawing/2014/main" xmlns="" id="{036BBCF3-CFEA-4BAB-A087-614F5E2A1B1A}"/>
                </a:ext>
              </a:extLst>
            </p:cNvPr>
            <p:cNvSpPr/>
            <p:nvPr/>
          </p:nvSpPr>
          <p:spPr bwMode="auto">
            <a:xfrm>
              <a:off x="3744912" y="180975"/>
              <a:ext cx="114300" cy="131763"/>
            </a:xfrm>
            <a:custGeom>
              <a:avLst/>
              <a:gdLst>
                <a:gd name="T0" fmla="*/ 7 w 27"/>
                <a:gd name="T1" fmla="*/ 27 h 31"/>
                <a:gd name="T2" fmla="*/ 2 w 27"/>
                <a:gd name="T3" fmla="*/ 20 h 31"/>
                <a:gd name="T4" fmla="*/ 24 w 27"/>
                <a:gd name="T5" fmla="*/ 9 h 31"/>
                <a:gd name="T6" fmla="*/ 26 w 27"/>
                <a:gd name="T7" fmla="*/ 21 h 31"/>
                <a:gd name="T8" fmla="*/ 7 w 27"/>
                <a:gd name="T9" fmla="*/ 27 h 31"/>
              </a:gdLst>
              <a:ahLst/>
              <a:cxnLst>
                <a:cxn ang="0">
                  <a:pos x="T0" y="T1"/>
                </a:cxn>
                <a:cxn ang="0">
                  <a:pos x="T2" y="T3"/>
                </a:cxn>
                <a:cxn ang="0">
                  <a:pos x="T4" y="T5"/>
                </a:cxn>
                <a:cxn ang="0">
                  <a:pos x="T6" y="T7"/>
                </a:cxn>
                <a:cxn ang="0">
                  <a:pos x="T8" y="T9"/>
                </a:cxn>
              </a:cxnLst>
              <a:rect l="0" t="0" r="r" b="b"/>
              <a:pathLst>
                <a:path w="27" h="31">
                  <a:moveTo>
                    <a:pt x="7" y="27"/>
                  </a:moveTo>
                  <a:cubicBezTo>
                    <a:pt x="5" y="25"/>
                    <a:pt x="3" y="23"/>
                    <a:pt x="2" y="20"/>
                  </a:cubicBezTo>
                  <a:cubicBezTo>
                    <a:pt x="0" y="7"/>
                    <a:pt x="15" y="0"/>
                    <a:pt x="24" y="9"/>
                  </a:cubicBezTo>
                  <a:cubicBezTo>
                    <a:pt x="27" y="12"/>
                    <a:pt x="27" y="18"/>
                    <a:pt x="26" y="21"/>
                  </a:cubicBezTo>
                  <a:cubicBezTo>
                    <a:pt x="23"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2" name="Freeform 72">
              <a:extLst>
                <a:ext uri="{FF2B5EF4-FFF2-40B4-BE49-F238E27FC236}">
                  <a16:creationId xmlns:a16="http://schemas.microsoft.com/office/drawing/2014/main" xmlns="" id="{3DC8ED86-BA92-4D33-BA23-CCD990F39DC3}"/>
                </a:ext>
              </a:extLst>
            </p:cNvPr>
            <p:cNvSpPr/>
            <p:nvPr/>
          </p:nvSpPr>
          <p:spPr bwMode="auto">
            <a:xfrm>
              <a:off x="3783012" y="219075"/>
              <a:ext cx="41275" cy="50800"/>
            </a:xfrm>
            <a:custGeom>
              <a:avLst/>
              <a:gdLst>
                <a:gd name="T0" fmla="*/ 2 w 10"/>
                <a:gd name="T1" fmla="*/ 11 h 12"/>
                <a:gd name="T2" fmla="*/ 1 w 10"/>
                <a:gd name="T3" fmla="*/ 8 h 12"/>
                <a:gd name="T4" fmla="*/ 9 w 10"/>
                <a:gd name="T5" fmla="*/ 4 h 12"/>
                <a:gd name="T6" fmla="*/ 10 w 10"/>
                <a:gd name="T7" fmla="*/ 9 h 12"/>
                <a:gd name="T8" fmla="*/ 2 w 10"/>
                <a:gd name="T9" fmla="*/ 11 h 12"/>
              </a:gdLst>
              <a:ahLst/>
              <a:cxnLst>
                <a:cxn ang="0">
                  <a:pos x="T0" y="T1"/>
                </a:cxn>
                <a:cxn ang="0">
                  <a:pos x="T2" y="T3"/>
                </a:cxn>
                <a:cxn ang="0">
                  <a:pos x="T4" y="T5"/>
                </a:cxn>
                <a:cxn ang="0">
                  <a:pos x="T6" y="T7"/>
                </a:cxn>
                <a:cxn ang="0">
                  <a:pos x="T8" y="T9"/>
                </a:cxn>
              </a:cxnLst>
              <a:rect l="0" t="0" r="r" b="b"/>
              <a:pathLst>
                <a:path w="10" h="12">
                  <a:moveTo>
                    <a:pt x="2" y="11"/>
                  </a:moveTo>
                  <a:cubicBezTo>
                    <a:pt x="2" y="10"/>
                    <a:pt x="1" y="9"/>
                    <a:pt x="1" y="8"/>
                  </a:cubicBezTo>
                  <a:cubicBezTo>
                    <a:pt x="0" y="3"/>
                    <a:pt x="6" y="0"/>
                    <a:pt x="9" y="4"/>
                  </a:cubicBezTo>
                  <a:cubicBezTo>
                    <a:pt x="10" y="5"/>
                    <a:pt x="10" y="7"/>
                    <a:pt x="10" y="9"/>
                  </a:cubicBezTo>
                  <a:cubicBezTo>
                    <a:pt x="9" y="12"/>
                    <a:pt x="5" y="12"/>
                    <a:pt x="2" y="11"/>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3" name="Freeform 73">
              <a:extLst>
                <a:ext uri="{FF2B5EF4-FFF2-40B4-BE49-F238E27FC236}">
                  <a16:creationId xmlns:a16="http://schemas.microsoft.com/office/drawing/2014/main" xmlns="" id="{C62F8EB0-BDFA-4900-8F84-DB4D0A63517C}"/>
                </a:ext>
              </a:extLst>
            </p:cNvPr>
            <p:cNvSpPr/>
            <p:nvPr/>
          </p:nvSpPr>
          <p:spPr bwMode="auto">
            <a:xfrm>
              <a:off x="3413125" y="227012"/>
              <a:ext cx="119063" cy="133350"/>
            </a:xfrm>
            <a:custGeom>
              <a:avLst/>
              <a:gdLst>
                <a:gd name="T0" fmla="*/ 7 w 28"/>
                <a:gd name="T1" fmla="*/ 27 h 31"/>
                <a:gd name="T2" fmla="*/ 3 w 28"/>
                <a:gd name="T3" fmla="*/ 20 h 31"/>
                <a:gd name="T4" fmla="*/ 24 w 28"/>
                <a:gd name="T5" fmla="*/ 9 h 31"/>
                <a:gd name="T6" fmla="*/ 27 w 28"/>
                <a:gd name="T7" fmla="*/ 22 h 31"/>
                <a:gd name="T8" fmla="*/ 7 w 28"/>
                <a:gd name="T9" fmla="*/ 27 h 31"/>
              </a:gdLst>
              <a:ahLst/>
              <a:cxnLst>
                <a:cxn ang="0">
                  <a:pos x="T0" y="T1"/>
                </a:cxn>
                <a:cxn ang="0">
                  <a:pos x="T2" y="T3"/>
                </a:cxn>
                <a:cxn ang="0">
                  <a:pos x="T4" y="T5"/>
                </a:cxn>
                <a:cxn ang="0">
                  <a:pos x="T6" y="T7"/>
                </a:cxn>
                <a:cxn ang="0">
                  <a:pos x="T8" y="T9"/>
                </a:cxn>
              </a:cxnLst>
              <a:rect l="0" t="0" r="r" b="b"/>
              <a:pathLst>
                <a:path w="28" h="31">
                  <a:moveTo>
                    <a:pt x="7" y="27"/>
                  </a:moveTo>
                  <a:cubicBezTo>
                    <a:pt x="5" y="25"/>
                    <a:pt x="3" y="23"/>
                    <a:pt x="3" y="20"/>
                  </a:cubicBezTo>
                  <a:cubicBezTo>
                    <a:pt x="0" y="7"/>
                    <a:pt x="16" y="0"/>
                    <a:pt x="24" y="9"/>
                  </a:cubicBezTo>
                  <a:cubicBezTo>
                    <a:pt x="27" y="12"/>
                    <a:pt x="28" y="18"/>
                    <a:pt x="27" y="22"/>
                  </a:cubicBezTo>
                  <a:cubicBezTo>
                    <a:pt x="24" y="30"/>
                    <a:pt x="14"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4" name="Freeform 74">
              <a:extLst>
                <a:ext uri="{FF2B5EF4-FFF2-40B4-BE49-F238E27FC236}">
                  <a16:creationId xmlns:a16="http://schemas.microsoft.com/office/drawing/2014/main" xmlns="" id="{50B7BC3B-45B2-4A83-99CD-A06B8EB9911A}"/>
                </a:ext>
              </a:extLst>
            </p:cNvPr>
            <p:cNvSpPr/>
            <p:nvPr/>
          </p:nvSpPr>
          <p:spPr bwMode="auto">
            <a:xfrm>
              <a:off x="3451225" y="269875"/>
              <a:ext cx="47625" cy="50800"/>
            </a:xfrm>
            <a:custGeom>
              <a:avLst/>
              <a:gdLst>
                <a:gd name="T0" fmla="*/ 3 w 11"/>
                <a:gd name="T1" fmla="*/ 10 h 12"/>
                <a:gd name="T2" fmla="*/ 1 w 11"/>
                <a:gd name="T3" fmla="*/ 7 h 12"/>
                <a:gd name="T4" fmla="*/ 9 w 11"/>
                <a:gd name="T5" fmla="*/ 3 h 12"/>
                <a:gd name="T6" fmla="*/ 10 w 11"/>
                <a:gd name="T7" fmla="*/ 8 h 12"/>
                <a:gd name="T8" fmla="*/ 3 w 11"/>
                <a:gd name="T9" fmla="*/ 10 h 12"/>
              </a:gdLst>
              <a:ahLst/>
              <a:cxnLst>
                <a:cxn ang="0">
                  <a:pos x="T0" y="T1"/>
                </a:cxn>
                <a:cxn ang="0">
                  <a:pos x="T2" y="T3"/>
                </a:cxn>
                <a:cxn ang="0">
                  <a:pos x="T4" y="T5"/>
                </a:cxn>
                <a:cxn ang="0">
                  <a:pos x="T6" y="T7"/>
                </a:cxn>
                <a:cxn ang="0">
                  <a:pos x="T8" y="T9"/>
                </a:cxn>
              </a:cxnLst>
              <a:rect l="0" t="0" r="r" b="b"/>
              <a:pathLst>
                <a:path w="11" h="12">
                  <a:moveTo>
                    <a:pt x="3" y="10"/>
                  </a:moveTo>
                  <a:cubicBezTo>
                    <a:pt x="2" y="9"/>
                    <a:pt x="1" y="8"/>
                    <a:pt x="1" y="7"/>
                  </a:cubicBezTo>
                  <a:cubicBezTo>
                    <a:pt x="0" y="2"/>
                    <a:pt x="6" y="0"/>
                    <a:pt x="9" y="3"/>
                  </a:cubicBezTo>
                  <a:cubicBezTo>
                    <a:pt x="10" y="4"/>
                    <a:pt x="11"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5" name="Freeform 75">
              <a:extLst>
                <a:ext uri="{FF2B5EF4-FFF2-40B4-BE49-F238E27FC236}">
                  <a16:creationId xmlns:a16="http://schemas.microsoft.com/office/drawing/2014/main" xmlns="" id="{A3396728-E03A-488E-8284-A58D72B8F6B1}"/>
                </a:ext>
              </a:extLst>
            </p:cNvPr>
            <p:cNvSpPr/>
            <p:nvPr/>
          </p:nvSpPr>
          <p:spPr bwMode="auto">
            <a:xfrm>
              <a:off x="1781175" y="757237"/>
              <a:ext cx="758825" cy="423863"/>
            </a:xfrm>
            <a:custGeom>
              <a:avLst/>
              <a:gdLst>
                <a:gd name="T0" fmla="*/ 179 w 179"/>
                <a:gd name="T1" fmla="*/ 98 h 99"/>
                <a:gd name="T2" fmla="*/ 105 w 179"/>
                <a:gd name="T3" fmla="*/ 11 h 99"/>
                <a:gd name="T4" fmla="*/ 0 w 179"/>
                <a:gd name="T5" fmla="*/ 99 h 99"/>
                <a:gd name="T6" fmla="*/ 179 w 179"/>
                <a:gd name="T7" fmla="*/ 98 h 99"/>
              </a:gdLst>
              <a:ahLst/>
              <a:cxnLst>
                <a:cxn ang="0">
                  <a:pos x="T0" y="T1"/>
                </a:cxn>
                <a:cxn ang="0">
                  <a:pos x="T2" y="T3"/>
                </a:cxn>
                <a:cxn ang="0">
                  <a:pos x="T4" y="T5"/>
                </a:cxn>
                <a:cxn ang="0">
                  <a:pos x="T6" y="T7"/>
                </a:cxn>
              </a:cxnLst>
              <a:rect l="0" t="0" r="r" b="b"/>
              <a:pathLst>
                <a:path w="179" h="99">
                  <a:moveTo>
                    <a:pt x="179" y="98"/>
                  </a:moveTo>
                  <a:cubicBezTo>
                    <a:pt x="179" y="98"/>
                    <a:pt x="166" y="22"/>
                    <a:pt x="105" y="11"/>
                  </a:cubicBezTo>
                  <a:cubicBezTo>
                    <a:pt x="44" y="0"/>
                    <a:pt x="0" y="99"/>
                    <a:pt x="0" y="99"/>
                  </a:cubicBezTo>
                  <a:lnTo>
                    <a:pt x="179" y="98"/>
                  </a:lnTo>
                  <a:close/>
                </a:path>
              </a:pathLst>
            </a:custGeom>
            <a:solidFill>
              <a:srgbClr val="9A77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6" name="Freeform 76">
              <a:extLst>
                <a:ext uri="{FF2B5EF4-FFF2-40B4-BE49-F238E27FC236}">
                  <a16:creationId xmlns:a16="http://schemas.microsoft.com/office/drawing/2014/main" xmlns="" id="{0E9EC51B-E1D3-436F-AFC6-87720564564B}"/>
                </a:ext>
              </a:extLst>
            </p:cNvPr>
            <p:cNvSpPr/>
            <p:nvPr/>
          </p:nvSpPr>
          <p:spPr bwMode="auto">
            <a:xfrm>
              <a:off x="2082800" y="925512"/>
              <a:ext cx="195263" cy="38100"/>
            </a:xfrm>
            <a:custGeom>
              <a:avLst/>
              <a:gdLst>
                <a:gd name="T0" fmla="*/ 30 w 46"/>
                <a:gd name="T1" fmla="*/ 2 h 9"/>
                <a:gd name="T2" fmla="*/ 46 w 46"/>
                <a:gd name="T3" fmla="*/ 8 h 9"/>
                <a:gd name="T4" fmla="*/ 0 w 46"/>
                <a:gd name="T5" fmla="*/ 9 h 9"/>
                <a:gd name="T6" fmla="*/ 30 w 46"/>
                <a:gd name="T7" fmla="*/ 2 h 9"/>
              </a:gdLst>
              <a:ahLst/>
              <a:cxnLst>
                <a:cxn ang="0">
                  <a:pos x="T0" y="T1"/>
                </a:cxn>
                <a:cxn ang="0">
                  <a:pos x="T2" y="T3"/>
                </a:cxn>
                <a:cxn ang="0">
                  <a:pos x="T4" y="T5"/>
                </a:cxn>
                <a:cxn ang="0">
                  <a:pos x="T6" y="T7"/>
                </a:cxn>
              </a:cxnLst>
              <a:rect l="0" t="0" r="r" b="b"/>
              <a:pathLst>
                <a:path w="46" h="9">
                  <a:moveTo>
                    <a:pt x="30" y="2"/>
                  </a:moveTo>
                  <a:cubicBezTo>
                    <a:pt x="36" y="3"/>
                    <a:pt x="41" y="5"/>
                    <a:pt x="46" y="8"/>
                  </a:cubicBezTo>
                  <a:cubicBezTo>
                    <a:pt x="0" y="9"/>
                    <a:pt x="0" y="9"/>
                    <a:pt x="0" y="9"/>
                  </a:cubicBezTo>
                  <a:cubicBezTo>
                    <a:pt x="9" y="3"/>
                    <a:pt x="19" y="0"/>
                    <a:pt x="30" y="2"/>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7" name="Freeform 77">
              <a:extLst>
                <a:ext uri="{FF2B5EF4-FFF2-40B4-BE49-F238E27FC236}">
                  <a16:creationId xmlns:a16="http://schemas.microsoft.com/office/drawing/2014/main" xmlns="" id="{D47446AB-0FCE-4BBB-BD9F-CD19D3E54C1B}"/>
                </a:ext>
              </a:extLst>
            </p:cNvPr>
            <p:cNvSpPr/>
            <p:nvPr/>
          </p:nvSpPr>
          <p:spPr bwMode="auto">
            <a:xfrm>
              <a:off x="2044700" y="958850"/>
              <a:ext cx="274638" cy="34925"/>
            </a:xfrm>
            <a:custGeom>
              <a:avLst/>
              <a:gdLst>
                <a:gd name="T0" fmla="*/ 55 w 65"/>
                <a:gd name="T1" fmla="*/ 0 h 8"/>
                <a:gd name="T2" fmla="*/ 65 w 65"/>
                <a:gd name="T3" fmla="*/ 8 h 8"/>
                <a:gd name="T4" fmla="*/ 0 w 65"/>
                <a:gd name="T5" fmla="*/ 8 h 8"/>
                <a:gd name="T6" fmla="*/ 9 w 65"/>
                <a:gd name="T7" fmla="*/ 1 h 8"/>
                <a:gd name="T8" fmla="*/ 55 w 65"/>
                <a:gd name="T9" fmla="*/ 0 h 8"/>
              </a:gdLst>
              <a:ahLst/>
              <a:cxnLst>
                <a:cxn ang="0">
                  <a:pos x="T0" y="T1"/>
                </a:cxn>
                <a:cxn ang="0">
                  <a:pos x="T2" y="T3"/>
                </a:cxn>
                <a:cxn ang="0">
                  <a:pos x="T4" y="T5"/>
                </a:cxn>
                <a:cxn ang="0">
                  <a:pos x="T6" y="T7"/>
                </a:cxn>
                <a:cxn ang="0">
                  <a:pos x="T8" y="T9"/>
                </a:cxn>
              </a:cxnLst>
              <a:rect l="0" t="0" r="r" b="b"/>
              <a:pathLst>
                <a:path w="65" h="8">
                  <a:moveTo>
                    <a:pt x="55" y="0"/>
                  </a:moveTo>
                  <a:cubicBezTo>
                    <a:pt x="59" y="2"/>
                    <a:pt x="62" y="5"/>
                    <a:pt x="65" y="8"/>
                  </a:cubicBezTo>
                  <a:cubicBezTo>
                    <a:pt x="0" y="8"/>
                    <a:pt x="0" y="8"/>
                    <a:pt x="0" y="8"/>
                  </a:cubicBezTo>
                  <a:cubicBezTo>
                    <a:pt x="3" y="6"/>
                    <a:pt x="6" y="3"/>
                    <a:pt x="9" y="1"/>
                  </a:cubicBezTo>
                  <a:lnTo>
                    <a:pt x="55" y="0"/>
                  </a:ln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8" name="Freeform 78">
              <a:extLst>
                <a:ext uri="{FF2B5EF4-FFF2-40B4-BE49-F238E27FC236}">
                  <a16:creationId xmlns:a16="http://schemas.microsoft.com/office/drawing/2014/main" xmlns="" id="{3D736FD3-84DE-49E4-8B27-FF8EA6D3E515}"/>
                </a:ext>
              </a:extLst>
            </p:cNvPr>
            <p:cNvSpPr/>
            <p:nvPr/>
          </p:nvSpPr>
          <p:spPr bwMode="auto">
            <a:xfrm>
              <a:off x="2006600" y="993775"/>
              <a:ext cx="347663" cy="42863"/>
            </a:xfrm>
            <a:custGeom>
              <a:avLst/>
              <a:gdLst>
                <a:gd name="T0" fmla="*/ 9 w 82"/>
                <a:gd name="T1" fmla="*/ 0 h 10"/>
                <a:gd name="T2" fmla="*/ 74 w 82"/>
                <a:gd name="T3" fmla="*/ 0 h 10"/>
                <a:gd name="T4" fmla="*/ 82 w 82"/>
                <a:gd name="T5" fmla="*/ 9 h 10"/>
                <a:gd name="T6" fmla="*/ 0 w 82"/>
                <a:gd name="T7" fmla="*/ 10 h 10"/>
                <a:gd name="T8" fmla="*/ 9 w 82"/>
                <a:gd name="T9" fmla="*/ 0 h 10"/>
              </a:gdLst>
              <a:ahLst/>
              <a:cxnLst>
                <a:cxn ang="0">
                  <a:pos x="T0" y="T1"/>
                </a:cxn>
                <a:cxn ang="0">
                  <a:pos x="T2" y="T3"/>
                </a:cxn>
                <a:cxn ang="0">
                  <a:pos x="T4" y="T5"/>
                </a:cxn>
                <a:cxn ang="0">
                  <a:pos x="T6" y="T7"/>
                </a:cxn>
                <a:cxn ang="0">
                  <a:pos x="T8" y="T9"/>
                </a:cxn>
              </a:cxnLst>
              <a:rect l="0" t="0" r="r" b="b"/>
              <a:pathLst>
                <a:path w="82" h="10">
                  <a:moveTo>
                    <a:pt x="9" y="0"/>
                  </a:moveTo>
                  <a:cubicBezTo>
                    <a:pt x="74" y="0"/>
                    <a:pt x="74" y="0"/>
                    <a:pt x="74" y="0"/>
                  </a:cubicBezTo>
                  <a:cubicBezTo>
                    <a:pt x="77" y="3"/>
                    <a:pt x="80" y="6"/>
                    <a:pt x="82" y="9"/>
                  </a:cubicBezTo>
                  <a:cubicBezTo>
                    <a:pt x="0" y="10"/>
                    <a:pt x="0" y="10"/>
                    <a:pt x="0" y="10"/>
                  </a:cubicBezTo>
                  <a:cubicBezTo>
                    <a:pt x="3" y="7"/>
                    <a:pt x="6" y="3"/>
                    <a:pt x="9" y="0"/>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9" name="Freeform 79">
              <a:extLst>
                <a:ext uri="{FF2B5EF4-FFF2-40B4-BE49-F238E27FC236}">
                  <a16:creationId xmlns:a16="http://schemas.microsoft.com/office/drawing/2014/main" xmlns="" id="{55E9FDD1-A0E5-4980-82A2-F4EE668345E7}"/>
                </a:ext>
              </a:extLst>
            </p:cNvPr>
            <p:cNvSpPr/>
            <p:nvPr/>
          </p:nvSpPr>
          <p:spPr bwMode="auto">
            <a:xfrm>
              <a:off x="1976437" y="1031875"/>
              <a:ext cx="403225" cy="47625"/>
            </a:xfrm>
            <a:custGeom>
              <a:avLst/>
              <a:gdLst>
                <a:gd name="T0" fmla="*/ 7 w 95"/>
                <a:gd name="T1" fmla="*/ 1 h 11"/>
                <a:gd name="T2" fmla="*/ 89 w 95"/>
                <a:gd name="T3" fmla="*/ 0 h 11"/>
                <a:gd name="T4" fmla="*/ 95 w 95"/>
                <a:gd name="T5" fmla="*/ 10 h 11"/>
                <a:gd name="T6" fmla="*/ 0 w 95"/>
                <a:gd name="T7" fmla="*/ 11 h 11"/>
                <a:gd name="T8" fmla="*/ 7 w 95"/>
                <a:gd name="T9" fmla="*/ 1 h 11"/>
              </a:gdLst>
              <a:ahLst/>
              <a:cxnLst>
                <a:cxn ang="0">
                  <a:pos x="T0" y="T1"/>
                </a:cxn>
                <a:cxn ang="0">
                  <a:pos x="T2" y="T3"/>
                </a:cxn>
                <a:cxn ang="0">
                  <a:pos x="T4" y="T5"/>
                </a:cxn>
                <a:cxn ang="0">
                  <a:pos x="T6" y="T7"/>
                </a:cxn>
                <a:cxn ang="0">
                  <a:pos x="T8" y="T9"/>
                </a:cxn>
              </a:cxnLst>
              <a:rect l="0" t="0" r="r" b="b"/>
              <a:pathLst>
                <a:path w="95" h="11">
                  <a:moveTo>
                    <a:pt x="7" y="1"/>
                  </a:moveTo>
                  <a:cubicBezTo>
                    <a:pt x="89" y="0"/>
                    <a:pt x="89" y="0"/>
                    <a:pt x="89" y="0"/>
                  </a:cubicBezTo>
                  <a:cubicBezTo>
                    <a:pt x="91" y="4"/>
                    <a:pt x="93" y="7"/>
                    <a:pt x="95" y="10"/>
                  </a:cubicBezTo>
                  <a:cubicBezTo>
                    <a:pt x="0" y="11"/>
                    <a:pt x="0" y="11"/>
                    <a:pt x="0" y="11"/>
                  </a:cubicBezTo>
                  <a:cubicBezTo>
                    <a:pt x="2" y="7"/>
                    <a:pt x="4" y="4"/>
                    <a:pt x="7" y="1"/>
                  </a:cubicBez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0" name="Freeform 80">
              <a:extLst>
                <a:ext uri="{FF2B5EF4-FFF2-40B4-BE49-F238E27FC236}">
                  <a16:creationId xmlns:a16="http://schemas.microsoft.com/office/drawing/2014/main" xmlns="" id="{8C654E95-733C-4163-8A89-7986CCCF6BF5}"/>
                </a:ext>
              </a:extLst>
            </p:cNvPr>
            <p:cNvSpPr/>
            <p:nvPr/>
          </p:nvSpPr>
          <p:spPr bwMode="auto">
            <a:xfrm>
              <a:off x="1946275" y="1074737"/>
              <a:ext cx="446088" cy="50800"/>
            </a:xfrm>
            <a:custGeom>
              <a:avLst/>
              <a:gdLst>
                <a:gd name="T0" fmla="*/ 7 w 105"/>
                <a:gd name="T1" fmla="*/ 1 h 12"/>
                <a:gd name="T2" fmla="*/ 102 w 105"/>
                <a:gd name="T3" fmla="*/ 0 h 12"/>
                <a:gd name="T4" fmla="*/ 105 w 105"/>
                <a:gd name="T5" fmla="*/ 9 h 12"/>
                <a:gd name="T6" fmla="*/ 0 w 105"/>
                <a:gd name="T7" fmla="*/ 12 h 12"/>
                <a:gd name="T8" fmla="*/ 7 w 105"/>
                <a:gd name="T9" fmla="*/ 1 h 12"/>
              </a:gdLst>
              <a:ahLst/>
              <a:cxnLst>
                <a:cxn ang="0">
                  <a:pos x="T0" y="T1"/>
                </a:cxn>
                <a:cxn ang="0">
                  <a:pos x="T2" y="T3"/>
                </a:cxn>
                <a:cxn ang="0">
                  <a:pos x="T4" y="T5"/>
                </a:cxn>
                <a:cxn ang="0">
                  <a:pos x="T6" y="T7"/>
                </a:cxn>
                <a:cxn ang="0">
                  <a:pos x="T8" y="T9"/>
                </a:cxn>
              </a:cxnLst>
              <a:rect l="0" t="0" r="r" b="b"/>
              <a:pathLst>
                <a:path w="105" h="12">
                  <a:moveTo>
                    <a:pt x="7" y="1"/>
                  </a:moveTo>
                  <a:cubicBezTo>
                    <a:pt x="102" y="0"/>
                    <a:pt x="102" y="0"/>
                    <a:pt x="102" y="0"/>
                  </a:cubicBezTo>
                  <a:cubicBezTo>
                    <a:pt x="103" y="3"/>
                    <a:pt x="104" y="6"/>
                    <a:pt x="105" y="9"/>
                  </a:cubicBezTo>
                  <a:cubicBezTo>
                    <a:pt x="0" y="12"/>
                    <a:pt x="0" y="12"/>
                    <a:pt x="0" y="12"/>
                  </a:cubicBezTo>
                  <a:cubicBezTo>
                    <a:pt x="2" y="8"/>
                    <a:pt x="4" y="5"/>
                    <a:pt x="7" y="1"/>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1" name="Freeform 81">
              <a:extLst>
                <a:ext uri="{FF2B5EF4-FFF2-40B4-BE49-F238E27FC236}">
                  <a16:creationId xmlns:a16="http://schemas.microsoft.com/office/drawing/2014/main" xmlns="" id="{19AB5CAE-5F6F-474E-9DD9-1140392C5466}"/>
                </a:ext>
              </a:extLst>
            </p:cNvPr>
            <p:cNvSpPr/>
            <p:nvPr/>
          </p:nvSpPr>
          <p:spPr bwMode="auto">
            <a:xfrm>
              <a:off x="1930400" y="1112837"/>
              <a:ext cx="474663" cy="42863"/>
            </a:xfrm>
            <a:custGeom>
              <a:avLst/>
              <a:gdLst>
                <a:gd name="T0" fmla="*/ 4 w 112"/>
                <a:gd name="T1" fmla="*/ 3 h 10"/>
                <a:gd name="T2" fmla="*/ 109 w 112"/>
                <a:gd name="T3" fmla="*/ 0 h 10"/>
                <a:gd name="T4" fmla="*/ 112 w 112"/>
                <a:gd name="T5" fmla="*/ 9 h 10"/>
                <a:gd name="T6" fmla="*/ 0 w 112"/>
                <a:gd name="T7" fmla="*/ 10 h 10"/>
                <a:gd name="T8" fmla="*/ 4 w 112"/>
                <a:gd name="T9" fmla="*/ 3 h 10"/>
              </a:gdLst>
              <a:ahLst/>
              <a:cxnLst>
                <a:cxn ang="0">
                  <a:pos x="T0" y="T1"/>
                </a:cxn>
                <a:cxn ang="0">
                  <a:pos x="T2" y="T3"/>
                </a:cxn>
                <a:cxn ang="0">
                  <a:pos x="T4" y="T5"/>
                </a:cxn>
                <a:cxn ang="0">
                  <a:pos x="T6" y="T7"/>
                </a:cxn>
                <a:cxn ang="0">
                  <a:pos x="T8" y="T9"/>
                </a:cxn>
              </a:cxnLst>
              <a:rect l="0" t="0" r="r" b="b"/>
              <a:pathLst>
                <a:path w="112" h="10">
                  <a:moveTo>
                    <a:pt x="4" y="3"/>
                  </a:moveTo>
                  <a:cubicBezTo>
                    <a:pt x="109" y="0"/>
                    <a:pt x="109" y="0"/>
                    <a:pt x="109" y="0"/>
                  </a:cubicBezTo>
                  <a:cubicBezTo>
                    <a:pt x="111" y="3"/>
                    <a:pt x="112" y="6"/>
                    <a:pt x="112" y="9"/>
                  </a:cubicBezTo>
                  <a:cubicBezTo>
                    <a:pt x="0" y="10"/>
                    <a:pt x="0" y="10"/>
                    <a:pt x="0" y="10"/>
                  </a:cubicBezTo>
                  <a:cubicBezTo>
                    <a:pt x="1" y="8"/>
                    <a:pt x="2" y="5"/>
                    <a:pt x="4" y="3"/>
                  </a:cubicBez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2" name="Freeform 82">
              <a:extLst>
                <a:ext uri="{FF2B5EF4-FFF2-40B4-BE49-F238E27FC236}">
                  <a16:creationId xmlns:a16="http://schemas.microsoft.com/office/drawing/2014/main" xmlns="" id="{53E544FA-A93D-44E4-B6D1-B7966F24926D}"/>
                </a:ext>
              </a:extLst>
            </p:cNvPr>
            <p:cNvSpPr/>
            <p:nvPr/>
          </p:nvSpPr>
          <p:spPr bwMode="auto">
            <a:xfrm>
              <a:off x="1917700" y="1150937"/>
              <a:ext cx="495300" cy="30163"/>
            </a:xfrm>
            <a:custGeom>
              <a:avLst/>
              <a:gdLst>
                <a:gd name="T0" fmla="*/ 115 w 117"/>
                <a:gd name="T1" fmla="*/ 0 h 7"/>
                <a:gd name="T2" fmla="*/ 117 w 117"/>
                <a:gd name="T3" fmla="*/ 6 h 7"/>
                <a:gd name="T4" fmla="*/ 0 w 117"/>
                <a:gd name="T5" fmla="*/ 7 h 7"/>
                <a:gd name="T6" fmla="*/ 3 w 117"/>
                <a:gd name="T7" fmla="*/ 1 h 7"/>
                <a:gd name="T8" fmla="*/ 115 w 117"/>
                <a:gd name="T9" fmla="*/ 0 h 7"/>
              </a:gdLst>
              <a:ahLst/>
              <a:cxnLst>
                <a:cxn ang="0">
                  <a:pos x="T0" y="T1"/>
                </a:cxn>
                <a:cxn ang="0">
                  <a:pos x="T2" y="T3"/>
                </a:cxn>
                <a:cxn ang="0">
                  <a:pos x="T4" y="T5"/>
                </a:cxn>
                <a:cxn ang="0">
                  <a:pos x="T6" y="T7"/>
                </a:cxn>
                <a:cxn ang="0">
                  <a:pos x="T8" y="T9"/>
                </a:cxn>
              </a:cxnLst>
              <a:rect l="0" t="0" r="r" b="b"/>
              <a:pathLst>
                <a:path w="117" h="7">
                  <a:moveTo>
                    <a:pt x="115" y="0"/>
                  </a:moveTo>
                  <a:cubicBezTo>
                    <a:pt x="116" y="4"/>
                    <a:pt x="117" y="6"/>
                    <a:pt x="117" y="6"/>
                  </a:cubicBezTo>
                  <a:cubicBezTo>
                    <a:pt x="0" y="7"/>
                    <a:pt x="0" y="7"/>
                    <a:pt x="0" y="7"/>
                  </a:cubicBezTo>
                  <a:cubicBezTo>
                    <a:pt x="0" y="7"/>
                    <a:pt x="1" y="5"/>
                    <a:pt x="3" y="1"/>
                  </a:cubicBezTo>
                  <a:lnTo>
                    <a:pt x="115" y="0"/>
                  </a:ln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3" name="Oval 82">
              <a:extLst>
                <a:ext uri="{FF2B5EF4-FFF2-40B4-BE49-F238E27FC236}">
                  <a16:creationId xmlns:a16="http://schemas.microsoft.com/office/drawing/2014/main" xmlns="" id="{F53281A4-12DF-4661-B3AA-56F59E3DD764}"/>
                </a:ext>
              </a:extLst>
            </p:cNvPr>
            <p:cNvSpPr>
              <a:spLocks noChangeArrowheads="1"/>
            </p:cNvSpPr>
            <p:nvPr/>
          </p:nvSpPr>
          <p:spPr bwMode="auto">
            <a:xfrm>
              <a:off x="2443162" y="1104900"/>
              <a:ext cx="20638"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4" name="Oval 83">
              <a:extLst>
                <a:ext uri="{FF2B5EF4-FFF2-40B4-BE49-F238E27FC236}">
                  <a16:creationId xmlns:a16="http://schemas.microsoft.com/office/drawing/2014/main" xmlns="" id="{D0EA48A7-715C-43F4-838E-3CC89A30C5D7}"/>
                </a:ext>
              </a:extLst>
            </p:cNvPr>
            <p:cNvSpPr>
              <a:spLocks noChangeArrowheads="1"/>
            </p:cNvSpPr>
            <p:nvPr/>
          </p:nvSpPr>
          <p:spPr bwMode="auto">
            <a:xfrm>
              <a:off x="2374900" y="968375"/>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5" name="Oval 84">
              <a:extLst>
                <a:ext uri="{FF2B5EF4-FFF2-40B4-BE49-F238E27FC236}">
                  <a16:creationId xmlns:a16="http://schemas.microsoft.com/office/drawing/2014/main" xmlns="" id="{28FA0A3B-147B-48F0-B054-4BAFA88133B2}"/>
                </a:ext>
              </a:extLst>
            </p:cNvPr>
            <p:cNvSpPr>
              <a:spLocks noChangeArrowheads="1"/>
            </p:cNvSpPr>
            <p:nvPr/>
          </p:nvSpPr>
          <p:spPr bwMode="auto">
            <a:xfrm>
              <a:off x="2247900" y="873125"/>
              <a:ext cx="25400"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6" name="Oval 85">
              <a:extLst>
                <a:ext uri="{FF2B5EF4-FFF2-40B4-BE49-F238E27FC236}">
                  <a16:creationId xmlns:a16="http://schemas.microsoft.com/office/drawing/2014/main" xmlns="" id="{0E6B2478-DECF-4FE2-8F04-F5ECF8CE53EA}"/>
                </a:ext>
              </a:extLst>
            </p:cNvPr>
            <p:cNvSpPr>
              <a:spLocks noChangeArrowheads="1"/>
            </p:cNvSpPr>
            <p:nvPr/>
          </p:nvSpPr>
          <p:spPr bwMode="auto">
            <a:xfrm>
              <a:off x="2120900" y="873125"/>
              <a:ext cx="20638"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7" name="Oval 86">
              <a:extLst>
                <a:ext uri="{FF2B5EF4-FFF2-40B4-BE49-F238E27FC236}">
                  <a16:creationId xmlns:a16="http://schemas.microsoft.com/office/drawing/2014/main" xmlns="" id="{5DEAD495-617C-4ADC-84BC-F988EF53F58F}"/>
                </a:ext>
              </a:extLst>
            </p:cNvPr>
            <p:cNvSpPr>
              <a:spLocks noChangeArrowheads="1"/>
            </p:cNvSpPr>
            <p:nvPr/>
          </p:nvSpPr>
          <p:spPr bwMode="auto">
            <a:xfrm>
              <a:off x="1989137" y="946150"/>
              <a:ext cx="25400"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8" name="Oval 87">
              <a:extLst>
                <a:ext uri="{FF2B5EF4-FFF2-40B4-BE49-F238E27FC236}">
                  <a16:creationId xmlns:a16="http://schemas.microsoft.com/office/drawing/2014/main" xmlns="" id="{99637BA2-1EA9-4628-9D09-BFB244E777A6}"/>
                </a:ext>
              </a:extLst>
            </p:cNvPr>
            <p:cNvSpPr>
              <a:spLocks noChangeArrowheads="1"/>
            </p:cNvSpPr>
            <p:nvPr/>
          </p:nvSpPr>
          <p:spPr bwMode="auto">
            <a:xfrm>
              <a:off x="1912937" y="1049337"/>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9" name="Oval 88">
              <a:extLst>
                <a:ext uri="{FF2B5EF4-FFF2-40B4-BE49-F238E27FC236}">
                  <a16:creationId xmlns:a16="http://schemas.microsoft.com/office/drawing/2014/main" xmlns="" id="{8C6666E0-E28E-4E56-83BB-3421AD6589D6}"/>
                </a:ext>
              </a:extLst>
            </p:cNvPr>
            <p:cNvSpPr>
              <a:spLocks noChangeArrowheads="1"/>
            </p:cNvSpPr>
            <p:nvPr/>
          </p:nvSpPr>
          <p:spPr bwMode="auto">
            <a:xfrm>
              <a:off x="1849437" y="1130300"/>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0" name="Freeform 90">
              <a:extLst>
                <a:ext uri="{FF2B5EF4-FFF2-40B4-BE49-F238E27FC236}">
                  <a16:creationId xmlns:a16="http://schemas.microsoft.com/office/drawing/2014/main" xmlns="" id="{BF10BE4C-EEF4-4E06-B13D-B186A62E1EF3}"/>
                </a:ext>
              </a:extLst>
            </p:cNvPr>
            <p:cNvSpPr/>
            <p:nvPr/>
          </p:nvSpPr>
          <p:spPr bwMode="auto">
            <a:xfrm>
              <a:off x="3816350" y="25400"/>
              <a:ext cx="55563" cy="98425"/>
            </a:xfrm>
            <a:custGeom>
              <a:avLst/>
              <a:gdLst>
                <a:gd name="T0" fmla="*/ 0 w 13"/>
                <a:gd name="T1" fmla="*/ 0 h 23"/>
                <a:gd name="T2" fmla="*/ 12 w 13"/>
                <a:gd name="T3" fmla="*/ 4 h 23"/>
                <a:gd name="T4" fmla="*/ 13 w 13"/>
                <a:gd name="T5" fmla="*/ 21 h 23"/>
                <a:gd name="T6" fmla="*/ 0 w 13"/>
                <a:gd name="T7" fmla="*/ 23 h 23"/>
                <a:gd name="T8" fmla="*/ 0 w 13"/>
                <a:gd name="T9" fmla="*/ 0 h 23"/>
              </a:gdLst>
              <a:ahLst/>
              <a:cxnLst>
                <a:cxn ang="0">
                  <a:pos x="T0" y="T1"/>
                </a:cxn>
                <a:cxn ang="0">
                  <a:pos x="T2" y="T3"/>
                </a:cxn>
                <a:cxn ang="0">
                  <a:pos x="T4" y="T5"/>
                </a:cxn>
                <a:cxn ang="0">
                  <a:pos x="T6" y="T7"/>
                </a:cxn>
                <a:cxn ang="0">
                  <a:pos x="T8" y="T9"/>
                </a:cxn>
              </a:cxnLst>
              <a:rect l="0" t="0" r="r" b="b"/>
              <a:pathLst>
                <a:path w="13" h="23">
                  <a:moveTo>
                    <a:pt x="0" y="0"/>
                  </a:moveTo>
                  <a:cubicBezTo>
                    <a:pt x="0" y="0"/>
                    <a:pt x="12" y="1"/>
                    <a:pt x="12" y="4"/>
                  </a:cubicBezTo>
                  <a:cubicBezTo>
                    <a:pt x="13" y="6"/>
                    <a:pt x="13" y="21"/>
                    <a:pt x="13" y="21"/>
                  </a:cubicBezTo>
                  <a:cubicBezTo>
                    <a:pt x="13" y="21"/>
                    <a:pt x="2" y="23"/>
                    <a:pt x="0" y="23"/>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1" name="Freeform 91">
              <a:extLst>
                <a:ext uri="{FF2B5EF4-FFF2-40B4-BE49-F238E27FC236}">
                  <a16:creationId xmlns:a16="http://schemas.microsoft.com/office/drawing/2014/main" xmlns="" id="{D644042C-50C0-4E83-A296-1E243302ACD3}"/>
                </a:ext>
              </a:extLst>
            </p:cNvPr>
            <p:cNvSpPr/>
            <p:nvPr/>
          </p:nvSpPr>
          <p:spPr bwMode="auto">
            <a:xfrm>
              <a:off x="3727450" y="30162"/>
              <a:ext cx="68263" cy="98425"/>
            </a:xfrm>
            <a:custGeom>
              <a:avLst/>
              <a:gdLst>
                <a:gd name="T0" fmla="*/ 16 w 16"/>
                <a:gd name="T1" fmla="*/ 0 h 23"/>
                <a:gd name="T2" fmla="*/ 16 w 16"/>
                <a:gd name="T3" fmla="*/ 22 h 23"/>
                <a:gd name="T4" fmla="*/ 0 w 16"/>
                <a:gd name="T5" fmla="*/ 23 h 23"/>
                <a:gd name="T6" fmla="*/ 0 w 16"/>
                <a:gd name="T7" fmla="*/ 1 h 23"/>
                <a:gd name="T8" fmla="*/ 16 w 16"/>
                <a:gd name="T9" fmla="*/ 0 h 23"/>
              </a:gdLst>
              <a:ahLst/>
              <a:cxnLst>
                <a:cxn ang="0">
                  <a:pos x="T0" y="T1"/>
                </a:cxn>
                <a:cxn ang="0">
                  <a:pos x="T2" y="T3"/>
                </a:cxn>
                <a:cxn ang="0">
                  <a:pos x="T4" y="T5"/>
                </a:cxn>
                <a:cxn ang="0">
                  <a:pos x="T6" y="T7"/>
                </a:cxn>
                <a:cxn ang="0">
                  <a:pos x="T8" y="T9"/>
                </a:cxn>
              </a:cxnLst>
              <a:rect l="0" t="0" r="r" b="b"/>
              <a:pathLst>
                <a:path w="16" h="23">
                  <a:moveTo>
                    <a:pt x="16" y="0"/>
                  </a:moveTo>
                  <a:cubicBezTo>
                    <a:pt x="16" y="22"/>
                    <a:pt x="16" y="22"/>
                    <a:pt x="16" y="22"/>
                  </a:cubicBezTo>
                  <a:cubicBezTo>
                    <a:pt x="0" y="23"/>
                    <a:pt x="0" y="23"/>
                    <a:pt x="0" y="23"/>
                  </a:cubicBezTo>
                  <a:cubicBezTo>
                    <a:pt x="0" y="1"/>
                    <a:pt x="0" y="1"/>
                    <a:pt x="0" y="1"/>
                  </a:cubicBezTo>
                  <a:cubicBezTo>
                    <a:pt x="0" y="1"/>
                    <a:pt x="6" y="0"/>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2" name="Freeform 92">
              <a:extLst>
                <a:ext uri="{FF2B5EF4-FFF2-40B4-BE49-F238E27FC236}">
                  <a16:creationId xmlns:a16="http://schemas.microsoft.com/office/drawing/2014/main" xmlns="" id="{E984570F-474E-42A8-814C-25508CFEE2CA}"/>
                </a:ext>
              </a:extLst>
            </p:cNvPr>
            <p:cNvSpPr/>
            <p:nvPr/>
          </p:nvSpPr>
          <p:spPr bwMode="auto">
            <a:xfrm>
              <a:off x="3630612" y="34925"/>
              <a:ext cx="71438" cy="103188"/>
            </a:xfrm>
            <a:custGeom>
              <a:avLst/>
              <a:gdLst>
                <a:gd name="T0" fmla="*/ 16 w 17"/>
                <a:gd name="T1" fmla="*/ 1 h 24"/>
                <a:gd name="T2" fmla="*/ 17 w 17"/>
                <a:gd name="T3" fmla="*/ 22 h 24"/>
                <a:gd name="T4" fmla="*/ 0 w 17"/>
                <a:gd name="T5" fmla="*/ 24 h 24"/>
                <a:gd name="T6" fmla="*/ 0 w 17"/>
                <a:gd name="T7" fmla="*/ 2 h 24"/>
                <a:gd name="T8" fmla="*/ 16 w 17"/>
                <a:gd name="T9" fmla="*/ 1 h 24"/>
              </a:gdLst>
              <a:ahLst/>
              <a:cxnLst>
                <a:cxn ang="0">
                  <a:pos x="T0" y="T1"/>
                </a:cxn>
                <a:cxn ang="0">
                  <a:pos x="T2" y="T3"/>
                </a:cxn>
                <a:cxn ang="0">
                  <a:pos x="T4" y="T5"/>
                </a:cxn>
                <a:cxn ang="0">
                  <a:pos x="T6" y="T7"/>
                </a:cxn>
                <a:cxn ang="0">
                  <a:pos x="T8" y="T9"/>
                </a:cxn>
              </a:cxnLst>
              <a:rect l="0" t="0" r="r" b="b"/>
              <a:pathLst>
                <a:path w="17" h="24">
                  <a:moveTo>
                    <a:pt x="16" y="1"/>
                  </a:moveTo>
                  <a:cubicBezTo>
                    <a:pt x="17" y="22"/>
                    <a:pt x="17" y="22"/>
                    <a:pt x="17" y="22"/>
                  </a:cubicBezTo>
                  <a:cubicBezTo>
                    <a:pt x="0" y="24"/>
                    <a:pt x="0" y="24"/>
                    <a:pt x="0" y="24"/>
                  </a:cubicBezTo>
                  <a:cubicBezTo>
                    <a:pt x="0" y="2"/>
                    <a:pt x="0" y="2"/>
                    <a:pt x="0" y="2"/>
                  </a:cubicBezTo>
                  <a:cubicBezTo>
                    <a:pt x="0" y="2"/>
                    <a:pt x="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3" name="Freeform 93">
              <a:extLst>
                <a:ext uri="{FF2B5EF4-FFF2-40B4-BE49-F238E27FC236}">
                  <a16:creationId xmlns:a16="http://schemas.microsoft.com/office/drawing/2014/main" xmlns="" id="{1AE81D38-8B74-4BAE-B353-FAFE4EBF4CD0}"/>
                </a:ext>
              </a:extLst>
            </p:cNvPr>
            <p:cNvSpPr/>
            <p:nvPr/>
          </p:nvSpPr>
          <p:spPr bwMode="auto">
            <a:xfrm>
              <a:off x="3529012" y="42862"/>
              <a:ext cx="71438" cy="103188"/>
            </a:xfrm>
            <a:custGeom>
              <a:avLst/>
              <a:gdLst>
                <a:gd name="T0" fmla="*/ 16 w 17"/>
                <a:gd name="T1" fmla="*/ 1 h 24"/>
                <a:gd name="T2" fmla="*/ 17 w 17"/>
                <a:gd name="T3" fmla="*/ 22 h 24"/>
                <a:gd name="T4" fmla="*/ 0 w 17"/>
                <a:gd name="T5" fmla="*/ 24 h 24"/>
                <a:gd name="T6" fmla="*/ 0 w 17"/>
                <a:gd name="T7" fmla="*/ 2 h 24"/>
                <a:gd name="T8" fmla="*/ 16 w 17"/>
                <a:gd name="T9" fmla="*/ 1 h 24"/>
              </a:gdLst>
              <a:ahLst/>
              <a:cxnLst>
                <a:cxn ang="0">
                  <a:pos x="T0" y="T1"/>
                </a:cxn>
                <a:cxn ang="0">
                  <a:pos x="T2" y="T3"/>
                </a:cxn>
                <a:cxn ang="0">
                  <a:pos x="T4" y="T5"/>
                </a:cxn>
                <a:cxn ang="0">
                  <a:pos x="T6" y="T7"/>
                </a:cxn>
                <a:cxn ang="0">
                  <a:pos x="T8" y="T9"/>
                </a:cxn>
              </a:cxnLst>
              <a:rect l="0" t="0" r="r" b="b"/>
              <a:pathLst>
                <a:path w="17" h="24">
                  <a:moveTo>
                    <a:pt x="16" y="1"/>
                  </a:moveTo>
                  <a:cubicBezTo>
                    <a:pt x="17" y="22"/>
                    <a:pt x="17" y="22"/>
                    <a:pt x="17" y="22"/>
                  </a:cubicBezTo>
                  <a:cubicBezTo>
                    <a:pt x="0" y="24"/>
                    <a:pt x="0" y="24"/>
                    <a:pt x="0" y="24"/>
                  </a:cubicBezTo>
                  <a:cubicBezTo>
                    <a:pt x="0" y="2"/>
                    <a:pt x="0" y="2"/>
                    <a:pt x="0" y="2"/>
                  </a:cubicBezTo>
                  <a:cubicBezTo>
                    <a:pt x="0" y="2"/>
                    <a:pt x="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4" name="Freeform 94">
              <a:extLst>
                <a:ext uri="{FF2B5EF4-FFF2-40B4-BE49-F238E27FC236}">
                  <a16:creationId xmlns:a16="http://schemas.microsoft.com/office/drawing/2014/main" xmlns="" id="{77414F5B-751F-47BE-BE7C-ABF108EB4806}"/>
                </a:ext>
              </a:extLst>
            </p:cNvPr>
            <p:cNvSpPr/>
            <p:nvPr/>
          </p:nvSpPr>
          <p:spPr bwMode="auto">
            <a:xfrm>
              <a:off x="3379787" y="55562"/>
              <a:ext cx="122238" cy="98425"/>
            </a:xfrm>
            <a:custGeom>
              <a:avLst/>
              <a:gdLst>
                <a:gd name="T0" fmla="*/ 28 w 29"/>
                <a:gd name="T1" fmla="*/ 1 h 23"/>
                <a:gd name="T2" fmla="*/ 29 w 29"/>
                <a:gd name="T3" fmla="*/ 20 h 23"/>
                <a:gd name="T4" fmla="*/ 1 w 29"/>
                <a:gd name="T5" fmla="*/ 23 h 23"/>
                <a:gd name="T6" fmla="*/ 2 w 29"/>
                <a:gd name="T7" fmla="*/ 6 h 23"/>
                <a:gd name="T8" fmla="*/ 28 w 29"/>
                <a:gd name="T9" fmla="*/ 1 h 23"/>
              </a:gdLst>
              <a:ahLst/>
              <a:cxnLst>
                <a:cxn ang="0">
                  <a:pos x="T0" y="T1"/>
                </a:cxn>
                <a:cxn ang="0">
                  <a:pos x="T2" y="T3"/>
                </a:cxn>
                <a:cxn ang="0">
                  <a:pos x="T4" y="T5"/>
                </a:cxn>
                <a:cxn ang="0">
                  <a:pos x="T6" y="T7"/>
                </a:cxn>
                <a:cxn ang="0">
                  <a:pos x="T8" y="T9"/>
                </a:cxn>
              </a:cxnLst>
              <a:rect l="0" t="0" r="r" b="b"/>
              <a:pathLst>
                <a:path w="29" h="23">
                  <a:moveTo>
                    <a:pt x="28" y="1"/>
                  </a:moveTo>
                  <a:cubicBezTo>
                    <a:pt x="29" y="20"/>
                    <a:pt x="29" y="20"/>
                    <a:pt x="29" y="20"/>
                  </a:cubicBezTo>
                  <a:cubicBezTo>
                    <a:pt x="1" y="23"/>
                    <a:pt x="1" y="23"/>
                    <a:pt x="1" y="23"/>
                  </a:cubicBezTo>
                  <a:cubicBezTo>
                    <a:pt x="1" y="23"/>
                    <a:pt x="0" y="8"/>
                    <a:pt x="2" y="6"/>
                  </a:cubicBezTo>
                  <a:cubicBezTo>
                    <a:pt x="5" y="4"/>
                    <a:pt x="23" y="0"/>
                    <a:pt x="28"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5" name="Freeform 95">
              <a:extLst>
                <a:ext uri="{FF2B5EF4-FFF2-40B4-BE49-F238E27FC236}">
                  <a16:creationId xmlns:a16="http://schemas.microsoft.com/office/drawing/2014/main" xmlns="" id="{261386AA-C705-4627-8C27-94B3E90948BC}"/>
                </a:ext>
              </a:extLst>
            </p:cNvPr>
            <p:cNvSpPr/>
            <p:nvPr/>
          </p:nvSpPr>
          <p:spPr bwMode="auto">
            <a:xfrm>
              <a:off x="3367087" y="146050"/>
              <a:ext cx="522288" cy="63500"/>
            </a:xfrm>
            <a:custGeom>
              <a:avLst/>
              <a:gdLst>
                <a:gd name="T0" fmla="*/ 323 w 329"/>
                <a:gd name="T1" fmla="*/ 0 h 40"/>
                <a:gd name="T2" fmla="*/ 0 w 329"/>
                <a:gd name="T3" fmla="*/ 24 h 40"/>
                <a:gd name="T4" fmla="*/ 0 w 329"/>
                <a:gd name="T5" fmla="*/ 40 h 40"/>
                <a:gd name="T6" fmla="*/ 329 w 329"/>
                <a:gd name="T7" fmla="*/ 11 h 40"/>
                <a:gd name="T8" fmla="*/ 323 w 329"/>
                <a:gd name="T9" fmla="*/ 0 h 40"/>
              </a:gdLst>
              <a:ahLst/>
              <a:cxnLst>
                <a:cxn ang="0">
                  <a:pos x="T0" y="T1"/>
                </a:cxn>
                <a:cxn ang="0">
                  <a:pos x="T2" y="T3"/>
                </a:cxn>
                <a:cxn ang="0">
                  <a:pos x="T4" y="T5"/>
                </a:cxn>
                <a:cxn ang="0">
                  <a:pos x="T6" y="T7"/>
                </a:cxn>
                <a:cxn ang="0">
                  <a:pos x="T8" y="T9"/>
                </a:cxn>
              </a:cxnLst>
              <a:rect l="0" t="0" r="r" b="b"/>
              <a:pathLst>
                <a:path w="329" h="40">
                  <a:moveTo>
                    <a:pt x="323" y="0"/>
                  </a:moveTo>
                  <a:lnTo>
                    <a:pt x="0" y="24"/>
                  </a:lnTo>
                  <a:lnTo>
                    <a:pt x="0" y="40"/>
                  </a:lnTo>
                  <a:lnTo>
                    <a:pt x="329" y="11"/>
                  </a:lnTo>
                  <a:lnTo>
                    <a:pt x="323" y="0"/>
                  </a:lnTo>
                  <a:close/>
                </a:path>
              </a:pathLst>
            </a:custGeom>
            <a:solidFill>
              <a:srgbClr val="E377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6" name="Freeform 96">
              <a:extLst>
                <a:ext uri="{FF2B5EF4-FFF2-40B4-BE49-F238E27FC236}">
                  <a16:creationId xmlns:a16="http://schemas.microsoft.com/office/drawing/2014/main" xmlns="" id="{E6E4C302-3F28-4618-8F92-5AB1AE668484}"/>
                </a:ext>
              </a:extLst>
            </p:cNvPr>
            <p:cNvSpPr/>
            <p:nvPr/>
          </p:nvSpPr>
          <p:spPr bwMode="auto">
            <a:xfrm>
              <a:off x="0" y="180975"/>
              <a:ext cx="1570038" cy="996950"/>
            </a:xfrm>
            <a:custGeom>
              <a:avLst/>
              <a:gdLst>
                <a:gd name="T0" fmla="*/ 0 w 370"/>
                <a:gd name="T1" fmla="*/ 233 h 233"/>
                <a:gd name="T2" fmla="*/ 370 w 370"/>
                <a:gd name="T3" fmla="*/ 233 h 233"/>
                <a:gd name="T4" fmla="*/ 0 w 370"/>
                <a:gd name="T5" fmla="*/ 233 h 233"/>
              </a:gdLst>
              <a:ahLst/>
              <a:cxnLst>
                <a:cxn ang="0">
                  <a:pos x="T0" y="T1"/>
                </a:cxn>
                <a:cxn ang="0">
                  <a:pos x="T2" y="T3"/>
                </a:cxn>
                <a:cxn ang="0">
                  <a:pos x="T4" y="T5"/>
                </a:cxn>
              </a:cxnLst>
              <a:rect l="0" t="0" r="r" b="b"/>
              <a:pathLst>
                <a:path w="370" h="233">
                  <a:moveTo>
                    <a:pt x="0" y="233"/>
                  </a:moveTo>
                  <a:cubicBezTo>
                    <a:pt x="0" y="233"/>
                    <a:pt x="181" y="0"/>
                    <a:pt x="370" y="233"/>
                  </a:cubicBezTo>
                  <a:lnTo>
                    <a:pt x="0" y="233"/>
                  </a:lnTo>
                  <a:close/>
                </a:path>
              </a:pathLst>
            </a:custGeom>
            <a:solidFill>
              <a:srgbClr val="81AC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7" name="Freeform 97">
              <a:extLst>
                <a:ext uri="{FF2B5EF4-FFF2-40B4-BE49-F238E27FC236}">
                  <a16:creationId xmlns:a16="http://schemas.microsoft.com/office/drawing/2014/main" xmlns="" id="{80F07DC5-60E8-4B4F-A1C9-25D4AE977E50}"/>
                </a:ext>
              </a:extLst>
            </p:cNvPr>
            <p:cNvSpPr/>
            <p:nvPr/>
          </p:nvSpPr>
          <p:spPr bwMode="auto">
            <a:xfrm>
              <a:off x="220662" y="1062037"/>
              <a:ext cx="228600" cy="111125"/>
            </a:xfrm>
            <a:custGeom>
              <a:avLst/>
              <a:gdLst>
                <a:gd name="T0" fmla="*/ 0 w 54"/>
                <a:gd name="T1" fmla="*/ 26 h 26"/>
                <a:gd name="T2" fmla="*/ 54 w 54"/>
                <a:gd name="T3" fmla="*/ 26 h 26"/>
                <a:gd name="T4" fmla="*/ 25 w 54"/>
                <a:gd name="T5" fmla="*/ 0 h 26"/>
                <a:gd name="T6" fmla="*/ 0 w 54"/>
                <a:gd name="T7" fmla="*/ 26 h 26"/>
              </a:gdLst>
              <a:ahLst/>
              <a:cxnLst>
                <a:cxn ang="0">
                  <a:pos x="T0" y="T1"/>
                </a:cxn>
                <a:cxn ang="0">
                  <a:pos x="T2" y="T3"/>
                </a:cxn>
                <a:cxn ang="0">
                  <a:pos x="T4" y="T5"/>
                </a:cxn>
                <a:cxn ang="0">
                  <a:pos x="T6" y="T7"/>
                </a:cxn>
              </a:cxnLst>
              <a:rect l="0" t="0" r="r" b="b"/>
              <a:pathLst>
                <a:path w="54" h="26">
                  <a:moveTo>
                    <a:pt x="0" y="26"/>
                  </a:moveTo>
                  <a:cubicBezTo>
                    <a:pt x="54" y="26"/>
                    <a:pt x="54" y="26"/>
                    <a:pt x="54" y="26"/>
                  </a:cubicBezTo>
                  <a:cubicBezTo>
                    <a:pt x="25" y="0"/>
                    <a:pt x="25" y="0"/>
                    <a:pt x="25" y="0"/>
                  </a:cubicBezTo>
                  <a:cubicBezTo>
                    <a:pt x="9" y="14"/>
                    <a:pt x="0" y="26"/>
                    <a:pt x="0" y="26"/>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8" name="Freeform 98">
              <a:extLst>
                <a:ext uri="{FF2B5EF4-FFF2-40B4-BE49-F238E27FC236}">
                  <a16:creationId xmlns:a16="http://schemas.microsoft.com/office/drawing/2014/main" xmlns="" id="{415BF08B-7074-4625-B6AE-E8D29BA24F84}"/>
                </a:ext>
              </a:extLst>
            </p:cNvPr>
            <p:cNvSpPr/>
            <p:nvPr/>
          </p:nvSpPr>
          <p:spPr bwMode="auto">
            <a:xfrm>
              <a:off x="327025" y="971550"/>
              <a:ext cx="276225" cy="201613"/>
            </a:xfrm>
            <a:custGeom>
              <a:avLst/>
              <a:gdLst>
                <a:gd name="T0" fmla="*/ 0 w 65"/>
                <a:gd name="T1" fmla="*/ 21 h 47"/>
                <a:gd name="T2" fmla="*/ 29 w 65"/>
                <a:gd name="T3" fmla="*/ 47 h 47"/>
                <a:gd name="T4" fmla="*/ 65 w 65"/>
                <a:gd name="T5" fmla="*/ 47 h 47"/>
                <a:gd name="T6" fmla="*/ 28 w 65"/>
                <a:gd name="T7" fmla="*/ 0 h 47"/>
                <a:gd name="T8" fmla="*/ 0 w 65"/>
                <a:gd name="T9" fmla="*/ 21 h 47"/>
              </a:gdLst>
              <a:ahLst/>
              <a:cxnLst>
                <a:cxn ang="0">
                  <a:pos x="T0" y="T1"/>
                </a:cxn>
                <a:cxn ang="0">
                  <a:pos x="T2" y="T3"/>
                </a:cxn>
                <a:cxn ang="0">
                  <a:pos x="T4" y="T5"/>
                </a:cxn>
                <a:cxn ang="0">
                  <a:pos x="T6" y="T7"/>
                </a:cxn>
                <a:cxn ang="0">
                  <a:pos x="T8" y="T9"/>
                </a:cxn>
              </a:cxnLst>
              <a:rect l="0" t="0" r="r" b="b"/>
              <a:pathLst>
                <a:path w="65" h="47">
                  <a:moveTo>
                    <a:pt x="0" y="21"/>
                  </a:moveTo>
                  <a:cubicBezTo>
                    <a:pt x="29" y="47"/>
                    <a:pt x="29" y="47"/>
                    <a:pt x="29" y="47"/>
                  </a:cubicBezTo>
                  <a:cubicBezTo>
                    <a:pt x="65" y="47"/>
                    <a:pt x="65" y="47"/>
                    <a:pt x="65" y="47"/>
                  </a:cubicBezTo>
                  <a:cubicBezTo>
                    <a:pt x="28" y="0"/>
                    <a:pt x="28" y="0"/>
                    <a:pt x="28" y="0"/>
                  </a:cubicBezTo>
                  <a:cubicBezTo>
                    <a:pt x="17" y="7"/>
                    <a:pt x="8" y="14"/>
                    <a:pt x="0" y="21"/>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9" name="Freeform 99">
              <a:extLst>
                <a:ext uri="{FF2B5EF4-FFF2-40B4-BE49-F238E27FC236}">
                  <a16:creationId xmlns:a16="http://schemas.microsoft.com/office/drawing/2014/main" xmlns="" id="{F02E646F-8EBF-47F7-BABF-9D3B647F9220}"/>
                </a:ext>
              </a:extLst>
            </p:cNvPr>
            <p:cNvSpPr/>
            <p:nvPr/>
          </p:nvSpPr>
          <p:spPr bwMode="auto">
            <a:xfrm>
              <a:off x="801687" y="847725"/>
              <a:ext cx="195263" cy="325438"/>
            </a:xfrm>
            <a:custGeom>
              <a:avLst/>
              <a:gdLst>
                <a:gd name="T0" fmla="*/ 0 w 46"/>
                <a:gd name="T1" fmla="*/ 1 h 76"/>
                <a:gd name="T2" fmla="*/ 0 w 46"/>
                <a:gd name="T3" fmla="*/ 76 h 76"/>
                <a:gd name="T4" fmla="*/ 31 w 46"/>
                <a:gd name="T5" fmla="*/ 76 h 76"/>
                <a:gd name="T6" fmla="*/ 46 w 46"/>
                <a:gd name="T7" fmla="*/ 9 h 76"/>
                <a:gd name="T8" fmla="*/ 0 w 46"/>
                <a:gd name="T9" fmla="*/ 1 h 76"/>
              </a:gdLst>
              <a:ahLst/>
              <a:cxnLst>
                <a:cxn ang="0">
                  <a:pos x="T0" y="T1"/>
                </a:cxn>
                <a:cxn ang="0">
                  <a:pos x="T2" y="T3"/>
                </a:cxn>
                <a:cxn ang="0">
                  <a:pos x="T4" y="T5"/>
                </a:cxn>
                <a:cxn ang="0">
                  <a:pos x="T6" y="T7"/>
                </a:cxn>
                <a:cxn ang="0">
                  <a:pos x="T8" y="T9"/>
                </a:cxn>
              </a:cxnLst>
              <a:rect l="0" t="0" r="r" b="b"/>
              <a:pathLst>
                <a:path w="46" h="76">
                  <a:moveTo>
                    <a:pt x="0" y="1"/>
                  </a:moveTo>
                  <a:cubicBezTo>
                    <a:pt x="0" y="76"/>
                    <a:pt x="0" y="76"/>
                    <a:pt x="0" y="76"/>
                  </a:cubicBezTo>
                  <a:cubicBezTo>
                    <a:pt x="31" y="76"/>
                    <a:pt x="31" y="76"/>
                    <a:pt x="31" y="76"/>
                  </a:cubicBezTo>
                  <a:cubicBezTo>
                    <a:pt x="46" y="9"/>
                    <a:pt x="46" y="9"/>
                    <a:pt x="46" y="9"/>
                  </a:cubicBezTo>
                  <a:cubicBezTo>
                    <a:pt x="30" y="3"/>
                    <a:pt x="15" y="0"/>
                    <a:pt x="0" y="1"/>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0" name="Freeform 100">
              <a:extLst>
                <a:ext uri="{FF2B5EF4-FFF2-40B4-BE49-F238E27FC236}">
                  <a16:creationId xmlns:a16="http://schemas.microsoft.com/office/drawing/2014/main" xmlns="" id="{5C1D3F96-8854-4E91-AD8D-34761E06CB21}"/>
                </a:ext>
              </a:extLst>
            </p:cNvPr>
            <p:cNvSpPr/>
            <p:nvPr/>
          </p:nvSpPr>
          <p:spPr bwMode="auto">
            <a:xfrm>
              <a:off x="933450" y="885825"/>
              <a:ext cx="228600" cy="287338"/>
            </a:xfrm>
            <a:custGeom>
              <a:avLst/>
              <a:gdLst>
                <a:gd name="T0" fmla="*/ 54 w 54"/>
                <a:gd name="T1" fmla="*/ 21 h 67"/>
                <a:gd name="T2" fmla="*/ 15 w 54"/>
                <a:gd name="T3" fmla="*/ 0 h 67"/>
                <a:gd name="T4" fmla="*/ 0 w 54"/>
                <a:gd name="T5" fmla="*/ 67 h 67"/>
                <a:gd name="T6" fmla="*/ 34 w 54"/>
                <a:gd name="T7" fmla="*/ 67 h 67"/>
                <a:gd name="T8" fmla="*/ 54 w 54"/>
                <a:gd name="T9" fmla="*/ 21 h 67"/>
              </a:gdLst>
              <a:ahLst/>
              <a:cxnLst>
                <a:cxn ang="0">
                  <a:pos x="T0" y="T1"/>
                </a:cxn>
                <a:cxn ang="0">
                  <a:pos x="T2" y="T3"/>
                </a:cxn>
                <a:cxn ang="0">
                  <a:pos x="T4" y="T5"/>
                </a:cxn>
                <a:cxn ang="0">
                  <a:pos x="T6" y="T7"/>
                </a:cxn>
                <a:cxn ang="0">
                  <a:pos x="T8" y="T9"/>
                </a:cxn>
              </a:cxnLst>
              <a:rect l="0" t="0" r="r" b="b"/>
              <a:pathLst>
                <a:path w="54" h="67">
                  <a:moveTo>
                    <a:pt x="54" y="21"/>
                  </a:moveTo>
                  <a:cubicBezTo>
                    <a:pt x="41" y="11"/>
                    <a:pt x="28" y="5"/>
                    <a:pt x="15" y="0"/>
                  </a:cubicBezTo>
                  <a:cubicBezTo>
                    <a:pt x="0" y="67"/>
                    <a:pt x="0" y="67"/>
                    <a:pt x="0" y="67"/>
                  </a:cubicBezTo>
                  <a:cubicBezTo>
                    <a:pt x="34" y="67"/>
                    <a:pt x="34" y="67"/>
                    <a:pt x="34" y="67"/>
                  </a:cubicBezTo>
                  <a:lnTo>
                    <a:pt x="54" y="21"/>
                  </a:ln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1" name="Freeform 101">
              <a:extLst>
                <a:ext uri="{FF2B5EF4-FFF2-40B4-BE49-F238E27FC236}">
                  <a16:creationId xmlns:a16="http://schemas.microsoft.com/office/drawing/2014/main" xmlns="" id="{FE81A16E-F8A0-442A-B9F1-B3D704874B55}"/>
                </a:ext>
              </a:extLst>
            </p:cNvPr>
            <p:cNvSpPr/>
            <p:nvPr/>
          </p:nvSpPr>
          <p:spPr bwMode="auto">
            <a:xfrm>
              <a:off x="1222375" y="1104900"/>
              <a:ext cx="139700" cy="68263"/>
            </a:xfrm>
            <a:custGeom>
              <a:avLst/>
              <a:gdLst>
                <a:gd name="T0" fmla="*/ 19 w 33"/>
                <a:gd name="T1" fmla="*/ 0 h 16"/>
                <a:gd name="T2" fmla="*/ 0 w 33"/>
                <a:gd name="T3" fmla="*/ 16 h 16"/>
                <a:gd name="T4" fmla="*/ 33 w 33"/>
                <a:gd name="T5" fmla="*/ 16 h 16"/>
                <a:gd name="T6" fmla="*/ 19 w 33"/>
                <a:gd name="T7" fmla="*/ 0 h 16"/>
              </a:gdLst>
              <a:ahLst/>
              <a:cxnLst>
                <a:cxn ang="0">
                  <a:pos x="T0" y="T1"/>
                </a:cxn>
                <a:cxn ang="0">
                  <a:pos x="T2" y="T3"/>
                </a:cxn>
                <a:cxn ang="0">
                  <a:pos x="T4" y="T5"/>
                </a:cxn>
                <a:cxn ang="0">
                  <a:pos x="T6" y="T7"/>
                </a:cxn>
              </a:cxnLst>
              <a:rect l="0" t="0" r="r" b="b"/>
              <a:pathLst>
                <a:path w="33" h="16">
                  <a:moveTo>
                    <a:pt x="19" y="0"/>
                  </a:moveTo>
                  <a:cubicBezTo>
                    <a:pt x="0" y="16"/>
                    <a:pt x="0" y="16"/>
                    <a:pt x="0" y="16"/>
                  </a:cubicBezTo>
                  <a:cubicBezTo>
                    <a:pt x="33" y="16"/>
                    <a:pt x="33" y="16"/>
                    <a:pt x="33" y="16"/>
                  </a:cubicBezTo>
                  <a:cubicBezTo>
                    <a:pt x="28" y="10"/>
                    <a:pt x="24" y="5"/>
                    <a:pt x="19" y="0"/>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2" name="Freeform 102">
              <a:extLst>
                <a:ext uri="{FF2B5EF4-FFF2-40B4-BE49-F238E27FC236}">
                  <a16:creationId xmlns:a16="http://schemas.microsoft.com/office/drawing/2014/main" xmlns="" id="{9DBFC861-680D-4B94-B2F8-2D17F15BA660}"/>
                </a:ext>
              </a:extLst>
            </p:cNvPr>
            <p:cNvSpPr/>
            <p:nvPr/>
          </p:nvSpPr>
          <p:spPr bwMode="auto">
            <a:xfrm>
              <a:off x="1077912" y="976312"/>
              <a:ext cx="223838" cy="196850"/>
            </a:xfrm>
            <a:custGeom>
              <a:avLst/>
              <a:gdLst>
                <a:gd name="T0" fmla="*/ 20 w 53"/>
                <a:gd name="T1" fmla="*/ 0 h 46"/>
                <a:gd name="T2" fmla="*/ 0 w 53"/>
                <a:gd name="T3" fmla="*/ 46 h 46"/>
                <a:gd name="T4" fmla="*/ 34 w 53"/>
                <a:gd name="T5" fmla="*/ 46 h 46"/>
                <a:gd name="T6" fmla="*/ 53 w 53"/>
                <a:gd name="T7" fmla="*/ 30 h 46"/>
                <a:gd name="T8" fmla="*/ 20 w 53"/>
                <a:gd name="T9" fmla="*/ 0 h 46"/>
              </a:gdLst>
              <a:ahLst/>
              <a:cxnLst>
                <a:cxn ang="0">
                  <a:pos x="T0" y="T1"/>
                </a:cxn>
                <a:cxn ang="0">
                  <a:pos x="T2" y="T3"/>
                </a:cxn>
                <a:cxn ang="0">
                  <a:pos x="T4" y="T5"/>
                </a:cxn>
                <a:cxn ang="0">
                  <a:pos x="T6" y="T7"/>
                </a:cxn>
                <a:cxn ang="0">
                  <a:pos x="T8" y="T9"/>
                </a:cxn>
              </a:cxnLst>
              <a:rect l="0" t="0" r="r" b="b"/>
              <a:pathLst>
                <a:path w="53" h="46">
                  <a:moveTo>
                    <a:pt x="20" y="0"/>
                  </a:moveTo>
                  <a:cubicBezTo>
                    <a:pt x="0" y="46"/>
                    <a:pt x="0" y="46"/>
                    <a:pt x="0" y="46"/>
                  </a:cubicBezTo>
                  <a:cubicBezTo>
                    <a:pt x="34" y="46"/>
                    <a:pt x="34" y="46"/>
                    <a:pt x="34" y="46"/>
                  </a:cubicBezTo>
                  <a:cubicBezTo>
                    <a:pt x="53" y="30"/>
                    <a:pt x="53" y="30"/>
                    <a:pt x="53" y="30"/>
                  </a:cubicBezTo>
                  <a:cubicBezTo>
                    <a:pt x="42" y="18"/>
                    <a:pt x="31" y="8"/>
                    <a:pt x="20" y="0"/>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3" name="Freeform 103">
              <a:extLst>
                <a:ext uri="{FF2B5EF4-FFF2-40B4-BE49-F238E27FC236}">
                  <a16:creationId xmlns:a16="http://schemas.microsoft.com/office/drawing/2014/main" xmlns="" id="{B59FFF45-FB4A-49C8-B752-98D4D4A09C6A}"/>
                </a:ext>
              </a:extLst>
            </p:cNvPr>
            <p:cNvSpPr/>
            <p:nvPr/>
          </p:nvSpPr>
          <p:spPr bwMode="auto">
            <a:xfrm>
              <a:off x="619125" y="852487"/>
              <a:ext cx="182563" cy="320675"/>
            </a:xfrm>
            <a:custGeom>
              <a:avLst/>
              <a:gdLst>
                <a:gd name="T0" fmla="*/ 0 w 43"/>
                <a:gd name="T1" fmla="*/ 7 h 75"/>
                <a:gd name="T2" fmla="*/ 14 w 43"/>
                <a:gd name="T3" fmla="*/ 75 h 75"/>
                <a:gd name="T4" fmla="*/ 43 w 43"/>
                <a:gd name="T5" fmla="*/ 75 h 75"/>
                <a:gd name="T6" fmla="*/ 43 w 43"/>
                <a:gd name="T7" fmla="*/ 0 h 75"/>
                <a:gd name="T8" fmla="*/ 0 w 43"/>
                <a:gd name="T9" fmla="*/ 7 h 75"/>
              </a:gdLst>
              <a:ahLst/>
              <a:cxnLst>
                <a:cxn ang="0">
                  <a:pos x="T0" y="T1"/>
                </a:cxn>
                <a:cxn ang="0">
                  <a:pos x="T2" y="T3"/>
                </a:cxn>
                <a:cxn ang="0">
                  <a:pos x="T4" y="T5"/>
                </a:cxn>
                <a:cxn ang="0">
                  <a:pos x="T6" y="T7"/>
                </a:cxn>
                <a:cxn ang="0">
                  <a:pos x="T8" y="T9"/>
                </a:cxn>
              </a:cxnLst>
              <a:rect l="0" t="0" r="r" b="b"/>
              <a:pathLst>
                <a:path w="43" h="75">
                  <a:moveTo>
                    <a:pt x="0" y="7"/>
                  </a:moveTo>
                  <a:cubicBezTo>
                    <a:pt x="14" y="75"/>
                    <a:pt x="14" y="75"/>
                    <a:pt x="14" y="75"/>
                  </a:cubicBezTo>
                  <a:cubicBezTo>
                    <a:pt x="43" y="75"/>
                    <a:pt x="43" y="75"/>
                    <a:pt x="43" y="75"/>
                  </a:cubicBezTo>
                  <a:cubicBezTo>
                    <a:pt x="43" y="0"/>
                    <a:pt x="43" y="0"/>
                    <a:pt x="43" y="0"/>
                  </a:cubicBezTo>
                  <a:cubicBezTo>
                    <a:pt x="28" y="0"/>
                    <a:pt x="13" y="3"/>
                    <a:pt x="0" y="7"/>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4" name="Freeform 104">
              <a:extLst>
                <a:ext uri="{FF2B5EF4-FFF2-40B4-BE49-F238E27FC236}">
                  <a16:creationId xmlns:a16="http://schemas.microsoft.com/office/drawing/2014/main" xmlns="" id="{80EF9133-2DCE-4647-A351-9A828AC64D2B}"/>
                </a:ext>
              </a:extLst>
            </p:cNvPr>
            <p:cNvSpPr/>
            <p:nvPr/>
          </p:nvSpPr>
          <p:spPr bwMode="auto">
            <a:xfrm>
              <a:off x="446087" y="882650"/>
              <a:ext cx="233363" cy="290513"/>
            </a:xfrm>
            <a:custGeom>
              <a:avLst/>
              <a:gdLst>
                <a:gd name="T0" fmla="*/ 0 w 55"/>
                <a:gd name="T1" fmla="*/ 21 h 68"/>
                <a:gd name="T2" fmla="*/ 37 w 55"/>
                <a:gd name="T3" fmla="*/ 68 h 68"/>
                <a:gd name="T4" fmla="*/ 55 w 55"/>
                <a:gd name="T5" fmla="*/ 68 h 68"/>
                <a:gd name="T6" fmla="*/ 41 w 55"/>
                <a:gd name="T7" fmla="*/ 0 h 68"/>
                <a:gd name="T8" fmla="*/ 0 w 55"/>
                <a:gd name="T9" fmla="*/ 21 h 68"/>
              </a:gdLst>
              <a:ahLst/>
              <a:cxnLst>
                <a:cxn ang="0">
                  <a:pos x="T0" y="T1"/>
                </a:cxn>
                <a:cxn ang="0">
                  <a:pos x="T2" y="T3"/>
                </a:cxn>
                <a:cxn ang="0">
                  <a:pos x="T4" y="T5"/>
                </a:cxn>
                <a:cxn ang="0">
                  <a:pos x="T6" y="T7"/>
                </a:cxn>
                <a:cxn ang="0">
                  <a:pos x="T8" y="T9"/>
                </a:cxn>
              </a:cxnLst>
              <a:rect l="0" t="0" r="r" b="b"/>
              <a:pathLst>
                <a:path w="55" h="68">
                  <a:moveTo>
                    <a:pt x="0" y="21"/>
                  </a:moveTo>
                  <a:cubicBezTo>
                    <a:pt x="37" y="68"/>
                    <a:pt x="37" y="68"/>
                    <a:pt x="37" y="68"/>
                  </a:cubicBezTo>
                  <a:cubicBezTo>
                    <a:pt x="55" y="68"/>
                    <a:pt x="55" y="68"/>
                    <a:pt x="55" y="68"/>
                  </a:cubicBezTo>
                  <a:cubicBezTo>
                    <a:pt x="41" y="0"/>
                    <a:pt x="41" y="0"/>
                    <a:pt x="41" y="0"/>
                  </a:cubicBezTo>
                  <a:cubicBezTo>
                    <a:pt x="26" y="6"/>
                    <a:pt x="12" y="13"/>
                    <a:pt x="0" y="21"/>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5" name="Freeform 105">
              <a:extLst>
                <a:ext uri="{FF2B5EF4-FFF2-40B4-BE49-F238E27FC236}">
                  <a16:creationId xmlns:a16="http://schemas.microsoft.com/office/drawing/2014/main" xmlns="" id="{566C3E99-26CD-4068-921C-DF83801769F4}"/>
                </a:ext>
              </a:extLst>
            </p:cNvPr>
            <p:cNvSpPr/>
            <p:nvPr/>
          </p:nvSpPr>
          <p:spPr bwMode="auto">
            <a:xfrm>
              <a:off x="476250" y="731837"/>
              <a:ext cx="695325" cy="446088"/>
            </a:xfrm>
            <a:custGeom>
              <a:avLst/>
              <a:gdLst>
                <a:gd name="T0" fmla="*/ 0 w 164"/>
                <a:gd name="T1" fmla="*/ 104 h 104"/>
                <a:gd name="T2" fmla="*/ 164 w 164"/>
                <a:gd name="T3" fmla="*/ 104 h 104"/>
                <a:gd name="T4" fmla="*/ 0 w 164"/>
                <a:gd name="T5" fmla="*/ 104 h 104"/>
              </a:gdLst>
              <a:ahLst/>
              <a:cxnLst>
                <a:cxn ang="0">
                  <a:pos x="T0" y="T1"/>
                </a:cxn>
                <a:cxn ang="0">
                  <a:pos x="T2" y="T3"/>
                </a:cxn>
                <a:cxn ang="0">
                  <a:pos x="T4" y="T5"/>
                </a:cxn>
              </a:cxnLst>
              <a:rect l="0" t="0" r="r" b="b"/>
              <a:pathLst>
                <a:path w="164" h="104">
                  <a:moveTo>
                    <a:pt x="0" y="104"/>
                  </a:moveTo>
                  <a:cubicBezTo>
                    <a:pt x="0" y="104"/>
                    <a:pt x="80" y="0"/>
                    <a:pt x="164" y="104"/>
                  </a:cubicBezTo>
                  <a:lnTo>
                    <a:pt x="0" y="104"/>
                  </a:lnTo>
                  <a:close/>
                </a:path>
              </a:pathLst>
            </a:custGeom>
            <a:solidFill>
              <a:srgbClr val="FFE6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6" name="Freeform 106">
              <a:extLst>
                <a:ext uri="{FF2B5EF4-FFF2-40B4-BE49-F238E27FC236}">
                  <a16:creationId xmlns:a16="http://schemas.microsoft.com/office/drawing/2014/main" xmlns="" id="{B7FCDA6B-5B5A-4A82-B537-B969F08E4348}"/>
                </a:ext>
              </a:extLst>
            </p:cNvPr>
            <p:cNvSpPr/>
            <p:nvPr/>
          </p:nvSpPr>
          <p:spPr bwMode="auto">
            <a:xfrm>
              <a:off x="611187" y="911225"/>
              <a:ext cx="431800" cy="279400"/>
            </a:xfrm>
            <a:custGeom>
              <a:avLst/>
              <a:gdLst>
                <a:gd name="T0" fmla="*/ 0 w 102"/>
                <a:gd name="T1" fmla="*/ 65 h 65"/>
                <a:gd name="T2" fmla="*/ 102 w 102"/>
                <a:gd name="T3" fmla="*/ 65 h 65"/>
                <a:gd name="T4" fmla="*/ 0 w 102"/>
                <a:gd name="T5" fmla="*/ 65 h 65"/>
              </a:gdLst>
              <a:ahLst/>
              <a:cxnLst>
                <a:cxn ang="0">
                  <a:pos x="T0" y="T1"/>
                </a:cxn>
                <a:cxn ang="0">
                  <a:pos x="T2" y="T3"/>
                </a:cxn>
                <a:cxn ang="0">
                  <a:pos x="T4" y="T5"/>
                </a:cxn>
              </a:cxnLst>
              <a:rect l="0" t="0" r="r" b="b"/>
              <a:pathLst>
                <a:path w="102" h="65">
                  <a:moveTo>
                    <a:pt x="0" y="65"/>
                  </a:moveTo>
                  <a:cubicBezTo>
                    <a:pt x="0" y="65"/>
                    <a:pt x="50" y="0"/>
                    <a:pt x="102" y="65"/>
                  </a:cubicBezTo>
                  <a:lnTo>
                    <a:pt x="0" y="65"/>
                  </a:lnTo>
                  <a:close/>
                </a:path>
              </a:pathLst>
            </a:custGeom>
            <a:solidFill>
              <a:srgbClr val="A4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7" name="Freeform 107">
              <a:extLst>
                <a:ext uri="{FF2B5EF4-FFF2-40B4-BE49-F238E27FC236}">
                  <a16:creationId xmlns:a16="http://schemas.microsoft.com/office/drawing/2014/main" xmlns="" id="{A5F3311C-7279-40D8-BC32-D803B689E785}"/>
                </a:ext>
              </a:extLst>
            </p:cNvPr>
            <p:cNvSpPr/>
            <p:nvPr/>
          </p:nvSpPr>
          <p:spPr bwMode="auto">
            <a:xfrm>
              <a:off x="2913062" y="476250"/>
              <a:ext cx="1522413" cy="701675"/>
            </a:xfrm>
            <a:custGeom>
              <a:avLst/>
              <a:gdLst>
                <a:gd name="T0" fmla="*/ 0 w 359"/>
                <a:gd name="T1" fmla="*/ 142 h 164"/>
                <a:gd name="T2" fmla="*/ 42 w 359"/>
                <a:gd name="T3" fmla="*/ 145 h 164"/>
                <a:gd name="T4" fmla="*/ 22 w 359"/>
                <a:gd name="T5" fmla="*/ 108 h 164"/>
                <a:gd name="T6" fmla="*/ 66 w 359"/>
                <a:gd name="T7" fmla="*/ 108 h 164"/>
                <a:gd name="T8" fmla="*/ 52 w 359"/>
                <a:gd name="T9" fmla="*/ 71 h 164"/>
                <a:gd name="T10" fmla="*/ 89 w 359"/>
                <a:gd name="T11" fmla="*/ 81 h 164"/>
                <a:gd name="T12" fmla="*/ 85 w 359"/>
                <a:gd name="T13" fmla="*/ 42 h 164"/>
                <a:gd name="T14" fmla="*/ 120 w 359"/>
                <a:gd name="T15" fmla="*/ 58 h 164"/>
                <a:gd name="T16" fmla="*/ 122 w 359"/>
                <a:gd name="T17" fmla="*/ 23 h 164"/>
                <a:gd name="T18" fmla="*/ 158 w 359"/>
                <a:gd name="T19" fmla="*/ 42 h 164"/>
                <a:gd name="T20" fmla="*/ 169 w 359"/>
                <a:gd name="T21" fmla="*/ 6 h 164"/>
                <a:gd name="T22" fmla="*/ 196 w 359"/>
                <a:gd name="T23" fmla="*/ 33 h 164"/>
                <a:gd name="T24" fmla="*/ 214 w 359"/>
                <a:gd name="T25" fmla="*/ 0 h 164"/>
                <a:gd name="T26" fmla="*/ 228 w 359"/>
                <a:gd name="T27" fmla="*/ 35 h 164"/>
                <a:gd name="T28" fmla="*/ 263 w 359"/>
                <a:gd name="T29" fmla="*/ 10 h 164"/>
                <a:gd name="T30" fmla="*/ 260 w 359"/>
                <a:gd name="T31" fmla="*/ 47 h 164"/>
                <a:gd name="T32" fmla="*/ 300 w 359"/>
                <a:gd name="T33" fmla="*/ 29 h 164"/>
                <a:gd name="T34" fmla="*/ 292 w 359"/>
                <a:gd name="T35" fmla="*/ 69 h 164"/>
                <a:gd name="T36" fmla="*/ 334 w 359"/>
                <a:gd name="T37" fmla="*/ 63 h 164"/>
                <a:gd name="T38" fmla="*/ 316 w 359"/>
                <a:gd name="T39" fmla="*/ 99 h 164"/>
                <a:gd name="T40" fmla="*/ 359 w 359"/>
                <a:gd name="T41" fmla="*/ 95 h 164"/>
                <a:gd name="T42" fmla="*/ 339 w 359"/>
                <a:gd name="T43" fmla="*/ 133 h 164"/>
                <a:gd name="T44" fmla="*/ 199 w 359"/>
                <a:gd name="T45" fmla="*/ 52 h 164"/>
                <a:gd name="T46" fmla="*/ 59 w 359"/>
                <a:gd name="T47" fmla="*/ 153 h 164"/>
                <a:gd name="T48" fmla="*/ 55 w 359"/>
                <a:gd name="T49" fmla="*/ 164 h 164"/>
                <a:gd name="T50" fmla="*/ 35 w 359"/>
                <a:gd name="T51" fmla="*/ 164 h 164"/>
                <a:gd name="T52" fmla="*/ 14 w 359"/>
                <a:gd name="T53" fmla="*/ 164 h 164"/>
                <a:gd name="T54" fmla="*/ 0 w 359"/>
                <a:gd name="T55" fmla="*/ 14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 h="164">
                  <a:moveTo>
                    <a:pt x="0" y="142"/>
                  </a:moveTo>
                  <a:cubicBezTo>
                    <a:pt x="42" y="145"/>
                    <a:pt x="42" y="145"/>
                    <a:pt x="42" y="145"/>
                  </a:cubicBezTo>
                  <a:cubicBezTo>
                    <a:pt x="22" y="108"/>
                    <a:pt x="22" y="108"/>
                    <a:pt x="22" y="108"/>
                  </a:cubicBezTo>
                  <a:cubicBezTo>
                    <a:pt x="66" y="108"/>
                    <a:pt x="66" y="108"/>
                    <a:pt x="66" y="108"/>
                  </a:cubicBezTo>
                  <a:cubicBezTo>
                    <a:pt x="52" y="71"/>
                    <a:pt x="52" y="71"/>
                    <a:pt x="52" y="71"/>
                  </a:cubicBezTo>
                  <a:cubicBezTo>
                    <a:pt x="89" y="81"/>
                    <a:pt x="89" y="81"/>
                    <a:pt x="89" y="81"/>
                  </a:cubicBezTo>
                  <a:cubicBezTo>
                    <a:pt x="85" y="42"/>
                    <a:pt x="85" y="42"/>
                    <a:pt x="85" y="42"/>
                  </a:cubicBezTo>
                  <a:cubicBezTo>
                    <a:pt x="120" y="58"/>
                    <a:pt x="120" y="58"/>
                    <a:pt x="120" y="58"/>
                  </a:cubicBezTo>
                  <a:cubicBezTo>
                    <a:pt x="122" y="23"/>
                    <a:pt x="122" y="23"/>
                    <a:pt x="122" y="23"/>
                  </a:cubicBezTo>
                  <a:cubicBezTo>
                    <a:pt x="158" y="42"/>
                    <a:pt x="158" y="42"/>
                    <a:pt x="158" y="42"/>
                  </a:cubicBezTo>
                  <a:cubicBezTo>
                    <a:pt x="169" y="6"/>
                    <a:pt x="169" y="6"/>
                    <a:pt x="169" y="6"/>
                  </a:cubicBezTo>
                  <a:cubicBezTo>
                    <a:pt x="196" y="33"/>
                    <a:pt x="196" y="33"/>
                    <a:pt x="196" y="33"/>
                  </a:cubicBezTo>
                  <a:cubicBezTo>
                    <a:pt x="214" y="0"/>
                    <a:pt x="214" y="0"/>
                    <a:pt x="214" y="0"/>
                  </a:cubicBezTo>
                  <a:cubicBezTo>
                    <a:pt x="228" y="35"/>
                    <a:pt x="228" y="35"/>
                    <a:pt x="228" y="35"/>
                  </a:cubicBezTo>
                  <a:cubicBezTo>
                    <a:pt x="263" y="10"/>
                    <a:pt x="263" y="10"/>
                    <a:pt x="263" y="10"/>
                  </a:cubicBezTo>
                  <a:cubicBezTo>
                    <a:pt x="260" y="47"/>
                    <a:pt x="260" y="47"/>
                    <a:pt x="260" y="47"/>
                  </a:cubicBezTo>
                  <a:cubicBezTo>
                    <a:pt x="300" y="29"/>
                    <a:pt x="300" y="29"/>
                    <a:pt x="300" y="29"/>
                  </a:cubicBezTo>
                  <a:cubicBezTo>
                    <a:pt x="292" y="69"/>
                    <a:pt x="292" y="69"/>
                    <a:pt x="292" y="69"/>
                  </a:cubicBezTo>
                  <a:cubicBezTo>
                    <a:pt x="334" y="63"/>
                    <a:pt x="334" y="63"/>
                    <a:pt x="334" y="63"/>
                  </a:cubicBezTo>
                  <a:cubicBezTo>
                    <a:pt x="316" y="99"/>
                    <a:pt x="316" y="99"/>
                    <a:pt x="316" y="99"/>
                  </a:cubicBezTo>
                  <a:cubicBezTo>
                    <a:pt x="359" y="95"/>
                    <a:pt x="359" y="95"/>
                    <a:pt x="359" y="95"/>
                  </a:cubicBezTo>
                  <a:cubicBezTo>
                    <a:pt x="339" y="133"/>
                    <a:pt x="339" y="133"/>
                    <a:pt x="339" y="133"/>
                  </a:cubicBezTo>
                  <a:cubicBezTo>
                    <a:pt x="339" y="133"/>
                    <a:pt x="259" y="45"/>
                    <a:pt x="199" y="52"/>
                  </a:cubicBezTo>
                  <a:cubicBezTo>
                    <a:pt x="139" y="58"/>
                    <a:pt x="59" y="153"/>
                    <a:pt x="59" y="153"/>
                  </a:cubicBezTo>
                  <a:cubicBezTo>
                    <a:pt x="55" y="164"/>
                    <a:pt x="55" y="164"/>
                    <a:pt x="55" y="164"/>
                  </a:cubicBezTo>
                  <a:cubicBezTo>
                    <a:pt x="35" y="164"/>
                    <a:pt x="35" y="164"/>
                    <a:pt x="35" y="164"/>
                  </a:cubicBezTo>
                  <a:cubicBezTo>
                    <a:pt x="14" y="164"/>
                    <a:pt x="14" y="164"/>
                    <a:pt x="14" y="164"/>
                  </a:cubicBezTo>
                  <a:lnTo>
                    <a:pt x="0" y="142"/>
                  </a:lnTo>
                  <a:close/>
                </a:path>
              </a:pathLst>
            </a:custGeom>
            <a:solidFill>
              <a:srgbClr val="9ACF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8" name="Freeform 108">
              <a:extLst>
                <a:ext uri="{FF2B5EF4-FFF2-40B4-BE49-F238E27FC236}">
                  <a16:creationId xmlns:a16="http://schemas.microsoft.com/office/drawing/2014/main" xmlns="" id="{925C98B7-B80E-4710-9F6F-A6383FC1E66C}"/>
                </a:ext>
              </a:extLst>
            </p:cNvPr>
            <p:cNvSpPr/>
            <p:nvPr/>
          </p:nvSpPr>
          <p:spPr bwMode="auto">
            <a:xfrm>
              <a:off x="4029075" y="898525"/>
              <a:ext cx="376238" cy="274638"/>
            </a:xfrm>
            <a:custGeom>
              <a:avLst/>
              <a:gdLst>
                <a:gd name="T0" fmla="*/ 89 w 89"/>
                <a:gd name="T1" fmla="*/ 64 h 64"/>
                <a:gd name="T2" fmla="*/ 0 w 89"/>
                <a:gd name="T3" fmla="*/ 64 h 64"/>
                <a:gd name="T4" fmla="*/ 53 w 89"/>
                <a:gd name="T5" fmla="*/ 0 h 64"/>
                <a:gd name="T6" fmla="*/ 89 w 89"/>
                <a:gd name="T7" fmla="*/ 64 h 64"/>
              </a:gdLst>
              <a:ahLst/>
              <a:cxnLst>
                <a:cxn ang="0">
                  <a:pos x="T0" y="T1"/>
                </a:cxn>
                <a:cxn ang="0">
                  <a:pos x="T2" y="T3"/>
                </a:cxn>
                <a:cxn ang="0">
                  <a:pos x="T4" y="T5"/>
                </a:cxn>
                <a:cxn ang="0">
                  <a:pos x="T6" y="T7"/>
                </a:cxn>
              </a:cxnLst>
              <a:rect l="0" t="0" r="r" b="b"/>
              <a:pathLst>
                <a:path w="89" h="64">
                  <a:moveTo>
                    <a:pt x="89" y="64"/>
                  </a:moveTo>
                  <a:cubicBezTo>
                    <a:pt x="0" y="64"/>
                    <a:pt x="0" y="64"/>
                    <a:pt x="0" y="64"/>
                  </a:cubicBezTo>
                  <a:cubicBezTo>
                    <a:pt x="53" y="0"/>
                    <a:pt x="53" y="0"/>
                    <a:pt x="53" y="0"/>
                  </a:cubicBezTo>
                  <a:cubicBezTo>
                    <a:pt x="77" y="32"/>
                    <a:pt x="89" y="64"/>
                    <a:pt x="89" y="64"/>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9" name="Freeform 109">
              <a:extLst>
                <a:ext uri="{FF2B5EF4-FFF2-40B4-BE49-F238E27FC236}">
                  <a16:creationId xmlns:a16="http://schemas.microsoft.com/office/drawing/2014/main" xmlns="" id="{8AB6AF30-7DE1-451C-BD78-ED9E980E42D1}"/>
                </a:ext>
              </a:extLst>
            </p:cNvPr>
            <p:cNvSpPr/>
            <p:nvPr/>
          </p:nvSpPr>
          <p:spPr bwMode="auto">
            <a:xfrm>
              <a:off x="3567112" y="615950"/>
              <a:ext cx="261938" cy="557213"/>
            </a:xfrm>
            <a:custGeom>
              <a:avLst/>
              <a:gdLst>
                <a:gd name="T0" fmla="*/ 47 w 62"/>
                <a:gd name="T1" fmla="*/ 1 h 130"/>
                <a:gd name="T2" fmla="*/ 62 w 62"/>
                <a:gd name="T3" fmla="*/ 1 h 130"/>
                <a:gd name="T4" fmla="*/ 45 w 62"/>
                <a:gd name="T5" fmla="*/ 130 h 130"/>
                <a:gd name="T6" fmla="*/ 20 w 62"/>
                <a:gd name="T7" fmla="*/ 130 h 130"/>
                <a:gd name="T8" fmla="*/ 0 w 62"/>
                <a:gd name="T9" fmla="*/ 11 h 130"/>
                <a:gd name="T10" fmla="*/ 47 w 62"/>
                <a:gd name="T11" fmla="*/ 1 h 130"/>
              </a:gdLst>
              <a:ahLst/>
              <a:cxnLst>
                <a:cxn ang="0">
                  <a:pos x="T0" y="T1"/>
                </a:cxn>
                <a:cxn ang="0">
                  <a:pos x="T2" y="T3"/>
                </a:cxn>
                <a:cxn ang="0">
                  <a:pos x="T4" y="T5"/>
                </a:cxn>
                <a:cxn ang="0">
                  <a:pos x="T6" y="T7"/>
                </a:cxn>
                <a:cxn ang="0">
                  <a:pos x="T8" y="T9"/>
                </a:cxn>
                <a:cxn ang="0">
                  <a:pos x="T10" y="T11"/>
                </a:cxn>
              </a:cxnLst>
              <a:rect l="0" t="0" r="r" b="b"/>
              <a:pathLst>
                <a:path w="62" h="130">
                  <a:moveTo>
                    <a:pt x="47" y="1"/>
                  </a:moveTo>
                  <a:cubicBezTo>
                    <a:pt x="52" y="0"/>
                    <a:pt x="57" y="0"/>
                    <a:pt x="62" y="1"/>
                  </a:cubicBezTo>
                  <a:cubicBezTo>
                    <a:pt x="45" y="130"/>
                    <a:pt x="45" y="130"/>
                    <a:pt x="45" y="130"/>
                  </a:cubicBezTo>
                  <a:cubicBezTo>
                    <a:pt x="20" y="130"/>
                    <a:pt x="20" y="130"/>
                    <a:pt x="20" y="130"/>
                  </a:cubicBezTo>
                  <a:cubicBezTo>
                    <a:pt x="0" y="11"/>
                    <a:pt x="0" y="11"/>
                    <a:pt x="0" y="11"/>
                  </a:cubicBezTo>
                  <a:cubicBezTo>
                    <a:pt x="15" y="6"/>
                    <a:pt x="30" y="2"/>
                    <a:pt x="47" y="1"/>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0" name="Freeform 110">
              <a:extLst>
                <a:ext uri="{FF2B5EF4-FFF2-40B4-BE49-F238E27FC236}">
                  <a16:creationId xmlns:a16="http://schemas.microsoft.com/office/drawing/2014/main" xmlns="" id="{71BD9F89-D553-4801-AEBD-43AFC628F440}"/>
                </a:ext>
              </a:extLst>
            </p:cNvPr>
            <p:cNvSpPr/>
            <p:nvPr/>
          </p:nvSpPr>
          <p:spPr bwMode="auto">
            <a:xfrm>
              <a:off x="3349625" y="663575"/>
              <a:ext cx="301625" cy="509588"/>
            </a:xfrm>
            <a:custGeom>
              <a:avLst/>
              <a:gdLst>
                <a:gd name="T0" fmla="*/ 51 w 71"/>
                <a:gd name="T1" fmla="*/ 0 h 119"/>
                <a:gd name="T2" fmla="*/ 71 w 71"/>
                <a:gd name="T3" fmla="*/ 119 h 119"/>
                <a:gd name="T4" fmla="*/ 38 w 71"/>
                <a:gd name="T5" fmla="*/ 119 h 119"/>
                <a:gd name="T6" fmla="*/ 0 w 71"/>
                <a:gd name="T7" fmla="*/ 27 h 119"/>
                <a:gd name="T8" fmla="*/ 51 w 71"/>
                <a:gd name="T9" fmla="*/ 0 h 119"/>
              </a:gdLst>
              <a:ahLst/>
              <a:cxnLst>
                <a:cxn ang="0">
                  <a:pos x="T0" y="T1"/>
                </a:cxn>
                <a:cxn ang="0">
                  <a:pos x="T2" y="T3"/>
                </a:cxn>
                <a:cxn ang="0">
                  <a:pos x="T4" y="T5"/>
                </a:cxn>
                <a:cxn ang="0">
                  <a:pos x="T6" y="T7"/>
                </a:cxn>
                <a:cxn ang="0">
                  <a:pos x="T8" y="T9"/>
                </a:cxn>
              </a:cxnLst>
              <a:rect l="0" t="0" r="r" b="b"/>
              <a:pathLst>
                <a:path w="71" h="119">
                  <a:moveTo>
                    <a:pt x="51" y="0"/>
                  </a:moveTo>
                  <a:cubicBezTo>
                    <a:pt x="71" y="119"/>
                    <a:pt x="71" y="119"/>
                    <a:pt x="71" y="119"/>
                  </a:cubicBezTo>
                  <a:cubicBezTo>
                    <a:pt x="38" y="119"/>
                    <a:pt x="38" y="119"/>
                    <a:pt x="38" y="119"/>
                  </a:cubicBezTo>
                  <a:cubicBezTo>
                    <a:pt x="0" y="27"/>
                    <a:pt x="0" y="27"/>
                    <a:pt x="0" y="27"/>
                  </a:cubicBezTo>
                  <a:cubicBezTo>
                    <a:pt x="15" y="16"/>
                    <a:pt x="32" y="6"/>
                    <a:pt x="51"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1" name="Freeform 111">
              <a:extLst>
                <a:ext uri="{FF2B5EF4-FFF2-40B4-BE49-F238E27FC236}">
                  <a16:creationId xmlns:a16="http://schemas.microsoft.com/office/drawing/2014/main" xmlns="" id="{05315AAD-ADD9-4583-82A2-681DEA329A0D}"/>
                </a:ext>
              </a:extLst>
            </p:cNvPr>
            <p:cNvSpPr/>
            <p:nvPr/>
          </p:nvSpPr>
          <p:spPr bwMode="auto">
            <a:xfrm>
              <a:off x="3176587" y="779462"/>
              <a:ext cx="334963" cy="393700"/>
            </a:xfrm>
            <a:custGeom>
              <a:avLst/>
              <a:gdLst>
                <a:gd name="T0" fmla="*/ 41 w 79"/>
                <a:gd name="T1" fmla="*/ 0 h 92"/>
                <a:gd name="T2" fmla="*/ 79 w 79"/>
                <a:gd name="T3" fmla="*/ 92 h 92"/>
                <a:gd name="T4" fmla="*/ 39 w 79"/>
                <a:gd name="T5" fmla="*/ 92 h 92"/>
                <a:gd name="T6" fmla="*/ 0 w 79"/>
                <a:gd name="T7" fmla="*/ 40 h 92"/>
                <a:gd name="T8" fmla="*/ 41 w 79"/>
                <a:gd name="T9" fmla="*/ 0 h 92"/>
              </a:gdLst>
              <a:ahLst/>
              <a:cxnLst>
                <a:cxn ang="0">
                  <a:pos x="T0" y="T1"/>
                </a:cxn>
                <a:cxn ang="0">
                  <a:pos x="T2" y="T3"/>
                </a:cxn>
                <a:cxn ang="0">
                  <a:pos x="T4" y="T5"/>
                </a:cxn>
                <a:cxn ang="0">
                  <a:pos x="T6" y="T7"/>
                </a:cxn>
                <a:cxn ang="0">
                  <a:pos x="T8" y="T9"/>
                </a:cxn>
              </a:cxnLst>
              <a:rect l="0" t="0" r="r" b="b"/>
              <a:pathLst>
                <a:path w="79" h="92">
                  <a:moveTo>
                    <a:pt x="41" y="0"/>
                  </a:moveTo>
                  <a:cubicBezTo>
                    <a:pt x="79" y="92"/>
                    <a:pt x="79" y="92"/>
                    <a:pt x="79" y="92"/>
                  </a:cubicBezTo>
                  <a:cubicBezTo>
                    <a:pt x="39" y="92"/>
                    <a:pt x="39" y="92"/>
                    <a:pt x="39" y="92"/>
                  </a:cubicBezTo>
                  <a:cubicBezTo>
                    <a:pt x="0" y="40"/>
                    <a:pt x="0" y="40"/>
                    <a:pt x="0" y="40"/>
                  </a:cubicBezTo>
                  <a:cubicBezTo>
                    <a:pt x="11" y="26"/>
                    <a:pt x="24" y="12"/>
                    <a:pt x="41"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2" name="Freeform 112">
              <a:extLst>
                <a:ext uri="{FF2B5EF4-FFF2-40B4-BE49-F238E27FC236}">
                  <a16:creationId xmlns:a16="http://schemas.microsoft.com/office/drawing/2014/main" xmlns="" id="{9B4D6C97-C706-470C-B279-826C1DEBC1C3}"/>
                </a:ext>
              </a:extLst>
            </p:cNvPr>
            <p:cNvSpPr/>
            <p:nvPr/>
          </p:nvSpPr>
          <p:spPr bwMode="auto">
            <a:xfrm>
              <a:off x="3052762" y="950912"/>
              <a:ext cx="288925" cy="222250"/>
            </a:xfrm>
            <a:custGeom>
              <a:avLst/>
              <a:gdLst>
                <a:gd name="T0" fmla="*/ 29 w 68"/>
                <a:gd name="T1" fmla="*/ 0 h 52"/>
                <a:gd name="T2" fmla="*/ 68 w 68"/>
                <a:gd name="T3" fmla="*/ 52 h 52"/>
                <a:gd name="T4" fmla="*/ 0 w 68"/>
                <a:gd name="T5" fmla="*/ 52 h 52"/>
                <a:gd name="T6" fmla="*/ 29 w 68"/>
                <a:gd name="T7" fmla="*/ 0 h 52"/>
              </a:gdLst>
              <a:ahLst/>
              <a:cxnLst>
                <a:cxn ang="0">
                  <a:pos x="T0" y="T1"/>
                </a:cxn>
                <a:cxn ang="0">
                  <a:pos x="T2" y="T3"/>
                </a:cxn>
                <a:cxn ang="0">
                  <a:pos x="T4" y="T5"/>
                </a:cxn>
                <a:cxn ang="0">
                  <a:pos x="T6" y="T7"/>
                </a:cxn>
              </a:cxnLst>
              <a:rect l="0" t="0" r="r" b="b"/>
              <a:pathLst>
                <a:path w="68" h="52">
                  <a:moveTo>
                    <a:pt x="29" y="0"/>
                  </a:moveTo>
                  <a:cubicBezTo>
                    <a:pt x="68" y="52"/>
                    <a:pt x="68" y="52"/>
                    <a:pt x="68" y="52"/>
                  </a:cubicBezTo>
                  <a:cubicBezTo>
                    <a:pt x="0" y="52"/>
                    <a:pt x="0" y="52"/>
                    <a:pt x="0" y="52"/>
                  </a:cubicBezTo>
                  <a:cubicBezTo>
                    <a:pt x="5" y="37"/>
                    <a:pt x="14" y="19"/>
                    <a:pt x="29"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3" name="Freeform 113">
              <a:extLst>
                <a:ext uri="{FF2B5EF4-FFF2-40B4-BE49-F238E27FC236}">
                  <a16:creationId xmlns:a16="http://schemas.microsoft.com/office/drawing/2014/main" xmlns="" id="{C97FB64E-C51C-4EB5-85CA-430585752FC3}"/>
                </a:ext>
              </a:extLst>
            </p:cNvPr>
            <p:cNvSpPr/>
            <p:nvPr/>
          </p:nvSpPr>
          <p:spPr bwMode="auto">
            <a:xfrm>
              <a:off x="3757612" y="620712"/>
              <a:ext cx="330200" cy="552450"/>
            </a:xfrm>
            <a:custGeom>
              <a:avLst/>
              <a:gdLst>
                <a:gd name="T0" fmla="*/ 78 w 78"/>
                <a:gd name="T1" fmla="*/ 24 h 129"/>
                <a:gd name="T2" fmla="*/ 22 w 78"/>
                <a:gd name="T3" fmla="*/ 129 h 129"/>
                <a:gd name="T4" fmla="*/ 0 w 78"/>
                <a:gd name="T5" fmla="*/ 129 h 129"/>
                <a:gd name="T6" fmla="*/ 17 w 78"/>
                <a:gd name="T7" fmla="*/ 0 h 129"/>
                <a:gd name="T8" fmla="*/ 78 w 78"/>
                <a:gd name="T9" fmla="*/ 24 h 129"/>
              </a:gdLst>
              <a:ahLst/>
              <a:cxnLst>
                <a:cxn ang="0">
                  <a:pos x="T0" y="T1"/>
                </a:cxn>
                <a:cxn ang="0">
                  <a:pos x="T2" y="T3"/>
                </a:cxn>
                <a:cxn ang="0">
                  <a:pos x="T4" y="T5"/>
                </a:cxn>
                <a:cxn ang="0">
                  <a:pos x="T6" y="T7"/>
                </a:cxn>
                <a:cxn ang="0">
                  <a:pos x="T8" y="T9"/>
                </a:cxn>
              </a:cxnLst>
              <a:rect l="0" t="0" r="r" b="b"/>
              <a:pathLst>
                <a:path w="78" h="129">
                  <a:moveTo>
                    <a:pt x="78" y="24"/>
                  </a:moveTo>
                  <a:cubicBezTo>
                    <a:pt x="22" y="129"/>
                    <a:pt x="22" y="129"/>
                    <a:pt x="22" y="129"/>
                  </a:cubicBezTo>
                  <a:cubicBezTo>
                    <a:pt x="0" y="129"/>
                    <a:pt x="0" y="129"/>
                    <a:pt x="0" y="129"/>
                  </a:cubicBezTo>
                  <a:cubicBezTo>
                    <a:pt x="17" y="0"/>
                    <a:pt x="17" y="0"/>
                    <a:pt x="17" y="0"/>
                  </a:cubicBezTo>
                  <a:cubicBezTo>
                    <a:pt x="40" y="1"/>
                    <a:pt x="61" y="11"/>
                    <a:pt x="78" y="24"/>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4" name="Freeform 114">
              <a:extLst>
                <a:ext uri="{FF2B5EF4-FFF2-40B4-BE49-F238E27FC236}">
                  <a16:creationId xmlns:a16="http://schemas.microsoft.com/office/drawing/2014/main" xmlns="" id="{7928528D-0558-4A92-90C6-4EDFEC07473B}"/>
                </a:ext>
              </a:extLst>
            </p:cNvPr>
            <p:cNvSpPr/>
            <p:nvPr/>
          </p:nvSpPr>
          <p:spPr bwMode="auto">
            <a:xfrm>
              <a:off x="3849687" y="723900"/>
              <a:ext cx="403225" cy="449263"/>
            </a:xfrm>
            <a:custGeom>
              <a:avLst/>
              <a:gdLst>
                <a:gd name="T0" fmla="*/ 95 w 95"/>
                <a:gd name="T1" fmla="*/ 41 h 105"/>
                <a:gd name="T2" fmla="*/ 42 w 95"/>
                <a:gd name="T3" fmla="*/ 105 h 105"/>
                <a:gd name="T4" fmla="*/ 0 w 95"/>
                <a:gd name="T5" fmla="*/ 105 h 105"/>
                <a:gd name="T6" fmla="*/ 56 w 95"/>
                <a:gd name="T7" fmla="*/ 0 h 105"/>
                <a:gd name="T8" fmla="*/ 95 w 95"/>
                <a:gd name="T9" fmla="*/ 41 h 105"/>
              </a:gdLst>
              <a:ahLst/>
              <a:cxnLst>
                <a:cxn ang="0">
                  <a:pos x="T0" y="T1"/>
                </a:cxn>
                <a:cxn ang="0">
                  <a:pos x="T2" y="T3"/>
                </a:cxn>
                <a:cxn ang="0">
                  <a:pos x="T4" y="T5"/>
                </a:cxn>
                <a:cxn ang="0">
                  <a:pos x="T6" y="T7"/>
                </a:cxn>
                <a:cxn ang="0">
                  <a:pos x="T8" y="T9"/>
                </a:cxn>
              </a:cxnLst>
              <a:rect l="0" t="0" r="r" b="b"/>
              <a:pathLst>
                <a:path w="95" h="105">
                  <a:moveTo>
                    <a:pt x="95" y="41"/>
                  </a:moveTo>
                  <a:cubicBezTo>
                    <a:pt x="42" y="105"/>
                    <a:pt x="42" y="105"/>
                    <a:pt x="42" y="105"/>
                  </a:cubicBezTo>
                  <a:cubicBezTo>
                    <a:pt x="0" y="105"/>
                    <a:pt x="0" y="105"/>
                    <a:pt x="0" y="105"/>
                  </a:cubicBezTo>
                  <a:cubicBezTo>
                    <a:pt x="56" y="0"/>
                    <a:pt x="56" y="0"/>
                    <a:pt x="56" y="0"/>
                  </a:cubicBezTo>
                  <a:cubicBezTo>
                    <a:pt x="71" y="12"/>
                    <a:pt x="84" y="26"/>
                    <a:pt x="95" y="41"/>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5" name="Freeform 115">
              <a:extLst>
                <a:ext uri="{FF2B5EF4-FFF2-40B4-BE49-F238E27FC236}">
                  <a16:creationId xmlns:a16="http://schemas.microsoft.com/office/drawing/2014/main" xmlns="" id="{20CBA913-7B5E-4DB8-AC3E-B3527B7E96B5}"/>
                </a:ext>
              </a:extLst>
            </p:cNvPr>
            <p:cNvSpPr/>
            <p:nvPr/>
          </p:nvSpPr>
          <p:spPr bwMode="auto">
            <a:xfrm>
              <a:off x="3265487" y="796925"/>
              <a:ext cx="890588" cy="384175"/>
            </a:xfrm>
            <a:custGeom>
              <a:avLst/>
              <a:gdLst>
                <a:gd name="T0" fmla="*/ 210 w 210"/>
                <a:gd name="T1" fmla="*/ 90 h 90"/>
                <a:gd name="T2" fmla="*/ 111 w 210"/>
                <a:gd name="T3" fmla="*/ 5 h 90"/>
                <a:gd name="T4" fmla="*/ 0 w 210"/>
                <a:gd name="T5" fmla="*/ 90 h 90"/>
                <a:gd name="T6" fmla="*/ 210 w 210"/>
                <a:gd name="T7" fmla="*/ 90 h 90"/>
              </a:gdLst>
              <a:ahLst/>
              <a:cxnLst>
                <a:cxn ang="0">
                  <a:pos x="T0" y="T1"/>
                </a:cxn>
                <a:cxn ang="0">
                  <a:pos x="T2" y="T3"/>
                </a:cxn>
                <a:cxn ang="0">
                  <a:pos x="T4" y="T5"/>
                </a:cxn>
                <a:cxn ang="0">
                  <a:pos x="T6" y="T7"/>
                </a:cxn>
              </a:cxnLst>
              <a:rect l="0" t="0" r="r" b="b"/>
              <a:pathLst>
                <a:path w="210" h="90">
                  <a:moveTo>
                    <a:pt x="210" y="90"/>
                  </a:moveTo>
                  <a:cubicBezTo>
                    <a:pt x="210" y="90"/>
                    <a:pt x="175" y="0"/>
                    <a:pt x="111" y="5"/>
                  </a:cubicBezTo>
                  <a:cubicBezTo>
                    <a:pt x="46" y="10"/>
                    <a:pt x="9" y="62"/>
                    <a:pt x="0" y="90"/>
                  </a:cubicBezTo>
                  <a:lnTo>
                    <a:pt x="210" y="90"/>
                  </a:lnTo>
                  <a:close/>
                </a:path>
              </a:pathLst>
            </a:custGeom>
            <a:solidFill>
              <a:srgbClr val="FFDC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6" name="Freeform 116">
              <a:extLst>
                <a:ext uri="{FF2B5EF4-FFF2-40B4-BE49-F238E27FC236}">
                  <a16:creationId xmlns:a16="http://schemas.microsoft.com/office/drawing/2014/main" xmlns="" id="{081769A4-7688-4DC0-BEBA-F65F740F319C}"/>
                </a:ext>
              </a:extLst>
            </p:cNvPr>
            <p:cNvSpPr/>
            <p:nvPr/>
          </p:nvSpPr>
          <p:spPr bwMode="auto">
            <a:xfrm>
              <a:off x="3422650" y="928687"/>
              <a:ext cx="593725" cy="257175"/>
            </a:xfrm>
            <a:custGeom>
              <a:avLst/>
              <a:gdLst>
                <a:gd name="T0" fmla="*/ 140 w 140"/>
                <a:gd name="T1" fmla="*/ 60 h 60"/>
                <a:gd name="T2" fmla="*/ 74 w 140"/>
                <a:gd name="T3" fmla="*/ 3 h 60"/>
                <a:gd name="T4" fmla="*/ 0 w 140"/>
                <a:gd name="T5" fmla="*/ 60 h 60"/>
                <a:gd name="T6" fmla="*/ 140 w 140"/>
                <a:gd name="T7" fmla="*/ 60 h 60"/>
              </a:gdLst>
              <a:ahLst/>
              <a:cxnLst>
                <a:cxn ang="0">
                  <a:pos x="T0" y="T1"/>
                </a:cxn>
                <a:cxn ang="0">
                  <a:pos x="T2" y="T3"/>
                </a:cxn>
                <a:cxn ang="0">
                  <a:pos x="T4" y="T5"/>
                </a:cxn>
                <a:cxn ang="0">
                  <a:pos x="T6" y="T7"/>
                </a:cxn>
              </a:cxnLst>
              <a:rect l="0" t="0" r="r" b="b"/>
              <a:pathLst>
                <a:path w="140" h="60">
                  <a:moveTo>
                    <a:pt x="140" y="60"/>
                  </a:moveTo>
                  <a:cubicBezTo>
                    <a:pt x="140" y="60"/>
                    <a:pt x="117" y="0"/>
                    <a:pt x="74" y="3"/>
                  </a:cubicBezTo>
                  <a:cubicBezTo>
                    <a:pt x="31" y="7"/>
                    <a:pt x="6" y="41"/>
                    <a:pt x="0" y="60"/>
                  </a:cubicBezTo>
                  <a:lnTo>
                    <a:pt x="140" y="60"/>
                  </a:lnTo>
                  <a:close/>
                </a:path>
              </a:pathLst>
            </a:cu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7" name="Oval 116">
              <a:extLst>
                <a:ext uri="{FF2B5EF4-FFF2-40B4-BE49-F238E27FC236}">
                  <a16:creationId xmlns:a16="http://schemas.microsoft.com/office/drawing/2014/main" xmlns="" id="{D38993CB-8A5D-4890-8138-33CAE381B263}"/>
                </a:ext>
              </a:extLst>
            </p:cNvPr>
            <p:cNvSpPr>
              <a:spLocks noChangeArrowheads="1"/>
            </p:cNvSpPr>
            <p:nvPr/>
          </p:nvSpPr>
          <p:spPr bwMode="auto">
            <a:xfrm>
              <a:off x="3001962" y="1125537"/>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8" name="Oval 117">
              <a:extLst>
                <a:ext uri="{FF2B5EF4-FFF2-40B4-BE49-F238E27FC236}">
                  <a16:creationId xmlns:a16="http://schemas.microsoft.com/office/drawing/2014/main" xmlns="" id="{5C200B53-EB59-4CF6-AF7B-D5C70F5FED04}"/>
                </a:ext>
              </a:extLst>
            </p:cNvPr>
            <p:cNvSpPr>
              <a:spLocks noChangeArrowheads="1"/>
            </p:cNvSpPr>
            <p:nvPr/>
          </p:nvSpPr>
          <p:spPr bwMode="auto">
            <a:xfrm>
              <a:off x="3090862" y="971550"/>
              <a:ext cx="25400" cy="22225"/>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9" name="Oval 118">
              <a:extLst>
                <a:ext uri="{FF2B5EF4-FFF2-40B4-BE49-F238E27FC236}">
                  <a16:creationId xmlns:a16="http://schemas.microsoft.com/office/drawing/2014/main" xmlns="" id="{B4A5081A-F979-4381-AB12-EDD7E4C653BF}"/>
                </a:ext>
              </a:extLst>
            </p:cNvPr>
            <p:cNvSpPr>
              <a:spLocks noChangeArrowheads="1"/>
            </p:cNvSpPr>
            <p:nvPr/>
          </p:nvSpPr>
          <p:spPr bwMode="auto">
            <a:xfrm>
              <a:off x="3206750" y="835025"/>
              <a:ext cx="20638" cy="20638"/>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0" name="Oval 119">
              <a:extLst>
                <a:ext uri="{FF2B5EF4-FFF2-40B4-BE49-F238E27FC236}">
                  <a16:creationId xmlns:a16="http://schemas.microsoft.com/office/drawing/2014/main" xmlns="" id="{0D0233E9-3338-4539-BAF4-3E2040B18F52}"/>
                </a:ext>
              </a:extLst>
            </p:cNvPr>
            <p:cNvSpPr>
              <a:spLocks noChangeArrowheads="1"/>
            </p:cNvSpPr>
            <p:nvPr/>
          </p:nvSpPr>
          <p:spPr bwMode="auto">
            <a:xfrm>
              <a:off x="3336925" y="723900"/>
              <a:ext cx="22225"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1" name="Oval 120">
              <a:extLst>
                <a:ext uri="{FF2B5EF4-FFF2-40B4-BE49-F238E27FC236}">
                  <a16:creationId xmlns:a16="http://schemas.microsoft.com/office/drawing/2014/main" xmlns="" id="{AC2A9357-8569-4026-BB9C-764F3E45BA83}"/>
                </a:ext>
              </a:extLst>
            </p:cNvPr>
            <p:cNvSpPr>
              <a:spLocks noChangeArrowheads="1"/>
            </p:cNvSpPr>
            <p:nvPr/>
          </p:nvSpPr>
          <p:spPr bwMode="auto">
            <a:xfrm>
              <a:off x="3481387" y="642937"/>
              <a:ext cx="20638" cy="20638"/>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2" name="Oval 121">
              <a:extLst>
                <a:ext uri="{FF2B5EF4-FFF2-40B4-BE49-F238E27FC236}">
                  <a16:creationId xmlns:a16="http://schemas.microsoft.com/office/drawing/2014/main" xmlns="" id="{536CB145-CC59-4BD2-A10D-908E2D04B177}"/>
                </a:ext>
              </a:extLst>
            </p:cNvPr>
            <p:cNvSpPr>
              <a:spLocks noChangeArrowheads="1"/>
            </p:cNvSpPr>
            <p:nvPr/>
          </p:nvSpPr>
          <p:spPr bwMode="auto">
            <a:xfrm>
              <a:off x="3625850" y="587375"/>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3" name="Oval 122">
              <a:extLst>
                <a:ext uri="{FF2B5EF4-FFF2-40B4-BE49-F238E27FC236}">
                  <a16:creationId xmlns:a16="http://schemas.microsoft.com/office/drawing/2014/main" xmlns="" id="{063AE94B-6D96-4A91-A492-973977AC43D1}"/>
                </a:ext>
              </a:extLst>
            </p:cNvPr>
            <p:cNvSpPr>
              <a:spLocks noChangeArrowheads="1"/>
            </p:cNvSpPr>
            <p:nvPr/>
          </p:nvSpPr>
          <p:spPr bwMode="auto">
            <a:xfrm>
              <a:off x="3808412" y="577850"/>
              <a:ext cx="20638" cy="22225"/>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4" name="Oval 123">
              <a:extLst>
                <a:ext uri="{FF2B5EF4-FFF2-40B4-BE49-F238E27FC236}">
                  <a16:creationId xmlns:a16="http://schemas.microsoft.com/office/drawing/2014/main" xmlns="" id="{9DBF5B13-3E5B-4DF5-B1EC-01B2023C162A}"/>
                </a:ext>
              </a:extLst>
            </p:cNvPr>
            <p:cNvSpPr>
              <a:spLocks noChangeArrowheads="1"/>
            </p:cNvSpPr>
            <p:nvPr/>
          </p:nvSpPr>
          <p:spPr bwMode="auto">
            <a:xfrm>
              <a:off x="3952875" y="612775"/>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5" name="Oval 124">
              <a:extLst>
                <a:ext uri="{FF2B5EF4-FFF2-40B4-BE49-F238E27FC236}">
                  <a16:creationId xmlns:a16="http://schemas.microsoft.com/office/drawing/2014/main" xmlns="" id="{BC533895-EC9E-478A-94D7-7951ED8A4058}"/>
                </a:ext>
              </a:extLst>
            </p:cNvPr>
            <p:cNvSpPr>
              <a:spLocks noChangeArrowheads="1"/>
            </p:cNvSpPr>
            <p:nvPr/>
          </p:nvSpPr>
          <p:spPr bwMode="auto">
            <a:xfrm>
              <a:off x="4100512" y="685800"/>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6" name="Oval 125">
              <a:extLst>
                <a:ext uri="{FF2B5EF4-FFF2-40B4-BE49-F238E27FC236}">
                  <a16:creationId xmlns:a16="http://schemas.microsoft.com/office/drawing/2014/main" xmlns="" id="{B239FBD7-92E6-440C-92CC-D6C8BF2E7B69}"/>
                </a:ext>
              </a:extLst>
            </p:cNvPr>
            <p:cNvSpPr>
              <a:spLocks noChangeArrowheads="1"/>
            </p:cNvSpPr>
            <p:nvPr/>
          </p:nvSpPr>
          <p:spPr bwMode="auto">
            <a:xfrm>
              <a:off x="4224337" y="817562"/>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7" name="Oval 126">
              <a:extLst>
                <a:ext uri="{FF2B5EF4-FFF2-40B4-BE49-F238E27FC236}">
                  <a16:creationId xmlns:a16="http://schemas.microsoft.com/office/drawing/2014/main" xmlns="" id="{A96246A2-2886-4D70-A798-F71FF1CA5A61}"/>
                </a:ext>
              </a:extLst>
            </p:cNvPr>
            <p:cNvSpPr>
              <a:spLocks noChangeArrowheads="1"/>
            </p:cNvSpPr>
            <p:nvPr/>
          </p:nvSpPr>
          <p:spPr bwMode="auto">
            <a:xfrm>
              <a:off x="4313237" y="946150"/>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8" name="Oval 127">
              <a:extLst>
                <a:ext uri="{FF2B5EF4-FFF2-40B4-BE49-F238E27FC236}">
                  <a16:creationId xmlns:a16="http://schemas.microsoft.com/office/drawing/2014/main" xmlns="" id="{7967095A-26F4-46BF-AAC7-84CD24A1A027}"/>
                </a:ext>
              </a:extLst>
            </p:cNvPr>
            <p:cNvSpPr>
              <a:spLocks noChangeArrowheads="1"/>
            </p:cNvSpPr>
            <p:nvPr/>
          </p:nvSpPr>
          <p:spPr bwMode="auto">
            <a:xfrm>
              <a:off x="3163887" y="1082675"/>
              <a:ext cx="42863"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9" name="Oval 128">
              <a:extLst>
                <a:ext uri="{FF2B5EF4-FFF2-40B4-BE49-F238E27FC236}">
                  <a16:creationId xmlns:a16="http://schemas.microsoft.com/office/drawing/2014/main" xmlns="" id="{A8EDBCE5-393B-4BE3-B5BD-197005E8598C}"/>
                </a:ext>
              </a:extLst>
            </p:cNvPr>
            <p:cNvSpPr>
              <a:spLocks noChangeArrowheads="1"/>
            </p:cNvSpPr>
            <p:nvPr/>
          </p:nvSpPr>
          <p:spPr bwMode="auto">
            <a:xfrm>
              <a:off x="3252787" y="950912"/>
              <a:ext cx="38100"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0" name="Oval 129">
              <a:extLst>
                <a:ext uri="{FF2B5EF4-FFF2-40B4-BE49-F238E27FC236}">
                  <a16:creationId xmlns:a16="http://schemas.microsoft.com/office/drawing/2014/main" xmlns="" id="{1D20211D-957C-4FC3-B88F-32D61F984C98}"/>
                </a:ext>
              </a:extLst>
            </p:cNvPr>
            <p:cNvSpPr>
              <a:spLocks noChangeArrowheads="1"/>
            </p:cNvSpPr>
            <p:nvPr/>
          </p:nvSpPr>
          <p:spPr bwMode="auto">
            <a:xfrm>
              <a:off x="3400425" y="835025"/>
              <a:ext cx="38100"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1" name="Oval 130">
              <a:extLst>
                <a:ext uri="{FF2B5EF4-FFF2-40B4-BE49-F238E27FC236}">
                  <a16:creationId xmlns:a16="http://schemas.microsoft.com/office/drawing/2014/main" xmlns="" id="{4714B47A-4337-4C1E-8BAE-D543618C9476}"/>
                </a:ext>
              </a:extLst>
            </p:cNvPr>
            <p:cNvSpPr>
              <a:spLocks noChangeArrowheads="1"/>
            </p:cNvSpPr>
            <p:nvPr/>
          </p:nvSpPr>
          <p:spPr bwMode="auto">
            <a:xfrm>
              <a:off x="3748087" y="714375"/>
              <a:ext cx="38100"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2" name="Oval 131">
              <a:extLst>
                <a:ext uri="{FF2B5EF4-FFF2-40B4-BE49-F238E27FC236}">
                  <a16:creationId xmlns:a16="http://schemas.microsoft.com/office/drawing/2014/main" xmlns="" id="{948AF144-7736-4301-9F0D-16B84E7D39A7}"/>
                </a:ext>
              </a:extLst>
            </p:cNvPr>
            <p:cNvSpPr>
              <a:spLocks noChangeArrowheads="1"/>
            </p:cNvSpPr>
            <p:nvPr/>
          </p:nvSpPr>
          <p:spPr bwMode="auto">
            <a:xfrm>
              <a:off x="3960812" y="771525"/>
              <a:ext cx="42863"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3" name="Oval 132">
              <a:extLst>
                <a:ext uri="{FF2B5EF4-FFF2-40B4-BE49-F238E27FC236}">
                  <a16:creationId xmlns:a16="http://schemas.microsoft.com/office/drawing/2014/main" xmlns="" id="{BAEA683E-32B3-41EF-86CD-84C373F581A2}"/>
                </a:ext>
              </a:extLst>
            </p:cNvPr>
            <p:cNvSpPr>
              <a:spLocks noChangeArrowheads="1"/>
            </p:cNvSpPr>
            <p:nvPr/>
          </p:nvSpPr>
          <p:spPr bwMode="auto">
            <a:xfrm>
              <a:off x="4133850" y="898525"/>
              <a:ext cx="38100"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4" name="Oval 133">
              <a:extLst>
                <a:ext uri="{FF2B5EF4-FFF2-40B4-BE49-F238E27FC236}">
                  <a16:creationId xmlns:a16="http://schemas.microsoft.com/office/drawing/2014/main" xmlns="" id="{3C93C8E2-CEF2-42B7-9AE4-835F906BD401}"/>
                </a:ext>
              </a:extLst>
            </p:cNvPr>
            <p:cNvSpPr>
              <a:spLocks noChangeArrowheads="1"/>
            </p:cNvSpPr>
            <p:nvPr/>
          </p:nvSpPr>
          <p:spPr bwMode="auto">
            <a:xfrm>
              <a:off x="4197350" y="1069975"/>
              <a:ext cx="39688" cy="42863"/>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5" name="Oval 134">
              <a:extLst>
                <a:ext uri="{FF2B5EF4-FFF2-40B4-BE49-F238E27FC236}">
                  <a16:creationId xmlns:a16="http://schemas.microsoft.com/office/drawing/2014/main" xmlns="" id="{53F8551D-1B68-4832-8DAB-1F542D39441F}"/>
                </a:ext>
              </a:extLst>
            </p:cNvPr>
            <p:cNvSpPr>
              <a:spLocks noChangeArrowheads="1"/>
            </p:cNvSpPr>
            <p:nvPr/>
          </p:nvSpPr>
          <p:spPr bwMode="auto">
            <a:xfrm>
              <a:off x="3549650" y="749300"/>
              <a:ext cx="42863"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6" name="Oval 135">
              <a:extLst>
                <a:ext uri="{FF2B5EF4-FFF2-40B4-BE49-F238E27FC236}">
                  <a16:creationId xmlns:a16="http://schemas.microsoft.com/office/drawing/2014/main" xmlns="" id="{E946E7DE-95E4-4251-A2DE-5182318B31D7}"/>
                </a:ext>
              </a:extLst>
            </p:cNvPr>
            <p:cNvSpPr>
              <a:spLocks noChangeArrowheads="1"/>
            </p:cNvSpPr>
            <p:nvPr/>
          </p:nvSpPr>
          <p:spPr bwMode="auto">
            <a:xfrm>
              <a:off x="1535112" y="423862"/>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7" name="Oval 136">
              <a:extLst>
                <a:ext uri="{FF2B5EF4-FFF2-40B4-BE49-F238E27FC236}">
                  <a16:creationId xmlns:a16="http://schemas.microsoft.com/office/drawing/2014/main" xmlns="" id="{3073A1E2-72A7-41AC-89CC-BA001FF3F4EF}"/>
                </a:ext>
              </a:extLst>
            </p:cNvPr>
            <p:cNvSpPr>
              <a:spLocks noChangeArrowheads="1"/>
            </p:cNvSpPr>
            <p:nvPr/>
          </p:nvSpPr>
          <p:spPr bwMode="auto">
            <a:xfrm>
              <a:off x="1433512" y="471487"/>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8" name="Oval 137">
              <a:extLst>
                <a:ext uri="{FF2B5EF4-FFF2-40B4-BE49-F238E27FC236}">
                  <a16:creationId xmlns:a16="http://schemas.microsoft.com/office/drawing/2014/main" xmlns="" id="{7C37CF9F-1DCD-4788-A1BC-CA4F2743BC8B}"/>
                </a:ext>
              </a:extLst>
            </p:cNvPr>
            <p:cNvSpPr>
              <a:spLocks noChangeArrowheads="1"/>
            </p:cNvSpPr>
            <p:nvPr/>
          </p:nvSpPr>
          <p:spPr bwMode="auto">
            <a:xfrm>
              <a:off x="1501775" y="517525"/>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9" name="Oval 138">
              <a:extLst>
                <a:ext uri="{FF2B5EF4-FFF2-40B4-BE49-F238E27FC236}">
                  <a16:creationId xmlns:a16="http://schemas.microsoft.com/office/drawing/2014/main" xmlns="" id="{5F33032F-7EB2-42BD-965D-DB45DAF5A90F}"/>
                </a:ext>
              </a:extLst>
            </p:cNvPr>
            <p:cNvSpPr>
              <a:spLocks noChangeArrowheads="1"/>
            </p:cNvSpPr>
            <p:nvPr/>
          </p:nvSpPr>
          <p:spPr bwMode="auto">
            <a:xfrm>
              <a:off x="1611312" y="496887"/>
              <a:ext cx="17463" cy="20638"/>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0" name="Oval 139">
              <a:extLst>
                <a:ext uri="{FF2B5EF4-FFF2-40B4-BE49-F238E27FC236}">
                  <a16:creationId xmlns:a16="http://schemas.microsoft.com/office/drawing/2014/main" xmlns="" id="{F77A49D7-2BCF-47EC-A768-1CC885373D78}"/>
                </a:ext>
              </a:extLst>
            </p:cNvPr>
            <p:cNvSpPr>
              <a:spLocks noChangeArrowheads="1"/>
            </p:cNvSpPr>
            <p:nvPr/>
          </p:nvSpPr>
          <p:spPr bwMode="auto">
            <a:xfrm>
              <a:off x="1573212" y="587375"/>
              <a:ext cx="17463"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1" name="Oval 140">
              <a:extLst>
                <a:ext uri="{FF2B5EF4-FFF2-40B4-BE49-F238E27FC236}">
                  <a16:creationId xmlns:a16="http://schemas.microsoft.com/office/drawing/2014/main" xmlns="" id="{34CF38E7-A01F-4A72-91F1-93B258213BAD}"/>
                </a:ext>
              </a:extLst>
            </p:cNvPr>
            <p:cNvSpPr>
              <a:spLocks noChangeArrowheads="1"/>
            </p:cNvSpPr>
            <p:nvPr/>
          </p:nvSpPr>
          <p:spPr bwMode="auto">
            <a:xfrm>
              <a:off x="1484312" y="630237"/>
              <a:ext cx="17463" cy="20638"/>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2" name="Oval 141">
              <a:extLst>
                <a:ext uri="{FF2B5EF4-FFF2-40B4-BE49-F238E27FC236}">
                  <a16:creationId xmlns:a16="http://schemas.microsoft.com/office/drawing/2014/main" xmlns="" id="{A03787C0-BA75-40F2-A429-99A033AE715A}"/>
                </a:ext>
              </a:extLst>
            </p:cNvPr>
            <p:cNvSpPr>
              <a:spLocks noChangeArrowheads="1"/>
            </p:cNvSpPr>
            <p:nvPr/>
          </p:nvSpPr>
          <p:spPr bwMode="auto">
            <a:xfrm>
              <a:off x="1420812" y="552450"/>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3" name="Oval 142">
              <a:extLst>
                <a:ext uri="{FF2B5EF4-FFF2-40B4-BE49-F238E27FC236}">
                  <a16:creationId xmlns:a16="http://schemas.microsoft.com/office/drawing/2014/main" xmlns="" id="{5EC4D695-C948-4F73-A656-157DE9E50F13}"/>
                </a:ext>
              </a:extLst>
            </p:cNvPr>
            <p:cNvSpPr>
              <a:spLocks noChangeArrowheads="1"/>
            </p:cNvSpPr>
            <p:nvPr/>
          </p:nvSpPr>
          <p:spPr bwMode="auto">
            <a:xfrm>
              <a:off x="1382712" y="638175"/>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4" name="Oval 143">
              <a:extLst>
                <a:ext uri="{FF2B5EF4-FFF2-40B4-BE49-F238E27FC236}">
                  <a16:creationId xmlns:a16="http://schemas.microsoft.com/office/drawing/2014/main" xmlns="" id="{6665BC25-F33E-452D-9B9C-AB0A9D6915FB}"/>
                </a:ext>
              </a:extLst>
            </p:cNvPr>
            <p:cNvSpPr>
              <a:spLocks noChangeArrowheads="1"/>
            </p:cNvSpPr>
            <p:nvPr/>
          </p:nvSpPr>
          <p:spPr bwMode="auto">
            <a:xfrm>
              <a:off x="1450975" y="701675"/>
              <a:ext cx="15875"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5" name="Oval 144">
              <a:extLst>
                <a:ext uri="{FF2B5EF4-FFF2-40B4-BE49-F238E27FC236}">
                  <a16:creationId xmlns:a16="http://schemas.microsoft.com/office/drawing/2014/main" xmlns="" id="{CB2A1E91-8519-4B90-8689-A7EA00F13B95}"/>
                </a:ext>
              </a:extLst>
            </p:cNvPr>
            <p:cNvSpPr>
              <a:spLocks noChangeArrowheads="1"/>
            </p:cNvSpPr>
            <p:nvPr/>
          </p:nvSpPr>
          <p:spPr bwMode="auto">
            <a:xfrm>
              <a:off x="1544637" y="658812"/>
              <a:ext cx="20638" cy="2222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6" name="Oval 145">
              <a:extLst>
                <a:ext uri="{FF2B5EF4-FFF2-40B4-BE49-F238E27FC236}">
                  <a16:creationId xmlns:a16="http://schemas.microsoft.com/office/drawing/2014/main" xmlns="" id="{51AA05CF-D920-4CE9-B709-EBA37EB037F2}"/>
                </a:ext>
              </a:extLst>
            </p:cNvPr>
            <p:cNvSpPr>
              <a:spLocks noChangeArrowheads="1"/>
            </p:cNvSpPr>
            <p:nvPr/>
          </p:nvSpPr>
          <p:spPr bwMode="auto">
            <a:xfrm>
              <a:off x="1285875" y="615950"/>
              <a:ext cx="15875" cy="2222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7" name="Oval 146">
              <a:extLst>
                <a:ext uri="{FF2B5EF4-FFF2-40B4-BE49-F238E27FC236}">
                  <a16:creationId xmlns:a16="http://schemas.microsoft.com/office/drawing/2014/main" xmlns="" id="{2399FC2C-CE21-405B-9E3B-4A66BD1021D8}"/>
                </a:ext>
              </a:extLst>
            </p:cNvPr>
            <p:cNvSpPr>
              <a:spLocks noChangeArrowheads="1"/>
            </p:cNvSpPr>
            <p:nvPr/>
          </p:nvSpPr>
          <p:spPr bwMode="auto">
            <a:xfrm>
              <a:off x="1230312" y="646112"/>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8" name="Oval 147">
              <a:extLst>
                <a:ext uri="{FF2B5EF4-FFF2-40B4-BE49-F238E27FC236}">
                  <a16:creationId xmlns:a16="http://schemas.microsoft.com/office/drawing/2014/main" xmlns="" id="{6B17DE37-0443-42BE-9B57-EA22B3BFE399}"/>
                </a:ext>
              </a:extLst>
            </p:cNvPr>
            <p:cNvSpPr>
              <a:spLocks noChangeArrowheads="1"/>
            </p:cNvSpPr>
            <p:nvPr/>
          </p:nvSpPr>
          <p:spPr bwMode="auto">
            <a:xfrm>
              <a:off x="1281112" y="681037"/>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9" name="Oval 148">
              <a:extLst>
                <a:ext uri="{FF2B5EF4-FFF2-40B4-BE49-F238E27FC236}">
                  <a16:creationId xmlns:a16="http://schemas.microsoft.com/office/drawing/2014/main" xmlns="" id="{4B458D04-28CB-4AA2-ACAC-98B19467363B}"/>
                </a:ext>
              </a:extLst>
            </p:cNvPr>
            <p:cNvSpPr>
              <a:spLocks noChangeArrowheads="1"/>
            </p:cNvSpPr>
            <p:nvPr/>
          </p:nvSpPr>
          <p:spPr bwMode="auto">
            <a:xfrm>
              <a:off x="1339850" y="663575"/>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0" name="Oval 149">
              <a:extLst>
                <a:ext uri="{FF2B5EF4-FFF2-40B4-BE49-F238E27FC236}">
                  <a16:creationId xmlns:a16="http://schemas.microsoft.com/office/drawing/2014/main" xmlns="" id="{B233F65E-A19E-459F-B416-8A7C99D0494F}"/>
                </a:ext>
              </a:extLst>
            </p:cNvPr>
            <p:cNvSpPr>
              <a:spLocks noChangeArrowheads="1"/>
            </p:cNvSpPr>
            <p:nvPr/>
          </p:nvSpPr>
          <p:spPr bwMode="auto">
            <a:xfrm>
              <a:off x="1306512" y="741362"/>
              <a:ext cx="17463"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1" name="Oval 150">
              <a:extLst>
                <a:ext uri="{FF2B5EF4-FFF2-40B4-BE49-F238E27FC236}">
                  <a16:creationId xmlns:a16="http://schemas.microsoft.com/office/drawing/2014/main" xmlns="" id="{9BF55271-5E06-4A31-8D3B-25729A7818F5}"/>
                </a:ext>
              </a:extLst>
            </p:cNvPr>
            <p:cNvSpPr>
              <a:spLocks noChangeArrowheads="1"/>
            </p:cNvSpPr>
            <p:nvPr/>
          </p:nvSpPr>
          <p:spPr bwMode="auto">
            <a:xfrm>
              <a:off x="1235075" y="698500"/>
              <a:ext cx="15875"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155" name="Picture 154" descr="A picture containing text&#10;&#10;Description automatically generated">
            <a:extLst>
              <a:ext uri="{FF2B5EF4-FFF2-40B4-BE49-F238E27FC236}">
                <a16:creationId xmlns:a16="http://schemas.microsoft.com/office/drawing/2014/main" xmlns="" id="{0C0D2986-35BC-2745-80C1-0608716A1103}"/>
              </a:ext>
            </a:extLst>
          </p:cNvPr>
          <p:cNvPicPr/>
          <p:nvPr/>
        </p:nvPicPr>
        <p:blipFill>
          <a:blip r:embed="rId2"/>
          <a:stretch>
            <a:fillRect/>
          </a:stretch>
        </p:blipFill>
        <p:spPr>
          <a:xfrm>
            <a:off x="84027" y="51566"/>
            <a:ext cx="2788328" cy="2213652"/>
          </a:xfrm>
          <a:prstGeom prst="rect">
            <a:avLst/>
          </a:prstGeom>
        </p:spPr>
      </p:pic>
      <p:pic>
        <p:nvPicPr>
          <p:cNvPr id="156" name="图片 18" descr="92ae4d8057413ac541816c85d7c4bf83">
            <a:extLst>
              <a:ext uri="{FF2B5EF4-FFF2-40B4-BE49-F238E27FC236}">
                <a16:creationId xmlns:a16="http://schemas.microsoft.com/office/drawing/2014/main" xmlns="" id="{76A6AA64-0BEE-734A-82DD-F30AA8FE090A}"/>
              </a:ext>
            </a:extLst>
          </p:cNvPr>
          <p:cNvPicPr/>
          <p:nvPr/>
        </p:nvPicPr>
        <p:blipFill>
          <a:blip r:embed="rId3"/>
          <a:stretch>
            <a:fillRect/>
          </a:stretch>
        </p:blipFill>
        <p:spPr>
          <a:xfrm>
            <a:off x="6457545" y="0"/>
            <a:ext cx="5777810" cy="5836503"/>
          </a:xfrm>
          <a:prstGeom prst="rect">
            <a:avLst/>
          </a:prstGeom>
        </p:spPr>
      </p:pic>
      <p:sp>
        <p:nvSpPr>
          <p:cNvPr id="2" name="Rectangle 1"/>
          <p:cNvSpPr/>
          <p:nvPr/>
        </p:nvSpPr>
        <p:spPr>
          <a:xfrm>
            <a:off x="1812140" y="2229862"/>
            <a:ext cx="8182676" cy="2308324"/>
          </a:xfrm>
          <a:prstGeom prst="rect">
            <a:avLst/>
          </a:prstGeom>
        </p:spPr>
        <p:txBody>
          <a:bodyPr wrap="square">
            <a:spAutoFit/>
          </a:bodyPr>
          <a:lstStyle/>
          <a:p>
            <a:pPr algn="just"/>
            <a:r>
              <a:rPr lang="en-US" sz="2400" dirty="0">
                <a:solidFill>
                  <a:srgbClr val="002060"/>
                </a:solidFill>
                <a:latin typeface="+mj-lt"/>
              </a:rPr>
              <a:t>1. </a:t>
            </a:r>
            <a:r>
              <a:rPr lang="vi-VN" sz="2400" dirty="0">
                <a:solidFill>
                  <a:srgbClr val="002060"/>
                </a:solidFill>
                <a:latin typeface="+mj-lt"/>
              </a:rPr>
              <a:t>Thành ngữ là một tập hợp từ cố định đã quen dùng mà nghĩa thường không thể giải thích đơn giản bằng nghĩa của các từ cấu tạo nên nó. Thành ngữ được sử dụng rộng rãi trong lời ăn tiếng nói cũng như sáng tác thơ ca văn học tiếng Việt. Thành ngữ ngắn gọn, hàm súc, có tính hình tượng, tính biểu cảm cao.</a:t>
            </a:r>
            <a:endParaRPr lang="en-US" sz="2400" dirty="0">
              <a:solidFill>
                <a:srgbClr val="002060"/>
              </a:solidFill>
              <a:latin typeface="+mj-lt"/>
            </a:endParaRPr>
          </a:p>
          <a:p>
            <a:pPr algn="just"/>
            <a:endParaRPr lang="en-US" sz="2400" dirty="0">
              <a:solidFill>
                <a:srgbClr val="002060"/>
              </a:solidFill>
              <a:latin typeface="+mj-lt"/>
            </a:endParaRPr>
          </a:p>
        </p:txBody>
      </p:sp>
    </p:spTree>
    <p:extLst>
      <p:ext uri="{BB962C8B-B14F-4D97-AF65-F5344CB8AC3E}">
        <p14:creationId xmlns:p14="http://schemas.microsoft.com/office/powerpoint/2010/main" val="27050860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TotalTime>
  <Words>721</Words>
  <Application>Microsoft Office PowerPoint</Application>
  <PresentationFormat>Widescreen</PresentationFormat>
  <Paragraphs>49</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微软雅黑</vt:lpstr>
      <vt:lpstr>宋体</vt:lpstr>
      <vt:lpstr>Arial</vt:lpstr>
      <vt:lpstr>Calibri</vt:lpstr>
      <vt:lpstr>Calibri Light</vt:lpstr>
      <vt:lpstr>Times New Roman</vt:lpstr>
      <vt:lpstr>Wingdings</vt:lpstr>
      <vt:lpstr>等线</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HuyenTran</dc:creator>
  <cp:lastModifiedBy>ACER</cp:lastModifiedBy>
  <cp:revision>19</cp:revision>
  <dcterms:created xsi:type="dcterms:W3CDTF">2021-09-08T09:17:37Z</dcterms:created>
  <dcterms:modified xsi:type="dcterms:W3CDTF">2023-11-13T14:17:46Z</dcterms:modified>
</cp:coreProperties>
</file>